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8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61" r:id="rId2"/>
    <p:sldId id="309" r:id="rId3"/>
    <p:sldId id="306" r:id="rId4"/>
    <p:sldId id="284" r:id="rId5"/>
    <p:sldId id="281" r:id="rId6"/>
    <p:sldId id="305" r:id="rId7"/>
    <p:sldId id="282" r:id="rId8"/>
    <p:sldId id="310" r:id="rId9"/>
    <p:sldId id="285" r:id="rId10"/>
    <p:sldId id="308" r:id="rId11"/>
    <p:sldId id="311" r:id="rId12"/>
    <p:sldId id="291" r:id="rId13"/>
    <p:sldId id="286" r:id="rId14"/>
    <p:sldId id="312" r:id="rId15"/>
    <p:sldId id="313" r:id="rId16"/>
    <p:sldId id="314" r:id="rId17"/>
    <p:sldId id="315" r:id="rId18"/>
    <p:sldId id="317" r:id="rId19"/>
    <p:sldId id="318" r:id="rId20"/>
    <p:sldId id="316" r:id="rId21"/>
    <p:sldId id="293" r:id="rId22"/>
    <p:sldId id="307" r:id="rId23"/>
    <p:sldId id="319" r:id="rId24"/>
    <p:sldId id="299" r:id="rId25"/>
    <p:sldId id="301" r:id="rId26"/>
    <p:sldId id="321" r:id="rId27"/>
    <p:sldId id="320" r:id="rId28"/>
    <p:sldId id="322" r:id="rId29"/>
    <p:sldId id="300" r:id="rId30"/>
    <p:sldId id="295" r:id="rId31"/>
    <p:sldId id="296" r:id="rId32"/>
    <p:sldId id="297" r:id="rId33"/>
    <p:sldId id="287" r:id="rId34"/>
    <p:sldId id="288" r:id="rId35"/>
    <p:sldId id="289" r:id="rId36"/>
    <p:sldId id="298" r:id="rId37"/>
    <p:sldId id="283" r:id="rId3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06" autoAdjust="0"/>
  </p:normalViewPr>
  <p:slideViewPr>
    <p:cSldViewPr snapToGrid="0">
      <p:cViewPr varScale="1">
        <p:scale>
          <a:sx n="73" d="100"/>
          <a:sy n="73" d="100"/>
        </p:scale>
        <p:origin x="102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3302" y="-91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64D3E-CE80-4CDF-B000-4A19DD94DB2E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2F197-FC75-4883-98EF-65AB4A5A5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2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0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93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18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29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024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05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10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22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0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这里加上注解的好处：</a:t>
            </a:r>
            <a:endParaRPr lang="en-US" altLang="zh-CN" dirty="0"/>
          </a:p>
          <a:p>
            <a:pPr eaLnBrk="1" hangingPunct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、可以当注释用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方便阅读；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、编译器可以给你验证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下面的方法名是否是你父类中所有的，如果没有则报错。例如，你如果没写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，而你下面的方法名又写错了，这时你的编译器是可以编译通过的，因为编译器以为这个方法是你的子类中自己增加的方法。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这里加上注解的好处：</a:t>
            </a:r>
            <a:endParaRPr lang="en-US" altLang="zh-CN" dirty="0"/>
          </a:p>
          <a:p>
            <a:pPr eaLnBrk="1" hangingPunct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、可以当注释用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方便阅读；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、编译器可以给你验证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下面的方法名是否是你父类中所有的，如果没有则报错。例如，你如果没写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，而你下面的方法名又写错了，这时你的编译器是可以编译通过的，因为编译器以为这个方法是你的子类中自己增加的方法。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61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重写：前提是继承，子类中定义的方法与父类中的方法具有相同的方法名字、相同的参数列表、相同的返回类型（允许子类中方法的返回值是父类中方法返回值的子类），即相同的方法签名和返回类型，至于方法修饰符，需要范围相同或者比父类的范围大即可；</a:t>
            </a:r>
            <a:endParaRPr lang="en-US" altLang="zh-CN" dirty="0"/>
          </a:p>
          <a:p>
            <a:pPr eaLnBrk="1" hangingPunct="1"/>
            <a:r>
              <a:rPr lang="zh-CN" altLang="en-US" dirty="0"/>
              <a:t>重载：同一个类中的多个方法具有相同的名字，但这些方法具有不同的参数列表或者有不同的返回类型（不管是实例方法还是静态方法）。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7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重写：前提是继承，子类中定义的方法与父类中的方法具有相同的方法名字、相同的参数列表、相同的返回类型（允许子类中方法的返回值是父类中方法返回值的子类），即相同的方法签名和返回类型，至于方法修饰符，需要范围相同或者比父类的范围大即可；</a:t>
            </a:r>
            <a:endParaRPr lang="en-US" altLang="zh-CN" dirty="0"/>
          </a:p>
          <a:p>
            <a:pPr eaLnBrk="1" hangingPunct="1"/>
            <a:r>
              <a:rPr lang="zh-CN" altLang="en-US" dirty="0"/>
              <a:t>重载：同一个类中的多个方法具有相同的名字，但这些方法具有不同的参数列表或者有不同的返回类型。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68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00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65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pyright Notice"/>
          <p:cNvSpPr/>
          <p:nvPr/>
        </p:nvSpPr>
        <p:spPr bwMode="auto">
          <a:xfrm>
            <a:off x="5333114" y="1608455"/>
            <a:ext cx="538839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.1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类和对象的定义及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UML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表示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318159" y="2173380"/>
            <a:ext cx="4308662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9.2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定义类并用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new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创建其对象</a:t>
            </a:r>
          </a:p>
        </p:txBody>
      </p:sp>
      <p:sp>
        <p:nvSpPr>
          <p:cNvPr id="33" name="Copyright Notice"/>
          <p:cNvSpPr/>
          <p:nvPr/>
        </p:nvSpPr>
        <p:spPr bwMode="auto">
          <a:xfrm>
            <a:off x="5326480" y="2721680"/>
            <a:ext cx="493095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9.3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理解构造函数的作用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338196" y="3248399"/>
            <a:ext cx="6582256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9.4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理解对象访问、向方法传递对象引用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9279402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对象和类</a:t>
            </a:r>
          </a:p>
        </p:txBody>
      </p:sp>
      <p:sp>
        <p:nvSpPr>
          <p:cNvPr id="81" name="Copyright Notice"/>
          <p:cNvSpPr/>
          <p:nvPr/>
        </p:nvSpPr>
        <p:spPr bwMode="auto">
          <a:xfrm>
            <a:off x="5353027" y="3759213"/>
            <a:ext cx="588578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9.5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或静态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的变量、常量和方法</a:t>
            </a:r>
          </a:p>
        </p:txBody>
      </p:sp>
      <p:sp>
        <p:nvSpPr>
          <p:cNvPr id="82" name="Copyright Notice"/>
          <p:cNvSpPr/>
          <p:nvPr/>
        </p:nvSpPr>
        <p:spPr bwMode="auto">
          <a:xfrm>
            <a:off x="5354936" y="5346404"/>
            <a:ext cx="170192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9.8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引用</a:t>
            </a:r>
          </a:p>
        </p:txBody>
      </p:sp>
      <p:sp>
        <p:nvSpPr>
          <p:cNvPr id="83" name="Copyright Notice"/>
          <p:cNvSpPr/>
          <p:nvPr/>
        </p:nvSpPr>
        <p:spPr bwMode="auto">
          <a:xfrm>
            <a:off x="5341086" y="4800554"/>
            <a:ext cx="4305199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9.7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变量的作用域和访问优先级</a:t>
            </a:r>
          </a:p>
        </p:txBody>
      </p:sp>
      <p:grpSp>
        <p:nvGrpSpPr>
          <p:cNvPr id="85" name="组合 10"/>
          <p:cNvGrpSpPr/>
          <p:nvPr/>
        </p:nvGrpSpPr>
        <p:grpSpPr bwMode="auto">
          <a:xfrm>
            <a:off x="4545046" y="3847601"/>
            <a:ext cx="428941" cy="309444"/>
            <a:chOff x="1469675" y="2728606"/>
            <a:chExt cx="2187070" cy="2162788"/>
          </a:xfrm>
        </p:grpSpPr>
        <p:grpSp>
          <p:nvGrpSpPr>
            <p:cNvPr id="86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90" name="等腰三角形 8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7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88" name="等腰三角形 8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92" name="组合 10"/>
          <p:cNvGrpSpPr/>
          <p:nvPr/>
        </p:nvGrpSpPr>
        <p:grpSpPr bwMode="auto">
          <a:xfrm>
            <a:off x="4547821" y="4349126"/>
            <a:ext cx="428941" cy="309444"/>
            <a:chOff x="1469675" y="2728606"/>
            <a:chExt cx="2187070" cy="2162788"/>
          </a:xfrm>
        </p:grpSpPr>
        <p:grpSp>
          <p:nvGrpSpPr>
            <p:cNvPr id="9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97" name="等腰三角形 9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4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任意多边形 95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99" name="组合 10"/>
          <p:cNvGrpSpPr/>
          <p:nvPr/>
        </p:nvGrpSpPr>
        <p:grpSpPr bwMode="auto">
          <a:xfrm>
            <a:off x="4533971" y="4867276"/>
            <a:ext cx="428941" cy="309444"/>
            <a:chOff x="1469675" y="2728606"/>
            <a:chExt cx="2187070" cy="2162788"/>
          </a:xfrm>
        </p:grpSpPr>
        <p:grpSp>
          <p:nvGrpSpPr>
            <p:cNvPr id="10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04" name="等腰三角形 10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1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02" name="等腰三角形 10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06" name="组合 10"/>
          <p:cNvGrpSpPr/>
          <p:nvPr/>
        </p:nvGrpSpPr>
        <p:grpSpPr bwMode="auto">
          <a:xfrm>
            <a:off x="4553371" y="5368801"/>
            <a:ext cx="428941" cy="309444"/>
            <a:chOff x="1469675" y="2728606"/>
            <a:chExt cx="2187070" cy="2162788"/>
          </a:xfrm>
        </p:grpSpPr>
        <p:grpSp>
          <p:nvGrpSpPr>
            <p:cNvPr id="10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任意多边形 11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8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09" name="等腰三角形 10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13" name="组合 10"/>
          <p:cNvGrpSpPr/>
          <p:nvPr/>
        </p:nvGrpSpPr>
        <p:grpSpPr bwMode="auto">
          <a:xfrm>
            <a:off x="4575521" y="1650326"/>
            <a:ext cx="428941" cy="309444"/>
            <a:chOff x="1469675" y="2728606"/>
            <a:chExt cx="2187070" cy="2162788"/>
          </a:xfrm>
        </p:grpSpPr>
        <p:grpSp>
          <p:nvGrpSpPr>
            <p:cNvPr id="114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18" name="等腰三角形 11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5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16" name="等腰三角形 11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0" name="组合 10"/>
          <p:cNvGrpSpPr/>
          <p:nvPr/>
        </p:nvGrpSpPr>
        <p:grpSpPr bwMode="auto">
          <a:xfrm>
            <a:off x="4594921" y="2251601"/>
            <a:ext cx="428941" cy="309444"/>
            <a:chOff x="1469675" y="2728606"/>
            <a:chExt cx="2187070" cy="2162788"/>
          </a:xfrm>
        </p:grpSpPr>
        <p:grpSp>
          <p:nvGrpSpPr>
            <p:cNvPr id="121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25" name="等腰三角形 12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任意多边形 125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2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任意多边形 123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7" name="组合 10"/>
          <p:cNvGrpSpPr/>
          <p:nvPr/>
        </p:nvGrpSpPr>
        <p:grpSpPr bwMode="auto">
          <a:xfrm>
            <a:off x="4581071" y="2786376"/>
            <a:ext cx="428941" cy="309444"/>
            <a:chOff x="1469675" y="2728606"/>
            <a:chExt cx="2187070" cy="2162788"/>
          </a:xfrm>
        </p:grpSpPr>
        <p:grpSp>
          <p:nvGrpSpPr>
            <p:cNvPr id="12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32" name="等腰三角形 13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3" name="任意多边形 132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30" name="等腰三角形 12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1" name="任意多边形 130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34" name="组合 10"/>
          <p:cNvGrpSpPr/>
          <p:nvPr/>
        </p:nvGrpSpPr>
        <p:grpSpPr bwMode="auto">
          <a:xfrm>
            <a:off x="4567221" y="3304526"/>
            <a:ext cx="428941" cy="309444"/>
            <a:chOff x="1469675" y="2728606"/>
            <a:chExt cx="2187070" cy="2162788"/>
          </a:xfrm>
        </p:grpSpPr>
        <p:grpSp>
          <p:nvGrpSpPr>
            <p:cNvPr id="135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0" name="任意多边形 139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3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37" name="等腰三角形 13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8" name="任意多边形 13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41" name="Copyright Notice"/>
          <p:cNvSpPr/>
          <p:nvPr/>
        </p:nvSpPr>
        <p:spPr bwMode="auto">
          <a:xfrm>
            <a:off x="5339177" y="4277363"/>
            <a:ext cx="588578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9.6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可见性修饰符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69"/>
    </mc:Choice>
    <mc:Fallback xmlns="">
      <p:transition spd="slow" advTm="74669"/>
    </mc:Fallback>
  </mc:AlternateContent>
  <p:extLst>
    <p:ext uri="{3A86A75C-4F4B-4683-9AE1-C65F6400EC91}">
      <p14:laserTraceLst xmlns:p14="http://schemas.microsoft.com/office/powerpoint/2010/main">
        <p14:tracePtLst>
          <p14:tracePt t="10729" x="3549650" y="196850"/>
          <p14:tracePt t="10902" x="2844800" y="184150"/>
          <p14:tracePt t="10911" x="2800350" y="184150"/>
          <p14:tracePt t="10920" x="2755900" y="184150"/>
          <p14:tracePt t="10936" x="2673350" y="184150"/>
          <p14:tracePt t="10954" x="2603500" y="184150"/>
          <p14:tracePt t="10970" x="2546350" y="196850"/>
          <p14:tracePt t="10987" x="2514600" y="215900"/>
          <p14:tracePt t="11003" x="2489200" y="222250"/>
          <p14:tracePt t="11020" x="2470150" y="247650"/>
          <p14:tracePt t="11024" x="2457450" y="254000"/>
          <p14:tracePt t="11037" x="2444750" y="260350"/>
          <p14:tracePt t="11053" x="2432050" y="279400"/>
          <p14:tracePt t="11056" x="2419350" y="285750"/>
          <p14:tracePt t="11070" x="2400300" y="304800"/>
          <p14:tracePt t="11087" x="2393950" y="323850"/>
          <p14:tracePt t="11103" x="2374900" y="342900"/>
          <p14:tracePt t="11120" x="2362200" y="368300"/>
          <p14:tracePt t="11137" x="2355850" y="387350"/>
          <p14:tracePt t="11154" x="2336800" y="419100"/>
          <p14:tracePt t="11170" x="2324100" y="438150"/>
          <p14:tracePt t="11187" x="2317750" y="463550"/>
          <p14:tracePt t="11204" x="2305050" y="501650"/>
          <p14:tracePt t="11220" x="2292350" y="527050"/>
          <p14:tracePt t="11224" x="2286000" y="546100"/>
          <p14:tracePt t="11237" x="2279650" y="565150"/>
          <p14:tracePt t="11254" x="2273300" y="577850"/>
          <p14:tracePt t="11271" x="2273300" y="615950"/>
          <p14:tracePt t="11287" x="2273300" y="635000"/>
          <p14:tracePt t="11303" x="2273300" y="647700"/>
          <p14:tracePt t="11320" x="2279650" y="679450"/>
          <p14:tracePt t="11337" x="2292350" y="698500"/>
          <p14:tracePt t="11354" x="2305050" y="717550"/>
          <p14:tracePt t="11370" x="2349500" y="742950"/>
          <p14:tracePt t="11387" x="2438400" y="774700"/>
          <p14:tracePt t="11403" x="2603500" y="806450"/>
          <p14:tracePt t="11420" x="2813050" y="838200"/>
          <p14:tracePt t="11436" x="3060700" y="844550"/>
          <p14:tracePt t="11453" x="3340100" y="844550"/>
          <p14:tracePt t="11470" x="3613150" y="844550"/>
          <p14:tracePt t="11487" x="3740150" y="844550"/>
          <p14:tracePt t="11503" x="3860800" y="838200"/>
          <p14:tracePt t="11520" x="3975100" y="812800"/>
          <p14:tracePt t="11537" x="4070350" y="781050"/>
          <p14:tracePt t="11554" x="4121150" y="762000"/>
          <p14:tracePt t="11570" x="4140200" y="749300"/>
          <p14:tracePt t="11587" x="4159250" y="742950"/>
          <p14:tracePt t="11604" x="4165600" y="730250"/>
          <p14:tracePt t="11620" x="4171950" y="730250"/>
          <p14:tracePt t="11637" x="4178300" y="717550"/>
          <p14:tracePt t="11654" x="4184650" y="711200"/>
          <p14:tracePt t="11670" x="4197350" y="692150"/>
          <p14:tracePt t="11687" x="4210050" y="666750"/>
          <p14:tracePt t="11703" x="4222750" y="647700"/>
          <p14:tracePt t="11720" x="4222750" y="641350"/>
          <p14:tracePt t="11737" x="4222750" y="622300"/>
          <p14:tracePt t="11753" x="4229100" y="609600"/>
          <p14:tracePt t="11770" x="4235450" y="565150"/>
          <p14:tracePt t="11787" x="4235450" y="539750"/>
          <p14:tracePt t="11803" x="4229100" y="488950"/>
          <p14:tracePt t="11820" x="4210050" y="457200"/>
          <p14:tracePt t="11837" x="4191000" y="419100"/>
          <p14:tracePt t="11853" x="4165600" y="393700"/>
          <p14:tracePt t="11856" x="4146550" y="381000"/>
          <p14:tracePt t="11870" x="4127500" y="368300"/>
          <p14:tracePt t="11887" x="4070350" y="342900"/>
          <p14:tracePt t="11903" x="4013200" y="323850"/>
          <p14:tracePt t="11920" x="3943350" y="311150"/>
          <p14:tracePt t="11936" x="3848100" y="285750"/>
          <p14:tracePt t="11953" x="3740150" y="273050"/>
          <p14:tracePt t="11970" x="3638550" y="247650"/>
          <p14:tracePt t="11987" x="3562350" y="234950"/>
          <p14:tracePt t="12003" x="3505200" y="234950"/>
          <p14:tracePt t="12020" x="3441700" y="234950"/>
          <p14:tracePt t="12037" x="3390900" y="234950"/>
          <p14:tracePt t="12053" x="3352800" y="234950"/>
          <p14:tracePt t="12056" x="3333750" y="234950"/>
          <p14:tracePt t="12070" x="3314700" y="234950"/>
          <p14:tracePt t="12087" x="3244850" y="254000"/>
          <p14:tracePt t="12103" x="3213100" y="266700"/>
          <p14:tracePt t="12120" x="3175000" y="273050"/>
          <p14:tracePt t="12136" x="3149600" y="292100"/>
          <p14:tracePt t="12153" x="3124200" y="317500"/>
          <p14:tracePt t="12169" x="3105150" y="342900"/>
          <p14:tracePt t="12186" x="3092450" y="374650"/>
          <p14:tracePt t="12203" x="3079750" y="406400"/>
          <p14:tracePt t="12219" x="3073400" y="438150"/>
          <p14:tracePt t="12236" x="3067050" y="463550"/>
          <p14:tracePt t="12253" x="3067050" y="495300"/>
          <p14:tracePt t="12269" x="3067050" y="552450"/>
          <p14:tracePt t="12271" x="3073400" y="577850"/>
          <p14:tracePt t="12286" x="3092450" y="628650"/>
          <p14:tracePt t="12303" x="3124200" y="673100"/>
          <p14:tracePt t="12319" x="3168650" y="711200"/>
          <p14:tracePt t="12336" x="3244850" y="755650"/>
          <p14:tracePt t="12353" x="3346450" y="793750"/>
          <p14:tracePt t="12370" x="3498850" y="831850"/>
          <p14:tracePt t="12386" x="3683000" y="863600"/>
          <p14:tracePt t="12403" x="3860800" y="869950"/>
          <p14:tracePt t="12420" x="4019550" y="869950"/>
          <p14:tracePt t="12436" x="4121150" y="844550"/>
          <p14:tracePt t="12453" x="4159250" y="831850"/>
          <p14:tracePt t="12456" x="4171950" y="819150"/>
          <p14:tracePt t="12470" x="4184650" y="806450"/>
          <p14:tracePt t="12487" x="4216400" y="755650"/>
          <p14:tracePt t="12503" x="4229100" y="717550"/>
          <p14:tracePt t="12520" x="4235450" y="685800"/>
          <p14:tracePt t="12537" x="4235450" y="654050"/>
          <p14:tracePt t="12553" x="4235450" y="603250"/>
          <p14:tracePt t="12570" x="4216400" y="552450"/>
          <p14:tracePt t="12587" x="4191000" y="488950"/>
          <p14:tracePt t="12603" x="4146550" y="431800"/>
          <p14:tracePt t="12620" x="4108450" y="387350"/>
          <p14:tracePt t="12625" x="4083050" y="368300"/>
          <p14:tracePt t="12640" x="4044950" y="342900"/>
          <p14:tracePt t="12653" x="4019550" y="330200"/>
          <p14:tracePt t="12669" x="3975100" y="311150"/>
          <p14:tracePt t="12672" x="3949700" y="298450"/>
          <p14:tracePt t="12686" x="3917950" y="285750"/>
          <p14:tracePt t="12703" x="3886200" y="273050"/>
          <p14:tracePt t="12719" x="3848100" y="260350"/>
          <p14:tracePt t="12736" x="3822700" y="254000"/>
          <p14:tracePt t="12753" x="3765550" y="247650"/>
          <p14:tracePt t="12770" x="3721100" y="234950"/>
          <p14:tracePt t="12786" x="3683000" y="234950"/>
          <p14:tracePt t="12803" x="3632200" y="234950"/>
          <p14:tracePt t="12820" x="3575050" y="234950"/>
          <p14:tracePt t="12836" x="3511550" y="234950"/>
          <p14:tracePt t="12839" x="3479800" y="234950"/>
          <p14:tracePt t="12853" x="3435350" y="234950"/>
          <p14:tracePt t="12870" x="3333750" y="247650"/>
          <p14:tracePt t="12872" x="3302000" y="254000"/>
          <p14:tracePt t="12887" x="3213100" y="266700"/>
          <p14:tracePt t="12903" x="3136900" y="285750"/>
          <p14:tracePt t="12919" x="3067050" y="298450"/>
          <p14:tracePt t="12936" x="2984500" y="311150"/>
          <p14:tracePt t="12953" x="2914650" y="323850"/>
          <p14:tracePt t="12969" x="2838450" y="336550"/>
          <p14:tracePt t="12986" x="2749550" y="355600"/>
          <p14:tracePt t="13003" x="2692400" y="355600"/>
          <p14:tracePt t="13019" x="2628900" y="361950"/>
          <p14:tracePt t="13036" x="2584450" y="361950"/>
          <p14:tracePt t="13052" x="2540000" y="361950"/>
          <p14:tracePt t="13054" x="2514600" y="361950"/>
          <p14:tracePt t="13069" x="2482850" y="368300"/>
          <p14:tracePt t="13087" x="2432050" y="381000"/>
          <p14:tracePt t="13103" x="2400300" y="387350"/>
          <p14:tracePt t="13119" x="2381250" y="393700"/>
          <p14:tracePt t="13136" x="2374900" y="400050"/>
          <p14:tracePt t="13152" x="2362200" y="412750"/>
          <p14:tracePt t="13169" x="2355850" y="419100"/>
          <p14:tracePt t="13186" x="2343150" y="425450"/>
          <p14:tracePt t="13203" x="2336800" y="450850"/>
          <p14:tracePt t="13219" x="2324100" y="469900"/>
          <p14:tracePt t="13236" x="2311400" y="495300"/>
          <p14:tracePt t="13240" x="2305050" y="514350"/>
          <p14:tracePt t="13253" x="2305050" y="527050"/>
          <p14:tracePt t="13270" x="2298700" y="552450"/>
          <p14:tracePt t="13287" x="2298700" y="584200"/>
          <p14:tracePt t="13303" x="2292350" y="603250"/>
          <p14:tracePt t="13319" x="2292350" y="615950"/>
          <p14:tracePt t="13336" x="2292350" y="622300"/>
          <p14:tracePt t="13352" x="2292350" y="641350"/>
          <p14:tracePt t="13369" x="2305050" y="647700"/>
          <p14:tracePt t="13386" x="2330450" y="654050"/>
          <p14:tracePt t="13403" x="2387600" y="666750"/>
          <p14:tracePt t="13419" x="2489200" y="679450"/>
          <p14:tracePt t="13436" x="2635250" y="704850"/>
          <p14:tracePt t="13439" x="2724150" y="723900"/>
          <p14:tracePt t="13453" x="2800350" y="742950"/>
          <p14:tracePt t="13469" x="2952750" y="768350"/>
          <p14:tracePt t="13471" x="3016250" y="774700"/>
          <p14:tracePt t="13486" x="3067050" y="774700"/>
          <p14:tracePt t="13503" x="3225800" y="774700"/>
          <p14:tracePt t="13519" x="3333750" y="774700"/>
          <p14:tracePt t="13536" x="3441700" y="774700"/>
          <p14:tracePt t="13553" x="3556000" y="774700"/>
          <p14:tracePt t="13570" x="3657600" y="774700"/>
          <p14:tracePt t="13586" x="3714750" y="774700"/>
          <p14:tracePt t="13603" x="3740150" y="774700"/>
          <p14:tracePt t="13608" x="3746500" y="774700"/>
          <p14:tracePt t="13952" x="0" y="0"/>
        </p14:tracePtLst>
        <p14:tracePtLst>
          <p14:tracePt t="18153" x="6007100" y="2006600"/>
          <p14:tracePt t="18240" x="6007100" y="2012950"/>
          <p14:tracePt t="18257" x="6007100" y="2019300"/>
          <p14:tracePt t="18272" x="6013450" y="2019300"/>
          <p14:tracePt t="18280" x="6032500" y="2019300"/>
          <p14:tracePt t="18288" x="6057900" y="2019300"/>
          <p14:tracePt t="18301" x="6083300" y="2019300"/>
          <p14:tracePt t="18318" x="6153150" y="2019300"/>
          <p14:tracePt t="18335" x="6286500" y="2019300"/>
          <p14:tracePt t="18351" x="6350000" y="2019300"/>
          <p14:tracePt t="18368" x="6394450" y="2019300"/>
          <p14:tracePt t="18384" x="6432550" y="2019300"/>
          <p14:tracePt t="18401" x="6457950" y="2019300"/>
          <p14:tracePt t="18418" x="6477000" y="2019300"/>
          <p14:tracePt t="18435" x="6496050" y="2019300"/>
          <p14:tracePt t="18451" x="6502400" y="2019300"/>
          <p14:tracePt t="18497" x="6508750" y="2019300"/>
          <p14:tracePt t="18631" x="0" y="0"/>
        </p14:tracePtLst>
        <p14:tracePtLst>
          <p14:tracePt t="18959" x="6699250" y="1987550"/>
          <p14:tracePt t="19055" x="6711950" y="1987550"/>
          <p14:tracePt t="19062" x="6724650" y="1987550"/>
          <p14:tracePt t="19071" x="6743700" y="1987550"/>
          <p14:tracePt t="19084" x="6769100" y="1987550"/>
          <p14:tracePt t="19100" x="6832600" y="1987550"/>
          <p14:tracePt t="19117" x="6940550" y="1987550"/>
          <p14:tracePt t="19134" x="7086600" y="1993900"/>
          <p14:tracePt t="19150" x="7283450" y="2025650"/>
          <p14:tracePt t="19167" x="7391400" y="2038350"/>
          <p14:tracePt t="19183" x="7473950" y="2057400"/>
          <p14:tracePt t="19200" x="7518400" y="2063750"/>
          <p14:tracePt t="19217" x="7543800" y="2070100"/>
          <p14:tracePt t="19234" x="7556500" y="2070100"/>
          <p14:tracePt t="20688" x="0" y="0"/>
        </p14:tracePtLst>
        <p14:tracePtLst>
          <p14:tracePt t="22560" x="8305800" y="2006600"/>
          <p14:tracePt t="22712" x="8305800" y="2012950"/>
          <p14:tracePt t="22728" x="8324850" y="2012950"/>
          <p14:tracePt t="22736" x="8356600" y="2019300"/>
          <p14:tracePt t="22750" x="8382000" y="2025650"/>
          <p14:tracePt t="22767" x="8477250" y="2032000"/>
          <p14:tracePt t="22783" x="8585200" y="2044700"/>
          <p14:tracePt t="22799" x="8661400" y="2044700"/>
          <p14:tracePt t="22816" x="8731250" y="2044700"/>
          <p14:tracePt t="22833" x="8763000" y="2044700"/>
          <p14:tracePt t="22849" x="8782050" y="2044700"/>
          <p14:tracePt t="22866" x="8794750" y="2044700"/>
          <p14:tracePt t="22883" x="8801100" y="2044700"/>
          <p14:tracePt t="22899" x="8820150" y="2044700"/>
          <p14:tracePt t="22916" x="8839200" y="2044700"/>
          <p14:tracePt t="22933" x="8858250" y="2044700"/>
          <p14:tracePt t="22936" x="8864600" y="2044700"/>
          <p14:tracePt t="22950" x="8877300" y="2044700"/>
          <p14:tracePt t="22966" x="8921750" y="2044700"/>
          <p14:tracePt t="22982" x="8940800" y="2044700"/>
          <p14:tracePt t="22999" x="8966200" y="2044700"/>
          <p14:tracePt t="23016" x="9004300" y="2044700"/>
          <p14:tracePt t="23033" x="9036050" y="2044700"/>
          <p14:tracePt t="23050" x="9074150" y="2044700"/>
          <p14:tracePt t="23067" x="9118600" y="2044700"/>
          <p14:tracePt t="23083" x="9163050" y="2044700"/>
          <p14:tracePt t="23099" x="9201150" y="2044700"/>
          <p14:tracePt t="23116" x="9239250" y="2044700"/>
          <p14:tracePt t="23120" x="9264650" y="2044700"/>
          <p14:tracePt t="23133" x="9277350" y="2044700"/>
          <p14:tracePt t="23149" x="9315450" y="2044700"/>
          <p14:tracePt t="23167" x="9353550" y="2044700"/>
          <p14:tracePt t="23183" x="9372600" y="2044700"/>
          <p14:tracePt t="23199" x="9385300" y="2044700"/>
          <p14:tracePt t="23216" x="9398000" y="2044700"/>
          <p14:tracePt t="23233" x="9417050" y="2044700"/>
          <p14:tracePt t="23249" x="9423400" y="2044700"/>
          <p14:tracePt t="23266" x="9429750" y="2044700"/>
          <p14:tracePt t="23283" x="9448800" y="2044700"/>
          <p14:tracePt t="23299" x="9455150" y="2044700"/>
          <p14:tracePt t="23316" x="9467850" y="2044700"/>
          <p14:tracePt t="23333" x="9480550" y="2044700"/>
          <p14:tracePt t="23336" x="9486900" y="2044700"/>
          <p14:tracePt t="23349" x="9493250" y="2044700"/>
          <p14:tracePt t="23367" x="9518650" y="2044700"/>
          <p14:tracePt t="23383" x="9525000" y="2044700"/>
          <p14:tracePt t="23399" x="9537700" y="2044700"/>
          <p14:tracePt t="23416" x="9550400" y="2044700"/>
          <p14:tracePt t="23433" x="9556750" y="2044700"/>
          <p14:tracePt t="23449" x="9569450" y="2044700"/>
          <p14:tracePt t="23466" x="9588500" y="2044700"/>
          <p14:tracePt t="23483" x="9620250" y="2044700"/>
          <p14:tracePt t="23499" x="9645650" y="2044700"/>
          <p14:tracePt t="23516" x="9671050" y="2044700"/>
          <p14:tracePt t="23533" x="9677400" y="2044700"/>
          <p14:tracePt t="23549" x="9683750" y="2044700"/>
          <p14:tracePt t="23824" x="0" y="0"/>
        </p14:tracePtLst>
        <p14:tracePtLst>
          <p14:tracePt t="24257" x="8477250" y="2057400"/>
          <p14:tracePt t="24329" x="8489950" y="2057400"/>
          <p14:tracePt t="24337" x="8515350" y="2057400"/>
          <p14:tracePt t="24349" x="8540750" y="2057400"/>
          <p14:tracePt t="24366" x="8737600" y="2057400"/>
          <p14:tracePt t="24383" x="8959850" y="2076450"/>
          <p14:tracePt t="24399" x="9201150" y="2114550"/>
          <p14:tracePt t="24416" x="9423400" y="2165350"/>
          <p14:tracePt t="24432" x="9556750" y="2171700"/>
          <p14:tracePt t="24449" x="9620250" y="2171700"/>
          <p14:tracePt t="24466" x="9632950" y="2171700"/>
          <p14:tracePt t="24482" x="9639300" y="2171700"/>
          <p14:tracePt t="24499" x="9645650" y="2171700"/>
          <p14:tracePt t="24687" x="0" y="0"/>
        </p14:tracePtLst>
        <p14:tracePtLst>
          <p14:tracePt t="26778" x="6096000" y="2546350"/>
          <p14:tracePt t="26856" x="6089650" y="2552700"/>
          <p14:tracePt t="26888" x="6096000" y="2552700"/>
          <p14:tracePt t="26897" x="6108700" y="2552700"/>
          <p14:tracePt t="26905" x="6115050" y="2552700"/>
          <p14:tracePt t="26915" x="6134100" y="2552700"/>
          <p14:tracePt t="26932" x="6178550" y="2552700"/>
          <p14:tracePt t="26948" x="6229350" y="2552700"/>
          <p14:tracePt t="26951" x="6261100" y="2552700"/>
          <p14:tracePt t="26965" x="6292850" y="2552700"/>
          <p14:tracePt t="26982" x="6375400" y="2552700"/>
          <p14:tracePt t="26998" x="6508750" y="2552700"/>
          <p14:tracePt t="27015" x="6565900" y="2552700"/>
          <p14:tracePt t="27031" x="6597650" y="2552700"/>
          <p14:tracePt t="27048" x="6623050" y="2552700"/>
          <p14:tracePt t="27065" x="6635750" y="2552700"/>
          <p14:tracePt t="27082" x="6642100" y="2552700"/>
          <p14:tracePt t="27200" x="6648450" y="2552700"/>
          <p14:tracePt t="27889" x="6654800" y="2552700"/>
          <p14:tracePt t="27904" x="6661150" y="2552700"/>
          <p14:tracePt t="27912" x="6667500" y="2552700"/>
          <p14:tracePt t="27928" x="6673850" y="2552700"/>
          <p14:tracePt t="27937" x="6686550" y="2552700"/>
          <p14:tracePt t="27948" x="6692900" y="2552700"/>
          <p14:tracePt t="27965" x="6711950" y="2552700"/>
          <p14:tracePt t="27981" x="6737350" y="2552700"/>
          <p14:tracePt t="27984" x="6743700" y="2552700"/>
          <p14:tracePt t="27997" x="6750050" y="2552700"/>
          <p14:tracePt t="28014" x="6756400" y="2552700"/>
          <p14:tracePt t="28079" x="6762750" y="2552700"/>
          <p14:tracePt t="28096" x="6775450" y="2552700"/>
          <p14:tracePt t="28119" x="6775450" y="2546350"/>
          <p14:tracePt t="28136" x="6775450" y="2540000"/>
          <p14:tracePt t="28144" x="6775450" y="2533650"/>
          <p14:tracePt t="28152" x="6775450" y="2527300"/>
          <p14:tracePt t="28168" x="6775450" y="2514600"/>
          <p14:tracePt t="28181" x="6775450" y="2508250"/>
          <p14:tracePt t="28198" x="6775450" y="2476500"/>
          <p14:tracePt t="28215" x="6775450" y="2451100"/>
          <p14:tracePt t="28231" x="6769100" y="2438400"/>
          <p14:tracePt t="28248" x="6756400" y="2425700"/>
          <p14:tracePt t="28264" x="6756400" y="2419350"/>
          <p14:tracePt t="28281" x="6743700" y="2406650"/>
          <p14:tracePt t="28298" x="6737350" y="2393950"/>
          <p14:tracePt t="28315" x="6724650" y="2381250"/>
          <p14:tracePt t="28331" x="6718300" y="2368550"/>
          <p14:tracePt t="28348" x="6705600" y="2355850"/>
          <p14:tracePt t="28364" x="6699250" y="2343150"/>
          <p14:tracePt t="28367" x="6692900" y="2336800"/>
          <p14:tracePt t="28381" x="6686550" y="2336800"/>
          <p14:tracePt t="28398" x="6680200" y="2330450"/>
          <p14:tracePt t="28425" x="6673850" y="2330450"/>
          <p14:tracePt t="28432" x="6673850" y="2324100"/>
          <p14:tracePt t="28448" x="6667500" y="2324100"/>
          <p14:tracePt t="28464" x="6661150" y="2317750"/>
          <p14:tracePt t="28481" x="6654800" y="2311400"/>
          <p14:tracePt t="28498" x="6648450" y="2305050"/>
          <p14:tracePt t="28520" x="6635750" y="2305050"/>
          <p14:tracePt t="28553" x="6629400" y="2298700"/>
          <p14:tracePt t="28561" x="6623050" y="2292350"/>
          <p14:tracePt t="28577" x="6610350" y="2286000"/>
          <p14:tracePt t="28593" x="6591300" y="2279650"/>
          <p14:tracePt t="28609" x="6565900" y="2279650"/>
          <p14:tracePt t="28618" x="6559550" y="2279650"/>
          <p14:tracePt t="28632" x="6515100" y="2273300"/>
          <p14:tracePt t="28648" x="6470650" y="2273300"/>
          <p14:tracePt t="28664" x="6419850" y="2273300"/>
          <p14:tracePt t="28682" x="6375400" y="2273300"/>
          <p14:tracePt t="28698" x="6324600" y="2273300"/>
          <p14:tracePt t="28715" x="6292850" y="2273300"/>
          <p14:tracePt t="28731" x="6248400" y="2273300"/>
          <p14:tracePt t="28736" x="6235700" y="2273300"/>
          <p14:tracePt t="28748" x="6210300" y="2273300"/>
          <p14:tracePt t="28765" x="6178550" y="2273300"/>
          <p14:tracePt t="28768" x="6159500" y="2273300"/>
          <p14:tracePt t="28781" x="6134100" y="2273300"/>
          <p14:tracePt t="28798" x="6108700" y="2279650"/>
          <p14:tracePt t="28803" x="6102350" y="2279650"/>
          <p14:tracePt t="28815" x="6083300" y="2279650"/>
          <p14:tracePt t="28831" x="6070600" y="2286000"/>
          <p14:tracePt t="28848" x="6045200" y="2298700"/>
          <p14:tracePt t="28864" x="6032500" y="2305050"/>
          <p14:tracePt t="28881" x="6026150" y="2317750"/>
          <p14:tracePt t="28898" x="6013450" y="2324100"/>
          <p14:tracePt t="28915" x="6007100" y="2336800"/>
          <p14:tracePt t="28931" x="5994400" y="2349500"/>
          <p14:tracePt t="28947" x="5994400" y="2355850"/>
          <p14:tracePt t="28964" x="5994400" y="2368550"/>
          <p14:tracePt t="28980" x="5988050" y="2374900"/>
          <p14:tracePt t="28997" x="5988050" y="2387600"/>
          <p14:tracePt t="29014" x="5988050" y="2406650"/>
          <p14:tracePt t="29031" x="5988050" y="2419350"/>
          <p14:tracePt t="29047" x="6000750" y="2451100"/>
          <p14:tracePt t="29064" x="6026150" y="2470150"/>
          <p14:tracePt t="29081" x="6070600" y="2495550"/>
          <p14:tracePt t="29097" x="6140450" y="2520950"/>
          <p14:tracePt t="29114" x="6216650" y="2533650"/>
          <p14:tracePt t="29131" x="6318250" y="2546350"/>
          <p14:tracePt t="29147" x="6413500" y="2565400"/>
          <p14:tracePt t="29164" x="6483350" y="2565400"/>
          <p14:tracePt t="29167" x="6515100" y="2565400"/>
          <p14:tracePt t="29181" x="6534150" y="2565400"/>
          <p14:tracePt t="29197" x="6546850" y="2565400"/>
          <p14:tracePt t="29199" x="6553200" y="2565400"/>
          <p14:tracePt t="29704" x="0" y="0"/>
        </p14:tracePtLst>
        <p14:tracePtLst>
          <p14:tracePt t="30786" x="7239000" y="2540000"/>
          <p14:tracePt t="30873" x="7258050" y="2540000"/>
          <p14:tracePt t="30880" x="7283450" y="2540000"/>
          <p14:tracePt t="30888" x="7315200" y="2540000"/>
          <p14:tracePt t="30897" x="7353300" y="2540000"/>
          <p14:tracePt t="30913" x="7480300" y="2540000"/>
          <p14:tracePt t="30930" x="7632700" y="2540000"/>
          <p14:tracePt t="30947" x="7747000" y="2540000"/>
          <p14:tracePt t="30963" x="7816850" y="2540000"/>
          <p14:tracePt t="30980" x="7829550" y="2540000"/>
          <p14:tracePt t="30983" x="7835900" y="2540000"/>
          <p14:tracePt t="31256" x="7835900" y="2533650"/>
          <p14:tracePt t="31256" x="0" y="0"/>
        </p14:tracePtLst>
        <p14:tracePtLst>
          <p14:tracePt t="31640" x="8115300" y="2508250"/>
          <p14:tracePt t="31736" x="8121650" y="2508250"/>
          <p14:tracePt t="31745" x="8128000" y="2508250"/>
          <p14:tracePt t="31752" x="8134350" y="2508250"/>
          <p14:tracePt t="31763" x="8159750" y="2508250"/>
          <p14:tracePt t="31780" x="8216900" y="2508250"/>
          <p14:tracePt t="31784" x="8280400" y="2508250"/>
          <p14:tracePt t="31797" x="8337550" y="2520950"/>
          <p14:tracePt t="31813" x="8477250" y="2546350"/>
          <p14:tracePt t="31831" x="8724900" y="2584450"/>
          <p14:tracePt t="31847" x="8851900" y="2584450"/>
          <p14:tracePt t="31863" x="8953500" y="2584450"/>
          <p14:tracePt t="31880" x="9010650" y="2584450"/>
          <p14:tracePt t="31897" x="9055100" y="2584450"/>
          <p14:tracePt t="31913" x="9086850" y="2584450"/>
          <p14:tracePt t="31930" x="9118600" y="2584450"/>
          <p14:tracePt t="31947" x="9150350" y="2584450"/>
          <p14:tracePt t="31963" x="9163050" y="2584450"/>
          <p14:tracePt t="31980" x="9169400" y="2584450"/>
          <p14:tracePt t="32080" x="9175750" y="2584450"/>
          <p14:tracePt t="32088" x="9182100" y="2584450"/>
          <p14:tracePt t="32105" x="9188450" y="2584450"/>
          <p14:tracePt t="32216" x="9194800" y="2584450"/>
          <p14:tracePt t="32225" x="9201150" y="2584450"/>
          <p14:tracePt t="32240" x="9207500" y="2584450"/>
          <p14:tracePt t="32248" x="9220200" y="2584450"/>
          <p14:tracePt t="32263" x="9258300" y="2584450"/>
          <p14:tracePt t="32280" x="9321800" y="2584450"/>
          <p14:tracePt t="32296" x="9385300" y="2584450"/>
          <p14:tracePt t="32313" x="9436100" y="2590800"/>
          <p14:tracePt t="32330" x="9448800" y="2590800"/>
          <p14:tracePt t="32347" x="9455150" y="2590800"/>
          <p14:tracePt t="32727" x="0" y="0"/>
        </p14:tracePtLst>
        <p14:tracePtLst>
          <p14:tracePt t="34217" x="6007100" y="3111500"/>
          <p14:tracePt t="34336" x="6013450" y="3111500"/>
          <p14:tracePt t="34345" x="6019800" y="3105150"/>
          <p14:tracePt t="34360" x="6026150" y="3105150"/>
          <p14:tracePt t="34376" x="6032500" y="3105150"/>
          <p14:tracePt t="34385" x="6045200" y="3098800"/>
          <p14:tracePt t="34400" x="6051550" y="3098800"/>
          <p14:tracePt t="34412" x="6064250" y="3098800"/>
          <p14:tracePt t="34429" x="6083300" y="3098800"/>
          <p14:tracePt t="34446" x="6115050" y="3092450"/>
          <p14:tracePt t="34448" x="6140450" y="3092450"/>
          <p14:tracePt t="34463" x="6203950" y="3092450"/>
          <p14:tracePt t="34479" x="6292850" y="3092450"/>
          <p14:tracePt t="34496" x="6388100" y="3092450"/>
          <p14:tracePt t="34512" x="6477000" y="3092450"/>
          <p14:tracePt t="34529" x="6553200" y="3092450"/>
          <p14:tracePt t="34546" x="6629400" y="3092450"/>
          <p14:tracePt t="34562" x="6673850" y="3092450"/>
          <p14:tracePt t="34579" x="6731000" y="3092450"/>
          <p14:tracePt t="34596" x="6788150" y="3092450"/>
          <p14:tracePt t="34600" x="6819900" y="3092450"/>
          <p14:tracePt t="34612" x="6838950" y="3092450"/>
          <p14:tracePt t="34629" x="6889750" y="3092450"/>
          <p14:tracePt t="34646" x="6921500" y="3092450"/>
          <p14:tracePt t="34648" x="6934200" y="3092450"/>
          <p14:tracePt t="34663" x="6953250" y="3092450"/>
          <p14:tracePt t="34679" x="6972300" y="3092450"/>
          <p14:tracePt t="34695" x="6991350" y="3092450"/>
          <p14:tracePt t="34712" x="7023100" y="3092450"/>
          <p14:tracePt t="34729" x="7042150" y="3092450"/>
          <p14:tracePt t="34746" x="7067550" y="3092450"/>
          <p14:tracePt t="34762" x="7092950" y="3092450"/>
          <p14:tracePt t="34779" x="7124700" y="3092450"/>
          <p14:tracePt t="34796" x="7143750" y="3092450"/>
          <p14:tracePt t="34799" x="7162800" y="3092450"/>
          <p14:tracePt t="34812" x="7169150" y="3092450"/>
          <p14:tracePt t="34829" x="7188200" y="3092450"/>
          <p14:tracePt t="34846" x="7219950" y="3092450"/>
          <p14:tracePt t="34848" x="7232650" y="3092450"/>
          <p14:tracePt t="34863" x="7270750" y="3092450"/>
          <p14:tracePt t="34879" x="7302500" y="3092450"/>
          <p14:tracePt t="34895" x="7327900" y="3092450"/>
          <p14:tracePt t="34912" x="7359650" y="3092450"/>
          <p14:tracePt t="34929" x="7391400" y="3092450"/>
          <p14:tracePt t="34946" x="7435850" y="3092450"/>
          <p14:tracePt t="34962" x="7480300" y="3092450"/>
          <p14:tracePt t="34979" x="7524750" y="3092450"/>
          <p14:tracePt t="34995" x="7575550" y="3092450"/>
          <p14:tracePt t="35012" x="7613650" y="3092450"/>
          <p14:tracePt t="35014" x="7632700" y="3092450"/>
          <p14:tracePt t="35028" x="7645400" y="3092450"/>
          <p14:tracePt t="35045" x="7683500" y="3092450"/>
          <p14:tracePt t="35046" x="7696200" y="3092450"/>
          <p14:tracePt t="35062" x="7721600" y="3092450"/>
          <p14:tracePt t="35078" x="7785100" y="3092450"/>
          <p14:tracePt t="35095" x="7829550" y="3092450"/>
          <p14:tracePt t="35112" x="7874000" y="3092450"/>
          <p14:tracePt t="35129" x="7918450" y="3092450"/>
          <p14:tracePt t="35146" x="7956550" y="3092450"/>
          <p14:tracePt t="35162" x="7994650" y="3092450"/>
          <p14:tracePt t="35179" x="8039100" y="3092450"/>
          <p14:tracePt t="35196" x="8083550" y="3092450"/>
          <p14:tracePt t="35199" x="8108950" y="3092450"/>
          <p14:tracePt t="35212" x="8134350" y="3092450"/>
          <p14:tracePt t="35229" x="8172450" y="3092450"/>
          <p14:tracePt t="35231" x="8197850" y="3092450"/>
          <p14:tracePt t="35245" x="8223250" y="3092450"/>
          <p14:tracePt t="35262" x="8267700" y="3092450"/>
          <p14:tracePt t="35279" x="8350250" y="3092450"/>
          <p14:tracePt t="35295" x="8394700" y="3092450"/>
          <p14:tracePt t="35312" x="8439150" y="3092450"/>
          <p14:tracePt t="35328" x="8470900" y="3092450"/>
          <p14:tracePt t="35345" x="8489950" y="3092450"/>
          <p14:tracePt t="35362" x="8502650" y="3092450"/>
          <p14:tracePt t="35895" x="0" y="0"/>
        </p14:tracePtLst>
        <p14:tracePtLst>
          <p14:tracePt t="38273" x="5994400" y="3613150"/>
          <p14:tracePt t="38409" x="6013450" y="3613150"/>
          <p14:tracePt t="38416" x="6038850" y="3613150"/>
          <p14:tracePt t="38428" x="6070600" y="3613150"/>
          <p14:tracePt t="38444" x="6184900" y="3613150"/>
          <p14:tracePt t="38461" x="6369050" y="3625850"/>
          <p14:tracePt t="38464" x="6464300" y="3644900"/>
          <p14:tracePt t="38478" x="6667500" y="3676650"/>
          <p14:tracePt t="38495" x="6838950" y="3714750"/>
          <p14:tracePt t="38511" x="6959600" y="3727450"/>
          <p14:tracePt t="38527" x="7048500" y="3740150"/>
          <p14:tracePt t="38544" x="7105650" y="3752850"/>
          <p14:tracePt t="38561" x="7131050" y="3759200"/>
          <p14:tracePt t="38578" x="7175500" y="3765550"/>
          <p14:tracePt t="38594" x="7207250" y="3765550"/>
          <p14:tracePt t="38611" x="7232650" y="3765550"/>
          <p14:tracePt t="38616" x="7245350" y="3765550"/>
          <p14:tracePt t="38627" x="7258050" y="3765550"/>
          <p14:tracePt t="38644" x="7277100" y="3765550"/>
          <p14:tracePt t="38648" x="7289800" y="3765550"/>
          <p14:tracePt t="38661" x="7296150" y="3765550"/>
          <p14:tracePt t="38679" x="7327900" y="3765550"/>
          <p14:tracePt t="38695" x="7340600" y="3765550"/>
          <p14:tracePt t="38711" x="7359650" y="3765550"/>
          <p14:tracePt t="38727" x="7385050" y="3765550"/>
          <p14:tracePt t="38744" x="7404100" y="3765550"/>
          <p14:tracePt t="38761" x="7423150" y="3765550"/>
          <p14:tracePt t="38778" x="7435850" y="3765550"/>
          <p14:tracePt t="38794" x="7442200" y="3765550"/>
          <p14:tracePt t="38825" x="7448550" y="3765550"/>
          <p14:tracePt t="38865" x="7454900" y="3765550"/>
          <p14:tracePt t="38880" x="7461250" y="3765550"/>
          <p14:tracePt t="38896" x="7467600" y="3765550"/>
          <p14:tracePt t="38936" x="7473950" y="3765550"/>
          <p14:tracePt t="38952" x="7480300" y="3765550"/>
          <p14:tracePt t="38968" x="7493000" y="3765550"/>
          <p14:tracePt t="38976" x="7499350" y="3765550"/>
          <p14:tracePt t="38992" x="7505700" y="3759200"/>
          <p14:tracePt t="39000" x="7512050" y="3752850"/>
          <p14:tracePt t="39010" x="7518400" y="3752850"/>
          <p14:tracePt t="39027" x="7524750" y="3740150"/>
          <p14:tracePt t="39044" x="7531100" y="3733800"/>
          <p14:tracePt t="39061" x="7531100" y="3727450"/>
          <p14:tracePt t="39078" x="7537450" y="3714750"/>
          <p14:tracePt t="39079" x="7543800" y="3708400"/>
          <p14:tracePt t="39095" x="7543800" y="3702050"/>
          <p14:tracePt t="39112" x="7543800" y="3695700"/>
          <p14:tracePt t="39144" x="7543800" y="3683000"/>
          <p14:tracePt t="39161" x="7550150" y="3670300"/>
          <p14:tracePt t="39194" x="7556500" y="3657600"/>
          <p14:tracePt t="39227" x="7562850" y="3644900"/>
          <p14:tracePt t="39244" x="7562850" y="3638550"/>
          <p14:tracePt t="39261" x="7562850" y="3619500"/>
          <p14:tracePt t="39278" x="7562850" y="3606800"/>
          <p14:tracePt t="39295" x="7562850" y="3587750"/>
          <p14:tracePt t="39311" x="7569200" y="3562350"/>
          <p14:tracePt t="39327" x="7569200" y="3549650"/>
          <p14:tracePt t="39344" x="7569200" y="3517900"/>
          <p14:tracePt t="39361" x="7569200" y="3498850"/>
          <p14:tracePt t="39377" x="7562850" y="3492500"/>
          <p14:tracePt t="39394" x="7556500" y="3467100"/>
          <p14:tracePt t="39411" x="7531100" y="3448050"/>
          <p14:tracePt t="39415" x="7524750" y="3435350"/>
          <p14:tracePt t="39427" x="7512050" y="3422650"/>
          <p14:tracePt t="39444" x="7467600" y="3397250"/>
          <p14:tracePt t="39448" x="7442200" y="3384550"/>
          <p14:tracePt t="39461" x="7404100" y="3371850"/>
          <p14:tracePt t="39477" x="7321550" y="3340100"/>
          <p14:tracePt t="39495" x="7226300" y="3308350"/>
          <p14:tracePt t="39511" x="7181850" y="3295650"/>
          <p14:tracePt t="39527" x="7150100" y="3289300"/>
          <p14:tracePt t="39544" x="7105650" y="3289300"/>
          <p14:tracePt t="39560" x="7042150" y="3289300"/>
          <p14:tracePt t="39577" x="6972300" y="3289300"/>
          <p14:tracePt t="39594" x="6908800" y="3289300"/>
          <p14:tracePt t="39611" x="6858000" y="3289300"/>
          <p14:tracePt t="39615" x="6845300" y="3289300"/>
          <p14:tracePt t="39627" x="6832600" y="3289300"/>
          <p14:tracePt t="39644" x="6813550" y="3289300"/>
          <p14:tracePt t="39647" x="6807200" y="3289300"/>
          <p14:tracePt t="39661" x="6800850" y="3289300"/>
          <p14:tracePt t="39678" x="6775450" y="3295650"/>
          <p14:tracePt t="39695" x="6750050" y="3302000"/>
          <p14:tracePt t="39711" x="6743700" y="3314700"/>
          <p14:tracePt t="39727" x="6731000" y="3333750"/>
          <p14:tracePt t="39744" x="6718300" y="3346450"/>
          <p14:tracePt t="39761" x="6711950" y="3352800"/>
          <p14:tracePt t="39777" x="6711950" y="3365500"/>
          <p14:tracePt t="39794" x="6705600" y="3384550"/>
          <p14:tracePt t="39810" x="6705600" y="3390900"/>
          <p14:tracePt t="39827" x="6705600" y="3409950"/>
          <p14:tracePt t="39844" x="6705600" y="3422650"/>
          <p14:tracePt t="39860" x="6711950" y="3448050"/>
          <p14:tracePt t="39863" x="6711950" y="3460750"/>
          <p14:tracePt t="39877" x="6718300" y="3473450"/>
          <p14:tracePt t="39894" x="6731000" y="3492500"/>
          <p14:tracePt t="39911" x="6750050" y="3511550"/>
          <p14:tracePt t="39927" x="6762750" y="3524250"/>
          <p14:tracePt t="39944" x="6781800" y="3530600"/>
          <p14:tracePt t="39961" x="6800850" y="3543300"/>
          <p14:tracePt t="39979" x="6832600" y="3556000"/>
          <p14:tracePt t="39993" x="6877050" y="3562350"/>
          <p14:tracePt t="40010" x="6927850" y="3575050"/>
          <p14:tracePt t="40027" x="6997700" y="3594100"/>
          <p14:tracePt t="40044" x="7073900" y="3606800"/>
          <p14:tracePt t="40060" x="7143750" y="3619500"/>
          <p14:tracePt t="40077" x="7188200" y="3619500"/>
          <p14:tracePt t="40080" x="7207250" y="3619500"/>
          <p14:tracePt t="40094" x="7226300" y="3619500"/>
          <p14:tracePt t="40111" x="7258050" y="3619500"/>
          <p14:tracePt t="40127" x="7277100" y="3619500"/>
          <p14:tracePt t="40143" x="7308850" y="3613150"/>
          <p14:tracePt t="40160" x="7340600" y="3600450"/>
          <p14:tracePt t="40177" x="7366000" y="3594100"/>
          <p14:tracePt t="40194" x="7391400" y="3581400"/>
          <p14:tracePt t="40210" x="7397750" y="3562350"/>
          <p14:tracePt t="40227" x="7410450" y="3549650"/>
          <p14:tracePt t="40244" x="7410450" y="3543300"/>
          <p14:tracePt t="40261" x="7416800" y="3517900"/>
          <p14:tracePt t="40277" x="7423150" y="3505200"/>
          <p14:tracePt t="40281" x="7423150" y="3492500"/>
          <p14:tracePt t="40295" x="7423150" y="3486150"/>
          <p14:tracePt t="40299" x="7423150" y="3473450"/>
          <p14:tracePt t="40311" x="7423150" y="3448050"/>
          <p14:tracePt t="40328" x="7423150" y="3422650"/>
          <p14:tracePt t="40344" x="7423150" y="3390900"/>
          <p14:tracePt t="40360" x="7416800" y="3365500"/>
          <p14:tracePt t="40377" x="7397750" y="3333750"/>
          <p14:tracePt t="40394" x="7366000" y="3314700"/>
          <p14:tracePt t="40410" x="7315200" y="3289300"/>
          <p14:tracePt t="40427" x="7245350" y="3257550"/>
          <p14:tracePt t="40444" x="7156450" y="3244850"/>
          <p14:tracePt t="40447" x="7112000" y="3238500"/>
          <p14:tracePt t="40460" x="7067550" y="3225800"/>
          <p14:tracePt t="40477" x="6997700" y="3225800"/>
          <p14:tracePt t="40479" x="6965950" y="3225800"/>
          <p14:tracePt t="40494" x="6934200" y="3225800"/>
          <p14:tracePt t="40511" x="6832600" y="3238500"/>
          <p14:tracePt t="40527" x="6788150" y="3251200"/>
          <p14:tracePt t="40543" x="6762750" y="3257550"/>
          <p14:tracePt t="40560" x="6743700" y="3270250"/>
          <p14:tracePt t="40577" x="6724650" y="3282950"/>
          <p14:tracePt t="40593" x="6718300" y="3302000"/>
          <p14:tracePt t="40610" x="6705600" y="3314700"/>
          <p14:tracePt t="40627" x="6686550" y="3340100"/>
          <p14:tracePt t="40643" x="6680200" y="3359150"/>
          <p14:tracePt t="40660" x="6680200" y="3371850"/>
          <p14:tracePt t="40664" x="6680200" y="3384550"/>
          <p14:tracePt t="40677" x="6680200" y="3390900"/>
          <p14:tracePt t="40694" x="6680200" y="3416300"/>
          <p14:tracePt t="40696" x="6680200" y="3429000"/>
          <p14:tracePt t="40711" x="6686550" y="3473450"/>
          <p14:tracePt t="40727" x="6711950" y="3511550"/>
          <p14:tracePt t="40743" x="6750050" y="3543300"/>
          <p14:tracePt t="40760" x="6800850" y="3568700"/>
          <p14:tracePt t="40777" x="6883400" y="3600450"/>
          <p14:tracePt t="40794" x="6972300" y="3625850"/>
          <p14:tracePt t="40810" x="7054850" y="3638550"/>
          <p14:tracePt t="40827" x="7086600" y="3644900"/>
          <p14:tracePt t="40843" x="7112000" y="3644900"/>
          <p14:tracePt t="40860" x="7131050" y="3644900"/>
          <p14:tracePt t="40864" x="7137400" y="3644900"/>
          <p14:tracePt t="40877" x="7150100" y="3638550"/>
          <p14:tracePt t="40894" x="7181850" y="3625850"/>
          <p14:tracePt t="40896" x="7194550" y="3625850"/>
          <p14:tracePt t="40911" x="7219950" y="3600450"/>
          <p14:tracePt t="40927" x="7251700" y="3575050"/>
          <p14:tracePt t="40943" x="7264400" y="3543300"/>
          <p14:tracePt t="40960" x="7270750" y="3517900"/>
          <p14:tracePt t="40976" x="7277100" y="3492500"/>
          <p14:tracePt t="40994" x="7283450" y="3473450"/>
          <p14:tracePt t="41010" x="7283450" y="3454400"/>
          <p14:tracePt t="41027" x="7283450" y="3429000"/>
          <p14:tracePt t="41043" x="7283450" y="3409950"/>
          <p14:tracePt t="41060" x="7283450" y="3397250"/>
          <p14:tracePt t="41077" x="7283450" y="3371850"/>
          <p14:tracePt t="41094" x="7264400" y="3346450"/>
          <p14:tracePt t="41097" x="7245350" y="3333750"/>
          <p14:tracePt t="41110" x="7200900" y="3314700"/>
          <p14:tracePt t="41127" x="7143750" y="3295650"/>
          <p14:tracePt t="41143" x="7073900" y="3282950"/>
          <p14:tracePt t="41160" x="7023100" y="3282950"/>
          <p14:tracePt t="41177" x="6985000" y="3282950"/>
          <p14:tracePt t="41193" x="6959600" y="3282950"/>
          <p14:tracePt t="41210" x="6927850" y="3282950"/>
          <p14:tracePt t="41226" x="6902450" y="3295650"/>
          <p14:tracePt t="41244" x="6870700" y="3302000"/>
          <p14:tracePt t="41248" x="6864350" y="3308350"/>
          <p14:tracePt t="41260" x="6845300" y="3314700"/>
          <p14:tracePt t="41277" x="6819900" y="3327400"/>
          <p14:tracePt t="41294" x="6800850" y="3346450"/>
          <p14:tracePt t="41297" x="6794500" y="3346450"/>
          <p14:tracePt t="41311" x="6788150" y="3371850"/>
          <p14:tracePt t="41328" x="6775450" y="3390900"/>
          <p14:tracePt t="41344" x="6769100" y="3397250"/>
          <p14:tracePt t="41360" x="6769100" y="3416300"/>
          <p14:tracePt t="41377" x="6769100" y="3422650"/>
          <p14:tracePt t="41393" x="6769100" y="3429000"/>
          <p14:tracePt t="41410" x="6769100" y="3441700"/>
          <p14:tracePt t="41426" x="6769100" y="3460750"/>
          <p14:tracePt t="41443" x="6769100" y="3479800"/>
          <p14:tracePt t="41460" x="6775450" y="3492500"/>
          <p14:tracePt t="41476" x="6800850" y="3517900"/>
          <p14:tracePt t="41479" x="6813550" y="3530600"/>
          <p14:tracePt t="41493" x="6826250" y="3543300"/>
          <p14:tracePt t="41510" x="6864350" y="3556000"/>
          <p14:tracePt t="41527" x="6896100" y="3575050"/>
          <p14:tracePt t="41543" x="6934200" y="3587750"/>
          <p14:tracePt t="41560" x="6959600" y="3594100"/>
          <p14:tracePt t="41576" x="7004050" y="3606800"/>
          <p14:tracePt t="41593" x="7042150" y="3606800"/>
          <p14:tracePt t="41610" x="7092950" y="3613150"/>
          <p14:tracePt t="41626" x="7137400" y="3613150"/>
          <p14:tracePt t="41643" x="7188200" y="3613150"/>
          <p14:tracePt t="41647" x="7207250" y="3613150"/>
          <p14:tracePt t="41660" x="7219950" y="3613150"/>
          <p14:tracePt t="41676" x="7239000" y="3613150"/>
          <p14:tracePt t="41679" x="7251700" y="3613150"/>
          <p14:tracePt t="41693" x="7258050" y="3613150"/>
          <p14:tracePt t="41710" x="7264400" y="3613150"/>
          <p14:tracePt t="41727" x="7277100" y="3613150"/>
          <p14:tracePt t="41752" x="7283450" y="3613150"/>
          <p14:tracePt t="41761" x="7289800" y="3613150"/>
          <p14:tracePt t="41785" x="7296150" y="3606800"/>
          <p14:tracePt t="41810" x="7308850" y="3600450"/>
          <p14:tracePt t="41826" x="7315200" y="3594100"/>
          <p14:tracePt t="41841" x="7315200" y="3587750"/>
          <p14:tracePt t="41849" x="7321550" y="3575050"/>
          <p14:tracePt t="41864" x="7321550" y="3562350"/>
          <p14:tracePt t="41877" x="7327900" y="3543300"/>
          <p14:tracePt t="41893" x="7327900" y="3530600"/>
          <p14:tracePt t="41910" x="7327900" y="3505200"/>
          <p14:tracePt t="41927" x="7327900" y="3454400"/>
          <p14:tracePt t="41943" x="7327900" y="3416300"/>
          <p14:tracePt t="41960" x="7321550" y="3390900"/>
          <p14:tracePt t="41976" x="7302500" y="3359150"/>
          <p14:tracePt t="41993" x="7283450" y="3340100"/>
          <p14:tracePt t="42010" x="7270750" y="3321050"/>
          <p14:tracePt t="42026" x="7245350" y="3314700"/>
          <p14:tracePt t="42043" x="7213600" y="3302000"/>
          <p14:tracePt t="42060" x="7188200" y="3295650"/>
          <p14:tracePt t="42076" x="7143750" y="3289300"/>
          <p14:tracePt t="42079" x="7118350" y="3289300"/>
          <p14:tracePt t="42093" x="7092950" y="3289300"/>
          <p14:tracePt t="42110" x="7054850" y="3289300"/>
          <p14:tracePt t="42112" x="7035800" y="3289300"/>
          <p14:tracePt t="42127" x="7004050" y="3289300"/>
          <p14:tracePt t="42143" x="6978650" y="3289300"/>
          <p14:tracePt t="42160" x="6959600" y="3295650"/>
          <p14:tracePt t="42176" x="6946900" y="3308350"/>
          <p14:tracePt t="42193" x="6934200" y="3321050"/>
          <p14:tracePt t="42210" x="6927850" y="3340100"/>
          <p14:tracePt t="42226" x="6915150" y="3371850"/>
          <p14:tracePt t="42243" x="6915150" y="3390900"/>
          <p14:tracePt t="42247" x="6908800" y="3416300"/>
          <p14:tracePt t="42260" x="6908800" y="3422650"/>
          <p14:tracePt t="42276" x="6908800" y="3441700"/>
          <p14:tracePt t="42293" x="6908800" y="3448050"/>
          <p14:tracePt t="42310" x="6908800" y="3460750"/>
          <p14:tracePt t="42326" x="6908800" y="3467100"/>
          <p14:tracePt t="42343" x="6908800" y="3479800"/>
          <p14:tracePt t="42360" x="6915150" y="3486150"/>
          <p14:tracePt t="42376" x="6921500" y="3498850"/>
          <p14:tracePt t="42393" x="6927850" y="3498850"/>
          <p14:tracePt t="42410" x="6953250" y="3511550"/>
          <p14:tracePt t="42426" x="6965950" y="3517900"/>
          <p14:tracePt t="42443" x="6985000" y="3524250"/>
          <p14:tracePt t="42460" x="7004050" y="3530600"/>
          <p14:tracePt t="42476" x="7023100" y="3530600"/>
          <p14:tracePt t="42493" x="7042150" y="3530600"/>
          <p14:tracePt t="42510" x="7061200" y="3536950"/>
          <p14:tracePt t="42527" x="7086600" y="3543300"/>
          <p14:tracePt t="42543" x="7099300" y="3543300"/>
          <p14:tracePt t="42576" x="7112000" y="3543300"/>
          <p14:tracePt t="42593" x="7118350" y="3543300"/>
          <p14:tracePt t="42609" x="7131050" y="3543300"/>
          <p14:tracePt t="42626" x="7150100" y="3543300"/>
          <p14:tracePt t="42643" x="7156450" y="3543300"/>
          <p14:tracePt t="42660" x="7169150" y="3543300"/>
          <p14:tracePt t="42676" x="7175500" y="3543300"/>
          <p14:tracePt t="42693" x="7188200" y="3536950"/>
          <p14:tracePt t="42727" x="7200900" y="3530600"/>
          <p14:tracePt t="42768" x="7207250" y="3524250"/>
          <p14:tracePt t="42796" x="7213600" y="3524250"/>
          <p14:tracePt t="42818" x="7219950" y="3517900"/>
          <p14:tracePt t="42841" x="7226300" y="3511550"/>
          <p14:tracePt t="42873" x="7232650" y="3505200"/>
          <p14:tracePt t="43089" x="7232650" y="3498850"/>
          <p14:tracePt t="43106" x="7239000" y="3486150"/>
          <p14:tracePt t="43130" x="7239000" y="3473450"/>
          <p14:tracePt t="43141" x="7239000" y="3467100"/>
          <p14:tracePt t="43149" x="7239000" y="3460750"/>
          <p14:tracePt t="43159" x="7239000" y="3448050"/>
          <p14:tracePt t="43176" x="7239000" y="3416300"/>
          <p14:tracePt t="43193" x="7226300" y="3397250"/>
          <p14:tracePt t="43209" x="7226300" y="3378200"/>
          <p14:tracePt t="43226" x="7219950" y="3359150"/>
          <p14:tracePt t="43243" x="7207250" y="3333750"/>
          <p14:tracePt t="43247" x="7200900" y="3327400"/>
          <p14:tracePt t="43259" x="7200900" y="3321050"/>
          <p14:tracePt t="43276" x="7181850" y="3308350"/>
          <p14:tracePt t="43279" x="7169150" y="3302000"/>
          <p14:tracePt t="43293" x="7156450" y="3289300"/>
          <p14:tracePt t="43309" x="7105650" y="3270250"/>
          <p14:tracePt t="43327" x="7023100" y="3251200"/>
          <p14:tracePt t="43343" x="6978650" y="3244850"/>
          <p14:tracePt t="43359" x="6940550" y="3244850"/>
          <p14:tracePt t="43376" x="6902450" y="3244850"/>
          <p14:tracePt t="43393" x="6877050" y="3244850"/>
          <p14:tracePt t="43409" x="6851650" y="3251200"/>
          <p14:tracePt t="43426" x="6832600" y="3263900"/>
          <p14:tracePt t="43443" x="6826250" y="3282950"/>
          <p14:tracePt t="43447" x="6819900" y="3295650"/>
          <p14:tracePt t="43459" x="6813550" y="3308350"/>
          <p14:tracePt t="43476" x="6800850" y="3340100"/>
          <p14:tracePt t="43479" x="6794500" y="3359150"/>
          <p14:tracePt t="43493" x="6788150" y="3371850"/>
          <p14:tracePt t="43509" x="6788150" y="3397250"/>
          <p14:tracePt t="43527" x="6788150" y="3429000"/>
          <p14:tracePt t="43543" x="6788150" y="3448050"/>
          <p14:tracePt t="43559" x="6788150" y="3473450"/>
          <p14:tracePt t="43576" x="6800850" y="3492500"/>
          <p14:tracePt t="43593" x="6819900" y="3511550"/>
          <p14:tracePt t="43609" x="6858000" y="3530600"/>
          <p14:tracePt t="43626" x="6908800" y="3549650"/>
          <p14:tracePt t="43643" x="6965950" y="3562350"/>
          <p14:tracePt t="43659" x="7048500" y="3587750"/>
          <p14:tracePt t="43676" x="7137400" y="3600450"/>
          <p14:tracePt t="43679" x="7156450" y="3600450"/>
          <p14:tracePt t="43693" x="7181850" y="3600450"/>
          <p14:tracePt t="43709" x="7213600" y="3600450"/>
          <p14:tracePt t="43727" x="7245350" y="3600450"/>
          <p14:tracePt t="43743" x="7258050" y="3581400"/>
          <p14:tracePt t="43759" x="7270750" y="3549650"/>
          <p14:tracePt t="43776" x="7277100" y="3524250"/>
          <p14:tracePt t="43792" x="7283450" y="3498850"/>
          <p14:tracePt t="43809" x="7283450" y="3479800"/>
          <p14:tracePt t="43826" x="7283450" y="3460750"/>
          <p14:tracePt t="43843" x="7283450" y="3441700"/>
          <p14:tracePt t="43859" x="7283450" y="3422650"/>
          <p14:tracePt t="43876" x="7283450" y="3390900"/>
          <p14:tracePt t="43893" x="7277100" y="3371850"/>
          <p14:tracePt t="43896" x="7270750" y="3359150"/>
          <p14:tracePt t="43909" x="7264400" y="3346450"/>
          <p14:tracePt t="43927" x="7213600" y="3314700"/>
          <p14:tracePt t="43943" x="7162800" y="3289300"/>
          <p14:tracePt t="43959" x="7118350" y="3276600"/>
          <p14:tracePt t="43976" x="7099300" y="3276600"/>
          <p14:tracePt t="43992" x="7086600" y="3276600"/>
          <p14:tracePt t="44009" x="7080250" y="3276600"/>
          <p14:tracePt t="44026" x="7061200" y="3276600"/>
          <p14:tracePt t="44042" x="7042150" y="3302000"/>
          <p14:tracePt t="44059" x="7029450" y="3333750"/>
          <p14:tracePt t="44075" x="7016750" y="3371850"/>
          <p14:tracePt t="44092" x="7010400" y="3409950"/>
          <p14:tracePt t="44109" x="7010400" y="3460750"/>
          <p14:tracePt t="44112" x="7010400" y="3486150"/>
          <p14:tracePt t="44127" x="7023100" y="3511550"/>
          <p14:tracePt t="44143" x="7042150" y="3530600"/>
          <p14:tracePt t="44184" x="7048500" y="3530600"/>
          <p14:tracePt t="44200" x="7054850" y="3530600"/>
          <p14:tracePt t="44216" x="7061200" y="3530600"/>
          <p14:tracePt t="44225" x="7067550" y="3530600"/>
          <p14:tracePt t="44242" x="7080250" y="3530600"/>
          <p14:tracePt t="44259" x="7092950" y="3517900"/>
          <p14:tracePt t="44276" x="0" y="0"/>
        </p14:tracePtLst>
        <p14:tracePtLst>
          <p14:tracePt t="44794" x="6604000" y="3219450"/>
          <p14:tracePt t="44801" x="6597650" y="3225800"/>
          <p14:tracePt t="44808" x="6591300" y="3232150"/>
          <p14:tracePt t="44826" x="6591300" y="3238500"/>
          <p14:tracePt t="44842" x="6584950" y="3251200"/>
          <p14:tracePt t="44859" x="6578600" y="3263900"/>
          <p14:tracePt t="44876" x="6578600" y="3282950"/>
          <p14:tracePt t="44892" x="6565900" y="3302000"/>
          <p14:tracePt t="44896" x="6565900" y="3314700"/>
          <p14:tracePt t="44909" x="6559550" y="3340100"/>
          <p14:tracePt t="44926" x="6559550" y="3378200"/>
          <p14:tracePt t="44943" x="6559550" y="3467100"/>
          <p14:tracePt t="44959" x="6578600" y="3517900"/>
          <p14:tracePt t="44975" x="6610350" y="3562350"/>
          <p14:tracePt t="44992" x="6673850" y="3600450"/>
          <p14:tracePt t="45009" x="6762750" y="3619500"/>
          <p14:tracePt t="45025" x="6832600" y="3625850"/>
          <p14:tracePt t="45042" x="6896100" y="3625850"/>
          <p14:tracePt t="45058" x="6946900" y="3606800"/>
          <p14:tracePt t="45075" x="6985000" y="3581400"/>
          <p14:tracePt t="45092" x="7016750" y="3549650"/>
          <p14:tracePt t="45108" x="7035800" y="3498850"/>
          <p14:tracePt t="45112" x="7042150" y="3473450"/>
          <p14:tracePt t="45127" x="7042150" y="3416300"/>
          <p14:tracePt t="45144" x="7042150" y="3371850"/>
          <p14:tracePt t="45160" x="7035800" y="3327400"/>
          <p14:tracePt t="45176" x="7029450" y="3314700"/>
          <p14:tracePt t="45192" x="7029450" y="3308350"/>
          <p14:tracePt t="45209" x="7023100" y="3308350"/>
          <p14:tracePt t="45279" x="0" y="0"/>
        </p14:tracePtLst>
        <p14:tracePtLst>
          <p14:tracePt t="46113" x="7137400" y="3632200"/>
          <p14:tracePt t="46192" x="7150100" y="3632200"/>
          <p14:tracePt t="46200" x="7175500" y="3632200"/>
          <p14:tracePt t="46209" x="7213600" y="3632200"/>
          <p14:tracePt t="46225" x="7340600" y="3632200"/>
          <p14:tracePt t="46242" x="7467600" y="3632200"/>
          <p14:tracePt t="46259" x="7543800" y="3632200"/>
          <p14:tracePt t="46275" x="7575550" y="3632200"/>
          <p14:tracePt t="46591" x="0" y="0"/>
        </p14:tracePtLst>
        <p14:tracePtLst>
          <p14:tracePt t="48113" x="8007350" y="3657600"/>
          <p14:tracePt t="48225" x="8026400" y="3657600"/>
          <p14:tracePt t="48232" x="8045450" y="3657600"/>
          <p14:tracePt t="48241" x="8058150" y="3657600"/>
          <p14:tracePt t="48258" x="8108950" y="3657600"/>
          <p14:tracePt t="48274" x="8172450" y="3657600"/>
          <p14:tracePt t="48291" x="8235950" y="3657600"/>
          <p14:tracePt t="48296" x="8267700" y="3657600"/>
          <p14:tracePt t="48308" x="8293100" y="3657600"/>
          <p14:tracePt t="48324" x="8350250" y="3657600"/>
          <p14:tracePt t="48341" x="8413750" y="3657600"/>
          <p14:tracePt t="48344" x="8445500" y="3657600"/>
          <p14:tracePt t="48359" x="8509000" y="3657600"/>
          <p14:tracePt t="48375" x="8559800" y="3657600"/>
          <p14:tracePt t="48391" x="8597900" y="3657600"/>
          <p14:tracePt t="48408" x="8636000" y="3657600"/>
          <p14:tracePt t="48424" x="8661400" y="3657600"/>
          <p14:tracePt t="48441" x="8680450" y="3657600"/>
          <p14:tracePt t="48458" x="8686800" y="3657600"/>
          <p14:tracePt t="48474" x="8705850" y="3657600"/>
          <p14:tracePt t="48491" x="8718550" y="3657600"/>
          <p14:tracePt t="48508" x="8724900" y="3657600"/>
          <p14:tracePt t="48524" x="8743950" y="3657600"/>
          <p14:tracePt t="48541" x="8756650" y="3657600"/>
          <p14:tracePt t="48544" x="8763000" y="3657600"/>
          <p14:tracePt t="48558" x="8782050" y="3657600"/>
          <p14:tracePt t="48575" x="8807450" y="3657600"/>
          <p14:tracePt t="48592" x="8839200" y="3657600"/>
          <p14:tracePt t="48608" x="8870950" y="3657600"/>
          <p14:tracePt t="48624" x="8915400" y="3657600"/>
          <p14:tracePt t="48641" x="8953500" y="3657600"/>
          <p14:tracePt t="48658" x="8991600" y="3657600"/>
          <p14:tracePt t="48675" x="9017000" y="3657600"/>
          <p14:tracePt t="48680" x="9029700" y="3657600"/>
          <p14:tracePt t="48692" x="9042400" y="3657600"/>
          <p14:tracePt t="48708" x="9061450" y="3657600"/>
          <p14:tracePt t="48711" x="9074150" y="3657600"/>
          <p14:tracePt t="48724" x="9080500" y="3657600"/>
          <p14:tracePt t="48741" x="9093200" y="3657600"/>
          <p14:tracePt t="48759" x="9105900" y="3657600"/>
          <p14:tracePt t="48774" x="9112250" y="3657600"/>
          <p14:tracePt t="49328" x="9118600" y="3657600"/>
          <p14:tracePt t="49336" x="9124950" y="3657600"/>
          <p14:tracePt t="49344" x="9131300" y="3651250"/>
          <p14:tracePt t="49360" x="9144000" y="3651250"/>
          <p14:tracePt t="49375" x="9163050" y="3651250"/>
          <p14:tracePt t="49391" x="9194800" y="3651250"/>
          <p14:tracePt t="49407" x="9245600" y="3651250"/>
          <p14:tracePt t="49423" x="9283700" y="3651250"/>
          <p14:tracePt t="49440" x="9334500" y="3651250"/>
          <p14:tracePt t="49458" x="9391650" y="3651250"/>
          <p14:tracePt t="49474" x="9455150" y="3651250"/>
          <p14:tracePt t="49491" x="9537700" y="3651250"/>
          <p14:tracePt t="49508" x="9626600" y="3651250"/>
          <p14:tracePt t="49512" x="9658350" y="3651250"/>
          <p14:tracePt t="49524" x="9690100" y="3651250"/>
          <p14:tracePt t="49541" x="9734550" y="3651250"/>
          <p14:tracePt t="49558" x="9753600" y="3651250"/>
          <p14:tracePt t="49560" x="9766300" y="3651250"/>
          <p14:tracePt t="49576" x="9772650" y="3651250"/>
          <p14:tracePt t="49591" x="9779000" y="3651250"/>
          <p14:tracePt t="49607" x="9791700" y="3651250"/>
          <p14:tracePt t="49624" x="9798050" y="3651250"/>
          <p14:tracePt t="49641" x="9810750" y="3651250"/>
          <p14:tracePt t="49657" x="9836150" y="3651250"/>
          <p14:tracePt t="49674" x="9848850" y="3651250"/>
          <p14:tracePt t="49690" x="9861550" y="3651250"/>
          <p14:tracePt t="49707" x="9874250" y="3651250"/>
          <p14:tracePt t="49724" x="9899650" y="3651250"/>
          <p14:tracePt t="49740" x="9937750" y="3651250"/>
          <p14:tracePt t="49744" x="9963150" y="3651250"/>
          <p14:tracePt t="49757" x="9982200" y="3651250"/>
          <p14:tracePt t="49774" x="10058400" y="3651250"/>
          <p14:tracePt t="49791" x="10096500" y="3651250"/>
          <p14:tracePt t="49808" x="10121900" y="3651250"/>
          <p14:tracePt t="49824" x="10147300" y="3651250"/>
          <p14:tracePt t="49841" x="10179050" y="3651250"/>
          <p14:tracePt t="49858" x="10210800" y="3651250"/>
          <p14:tracePt t="49874" x="10242550" y="3651250"/>
          <p14:tracePt t="49891" x="10287000" y="3651250"/>
          <p14:tracePt t="49907" x="10312400" y="3651250"/>
          <p14:tracePt t="49924" x="10337800" y="3651250"/>
          <p14:tracePt t="49940" x="10363200" y="3651250"/>
          <p14:tracePt t="49957" x="10375900" y="3651250"/>
          <p14:tracePt t="49974" x="10394950" y="3651250"/>
          <p14:tracePt t="49991" x="10420350" y="3651250"/>
          <p14:tracePt t="50007" x="10439400" y="3651250"/>
          <p14:tracePt t="50023" x="10458450" y="3651250"/>
          <p14:tracePt t="50040" x="10471150" y="3651250"/>
          <p14:tracePt t="50057" x="10483850" y="3651250"/>
          <p14:tracePt t="50073" x="10496550" y="3651250"/>
          <p14:tracePt t="50090" x="10509250" y="3651250"/>
          <p14:tracePt t="50107" x="10528300" y="3651250"/>
          <p14:tracePt t="50124" x="10560050" y="3651250"/>
          <p14:tracePt t="50128" x="10566400" y="3651250"/>
          <p14:tracePt t="50141" x="10579100" y="3651250"/>
          <p14:tracePt t="50157" x="10598150" y="3651250"/>
          <p14:tracePt t="50174" x="10610850" y="3651250"/>
          <p14:tracePt t="50191" x="10629900" y="3651250"/>
          <p14:tracePt t="50207" x="10636250" y="3651250"/>
          <p14:tracePt t="50551" x="0" y="0"/>
        </p14:tracePtLst>
        <p14:tracePtLst>
          <p14:tracePt t="52401" x="5943600" y="4159250"/>
          <p14:tracePt t="52648" x="5949950" y="4159250"/>
          <p14:tracePt t="52657" x="5962650" y="4159250"/>
          <p14:tracePt t="52664" x="5975350" y="4159250"/>
          <p14:tracePt t="52674" x="5988050" y="4159250"/>
          <p14:tracePt t="52690" x="6032500" y="4159250"/>
          <p14:tracePt t="52706" x="6070600" y="4159250"/>
          <p14:tracePt t="52723" x="6102350" y="4159250"/>
          <p14:tracePt t="52739" x="6121400" y="4159250"/>
          <p14:tracePt t="52756" x="6134100" y="4159250"/>
          <p14:tracePt t="52759" x="6140450" y="4159250"/>
          <p14:tracePt t="52773" x="6153150" y="4159250"/>
          <p14:tracePt t="52789" x="6172200" y="4159250"/>
          <p14:tracePt t="52792" x="6184900" y="4159250"/>
          <p14:tracePt t="52807" x="6197600" y="4159250"/>
          <p14:tracePt t="52823" x="6216650" y="4159250"/>
          <p14:tracePt t="52839" x="6235700" y="4159250"/>
          <p14:tracePt t="52856" x="6248400" y="4159250"/>
          <p14:tracePt t="52873" x="6254750" y="4159250"/>
          <p14:tracePt t="52889" x="6267450" y="4159250"/>
          <p14:tracePt t="52906" x="6273800" y="4159250"/>
          <p14:tracePt t="52923" x="6280150" y="4159250"/>
          <p14:tracePt t="52940" x="6299200" y="4159250"/>
          <p14:tracePt t="52956" x="6305550" y="4159250"/>
          <p14:tracePt t="52973" x="6318250" y="4159250"/>
          <p14:tracePt t="52989" x="6324600" y="4159250"/>
          <p14:tracePt t="53007" x="6337300" y="4159250"/>
          <p14:tracePt t="53023" x="6343650" y="4159250"/>
          <p14:tracePt t="53039" x="6350000" y="4159250"/>
          <p14:tracePt t="53088" x="6356350" y="4159250"/>
          <p14:tracePt t="53096" x="6362700" y="4159250"/>
          <p14:tracePt t="53120" x="6369050" y="4159250"/>
          <p14:tracePt t="53136" x="6375400" y="4159250"/>
          <p14:tracePt t="53160" x="6381750" y="4159250"/>
          <p14:tracePt t="53176" x="6388100" y="4159250"/>
          <p14:tracePt t="53184" x="6394450" y="4159250"/>
          <p14:tracePt t="53200" x="6400800" y="4159250"/>
          <p14:tracePt t="53208" x="6407150" y="4159250"/>
          <p14:tracePt t="53225" x="6419850" y="4159250"/>
          <p14:tracePt t="53239" x="6426200" y="4159250"/>
          <p14:tracePt t="53256" x="6438900" y="4159250"/>
          <p14:tracePt t="53919" x="0" y="0"/>
        </p14:tracePtLst>
        <p14:tracePtLst>
          <p14:tracePt t="54441" x="7816850" y="4178300"/>
          <p14:tracePt t="54544" x="7823200" y="4178300"/>
          <p14:tracePt t="54561" x="7848600" y="4171950"/>
          <p14:tracePt t="54568" x="7880350" y="4165600"/>
          <p14:tracePt t="54577" x="7912100" y="4165600"/>
          <p14:tracePt t="54589" x="7975600" y="4165600"/>
          <p14:tracePt t="54607" x="8210550" y="4165600"/>
          <p14:tracePt t="54623" x="8369300" y="4165600"/>
          <p14:tracePt t="54639" x="8496300" y="4165600"/>
          <p14:tracePt t="54655" x="8591550" y="4165600"/>
          <p14:tracePt t="54672" x="8680450" y="4165600"/>
          <p14:tracePt t="54689" x="8775700" y="4165600"/>
          <p14:tracePt t="54706" x="8883650" y="4165600"/>
          <p14:tracePt t="54722" x="8985250" y="4165600"/>
          <p14:tracePt t="54739" x="9055100" y="4165600"/>
          <p14:tracePt t="54756" x="9080500" y="4165600"/>
          <p14:tracePt t="54772" x="9086850" y="4165600"/>
          <p14:tracePt t="55200" x="9093200" y="4165600"/>
          <p14:tracePt t="55208" x="9099550" y="4165600"/>
          <p14:tracePt t="55223" x="9124950" y="4165600"/>
          <p14:tracePt t="55239" x="9169400" y="4165600"/>
          <p14:tracePt t="55255" x="9213850" y="4165600"/>
          <p14:tracePt t="55272" x="9264650" y="4165600"/>
          <p14:tracePt t="55288" x="9296400" y="4165600"/>
          <p14:tracePt t="55306" x="9328150" y="4165600"/>
          <p14:tracePt t="55323" x="9353550" y="4165600"/>
          <p14:tracePt t="55339" x="9378950" y="4165600"/>
          <p14:tracePt t="55355" x="9404350" y="4165600"/>
          <p14:tracePt t="55372" x="9423400" y="4165600"/>
          <p14:tracePt t="55376" x="9429750" y="4165600"/>
          <p14:tracePt t="55389" x="9436100" y="4165600"/>
          <p14:tracePt t="55406" x="9442450" y="4165600"/>
          <p14:tracePt t="55441" x="9448800" y="4165600"/>
          <p14:tracePt t="55456" x="9455150" y="4165600"/>
          <p14:tracePt t="55480" x="9461500" y="4165600"/>
          <p14:tracePt t="55496" x="9467850" y="4165600"/>
          <p14:tracePt t="55584" x="9474200" y="4165600"/>
          <p14:tracePt t="55592" x="9480550" y="4165600"/>
          <p14:tracePt t="55605" x="9486900" y="4165600"/>
          <p14:tracePt t="55623" x="9518650" y="4165600"/>
          <p14:tracePt t="55639" x="9556750" y="4165600"/>
          <p14:tracePt t="55656" x="9588500" y="4165600"/>
          <p14:tracePt t="55672" x="9620250" y="4165600"/>
          <p14:tracePt t="55688" x="9671050" y="4165600"/>
          <p14:tracePt t="55705" x="9728200" y="4165600"/>
          <p14:tracePt t="55722" x="9779000" y="4165600"/>
          <p14:tracePt t="55739" x="9836150" y="4165600"/>
          <p14:tracePt t="55756" x="9886950" y="4165600"/>
          <p14:tracePt t="55761" x="9906000" y="4165600"/>
          <p14:tracePt t="55772" x="9931400" y="4165600"/>
          <p14:tracePt t="55789" x="9963150" y="4165600"/>
          <p14:tracePt t="55805" x="9988550" y="4165600"/>
          <p14:tracePt t="55809" x="10001250" y="4165600"/>
          <p14:tracePt t="55823" x="10039350" y="4165600"/>
          <p14:tracePt t="55839" x="10058400" y="4165600"/>
          <p14:tracePt t="55856" x="10077450" y="4165600"/>
          <p14:tracePt t="55872" x="10090150" y="4165600"/>
          <p14:tracePt t="55888" x="10102850" y="4165600"/>
          <p14:tracePt t="55905" x="10115550" y="4165600"/>
          <p14:tracePt t="55922" x="10134600" y="4165600"/>
          <p14:tracePt t="55927" x="10147300" y="4165600"/>
          <p14:tracePt t="55939" x="10153650" y="4165600"/>
          <p14:tracePt t="55955" x="10185400" y="4165600"/>
          <p14:tracePt t="55959" x="10198100" y="4165600"/>
          <p14:tracePt t="55972" x="10210800" y="4165600"/>
          <p14:tracePt t="55988" x="10223500" y="4165600"/>
          <p14:tracePt t="55991" x="10229850" y="4165600"/>
          <p14:tracePt t="56005" x="10236200" y="4165600"/>
          <p14:tracePt t="56039" x="10248900" y="4165600"/>
          <p14:tracePt t="56055" x="10261600" y="4165600"/>
          <p14:tracePt t="56072" x="10267950" y="4165600"/>
          <p14:tracePt t="56088" x="10280650" y="4165600"/>
          <p14:tracePt t="56121" x="10287000" y="4165600"/>
          <p14:tracePt t="56161" x="10293350" y="4165600"/>
          <p14:tracePt t="56177" x="10299700" y="4165600"/>
          <p14:tracePt t="56431" x="0" y="0"/>
        </p14:tracePtLst>
        <p14:tracePtLst>
          <p14:tracePt t="57313" x="7366000" y="4114800"/>
          <p14:tracePt t="57376" x="7372350" y="4114800"/>
          <p14:tracePt t="57385" x="7404100" y="4114800"/>
          <p14:tracePt t="57392" x="7461250" y="4114800"/>
          <p14:tracePt t="57405" x="7524750" y="4114800"/>
          <p14:tracePt t="57421" x="7702550" y="4114800"/>
          <p14:tracePt t="57439" x="8007350" y="4114800"/>
          <p14:tracePt t="57455" x="8166100" y="4114800"/>
          <p14:tracePt t="57471" x="8274050" y="4114800"/>
          <p14:tracePt t="57488" x="8312150" y="4114800"/>
          <p14:tracePt t="57505" x="8337550" y="4114800"/>
          <p14:tracePt t="57521" x="8350250" y="4114800"/>
          <p14:tracePt t="57759" x="0" y="0"/>
        </p14:tracePtLst>
        <p14:tracePtLst>
          <p14:tracePt t="58320" x="8851900" y="4070350"/>
          <p14:tracePt t="58376" x="8883650" y="4070350"/>
          <p14:tracePt t="58385" x="8915400" y="4076700"/>
          <p14:tracePt t="58393" x="8972550" y="4083050"/>
          <p14:tracePt t="58404" x="9036050" y="4102100"/>
          <p14:tracePt t="58421" x="9188450" y="4133850"/>
          <p14:tracePt t="58439" x="9340850" y="4152900"/>
          <p14:tracePt t="58455" x="9385300" y="4152900"/>
          <p14:tracePt t="58471" x="9391650" y="4152900"/>
          <p14:tracePt t="58647" x="0" y="0"/>
        </p14:tracePtLst>
        <p14:tracePtLst>
          <p14:tracePt t="58985" x="9626600" y="4165600"/>
          <p14:tracePt t="59016" x="9632950" y="4165600"/>
          <p14:tracePt t="59026" x="9639300" y="4165600"/>
          <p14:tracePt t="59037" x="9658350" y="4165600"/>
          <p14:tracePt t="59054" x="9747250" y="4165600"/>
          <p14:tracePt t="59071" x="9855200" y="4165600"/>
          <p14:tracePt t="59088" x="9982200" y="4165600"/>
          <p14:tracePt t="59103" x="10109200" y="4165600"/>
          <p14:tracePt t="59120" x="10204450" y="4165600"/>
          <p14:tracePt t="59137" x="10261600" y="4165600"/>
          <p14:tracePt t="59154" x="10280650" y="4165600"/>
          <p14:tracePt t="59171" x="10293350" y="4165600"/>
          <p14:tracePt t="59204" x="10299700" y="4165600"/>
          <p14:tracePt t="59375" x="0" y="0"/>
        </p14:tracePtLst>
        <p14:tracePtLst>
          <p14:tracePt t="61593" x="5988050" y="4654550"/>
          <p14:tracePt t="61641" x="5988050" y="4660900"/>
          <p14:tracePt t="61648" x="5994400" y="4660900"/>
          <p14:tracePt t="61657" x="6000750" y="4660900"/>
          <p14:tracePt t="61670" x="6019800" y="4660900"/>
          <p14:tracePt t="61687" x="6115050" y="4660900"/>
          <p14:tracePt t="61703" x="6235700" y="4660900"/>
          <p14:tracePt t="61720" x="6369050" y="4660900"/>
          <p14:tracePt t="61736" x="6540500" y="4660900"/>
          <p14:tracePt t="61753" x="6718300" y="4660900"/>
          <p14:tracePt t="61770" x="6889750" y="4660900"/>
          <p14:tracePt t="61787" x="7023100" y="4660900"/>
          <p14:tracePt t="61803" x="7143750" y="4660900"/>
          <p14:tracePt t="61820" x="7219950" y="4660900"/>
          <p14:tracePt t="61837" x="7264400" y="4660900"/>
          <p14:tracePt t="61839" x="7283450" y="4660900"/>
          <p14:tracePt t="61853" x="7302500" y="4660900"/>
          <p14:tracePt t="61871" x="7359650" y="4660900"/>
          <p14:tracePt t="61887" x="7404100" y="4660900"/>
          <p14:tracePt t="61903" x="7448550" y="4660900"/>
          <p14:tracePt t="61919" x="7473950" y="4660900"/>
          <p14:tracePt t="61936" x="7486650" y="4660900"/>
          <p14:tracePt t="61953" x="7493000" y="4660900"/>
          <p14:tracePt t="61970" x="7499350" y="4660900"/>
          <p14:tracePt t="61986" x="7512050" y="4660900"/>
          <p14:tracePt t="62111" x="0" y="0"/>
        </p14:tracePtLst>
        <p14:tracePtLst>
          <p14:tracePt t="63625" x="5886450" y="4673600"/>
          <p14:tracePt t="63664" x="5899150" y="4673600"/>
          <p14:tracePt t="63672" x="5930900" y="4673600"/>
          <p14:tracePt t="63685" x="5975350" y="4673600"/>
          <p14:tracePt t="63703" x="6184900" y="4673600"/>
          <p14:tracePt t="63719" x="6356350" y="4673600"/>
          <p14:tracePt t="63736" x="6521450" y="4673600"/>
          <p14:tracePt t="63752" x="6673850" y="4673600"/>
          <p14:tracePt t="63769" x="6819900" y="4673600"/>
          <p14:tracePt t="63786" x="6965950" y="4673600"/>
          <p14:tracePt t="63802" x="7118350" y="4673600"/>
          <p14:tracePt t="63819" x="7251700" y="4673600"/>
          <p14:tracePt t="63836" x="7372350" y="4673600"/>
          <p14:tracePt t="63839" x="7416800" y="4673600"/>
          <p14:tracePt t="63852" x="7454900" y="4673600"/>
          <p14:tracePt t="63869" x="7499350" y="4673600"/>
          <p14:tracePt t="63872" x="7512050" y="4673600"/>
          <p14:tracePt t="63886" x="7524750" y="4673600"/>
          <p14:tracePt t="63903" x="7550150" y="4673600"/>
          <p14:tracePt t="63919" x="7556500" y="4673600"/>
          <p14:tracePt t="64047" x="0" y="0"/>
        </p14:tracePtLst>
        <p14:tracePtLst>
          <p14:tracePt t="64640" x="5861050" y="4667250"/>
          <p14:tracePt t="64704" x="5873750" y="4667250"/>
          <p14:tracePt t="64712" x="5905500" y="4667250"/>
          <p14:tracePt t="64720" x="5943600" y="4667250"/>
          <p14:tracePt t="64735" x="6096000" y="4667250"/>
          <p14:tracePt t="64752" x="6292850" y="4667250"/>
          <p14:tracePt t="64768" x="6515100" y="4667250"/>
          <p14:tracePt t="64785" x="6711950" y="4667250"/>
          <p14:tracePt t="64802" x="6896100" y="4667250"/>
          <p14:tracePt t="64819" x="7042150" y="4667250"/>
          <p14:tracePt t="64835" x="7169150" y="4667250"/>
          <p14:tracePt t="64852" x="7308850" y="4667250"/>
          <p14:tracePt t="64869" x="7435850" y="4667250"/>
          <p14:tracePt t="64871" x="7499350" y="4667250"/>
          <p14:tracePt t="64886" x="7562850" y="4667250"/>
          <p14:tracePt t="64903" x="7689850" y="4667250"/>
          <p14:tracePt t="64919" x="7747000" y="4667250"/>
          <p14:tracePt t="64935" x="7785100" y="4667250"/>
          <p14:tracePt t="64952" x="7797800" y="4667250"/>
          <p14:tracePt t="65151" x="0" y="0"/>
        </p14:tracePtLst>
        <p14:tracePtLst>
          <p14:tracePt t="65665" x="5784850" y="4667250"/>
          <p14:tracePt t="65689" x="5803900" y="4667250"/>
          <p14:tracePt t="65696" x="5822950" y="4667250"/>
          <p14:tracePt t="65705" x="5867400" y="4667250"/>
          <p14:tracePt t="65718" x="5969000" y="4667250"/>
          <p14:tracePt t="65735" x="6127750" y="4667250"/>
          <p14:tracePt t="65752" x="6311900" y="4667250"/>
          <p14:tracePt t="65768" x="6489700" y="4667250"/>
          <p14:tracePt t="65785" x="6680200" y="4667250"/>
          <p14:tracePt t="65802" x="6864350" y="4667250"/>
          <p14:tracePt t="65818" x="7067550" y="4667250"/>
          <p14:tracePt t="65835" x="7277100" y="4667250"/>
          <p14:tracePt t="65852" x="7486650" y="4667250"/>
          <p14:tracePt t="65868" x="7677150" y="4667250"/>
          <p14:tracePt t="65872" x="7759700" y="4667250"/>
          <p14:tracePt t="65885" x="7835900" y="4667250"/>
          <p14:tracePt t="65903" x="7975600" y="4667250"/>
          <p14:tracePt t="65919" x="8001000" y="4667250"/>
          <p14:tracePt t="65935" x="8007350" y="4667250"/>
          <p14:tracePt t="66768" x="0" y="0"/>
        </p14:tracePtLst>
        <p14:tracePtLst>
          <p14:tracePt t="68825" x="6076950" y="5213350"/>
          <p14:tracePt t="68914" x="6096000" y="5213350"/>
          <p14:tracePt t="68921" x="6127750" y="5213350"/>
          <p14:tracePt t="68935" x="6203950" y="5213350"/>
          <p14:tracePt t="68951" x="6318250" y="5213350"/>
          <p14:tracePt t="68967" x="6470650" y="5213350"/>
          <p14:tracePt t="68984" x="6629400" y="5213350"/>
          <p14:tracePt t="69000" x="6775450" y="5213350"/>
          <p14:tracePt t="69017" x="6889750" y="5213350"/>
          <p14:tracePt t="69034" x="6997700" y="5213350"/>
          <p14:tracePt t="69051" x="7105650" y="5213350"/>
          <p14:tracePt t="69067" x="7200900" y="5213350"/>
          <p14:tracePt t="69084" x="7296150" y="5213350"/>
          <p14:tracePt t="69087" x="7340600" y="5213350"/>
          <p14:tracePt t="69101" x="7385050" y="5213350"/>
          <p14:tracePt t="69117" x="7473950" y="5213350"/>
          <p14:tracePt t="69133" x="7537450" y="5213350"/>
          <p14:tracePt t="69134" x="7569200" y="5213350"/>
          <p14:tracePt t="69150" x="7607300" y="5213350"/>
          <p14:tracePt t="69167" x="7639050" y="5213350"/>
          <p14:tracePt t="69184" x="7651750" y="5213350"/>
          <p14:tracePt t="69200" x="7670800" y="5213350"/>
          <p14:tracePt t="69217" x="7689850" y="5213350"/>
          <p14:tracePt t="69234" x="7721600" y="5213350"/>
          <p14:tracePt t="69251" x="7727950" y="5213350"/>
          <p14:tracePt t="69267" x="7734300" y="5213350"/>
          <p14:tracePt t="69575" x="0" y="0"/>
        </p14:tracePtLst>
        <p14:tracePtLst>
          <p14:tracePt t="70152" x="8083550" y="5213350"/>
          <p14:tracePt t="70224" x="8089900" y="5213350"/>
          <p14:tracePt t="70234" x="8102600" y="5213350"/>
          <p14:tracePt t="70240" x="8121650" y="5213350"/>
          <p14:tracePt t="70250" x="8147050" y="5213350"/>
          <p14:tracePt t="70267" x="8223250" y="5213350"/>
          <p14:tracePt t="70284" x="8318500" y="5213350"/>
          <p14:tracePt t="70287" x="8369300" y="5213350"/>
          <p14:tracePt t="70300" x="8432800" y="5213350"/>
          <p14:tracePt t="70317" x="8559800" y="5213350"/>
          <p14:tracePt t="70320" x="8623300" y="5213350"/>
          <p14:tracePt t="70335" x="8731250" y="5213350"/>
          <p14:tracePt t="70351" x="8839200" y="5213350"/>
          <p14:tracePt t="70367" x="8934450" y="5213350"/>
          <p14:tracePt t="70383" x="8991600" y="5213350"/>
          <p14:tracePt t="70400" x="9042400" y="5213350"/>
          <p14:tracePt t="70417" x="9067800" y="5213350"/>
          <p14:tracePt t="70433" x="9086850" y="5213350"/>
          <p14:tracePt t="70450" x="9112250" y="5213350"/>
          <p14:tracePt t="70467" x="9150350" y="5213350"/>
          <p14:tracePt t="70483" x="9188450" y="5213350"/>
          <p14:tracePt t="70500" x="9245600" y="5213350"/>
          <p14:tracePt t="70503" x="9264650" y="5213350"/>
          <p14:tracePt t="70517" x="9283700" y="5213350"/>
          <p14:tracePt t="70534" x="9328150" y="5213350"/>
          <p14:tracePt t="70551" x="9347200" y="5213350"/>
          <p14:tracePt t="70567" x="9359900" y="5213350"/>
          <p14:tracePt t="70583" x="9366250" y="5213350"/>
          <p14:tracePt t="70600" x="9385300" y="5213350"/>
          <p14:tracePt t="70617" x="9417050" y="5213350"/>
          <p14:tracePt t="70634" x="9448800" y="5213350"/>
          <p14:tracePt t="70650" x="9467850" y="5213350"/>
          <p14:tracePt t="70667" x="9486900" y="5213350"/>
          <p14:tracePt t="71159" x="0" y="0"/>
        </p14:tracePtLst>
        <p14:tracePtLst>
          <p14:tracePt t="72040" x="6051550" y="5746750"/>
          <p14:tracePt t="72145" x="6064250" y="5746750"/>
          <p14:tracePt t="72152" x="6108700" y="5746750"/>
          <p14:tracePt t="72167" x="6254750" y="5746750"/>
          <p14:tracePt t="72183" x="6451600" y="5746750"/>
          <p14:tracePt t="72200" x="6699250" y="5746750"/>
          <p14:tracePt t="72216" x="6915150" y="5746750"/>
          <p14:tracePt t="72233" x="7054850" y="5746750"/>
          <p14:tracePt t="72249" x="7112000" y="5746750"/>
          <p14:tracePt t="72266" x="7131050" y="5740400"/>
          <p14:tracePt t="72284" x="7150100" y="5721350"/>
          <p14:tracePt t="72299" x="7162800" y="5702300"/>
          <p14:tracePt t="72303" x="7162800" y="5683250"/>
          <p14:tracePt t="72316" x="7169150" y="5676900"/>
          <p14:tracePt t="72321" x="7175500" y="5657850"/>
          <p14:tracePt t="72333" x="7181850" y="5638800"/>
          <p14:tracePt t="72349" x="7181850" y="5607050"/>
          <p14:tracePt t="72367" x="7150100" y="5511800"/>
          <p14:tracePt t="72383" x="7112000" y="5448300"/>
          <p14:tracePt t="72399" x="7042150" y="5384800"/>
          <p14:tracePt t="72416" x="6978650" y="5327650"/>
          <p14:tracePt t="72433" x="6908800" y="5283200"/>
          <p14:tracePt t="72449" x="6858000" y="5257800"/>
          <p14:tracePt t="72466" x="6794500" y="5232400"/>
          <p14:tracePt t="72483" x="6724650" y="5213350"/>
          <p14:tracePt t="72499" x="6667500" y="5200650"/>
          <p14:tracePt t="72516" x="6610350" y="5200650"/>
          <p14:tracePt t="72533" x="6559550" y="5200650"/>
          <p14:tracePt t="72536" x="6527800" y="5200650"/>
          <p14:tracePt t="72549" x="6489700" y="5200650"/>
          <p14:tracePt t="72567" x="6381750" y="5200650"/>
          <p14:tracePt t="72583" x="6299200" y="5200650"/>
          <p14:tracePt t="72599" x="6197600" y="5207000"/>
          <p14:tracePt t="72616" x="6140450" y="5226050"/>
          <p14:tracePt t="72633" x="6096000" y="5251450"/>
          <p14:tracePt t="72650" x="6070600" y="5276850"/>
          <p14:tracePt t="72666" x="6045200" y="5302250"/>
          <p14:tracePt t="72671" x="6038850" y="5321300"/>
          <p14:tracePt t="72683" x="6026150" y="5340350"/>
          <p14:tracePt t="72699" x="6007100" y="5372100"/>
          <p14:tracePt t="72704" x="5994400" y="5391150"/>
          <p14:tracePt t="72716" x="5981700" y="5410200"/>
          <p14:tracePt t="72733" x="5956300" y="5448300"/>
          <p14:tracePt t="72735" x="5949950" y="5461000"/>
          <p14:tracePt t="72749" x="5937250" y="5480050"/>
          <p14:tracePt t="72766" x="5911850" y="5530850"/>
          <p14:tracePt t="72783" x="5911850" y="5549900"/>
          <p14:tracePt t="72799" x="5905500" y="5568950"/>
          <p14:tracePt t="72816" x="5905500" y="5588000"/>
          <p14:tracePt t="72832" x="5905500" y="5619750"/>
          <p14:tracePt t="72849" x="5911850" y="5651500"/>
          <p14:tracePt t="72866" x="5937250" y="5689600"/>
          <p14:tracePt t="72883" x="5981700" y="5727700"/>
          <p14:tracePt t="72899" x="6064250" y="5772150"/>
          <p14:tracePt t="72903" x="6121400" y="5797550"/>
          <p14:tracePt t="72916" x="6184900" y="5810250"/>
          <p14:tracePt t="72932" x="6350000" y="5848350"/>
          <p14:tracePt t="72935" x="6445250" y="5867400"/>
          <p14:tracePt t="72949" x="6540500" y="5880100"/>
          <p14:tracePt t="72966" x="6724650" y="5905500"/>
          <p14:tracePt t="72967" x="6788150" y="5905500"/>
          <p14:tracePt t="72983" x="6896100" y="5905500"/>
          <p14:tracePt t="72999" x="6934200" y="5905500"/>
          <p14:tracePt t="73016" x="6953250" y="5905500"/>
          <p14:tracePt t="73032" x="6978650" y="5880100"/>
          <p14:tracePt t="73049" x="6997700" y="5835650"/>
          <p14:tracePt t="73066" x="7029450" y="5784850"/>
          <p14:tracePt t="73083" x="7048500" y="5715000"/>
          <p14:tracePt t="73087" x="7061200" y="5676900"/>
          <p14:tracePt t="73099" x="7067550" y="5645150"/>
          <p14:tracePt t="73116" x="7080250" y="5588000"/>
          <p14:tracePt t="73132" x="7080250" y="5537200"/>
          <p14:tracePt t="73149" x="7080250" y="5486400"/>
          <p14:tracePt t="73151" x="7080250" y="5448300"/>
          <p14:tracePt t="73166" x="7073900" y="5429250"/>
          <p14:tracePt t="73183" x="7048500" y="5372100"/>
          <p14:tracePt t="73199" x="7004050" y="5334000"/>
          <p14:tracePt t="73216" x="6927850" y="5295900"/>
          <p14:tracePt t="73233" x="6826250" y="5257800"/>
          <p14:tracePt t="73249" x="6699250" y="5232400"/>
          <p14:tracePt t="73266" x="6578600" y="5213350"/>
          <p14:tracePt t="73283" x="6457950" y="5194300"/>
          <p14:tracePt t="73299" x="6362700" y="5194300"/>
          <p14:tracePt t="73316" x="6273800" y="5194300"/>
          <p14:tracePt t="73320" x="6229350" y="5194300"/>
          <p14:tracePt t="73333" x="6197600" y="5200650"/>
          <p14:tracePt t="73349" x="6121400" y="5226050"/>
          <p14:tracePt t="73367" x="6032500" y="5276850"/>
          <p14:tracePt t="73383" x="5975350" y="5321300"/>
          <p14:tracePt t="73399" x="5943600" y="5365750"/>
          <p14:tracePt t="73416" x="5918200" y="5416550"/>
          <p14:tracePt t="73432" x="5899150" y="5480050"/>
          <p14:tracePt t="73449" x="5886450" y="5530850"/>
          <p14:tracePt t="73466" x="5880100" y="5581650"/>
          <p14:tracePt t="73483" x="5880100" y="5645150"/>
          <p14:tracePt t="73499" x="5918200" y="5715000"/>
          <p14:tracePt t="73516" x="5969000" y="5784850"/>
          <p14:tracePt t="73521" x="6019800" y="5816600"/>
          <p14:tracePt t="73533" x="6076950" y="5848350"/>
          <p14:tracePt t="73549" x="6229350" y="5905500"/>
          <p14:tracePt t="73567" x="6597650" y="5975350"/>
          <p14:tracePt t="73583" x="6819900" y="5994400"/>
          <p14:tracePt t="73599" x="6946900" y="5994400"/>
          <p14:tracePt t="73616" x="6997700" y="5994400"/>
          <p14:tracePt t="73632" x="7010400" y="5981700"/>
          <p14:tracePt t="73649" x="7023100" y="5969000"/>
          <p14:tracePt t="73666" x="7035800" y="5937250"/>
          <p14:tracePt t="73683" x="7042150" y="5892800"/>
          <p14:tracePt t="73687" x="7042150" y="5867400"/>
          <p14:tracePt t="73699" x="7042150" y="5835650"/>
          <p14:tracePt t="73716" x="7042150" y="5746750"/>
          <p14:tracePt t="73720" x="7042150" y="5721350"/>
          <p14:tracePt t="73733" x="7035800" y="5683250"/>
          <p14:tracePt t="73749" x="7023100" y="5638800"/>
          <p14:tracePt t="73767" x="7023100" y="5626100"/>
          <p14:tracePt t="73847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E90A0A-5FA0-4695-9D4C-7227F0A38EA6}"/>
              </a:ext>
            </a:extLst>
          </p:cNvPr>
          <p:cNvSpPr/>
          <p:nvPr/>
        </p:nvSpPr>
        <p:spPr>
          <a:xfrm>
            <a:off x="92926" y="1311419"/>
            <a:ext cx="56796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Circle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radius = 1.0;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Circle()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radius = 1.0;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Circle(double r)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findArea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radius * radius *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8F365E-9C89-40AF-9F0F-5DE29F6653D5}"/>
              </a:ext>
            </a:extLst>
          </p:cNvPr>
          <p:cNvSpPr/>
          <p:nvPr/>
        </p:nvSpPr>
        <p:spPr>
          <a:xfrm>
            <a:off x="5250735" y="1222598"/>
            <a:ext cx="690409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TestSimpleCircle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 c1 = new Circle();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System.out.println("Area = " +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c1.findArea()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", radius = " +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c1.radius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 c2 = new Circle(10.0);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System.out.println("Area = " + c2.findArea() +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", radius = " + c2.radius);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//modify radius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c2.setRadius(20.0);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System.out.println("Area = " + c2.findArea() +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", radius = " + c2.radius);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395"/>
    </mc:Choice>
    <mc:Fallback xmlns="">
      <p:transition spd="slow" advTm="213395"/>
    </mc:Fallback>
  </mc:AlternateContent>
  <p:extLst>
    <p:ext uri="{3A86A75C-4F4B-4683-9AE1-C65F6400EC91}">
      <p14:laserTraceLst xmlns:p14="http://schemas.microsoft.com/office/powerpoint/2010/main">
        <p14:tracePtLst>
          <p14:tracePt t="3388" x="2959100" y="781050"/>
          <p14:tracePt t="3460" x="3009900" y="800100"/>
          <p14:tracePt t="3477" x="3073400" y="812800"/>
          <p14:tracePt t="3493" x="3194050" y="831850"/>
          <p14:tracePt t="3510" x="3359150" y="863600"/>
          <p14:tracePt t="3527" x="3549650" y="882650"/>
          <p14:tracePt t="3531" x="3632200" y="882650"/>
          <p14:tracePt t="3543" x="3740150" y="889000"/>
          <p14:tracePt t="3560" x="3917950" y="889000"/>
          <p14:tracePt t="3577" x="4083050" y="889000"/>
          <p14:tracePt t="3578" x="4159250" y="889000"/>
          <p14:tracePt t="3593" x="4298950" y="889000"/>
          <p14:tracePt t="3610" x="4394200" y="889000"/>
          <p14:tracePt t="3626" x="4470400" y="889000"/>
          <p14:tracePt t="3643" x="4514850" y="889000"/>
          <p14:tracePt t="3660" x="4559300" y="889000"/>
          <p14:tracePt t="3677" x="4578350" y="889000"/>
          <p14:tracePt t="3693" x="4597400" y="889000"/>
          <p14:tracePt t="3710" x="4603750" y="889000"/>
          <p14:tracePt t="3743" x="4610100" y="889000"/>
          <p14:tracePt t="3787" x="4616450" y="882650"/>
          <p14:tracePt t="4084" x="4622800" y="882650"/>
          <p14:tracePt t="4094" x="4635500" y="876300"/>
          <p14:tracePt t="4110" x="4641850" y="876300"/>
          <p14:tracePt t="4127" x="4660900" y="863600"/>
          <p14:tracePt t="4144" x="4673600" y="857250"/>
          <p14:tracePt t="4160" x="4699000" y="844550"/>
          <p14:tracePt t="4178" x="4718050" y="831850"/>
          <p14:tracePt t="4194" x="4724400" y="812800"/>
          <p14:tracePt t="4210" x="4737100" y="800100"/>
          <p14:tracePt t="4226" x="4743450" y="781050"/>
          <p14:tracePt t="4243" x="4749800" y="762000"/>
          <p14:tracePt t="4260" x="4749800" y="742950"/>
          <p14:tracePt t="4276" x="4749800" y="711200"/>
          <p14:tracePt t="4293" x="4749800" y="679450"/>
          <p14:tracePt t="4310" x="4737100" y="628650"/>
          <p14:tracePt t="4326" x="4705350" y="571500"/>
          <p14:tracePt t="4343" x="4654550" y="520700"/>
          <p14:tracePt t="4360" x="4603750" y="463550"/>
          <p14:tracePt t="4376" x="4559300" y="425450"/>
          <p14:tracePt t="4380" x="4540250" y="412750"/>
          <p14:tracePt t="4393" x="4527550" y="400050"/>
          <p14:tracePt t="4410" x="4470400" y="368300"/>
          <p14:tracePt t="4426" x="4445000" y="355600"/>
          <p14:tracePt t="4443" x="4419600" y="349250"/>
          <p14:tracePt t="4460" x="4413250" y="349250"/>
          <p14:tracePt t="4476" x="4406900" y="349250"/>
          <p14:tracePt t="4538" x="0" y="0"/>
        </p14:tracePtLst>
        <p14:tracePtLst>
          <p14:tracePt t="5948" x="184150" y="1422400"/>
          <p14:tracePt t="5964" x="184150" y="1428750"/>
          <p14:tracePt t="5975" x="184150" y="1454150"/>
          <p14:tracePt t="5988" x="184150" y="1536700"/>
          <p14:tracePt t="5999" x="184150" y="1600200"/>
          <p14:tracePt t="6010" x="184150" y="1784350"/>
          <p14:tracePt t="6028" x="184150" y="2025650"/>
          <p14:tracePt t="6043" x="184150" y="2349500"/>
          <p14:tracePt t="6059" x="184150" y="2717800"/>
          <p14:tracePt t="6076" x="184150" y="3130550"/>
          <p14:tracePt t="6092" x="184150" y="3562350"/>
          <p14:tracePt t="6109" x="184150" y="3994150"/>
          <p14:tracePt t="6126" x="184150" y="4387850"/>
          <p14:tracePt t="6142" x="184150" y="4711700"/>
          <p14:tracePt t="6159" x="184150" y="4959350"/>
          <p14:tracePt t="6163" x="184150" y="5060950"/>
          <p14:tracePt t="6176" x="184150" y="5156200"/>
          <p14:tracePt t="6192" x="184150" y="5314950"/>
          <p14:tracePt t="6210" x="190500" y="5530850"/>
          <p14:tracePt t="6226" x="209550" y="5638800"/>
          <p14:tracePt t="6242" x="222250" y="5746750"/>
          <p14:tracePt t="6259" x="254000" y="5867400"/>
          <p14:tracePt t="6276" x="273050" y="5988050"/>
          <p14:tracePt t="6292" x="285750" y="6076950"/>
          <p14:tracePt t="6309" x="298450" y="6146800"/>
          <p14:tracePt t="6325" x="311150" y="6191250"/>
          <p14:tracePt t="6342" x="323850" y="6210300"/>
          <p14:tracePt t="6359" x="330200" y="6223000"/>
          <p14:tracePt t="6376" x="330200" y="6235700"/>
          <p14:tracePt t="6483" x="336550" y="6242050"/>
          <p14:tracePt t="6507" x="342900" y="6242050"/>
          <p14:tracePt t="6519" x="349250" y="6242050"/>
          <p14:tracePt t="6533" x="361950" y="6242050"/>
          <p14:tracePt t="6548" x="400050" y="6242050"/>
          <p14:tracePt t="6559" x="431800" y="6242050"/>
          <p14:tracePt t="6576" x="558800" y="6242050"/>
          <p14:tracePt t="6578" x="666750" y="6242050"/>
          <p14:tracePt t="6592" x="812800" y="6242050"/>
          <p14:tracePt t="6609" x="1282700" y="6242050"/>
          <p14:tracePt t="6610" x="1587500" y="6242050"/>
          <p14:tracePt t="6625" x="2273300" y="6242050"/>
          <p14:tracePt t="6642" x="2965450" y="6242050"/>
          <p14:tracePt t="6659" x="3505200" y="6242050"/>
          <p14:tracePt t="6675" x="3790950" y="6242050"/>
          <p14:tracePt t="6692" x="3911600" y="6242050"/>
          <p14:tracePt t="6709" x="3943350" y="6242050"/>
          <p14:tracePt t="6725" x="3956050" y="6242050"/>
          <p14:tracePt t="6742" x="3962400" y="6242050"/>
          <p14:tracePt t="6759" x="3968750" y="6242050"/>
          <p14:tracePt t="6811" x="3975100" y="6242050"/>
          <p14:tracePt t="6843" x="3981450" y="6235700"/>
          <p14:tracePt t="6859" x="3987800" y="6216650"/>
          <p14:tracePt t="6875" x="3994150" y="6203950"/>
          <p14:tracePt t="6884" x="3994150" y="6197600"/>
          <p14:tracePt t="6892" x="3994150" y="6191250"/>
          <p14:tracePt t="6909" x="4000500" y="6178550"/>
          <p14:tracePt t="6926" x="4013200" y="6146800"/>
          <p14:tracePt t="6942" x="4025900" y="6127750"/>
          <p14:tracePt t="6959" x="4038600" y="6108700"/>
          <p14:tracePt t="6975" x="4064000" y="6089650"/>
          <p14:tracePt t="6978" x="4070350" y="6083300"/>
          <p14:tracePt t="6992" x="4089400" y="6076950"/>
          <p14:tracePt t="7009" x="4152900" y="6057900"/>
          <p14:tracePt t="7011" x="4203700" y="6051550"/>
          <p14:tracePt t="7026" x="4356100" y="6045200"/>
          <p14:tracePt t="7042" x="4584700" y="6045200"/>
          <p14:tracePt t="7059" x="4851400" y="6045200"/>
          <p14:tracePt t="7076" x="5086350" y="6045200"/>
          <p14:tracePt t="7092" x="5232400" y="6045200"/>
          <p14:tracePt t="7108" x="5289550" y="6038850"/>
          <p14:tracePt t="7125" x="5302250" y="6038850"/>
          <p14:tracePt t="7142" x="5308600" y="6032500"/>
          <p14:tracePt t="7159" x="5314950" y="6026150"/>
          <p14:tracePt t="7175" x="5321300" y="6019800"/>
          <p14:tracePt t="7192" x="5340350" y="6007100"/>
          <p14:tracePt t="7194" x="5340350" y="6000750"/>
          <p14:tracePt t="7209" x="5346700" y="5994400"/>
          <p14:tracePt t="7225" x="5359400" y="5969000"/>
          <p14:tracePt t="7242" x="5372100" y="5930900"/>
          <p14:tracePt t="7259" x="5384800" y="5854700"/>
          <p14:tracePt t="7275" x="5384800" y="5708650"/>
          <p14:tracePt t="7292" x="5340350" y="5422900"/>
          <p14:tracePt t="7309" x="5187950" y="5003800"/>
          <p14:tracePt t="7325" x="4978400" y="4495800"/>
          <p14:tracePt t="7342" x="4749800" y="3917950"/>
          <p14:tracePt t="7359" x="4521200" y="3365500"/>
          <p14:tracePt t="7375" x="4337050" y="2901950"/>
          <p14:tracePt t="7392" x="4191000" y="2520950"/>
          <p14:tracePt t="7395" x="4140200" y="2381250"/>
          <p14:tracePt t="7408" x="4108450" y="2273300"/>
          <p14:tracePt t="7425" x="4051300" y="2057400"/>
          <p14:tracePt t="7442" x="4025900" y="1955800"/>
          <p14:tracePt t="7459" x="4013200" y="1898650"/>
          <p14:tracePt t="7475" x="4006850" y="1854200"/>
          <p14:tracePt t="7492" x="3994150" y="1828800"/>
          <p14:tracePt t="7509" x="3987800" y="1822450"/>
          <p14:tracePt t="7525" x="3981450" y="1809750"/>
          <p14:tracePt t="7763" x="3981450" y="1803400"/>
          <p14:tracePt t="7773" x="3981450" y="1797050"/>
          <p14:tracePt t="7788" x="3968750" y="1797050"/>
          <p14:tracePt t="7797" x="3956050" y="1790700"/>
          <p14:tracePt t="7808" x="3949700" y="1784350"/>
          <p14:tracePt t="7825" x="3790950" y="1739900"/>
          <p14:tracePt t="7842" x="3517900" y="1689100"/>
          <p14:tracePt t="7858" x="2990850" y="1581150"/>
          <p14:tracePt t="7875" x="2374900" y="1454150"/>
          <p14:tracePt t="7892" x="1746250" y="1339850"/>
          <p14:tracePt t="7909" x="1193800" y="1225550"/>
          <p14:tracePt t="7926" x="838200" y="1149350"/>
          <p14:tracePt t="7942" x="666750" y="1123950"/>
          <p14:tracePt t="7959" x="590550" y="1123950"/>
          <p14:tracePt t="7962" x="565150" y="1123950"/>
          <p14:tracePt t="7975" x="546100" y="1123950"/>
          <p14:tracePt t="7992" x="514350" y="1123950"/>
          <p14:tracePt t="7995" x="495300" y="1123950"/>
          <p14:tracePt t="8009" x="476250" y="1123950"/>
          <p14:tracePt t="8026" x="412750" y="1123950"/>
          <p14:tracePt t="8042" x="361950" y="1123950"/>
          <p14:tracePt t="8058" x="317500" y="1123950"/>
          <p14:tracePt t="8075" x="273050" y="1123950"/>
          <p14:tracePt t="8092" x="241300" y="1123950"/>
          <p14:tracePt t="8108" x="196850" y="1123950"/>
          <p14:tracePt t="8125" x="152400" y="1123950"/>
          <p14:tracePt t="8142" x="120650" y="1123950"/>
          <p14:tracePt t="8158" x="76200" y="1123950"/>
          <p14:tracePt t="8175" x="50800" y="1123950"/>
          <p14:tracePt t="8178" x="31750" y="1130300"/>
          <p14:tracePt t="8192" x="25400" y="1130300"/>
          <p14:tracePt t="8208" x="19050" y="1136650"/>
          <p14:tracePt t="8225" x="6350" y="1143000"/>
          <p14:tracePt t="8243" x="0" y="1149350"/>
          <p14:tracePt t="8267" x="0" y="1162050"/>
          <p14:tracePt t="8276" x="0" y="1181100"/>
          <p14:tracePt t="8292" x="0" y="1244600"/>
          <p14:tracePt t="8309" x="0" y="1384300"/>
          <p14:tracePt t="8325" x="0" y="1562100"/>
          <p14:tracePt t="8342" x="0" y="1822450"/>
          <p14:tracePt t="8358" x="0" y="2197100"/>
          <p14:tracePt t="8375" x="0" y="2552700"/>
          <p14:tracePt t="8392" x="0" y="2921000"/>
          <p14:tracePt t="8395" x="0" y="3073400"/>
          <p14:tracePt t="8408" x="0" y="3251200"/>
          <p14:tracePt t="8426" x="0" y="3505200"/>
          <p14:tracePt t="8442" x="0" y="3810000"/>
          <p14:tracePt t="8458" x="0" y="4013200"/>
          <p14:tracePt t="8475" x="0" y="4203700"/>
          <p14:tracePt t="8492" x="0" y="4394200"/>
          <p14:tracePt t="8508" x="0" y="4565650"/>
          <p14:tracePt t="8525" x="0" y="4705350"/>
          <p14:tracePt t="8542" x="0" y="4851400"/>
          <p14:tracePt t="8558" x="0" y="4978400"/>
          <p14:tracePt t="8575" x="0" y="5118100"/>
          <p14:tracePt t="8579" x="6350" y="5175250"/>
          <p14:tracePt t="8592" x="19050" y="5226050"/>
          <p14:tracePt t="8608" x="38100" y="5308600"/>
          <p14:tracePt t="8625" x="69850" y="5372100"/>
          <p14:tracePt t="8627" x="82550" y="5397500"/>
          <p14:tracePt t="8642" x="88900" y="5435600"/>
          <p14:tracePt t="8658" x="95250" y="5454650"/>
          <p14:tracePt t="8675" x="95250" y="5467350"/>
          <p14:tracePt t="8691" x="101600" y="5480050"/>
          <p14:tracePt t="8708" x="101600" y="5492750"/>
          <p14:tracePt t="8725" x="107950" y="5505450"/>
          <p14:tracePt t="8741" x="114300" y="5524500"/>
          <p14:tracePt t="8758" x="114300" y="5537200"/>
          <p14:tracePt t="8775" x="127000" y="5594350"/>
          <p14:tracePt t="8791" x="139700" y="5645150"/>
          <p14:tracePt t="8808" x="146050" y="5689600"/>
          <p14:tracePt t="8825" x="158750" y="5772150"/>
          <p14:tracePt t="8841" x="165100" y="5797550"/>
          <p14:tracePt t="8858" x="171450" y="5816600"/>
          <p14:tracePt t="8875" x="171450" y="5822950"/>
          <p14:tracePt t="8948" x="177800" y="5829300"/>
          <p14:tracePt t="8980" x="184150" y="5835650"/>
          <p14:tracePt t="8997" x="190500" y="5848350"/>
          <p14:tracePt t="9013" x="222250" y="5861050"/>
          <p14:tracePt t="9025" x="247650" y="5873750"/>
          <p14:tracePt t="9042" x="400050" y="5905500"/>
          <p14:tracePt t="9058" x="596900" y="5943600"/>
          <p14:tracePt t="9075" x="908050" y="5949950"/>
          <p14:tracePt t="9091" x="1485900" y="5949950"/>
          <p14:tracePt t="9108" x="2241550" y="5949950"/>
          <p14:tracePt t="9125" x="3098800" y="5949950"/>
          <p14:tracePt t="9141" x="3873500" y="5949950"/>
          <p14:tracePt t="9158" x="4432300" y="5949950"/>
          <p14:tracePt t="9175" x="4756150" y="5949950"/>
          <p14:tracePt t="9191" x="4895850" y="5949950"/>
          <p14:tracePt t="9194" x="4927600" y="5949950"/>
          <p14:tracePt t="9208" x="4940300" y="5949950"/>
          <p14:tracePt t="9225" x="4953000" y="5949950"/>
          <p14:tracePt t="9227" x="4972050" y="5956300"/>
          <p14:tracePt t="9243" x="4978400" y="5956300"/>
          <p14:tracePt t="9258" x="4991100" y="5956300"/>
          <p14:tracePt t="9275" x="4997450" y="5956300"/>
          <p14:tracePt t="9323" x="5003800" y="5949950"/>
          <p14:tracePt t="9333" x="5003800" y="5937250"/>
          <p14:tracePt t="9342" x="5003800" y="5886450"/>
          <p14:tracePt t="9358" x="4991100" y="5740400"/>
          <p14:tracePt t="9375" x="4940300" y="5473700"/>
          <p14:tracePt t="9378" x="4908550" y="5283200"/>
          <p14:tracePt t="9391" x="4870450" y="5073650"/>
          <p14:tracePt t="9408" x="4794250" y="4616450"/>
          <p14:tracePt t="9411" x="4743450" y="4381500"/>
          <p14:tracePt t="9425" x="4692650" y="4127500"/>
          <p14:tracePt t="9442" x="4489450" y="3397250"/>
          <p14:tracePt t="9458" x="4311650" y="2895600"/>
          <p14:tracePt t="9475" x="4127500" y="2425700"/>
          <p14:tracePt t="9491" x="4006850" y="2133600"/>
          <p14:tracePt t="9508" x="3943350" y="1968500"/>
          <p14:tracePt t="9525" x="3898900" y="1860550"/>
          <p14:tracePt t="9542" x="3886200" y="1797050"/>
          <p14:tracePt t="9558" x="3873500" y="1752600"/>
          <p14:tracePt t="9574" x="3873500" y="1739900"/>
          <p14:tracePt t="9591" x="3867150" y="1727200"/>
          <p14:tracePt t="9608" x="3867150" y="1720850"/>
          <p14:tracePt t="9652" x="3867150" y="1714500"/>
          <p14:tracePt t="10101" x="3860800" y="1701800"/>
          <p14:tracePt t="10116" x="3841750" y="1695450"/>
          <p14:tracePt t="10133" x="3771900" y="1676400"/>
          <p14:tracePt t="10152" x="3606800" y="1644650"/>
          <p14:tracePt t="10154" x="3473450" y="1612900"/>
          <p14:tracePt t="10164" x="3263900" y="1581150"/>
          <p14:tracePt t="10174" x="3009900" y="1524000"/>
          <p14:tracePt t="10191" x="2355850" y="1409700"/>
          <p14:tracePt t="10207" x="1733550" y="1339850"/>
          <p14:tracePt t="10224" x="1365250" y="1327150"/>
          <p14:tracePt t="10241" x="1073150" y="1327150"/>
          <p14:tracePt t="10258" x="1016000" y="1327150"/>
          <p14:tracePt t="10274" x="996950" y="1327150"/>
          <p14:tracePt t="10307" x="990600" y="1327150"/>
          <p14:tracePt t="10322" x="984250" y="1327150"/>
          <p14:tracePt t="10331" x="977900" y="1327150"/>
          <p14:tracePt t="10347" x="971550" y="1327150"/>
          <p14:tracePt t="10358" x="965200" y="1327150"/>
          <p14:tracePt t="10374" x="920750" y="1327150"/>
          <p14:tracePt t="10391" x="863600" y="1327150"/>
          <p14:tracePt t="10394" x="825500" y="1327150"/>
          <p14:tracePt t="10408" x="781050" y="1327150"/>
          <p14:tracePt t="10424" x="660400" y="1327150"/>
          <p14:tracePt t="10442" x="450850" y="1327150"/>
          <p14:tracePt t="10458" x="304800" y="1327150"/>
          <p14:tracePt t="10474" x="209550" y="1327150"/>
          <p14:tracePt t="10491" x="171450" y="1327150"/>
          <p14:tracePt t="10508" x="165100" y="1327150"/>
          <p14:tracePt t="10588" x="158750" y="1327150"/>
          <p14:tracePt t="10602" x="152400" y="1346200"/>
          <p14:tracePt t="10618" x="146050" y="1441450"/>
          <p14:tracePt t="10630" x="139700" y="1517650"/>
          <p14:tracePt t="10641" x="127000" y="1612900"/>
          <p14:tracePt t="10643" x="120650" y="1720850"/>
          <p14:tracePt t="10658" x="120650" y="1930400"/>
          <p14:tracePt t="10674" x="107950" y="2178050"/>
          <p14:tracePt t="10691" x="107950" y="2438400"/>
          <p14:tracePt t="10707" x="107950" y="2787650"/>
          <p14:tracePt t="10724" x="107950" y="3200400"/>
          <p14:tracePt t="10741" x="76200" y="3600450"/>
          <p14:tracePt t="10758" x="57150" y="3854450"/>
          <p14:tracePt t="10774" x="57150" y="4025900"/>
          <p14:tracePt t="10791" x="57150" y="4152900"/>
          <p14:tracePt t="10795" x="57150" y="4203700"/>
          <p14:tracePt t="10807" x="57150" y="4248150"/>
          <p14:tracePt t="10824" x="57150" y="4324350"/>
          <p14:tracePt t="10841" x="57150" y="4400550"/>
          <p14:tracePt t="10842" x="63500" y="4432300"/>
          <p14:tracePt t="10858" x="88900" y="4502150"/>
          <p14:tracePt t="10874" x="95250" y="4546600"/>
          <p14:tracePt t="10891" x="101600" y="4559300"/>
          <p14:tracePt t="10907" x="107950" y="4578350"/>
          <p14:tracePt t="10941" x="114300" y="4584700"/>
          <p14:tracePt t="10957" x="120650" y="4591050"/>
          <p14:tracePt t="10974" x="146050" y="4603750"/>
          <p14:tracePt t="10991" x="190500" y="4616450"/>
          <p14:tracePt t="11007" x="266700" y="4629150"/>
          <p14:tracePt t="11024" x="406400" y="4654550"/>
          <p14:tracePt t="11041" x="647700" y="4686300"/>
          <p14:tracePt t="11042" x="857250" y="4724400"/>
          <p14:tracePt t="11058" x="1358900" y="4819650"/>
          <p14:tracePt t="11074" x="1943100" y="4902200"/>
          <p14:tracePt t="11091" x="2438400" y="4953000"/>
          <p14:tracePt t="11107" x="2711450" y="4972050"/>
          <p14:tracePt t="11124" x="2838450" y="4991100"/>
          <p14:tracePt t="11141" x="2870200" y="4997450"/>
          <p14:tracePt t="11157" x="2882900" y="4997450"/>
          <p14:tracePt t="11174" x="2889250" y="4997450"/>
          <p14:tracePt t="11412" x="2889250" y="4984750"/>
          <p14:tracePt t="11420" x="2889250" y="4972050"/>
          <p14:tracePt t="11420" x="0" y="0"/>
        </p14:tracePtLst>
        <p14:tracePtLst>
          <p14:tracePt t="13156" x="774700" y="1790700"/>
          <p14:tracePt t="13227" x="781050" y="1790700"/>
          <p14:tracePt t="13239" x="793750" y="1790700"/>
          <p14:tracePt t="13249" x="819150" y="1790700"/>
          <p14:tracePt t="13257" x="857250" y="1790700"/>
          <p14:tracePt t="13273" x="1028700" y="1790700"/>
          <p14:tracePt t="13290" x="1187450" y="1790700"/>
          <p14:tracePt t="13307" x="1333500" y="1790700"/>
          <p14:tracePt t="13323" x="1485900" y="1790700"/>
          <p14:tracePt t="13340" x="1619250" y="1790700"/>
          <p14:tracePt t="13357" x="1752600" y="1790700"/>
          <p14:tracePt t="13373" x="1854200" y="1790700"/>
          <p14:tracePt t="13390" x="1962150" y="1790700"/>
          <p14:tracePt t="13407" x="2025650" y="1790700"/>
          <p14:tracePt t="13423" x="2070100" y="1790700"/>
          <p14:tracePt t="13440" x="2089150" y="1790700"/>
          <p14:tracePt t="13442" x="2095500" y="1790700"/>
          <p14:tracePt t="13457" x="2101850" y="1790700"/>
          <p14:tracePt t="13473" x="2114550" y="1790700"/>
          <p14:tracePt t="13490" x="2152650" y="1797050"/>
          <p14:tracePt t="13507" x="2197100" y="1803400"/>
          <p14:tracePt t="13523" x="2254250" y="1816100"/>
          <p14:tracePt t="13540" x="2317750" y="1822450"/>
          <p14:tracePt t="13556" x="2406650" y="1822450"/>
          <p14:tracePt t="13573" x="2495550" y="1822450"/>
          <p14:tracePt t="13590" x="2565400" y="1822450"/>
          <p14:tracePt t="13606" x="2641600" y="1822450"/>
          <p14:tracePt t="13623" x="2711450" y="1822450"/>
          <p14:tracePt t="13640" x="2787650" y="1828800"/>
          <p14:tracePt t="13643" x="2813050" y="1828800"/>
          <p14:tracePt t="13657" x="2844800" y="1828800"/>
          <p14:tracePt t="13674" x="2940050" y="1828800"/>
          <p14:tracePt t="13690" x="3003550" y="1828800"/>
          <p14:tracePt t="13707" x="3060700" y="1828800"/>
          <p14:tracePt t="13723" x="3111500" y="1828800"/>
          <p14:tracePt t="13740" x="3143250" y="1828800"/>
          <p14:tracePt t="13757" x="3168650" y="1828800"/>
          <p14:tracePt t="13773" x="3187700" y="1828800"/>
          <p14:tracePt t="13790" x="3194050" y="1828800"/>
          <p14:tracePt t="14610" x="0" y="0"/>
        </p14:tracePtLst>
        <p14:tracePtLst>
          <p14:tracePt t="15332" x="596900" y="2228850"/>
          <p14:tracePt t="15436" x="609600" y="2228850"/>
          <p14:tracePt t="15448" x="641350" y="2228850"/>
          <p14:tracePt t="15463" x="717550" y="2235200"/>
          <p14:tracePt t="15475" x="869950" y="2235200"/>
          <p14:tracePt t="15490" x="1047750" y="2235200"/>
          <p14:tracePt t="15506" x="1238250" y="2235200"/>
          <p14:tracePt t="15523" x="1397000" y="2235200"/>
          <p14:tracePt t="15539" x="1498600" y="2235200"/>
          <p14:tracePt t="15556" x="1555750" y="2235200"/>
          <p14:tracePt t="15572" x="1587500" y="2235200"/>
          <p14:tracePt t="15589" x="1606550" y="2235200"/>
          <p14:tracePt t="15606" x="1612900" y="2235200"/>
          <p14:tracePt t="15622" x="1625600" y="2235200"/>
          <p14:tracePt t="15639" x="1631950" y="2235200"/>
          <p14:tracePt t="15656" x="1638300" y="2235200"/>
          <p14:tracePt t="16180" x="1638300" y="2241550"/>
          <p14:tracePt t="16195" x="1638300" y="2254250"/>
          <p14:tracePt t="16208" x="1638300" y="2279650"/>
          <p14:tracePt t="16223" x="1638300" y="2362200"/>
          <p14:tracePt t="16240" x="1619250" y="2463800"/>
          <p14:tracePt t="16243" x="1593850" y="2514600"/>
          <p14:tracePt t="16259" x="1574800" y="2584450"/>
          <p14:tracePt t="16273" x="1555750" y="2609850"/>
          <p14:tracePt t="16276" x="1549400" y="2628900"/>
          <p14:tracePt t="16289" x="1524000" y="2667000"/>
          <p14:tracePt t="16305" x="1492250" y="2730500"/>
          <p14:tracePt t="16322" x="1473200" y="2813050"/>
          <p14:tracePt t="16339" x="1466850" y="2901950"/>
          <p14:tracePt t="16355" x="1460500" y="2997200"/>
          <p14:tracePt t="16372" x="1460500" y="3035300"/>
          <p14:tracePt t="16373" x="0" y="0"/>
        </p14:tracePtLst>
        <p14:tracePtLst>
          <p14:tracePt t="16856" x="533400" y="3028950"/>
          <p14:tracePt t="16875" x="533400" y="3035300"/>
          <p14:tracePt t="16889" x="533400" y="3048000"/>
          <p14:tracePt t="16906" x="520700" y="3124200"/>
          <p14:tracePt t="16922" x="520700" y="3213100"/>
          <p14:tracePt t="16939" x="520700" y="3371850"/>
          <p14:tracePt t="16955" x="584200" y="3530600"/>
          <p14:tracePt t="16972" x="666750" y="3663950"/>
          <p14:tracePt t="16989" x="806450" y="3784600"/>
          <p14:tracePt t="17005" x="990600" y="3905250"/>
          <p14:tracePt t="17022" x="1231900" y="3981450"/>
          <p14:tracePt t="17039" x="1549400" y="4013200"/>
          <p14:tracePt t="17055" x="1949450" y="4019550"/>
          <p14:tracePt t="17058" x="2159000" y="3994150"/>
          <p14:tracePt t="17072" x="2343150" y="3962400"/>
          <p14:tracePt t="17089" x="2698750" y="3841750"/>
          <p14:tracePt t="17105" x="2971800" y="3714750"/>
          <p14:tracePt t="17122" x="3028950" y="3657600"/>
          <p14:tracePt t="17139" x="3041650" y="3613150"/>
          <p14:tracePt t="17155" x="3041650" y="3568700"/>
          <p14:tracePt t="17172" x="3041650" y="3505200"/>
          <p14:tracePt t="17189" x="3009900" y="3429000"/>
          <p14:tracePt t="17205" x="2959100" y="3333750"/>
          <p14:tracePt t="17222" x="2895600" y="3251200"/>
          <p14:tracePt t="17239" x="2813050" y="3162300"/>
          <p14:tracePt t="17255" x="2717800" y="3079750"/>
          <p14:tracePt t="17258" x="2673350" y="3048000"/>
          <p14:tracePt t="17272" x="2609850" y="3016250"/>
          <p14:tracePt t="17288" x="2508250" y="2978150"/>
          <p14:tracePt t="17290" x="2463800" y="2965450"/>
          <p14:tracePt t="17305" x="2374900" y="2946400"/>
          <p14:tracePt t="17322" x="2311400" y="2940050"/>
          <p14:tracePt t="17339" x="2222500" y="2940050"/>
          <p14:tracePt t="17355" x="2095500" y="2952750"/>
          <p14:tracePt t="17372" x="1943100" y="2984500"/>
          <p14:tracePt t="17388" x="1758950" y="3016250"/>
          <p14:tracePt t="17405" x="1574800" y="3035300"/>
          <p14:tracePt t="17422" x="1428750" y="3060700"/>
          <p14:tracePt t="17439" x="1314450" y="3086100"/>
          <p14:tracePt t="17455" x="1263650" y="3098800"/>
          <p14:tracePt t="17472" x="1250950" y="3105150"/>
          <p14:tracePt t="17489" x="1250950" y="3124200"/>
          <p14:tracePt t="17506" x="1250950" y="3162300"/>
          <p14:tracePt t="17522" x="1250950" y="3225800"/>
          <p14:tracePt t="17538" x="1270000" y="3295650"/>
          <p14:tracePt t="17555" x="1308100" y="3384550"/>
          <p14:tracePt t="17572" x="1352550" y="3460750"/>
          <p14:tracePt t="17588" x="1409700" y="3536950"/>
          <p14:tracePt t="17605" x="1454150" y="3594100"/>
          <p14:tracePt t="17622" x="1511300" y="3644900"/>
          <p14:tracePt t="17638" x="1543050" y="3657600"/>
          <p14:tracePt t="17655" x="1543050" y="3663950"/>
          <p14:tracePt t="17738" x="1549400" y="3663950"/>
          <p14:tracePt t="17738" x="0" y="0"/>
        </p14:tracePtLst>
        <p14:tracePtLst>
          <p14:tracePt t="18253" x="660400" y="2063750"/>
          <p14:tracePt t="18270" x="654050" y="2063750"/>
          <p14:tracePt t="18284" x="635000" y="2063750"/>
          <p14:tracePt t="18296" x="628650" y="2070100"/>
          <p14:tracePt t="18306" x="615950" y="2089150"/>
          <p14:tracePt t="18322" x="596900" y="2120900"/>
          <p14:tracePt t="18338" x="584200" y="2171700"/>
          <p14:tracePt t="18356" x="571500" y="2235200"/>
          <p14:tracePt t="18372" x="571500" y="2311400"/>
          <p14:tracePt t="18388" x="571500" y="2387600"/>
          <p14:tracePt t="18405" x="577850" y="2476500"/>
          <p14:tracePt t="18422" x="622300" y="2552700"/>
          <p14:tracePt t="18438" x="698500" y="2641600"/>
          <p14:tracePt t="18455" x="800100" y="2724150"/>
          <p14:tracePt t="18471" x="958850" y="2800350"/>
          <p14:tracePt t="18475" x="1054100" y="2832100"/>
          <p14:tracePt t="18488" x="1155700" y="2870200"/>
          <p14:tracePt t="18505" x="1365250" y="2914650"/>
          <p14:tracePt t="18521" x="1676400" y="2978150"/>
          <p14:tracePt t="18538" x="1879600" y="2984500"/>
          <p14:tracePt t="18555" x="2127250" y="2984500"/>
          <p14:tracePt t="18571" x="2387600" y="2946400"/>
          <p14:tracePt t="18588" x="2590800" y="2882900"/>
          <p14:tracePt t="18605" x="2736850" y="2813050"/>
          <p14:tracePt t="18621" x="2832100" y="2749550"/>
          <p14:tracePt t="18638" x="2876550" y="2692400"/>
          <p14:tracePt t="18655" x="2889250" y="2647950"/>
          <p14:tracePt t="18671" x="2901950" y="2597150"/>
          <p14:tracePt t="18688" x="2901950" y="2540000"/>
          <p14:tracePt t="18691" x="2901950" y="2508250"/>
          <p14:tracePt t="18705" x="2895600" y="2463800"/>
          <p14:tracePt t="18721" x="2838450" y="2355850"/>
          <p14:tracePt t="18738" x="2749550" y="2273300"/>
          <p14:tracePt t="18755" x="2616200" y="2178050"/>
          <p14:tracePt t="18772" x="2451100" y="2095500"/>
          <p14:tracePt t="18788" x="2241550" y="2012950"/>
          <p14:tracePt t="18805" x="2025650" y="1955800"/>
          <p14:tracePt t="18822" x="1835150" y="1930400"/>
          <p14:tracePt t="18838" x="1676400" y="1924050"/>
          <p14:tracePt t="18855" x="1517650" y="1924050"/>
          <p14:tracePt t="18858" x="1447800" y="1936750"/>
          <p14:tracePt t="18871" x="1384300" y="1943100"/>
          <p14:tracePt t="18888" x="1257300" y="1974850"/>
          <p14:tracePt t="18890" x="1200150" y="1993900"/>
          <p14:tracePt t="18905" x="1130300" y="2006600"/>
          <p14:tracePt t="18922" x="971550" y="2076450"/>
          <p14:tracePt t="18938" x="889000" y="2108200"/>
          <p14:tracePt t="18955" x="831850" y="2133600"/>
          <p14:tracePt t="18971" x="800100" y="2159000"/>
          <p14:tracePt t="18988" x="787400" y="2171700"/>
          <p14:tracePt t="19021" x="781050" y="2171700"/>
          <p14:tracePt t="19090" x="0" y="0"/>
        </p14:tracePtLst>
        <p14:tracePtLst>
          <p14:tracePt t="22468" x="1085850" y="3505200"/>
          <p14:tracePt t="22531" x="1092200" y="3505200"/>
          <p14:tracePt t="22543" x="1104900" y="3505200"/>
          <p14:tracePt t="22555" x="1136650" y="3505200"/>
          <p14:tracePt t="22570" x="1206500" y="3517900"/>
          <p14:tracePt t="22587" x="1270000" y="3517900"/>
          <p14:tracePt t="22604" x="1365250" y="3517900"/>
          <p14:tracePt t="22620" x="1524000" y="3517900"/>
          <p14:tracePt t="22637" x="1720850" y="3517900"/>
          <p14:tracePt t="22654" x="1943100" y="3517900"/>
          <p14:tracePt t="22670" x="2171700" y="3517900"/>
          <p14:tracePt t="22687" x="2355850" y="3524250"/>
          <p14:tracePt t="22691" x="2406650" y="3524250"/>
          <p14:tracePt t="22704" x="2470150" y="3530600"/>
          <p14:tracePt t="22720" x="2533650" y="3536950"/>
          <p14:tracePt t="22722" x="2559050" y="3543300"/>
          <p14:tracePt t="22739" x="2571750" y="3543300"/>
          <p14:tracePt t="22754" x="2584450" y="3543300"/>
          <p14:tracePt t="22770" x="2597150" y="3543300"/>
          <p14:tracePt t="22787" x="2609850" y="3543300"/>
          <p14:tracePt t="22803" x="2628900" y="3543300"/>
          <p14:tracePt t="22820" x="2647950" y="3543300"/>
          <p14:tracePt t="22837" x="2686050" y="3549650"/>
          <p14:tracePt t="22853" x="2717800" y="3556000"/>
          <p14:tracePt t="22870" x="2762250" y="3568700"/>
          <p14:tracePt t="22887" x="2800350" y="3575050"/>
          <p14:tracePt t="22890" x="2832100" y="3581400"/>
          <p14:tracePt t="22904" x="2844800" y="3581400"/>
          <p14:tracePt t="22920" x="2876550" y="3587750"/>
          <p14:tracePt t="22922" x="2895600" y="3587750"/>
          <p14:tracePt t="22937" x="2914650" y="3587750"/>
          <p14:tracePt t="22954" x="2940050" y="3587750"/>
          <p14:tracePt t="22970" x="2952750" y="3587750"/>
          <p14:tracePt t="23003" x="2959100" y="3587750"/>
          <p14:tracePt t="23027" x="2965450" y="3587750"/>
          <p14:tracePt t="23043" x="2971800" y="3587750"/>
          <p14:tracePt t="23058" x="2978150" y="3587750"/>
          <p14:tracePt t="23070" x="2984500" y="3587750"/>
          <p14:tracePt t="23087" x="2990850" y="3594100"/>
          <p14:tracePt t="23103" x="3016250" y="3594100"/>
          <p14:tracePt t="23120" x="3028950" y="3594100"/>
          <p14:tracePt t="23122" x="3035300" y="3594100"/>
          <p14:tracePt t="23139" x="3041650" y="3594100"/>
          <p14:tracePt t="23402" x="0" y="0"/>
        </p14:tracePtLst>
        <p14:tracePtLst>
          <p14:tracePt t="23948" x="1308100" y="3556000"/>
          <p14:tracePt t="24012" x="1327150" y="3556000"/>
          <p14:tracePt t="24023" x="1358900" y="3556000"/>
          <p14:tracePt t="24037" x="1454150" y="3556000"/>
          <p14:tracePt t="24053" x="1600200" y="3556000"/>
          <p14:tracePt t="24070" x="1822450" y="3556000"/>
          <p14:tracePt t="24086" x="2139950" y="3556000"/>
          <p14:tracePt t="24103" x="2527300" y="3556000"/>
          <p14:tracePt t="24120" x="2857500" y="3556000"/>
          <p14:tracePt t="24123" x="2984500" y="3556000"/>
          <p14:tracePt t="24136" x="3079750" y="3556000"/>
          <p14:tracePt t="24154" x="3232150" y="3556000"/>
          <p14:tracePt t="24170" x="3251200" y="3556000"/>
          <p14:tracePt t="24186" x="3257550" y="3556000"/>
          <p14:tracePt t="24370" x="0" y="0"/>
        </p14:tracePtLst>
        <p14:tracePtLst>
          <p14:tracePt t="25924" x="1149350" y="3498850"/>
          <p14:tracePt t="26235" x="1155700" y="3498850"/>
          <p14:tracePt t="26245" x="1174750" y="3498850"/>
          <p14:tracePt t="26255" x="1200150" y="3498850"/>
          <p14:tracePt t="26269" x="1250950" y="3498850"/>
          <p14:tracePt t="26286" x="1327150" y="3498850"/>
          <p14:tracePt t="26303" x="1397000" y="3498850"/>
          <p14:tracePt t="26319" x="1460500" y="3498850"/>
          <p14:tracePt t="26322" x="1492250" y="3498850"/>
          <p14:tracePt t="26336" x="1524000" y="3498850"/>
          <p14:tracePt t="26352" x="1593850" y="3498850"/>
          <p14:tracePt t="26354" x="1631950" y="3498850"/>
          <p14:tracePt t="26369" x="1689100" y="3498850"/>
          <p14:tracePt t="26386" x="1892300" y="3498850"/>
          <p14:tracePt t="26402" x="2038350" y="3498850"/>
          <p14:tracePt t="26419" x="2178050" y="3498850"/>
          <p14:tracePt t="26436" x="2279650" y="3498850"/>
          <p14:tracePt t="26452" x="2368550" y="3498850"/>
          <p14:tracePt t="26469" x="2432050" y="3498850"/>
          <p14:tracePt t="26485" x="2520950" y="3498850"/>
          <p14:tracePt t="26502" x="2628900" y="3498850"/>
          <p14:tracePt t="26519" x="2730500" y="3498850"/>
          <p14:tracePt t="26535" x="2832100" y="3498850"/>
          <p14:tracePt t="26538" x="2863850" y="3498850"/>
          <p14:tracePt t="26552" x="2908300" y="3511550"/>
          <p14:tracePt t="26569" x="2933700" y="3511550"/>
          <p14:tracePt t="26571" x="2946400" y="3511550"/>
          <p14:tracePt t="26585" x="2959100" y="3511550"/>
          <p14:tracePt t="26602" x="2978150" y="3511550"/>
          <p14:tracePt t="26619" x="2984500" y="3511550"/>
          <p14:tracePt t="26635" x="2997200" y="3511550"/>
          <p14:tracePt t="26652" x="3003550" y="3511550"/>
          <p14:tracePt t="26669" x="3009900" y="3511550"/>
          <p14:tracePt t="26802" x="0" y="0"/>
        </p14:tracePtLst>
        <p14:tracePtLst>
          <p14:tracePt t="28402" x="1092200" y="3511550"/>
          <p14:tracePt t="28409" x="1092200" y="3517900"/>
          <p14:tracePt t="28426" x="1104900" y="3517900"/>
          <p14:tracePt t="28435" x="1123950" y="3524250"/>
          <p14:tracePt t="28451" x="1149350" y="3530600"/>
          <p14:tracePt t="28468" x="1181100" y="3536950"/>
          <p14:tracePt t="28485" x="1250950" y="3549650"/>
          <p14:tracePt t="28501" x="1339850" y="3562350"/>
          <p14:tracePt t="28518" x="1428750" y="3581400"/>
          <p14:tracePt t="28535" x="1492250" y="3581400"/>
          <p14:tracePt t="28551" x="1587500" y="3587750"/>
          <p14:tracePt t="28568" x="1657350" y="3594100"/>
          <p14:tracePt t="28584" x="1701800" y="3600450"/>
          <p14:tracePt t="28601" x="1727200" y="3606800"/>
          <p14:tracePt t="28721" x="1733550" y="3606800"/>
          <p14:tracePt t="28738" x="1733550" y="3600450"/>
          <p14:tracePt t="28746" x="1733550" y="3575050"/>
          <p14:tracePt t="28754" x="1720850" y="3556000"/>
          <p14:tracePt t="28768" x="1708150" y="3530600"/>
          <p14:tracePt t="28784" x="1670050" y="3473450"/>
          <p14:tracePt t="28801" x="1593850" y="3403600"/>
          <p14:tracePt t="28818" x="1536700" y="3371850"/>
          <p14:tracePt t="28834" x="1485900" y="3346450"/>
          <p14:tracePt t="28851" x="1435100" y="3333750"/>
          <p14:tracePt t="28868" x="1397000" y="3327400"/>
          <p14:tracePt t="28884" x="1358900" y="3327400"/>
          <p14:tracePt t="28901" x="1333500" y="3327400"/>
          <p14:tracePt t="28918" x="1308100" y="3333750"/>
          <p14:tracePt t="28935" x="1282700" y="3352800"/>
          <p14:tracePt t="28951" x="1263650" y="3371850"/>
          <p14:tracePt t="28968" x="1238250" y="3403600"/>
          <p14:tracePt t="28971" x="1231900" y="3416300"/>
          <p14:tracePt t="28985" x="1219200" y="3435350"/>
          <p14:tracePt t="29001" x="1212850" y="3486150"/>
          <p14:tracePt t="29018" x="1212850" y="3517900"/>
          <p14:tracePt t="29035" x="1219200" y="3556000"/>
          <p14:tracePt t="29051" x="1250950" y="3581400"/>
          <p14:tracePt t="29068" x="1276350" y="3600450"/>
          <p14:tracePt t="29085" x="1314450" y="3613150"/>
          <p14:tracePt t="29102" x="1333500" y="3619500"/>
          <p14:tracePt t="29118" x="1365250" y="3619500"/>
          <p14:tracePt t="29135" x="1390650" y="3606800"/>
          <p14:tracePt t="29152" x="1409700" y="3562350"/>
          <p14:tracePt t="29168" x="1409700" y="3524250"/>
          <p14:tracePt t="29171" x="1409700" y="3486150"/>
          <p14:tracePt t="29185" x="1409700" y="3479800"/>
          <p14:tracePt t="29202" x="1377950" y="3409950"/>
          <p14:tracePt t="29218" x="1352550" y="3371850"/>
          <p14:tracePt t="29235" x="1333500" y="3359150"/>
          <p14:tracePt t="29251" x="1327150" y="3359150"/>
          <p14:tracePt t="29268" x="1320800" y="3359150"/>
          <p14:tracePt t="29285" x="1308100" y="3359150"/>
          <p14:tracePt t="29301" x="1301750" y="3384550"/>
          <p14:tracePt t="29318" x="1295400" y="3416300"/>
          <p14:tracePt t="29335" x="1295400" y="3441700"/>
          <p14:tracePt t="29351" x="1295400" y="3473450"/>
          <p14:tracePt t="29368" x="1308100" y="3486150"/>
          <p14:tracePt t="29385" x="1339850" y="3498850"/>
          <p14:tracePt t="29387" x="1358900" y="3498850"/>
          <p14:tracePt t="29402" x="1397000" y="3498850"/>
          <p14:tracePt t="29418" x="1447800" y="3486150"/>
          <p14:tracePt t="29434" x="1466850" y="3460750"/>
          <p14:tracePt t="29451" x="1485900" y="3441700"/>
          <p14:tracePt t="29468" x="1485900" y="3429000"/>
          <p14:tracePt t="29484" x="1485900" y="3416300"/>
          <p14:tracePt t="29501" x="1485900" y="3397250"/>
          <p14:tracePt t="29518" x="1479550" y="3390900"/>
          <p14:tracePt t="29534" x="1466850" y="3390900"/>
          <p14:tracePt t="29551" x="1460500" y="3390900"/>
          <p14:tracePt t="29568" x="1441450" y="3390900"/>
          <p14:tracePt t="29570" x="1435100" y="3403600"/>
          <p14:tracePt t="29584" x="1428750" y="3416300"/>
          <p14:tracePt t="29601" x="1428750" y="3460750"/>
          <p14:tracePt t="29618" x="1447800" y="3479800"/>
          <p14:tracePt t="29634" x="1473200" y="3492500"/>
          <p14:tracePt t="29651" x="1498600" y="3492500"/>
          <p14:tracePt t="29668" x="1524000" y="3492500"/>
          <p14:tracePt t="29685" x="1543050" y="3479800"/>
          <p14:tracePt t="29701" x="1549400" y="3454400"/>
          <p14:tracePt t="29717" x="1549400" y="3422650"/>
          <p14:tracePt t="29734" x="1536700" y="3384550"/>
          <p14:tracePt t="29751" x="1517650" y="3365500"/>
          <p14:tracePt t="29768" x="1492250" y="3352800"/>
          <p14:tracePt t="29784" x="1479550" y="3352800"/>
          <p14:tracePt t="29801" x="1454150" y="3352800"/>
          <p14:tracePt t="29818" x="1447800" y="3378200"/>
          <p14:tracePt t="29834" x="1447800" y="3416300"/>
          <p14:tracePt t="29851" x="1460500" y="3460750"/>
          <p14:tracePt t="29868" x="1485900" y="3486150"/>
          <p14:tracePt t="29885" x="1511300" y="3498850"/>
          <p14:tracePt t="29901" x="1517650" y="3498850"/>
          <p14:tracePt t="29934" x="1524000" y="3498850"/>
          <p14:tracePt t="29951" x="1524000" y="3479800"/>
          <p14:tracePt t="29967" x="1511300" y="3441700"/>
          <p14:tracePt t="29984" x="1498600" y="3429000"/>
          <p14:tracePt t="30001" x="1492250" y="3422650"/>
          <p14:tracePt t="30051" x="1498600" y="3435350"/>
          <p14:tracePt t="30064" x="1517650" y="3448050"/>
          <p14:tracePt t="30078" x="1555750" y="3460750"/>
          <p14:tracePt t="30093" x="1574800" y="3460750"/>
          <p14:tracePt t="30106" x="1581150" y="3460750"/>
          <p14:tracePt t="30123" x="1581150" y="3454400"/>
          <p14:tracePt t="30134" x="1581150" y="3429000"/>
          <p14:tracePt t="30151" x="1568450" y="3390900"/>
          <p14:tracePt t="30168" x="1517650" y="3352800"/>
          <p14:tracePt t="30171" x="1492250" y="3340100"/>
          <p14:tracePt t="30184" x="1460500" y="3333750"/>
          <p14:tracePt t="30201" x="1428750" y="3327400"/>
          <p14:tracePt t="30218" x="1403350" y="3327400"/>
          <p14:tracePt t="30234" x="1403350" y="3340100"/>
          <p14:tracePt t="30251" x="1403350" y="3365500"/>
          <p14:tracePt t="30268" x="1403350" y="3397250"/>
          <p14:tracePt t="30284" x="1416050" y="3422650"/>
          <p14:tracePt t="30301" x="1441450" y="3441700"/>
          <p14:tracePt t="30318" x="1460500" y="3454400"/>
          <p14:tracePt t="30334" x="1466850" y="3454400"/>
          <p14:tracePt t="30351" x="1473200" y="3454400"/>
          <p14:tracePt t="30368" x="1473200" y="3441700"/>
          <p14:tracePt t="30384" x="1473200" y="3403600"/>
          <p14:tracePt t="30386" x="1473200" y="3390900"/>
          <p14:tracePt t="30401" x="1473200" y="3384550"/>
          <p14:tracePt t="30418" x="1460500" y="3359150"/>
          <p14:tracePt t="30475" x="1454150" y="3359150"/>
          <p14:tracePt t="30491" x="1454150" y="3365500"/>
          <p14:tracePt t="30504" x="1454150" y="3371850"/>
          <p14:tracePt t="30518" x="1454150" y="3378200"/>
          <p14:tracePt t="30803" x="1454150" y="3384550"/>
          <p14:tracePt t="30819" x="1447800" y="3390900"/>
          <p14:tracePt t="30819" x="0" y="0"/>
        </p14:tracePtLst>
        <p14:tracePtLst>
          <p14:tracePt t="33589" x="1162050" y="3486150"/>
          <p14:tracePt t="33600" x="1200150" y="3492500"/>
          <p14:tracePt t="33617" x="1352550" y="3524250"/>
          <p14:tracePt t="33622" x="1454150" y="3543300"/>
          <p14:tracePt t="33634" x="1797050" y="3606800"/>
          <p14:tracePt t="33650" x="2235200" y="3632200"/>
          <p14:tracePt t="33666" x="2692400" y="3632200"/>
          <p14:tracePt t="33683" x="3079750" y="3632200"/>
          <p14:tracePt t="33700" x="3308350" y="3632200"/>
          <p14:tracePt t="33717" x="3403600" y="3632200"/>
          <p14:tracePt t="33733" x="3422650" y="3632200"/>
          <p14:tracePt t="33750" x="3429000" y="3632200"/>
          <p14:tracePt t="33851" x="3416300" y="3625850"/>
          <p14:tracePt t="33851" x="0" y="0"/>
        </p14:tracePtLst>
        <p14:tracePtLst>
          <p14:tracePt t="34973" x="1104900" y="2533650"/>
          <p14:tracePt t="35028" x="1123950" y="2533650"/>
          <p14:tracePt t="35039" x="1155700" y="2533650"/>
          <p14:tracePt t="35051" x="1282700" y="2552700"/>
          <p14:tracePt t="35066" x="1435100" y="2590800"/>
          <p14:tracePt t="35083" x="1574800" y="2603500"/>
          <p14:tracePt t="35100" x="1651000" y="2609850"/>
          <p14:tracePt t="35116" x="1695450" y="2609850"/>
          <p14:tracePt t="35133" x="1708150" y="2609850"/>
          <p14:tracePt t="35149" x="1720850" y="2609850"/>
          <p14:tracePt t="35166" x="1727200" y="2609850"/>
          <p14:tracePt t="35183" x="1733550" y="2609850"/>
          <p14:tracePt t="35199" x="1746250" y="2609850"/>
          <p14:tracePt t="35216" x="1752600" y="2609850"/>
          <p14:tracePt t="35354" x="0" y="0"/>
        </p14:tracePtLst>
        <p14:tracePtLst>
          <p14:tracePt t="35756" x="1130300" y="2559050"/>
          <p14:tracePt t="35835" x="1143000" y="2559050"/>
          <p14:tracePt t="35847" x="1181100" y="2559050"/>
          <p14:tracePt t="35861" x="1301750" y="2571750"/>
          <p14:tracePt t="35876" x="1441450" y="2597150"/>
          <p14:tracePt t="35891" x="1581150" y="2622550"/>
          <p14:tracePt t="35899" x="1625600" y="2628900"/>
          <p14:tracePt t="35916" x="1682750" y="2641600"/>
          <p14:tracePt t="35933" x="1701800" y="2641600"/>
          <p14:tracePt t="35949" x="1708150" y="2641600"/>
          <p14:tracePt t="36170" x="0" y="0"/>
        </p14:tracePtLst>
        <p14:tracePtLst>
          <p14:tracePt t="36540" x="1225550" y="2565400"/>
          <p14:tracePt t="36643" x="1238250" y="2565400"/>
          <p14:tracePt t="36656" x="1276350" y="2565400"/>
          <p14:tracePt t="36672" x="1358900" y="2571750"/>
          <p14:tracePt t="36687" x="1498600" y="2590800"/>
          <p14:tracePt t="36690" x="1587500" y="2597150"/>
          <p14:tracePt t="36703" x="1663700" y="2609850"/>
          <p14:tracePt t="36715" x="1758950" y="2622550"/>
          <p14:tracePt t="36732" x="1790700" y="2628900"/>
          <p14:tracePt t="36749" x="1797050" y="2628900"/>
          <p14:tracePt t="36882" x="0" y="0"/>
        </p14:tracePtLst>
        <p14:tracePtLst>
          <p14:tracePt t="37788" x="1206500" y="3543300"/>
          <p14:tracePt t="37836" x="1212850" y="3543300"/>
          <p14:tracePt t="37847" x="1238250" y="3543300"/>
          <p14:tracePt t="37859" x="1333500" y="3543300"/>
          <p14:tracePt t="37872" x="1416050" y="3549650"/>
          <p14:tracePt t="37884" x="1606550" y="3556000"/>
          <p14:tracePt t="37898" x="1847850" y="3562350"/>
          <p14:tracePt t="37915" x="2044700" y="3562350"/>
          <p14:tracePt t="37932" x="2190750" y="3562350"/>
          <p14:tracePt t="37948" x="2279650" y="3562350"/>
          <p14:tracePt t="37965" x="2305050" y="3562350"/>
          <p14:tracePt t="37982" x="2311400" y="3562350"/>
          <p14:tracePt t="38015" x="2317750" y="3562350"/>
          <p14:tracePt t="38032" x="2324100" y="3562350"/>
          <p14:tracePt t="38306" x="0" y="0"/>
        </p14:tracePtLst>
        <p14:tracePtLst>
          <p14:tracePt t="39356" x="1092200" y="2571750"/>
          <p14:tracePt t="39387" x="1098550" y="2571750"/>
          <p14:tracePt t="39397" x="1104900" y="2571750"/>
          <p14:tracePt t="39408" x="1136650" y="2571750"/>
          <p14:tracePt t="39418" x="1225550" y="2590800"/>
          <p14:tracePt t="39431" x="1282700" y="2597150"/>
          <p14:tracePt t="39448" x="1409700" y="2609850"/>
          <p14:tracePt t="39451" x="1466850" y="2622550"/>
          <p14:tracePt t="39464" x="1524000" y="2628900"/>
          <p14:tracePt t="39481" x="1631950" y="2647950"/>
          <p14:tracePt t="39498" x="1657350" y="2647950"/>
          <p14:tracePt t="39514" x="1670050" y="2647950"/>
          <p14:tracePt t="39714" x="0" y="0"/>
        </p14:tracePtLst>
        <p14:tracePtLst>
          <p14:tracePt t="44043" x="704850" y="1663700"/>
          <p14:tracePt t="44058" x="704850" y="1670050"/>
          <p14:tracePt t="44068" x="704850" y="1676400"/>
          <p14:tracePt t="44080" x="704850" y="1689100"/>
          <p14:tracePt t="44096" x="704850" y="1720850"/>
          <p14:tracePt t="44113" x="717550" y="1765300"/>
          <p14:tracePt t="44115" x="730250" y="1784350"/>
          <p14:tracePt t="44130" x="768350" y="1835150"/>
          <p14:tracePt t="44146" x="838200" y="1879600"/>
          <p14:tracePt t="44163" x="939800" y="1924050"/>
          <p14:tracePt t="44180" x="1073150" y="1955800"/>
          <p14:tracePt t="44196" x="1168400" y="1968500"/>
          <p14:tracePt t="44213" x="1257300" y="1968500"/>
          <p14:tracePt t="44230" x="1295400" y="1955800"/>
          <p14:tracePt t="44246" x="1314450" y="1930400"/>
          <p14:tracePt t="44263" x="1320800" y="1905000"/>
          <p14:tracePt t="44267" x="1320800" y="1885950"/>
          <p14:tracePt t="44280" x="1320800" y="1873250"/>
          <p14:tracePt t="44296" x="1320800" y="1828800"/>
          <p14:tracePt t="44299" x="1314450" y="1809750"/>
          <p14:tracePt t="44313" x="1301750" y="1797050"/>
          <p14:tracePt t="44330" x="1270000" y="1746250"/>
          <p14:tracePt t="44346" x="1244600" y="1733550"/>
          <p14:tracePt t="44363" x="1219200" y="1720850"/>
          <p14:tracePt t="44379" x="1193800" y="1714500"/>
          <p14:tracePt t="44396" x="1181100" y="1714500"/>
          <p14:tracePt t="44413" x="1162050" y="1714500"/>
          <p14:tracePt t="44429" x="1143000" y="1720850"/>
          <p14:tracePt t="44446" x="1130300" y="1758950"/>
          <p14:tracePt t="44463" x="1123950" y="1809750"/>
          <p14:tracePt t="44479" x="1123950" y="1866900"/>
          <p14:tracePt t="44482" x="1123950" y="1892300"/>
          <p14:tracePt t="44496" x="1130300" y="1911350"/>
          <p14:tracePt t="44513" x="1162050" y="1930400"/>
          <p14:tracePt t="44529" x="1225550" y="1943100"/>
          <p14:tracePt t="44546" x="1314450" y="1943100"/>
          <p14:tracePt t="44563" x="1409700" y="1930400"/>
          <p14:tracePt t="44579" x="1466850" y="1885950"/>
          <p14:tracePt t="44596" x="1485900" y="1854200"/>
          <p14:tracePt t="44613" x="1485900" y="1816100"/>
          <p14:tracePt t="44629" x="1479550" y="1765300"/>
          <p14:tracePt t="44646" x="1460500" y="1746250"/>
          <p14:tracePt t="44662" x="1447800" y="1733550"/>
          <p14:tracePt t="44679" x="1441450" y="1733550"/>
          <p14:tracePt t="44696" x="1428750" y="1733550"/>
          <p14:tracePt t="44713" x="1416050" y="1733550"/>
          <p14:tracePt t="44715" x="1409700" y="1739900"/>
          <p14:tracePt t="44729" x="1397000" y="1746250"/>
          <p14:tracePt t="44746" x="1397000" y="1758950"/>
          <p14:tracePt t="44763" x="1397000" y="1771650"/>
          <p14:tracePt t="44779" x="1397000" y="1778000"/>
          <p14:tracePt t="44813" x="1403350" y="1778000"/>
          <p14:tracePt t="44829" x="1397000" y="1727200"/>
          <p14:tracePt t="44846" x="1327150" y="1657350"/>
          <p14:tracePt t="44863" x="1225550" y="1593850"/>
          <p14:tracePt t="44879" x="1092200" y="1549400"/>
          <p14:tracePt t="44896" x="977900" y="1530350"/>
          <p14:tracePt t="44898" x="958850" y="1530350"/>
          <p14:tracePt t="44913" x="933450" y="1530350"/>
          <p14:tracePt t="44930" x="895350" y="1536700"/>
          <p14:tracePt t="44946" x="882650" y="1568450"/>
          <p14:tracePt t="44963" x="882650" y="1593850"/>
          <p14:tracePt t="44979" x="882650" y="1644650"/>
          <p14:tracePt t="44996" x="895350" y="1676400"/>
          <p14:tracePt t="45013" x="914400" y="1701800"/>
          <p14:tracePt t="45029" x="939800" y="1714500"/>
          <p14:tracePt t="45046" x="958850" y="1720850"/>
          <p14:tracePt t="45063" x="984250" y="1720850"/>
          <p14:tracePt t="45079" x="1022350" y="1714500"/>
          <p14:tracePt t="45082" x="1028700" y="1708150"/>
          <p14:tracePt t="45096" x="1035050" y="1695450"/>
          <p14:tracePt t="45113" x="1035050" y="1676400"/>
          <p14:tracePt t="45129" x="1035050" y="1670050"/>
          <p14:tracePt t="45163" x="1035050" y="1663700"/>
          <p14:tracePt t="45178" x="1016000" y="1663700"/>
          <p14:tracePt t="45186" x="1016000" y="1676400"/>
          <p14:tracePt t="45196" x="1003300" y="1689100"/>
          <p14:tracePt t="45212" x="990600" y="1695450"/>
          <p14:tracePt t="45229" x="990600" y="1708150"/>
          <p14:tracePt t="45246" x="1003300" y="1739900"/>
          <p14:tracePt t="45262" x="1054100" y="1765300"/>
          <p14:tracePt t="45279" x="1143000" y="1778000"/>
          <p14:tracePt t="45283" x="1174750" y="1778000"/>
          <p14:tracePt t="45296" x="1212850" y="1778000"/>
          <p14:tracePt t="45312" x="1257300" y="1771650"/>
          <p14:tracePt t="45330" x="1257300" y="1752600"/>
          <p14:tracePt t="45346" x="1250950" y="1727200"/>
          <p14:tracePt t="45362" x="1219200" y="1708150"/>
          <p14:tracePt t="45379" x="1193800" y="1701800"/>
          <p14:tracePt t="45396" x="1174750" y="1701800"/>
          <p14:tracePt t="45412" x="1155700" y="1701800"/>
          <p14:tracePt t="45429" x="1155700" y="1708150"/>
          <p14:tracePt t="45462" x="1155700" y="1727200"/>
          <p14:tracePt t="45479" x="1174750" y="1733550"/>
          <p14:tracePt t="45496" x="1187450" y="1733550"/>
          <p14:tracePt t="45512" x="1200150" y="1733550"/>
          <p14:tracePt t="45529" x="1212850" y="1733550"/>
          <p14:tracePt t="45667" x="1206500" y="1733550"/>
          <p14:tracePt t="45675" x="1200150" y="1733550"/>
          <p14:tracePt t="45675" x="0" y="0"/>
        </p14:tracePtLst>
        <p14:tracePtLst>
          <p14:tracePt t="46157" x="723900" y="2012950"/>
          <p14:tracePt t="46173" x="717550" y="2038350"/>
          <p14:tracePt t="46187" x="717550" y="2082800"/>
          <p14:tracePt t="46202" x="698500" y="2165350"/>
          <p14:tracePt t="46212" x="692150" y="2209800"/>
          <p14:tracePt t="46229" x="679450" y="2317750"/>
          <p14:tracePt t="46246" x="654050" y="2432050"/>
          <p14:tracePt t="46262" x="628650" y="2552700"/>
          <p14:tracePt t="46279" x="615950" y="2679700"/>
          <p14:tracePt t="46296" x="603250" y="2787650"/>
          <p14:tracePt t="46298" x="603250" y="2851150"/>
          <p14:tracePt t="46312" x="603250" y="2908300"/>
          <p14:tracePt t="46329" x="628650" y="3016250"/>
          <p14:tracePt t="46346" x="717550" y="3143250"/>
          <p14:tracePt t="46362" x="793750" y="3200400"/>
          <p14:tracePt t="46379" x="882650" y="3251200"/>
          <p14:tracePt t="46396" x="996950" y="3282950"/>
          <p14:tracePt t="46412" x="1104900" y="3302000"/>
          <p14:tracePt t="46429" x="1212850" y="3314700"/>
          <p14:tracePt t="46445" x="1314450" y="3314700"/>
          <p14:tracePt t="46462" x="1371600" y="3308350"/>
          <p14:tracePt t="46479" x="1403350" y="3282950"/>
          <p14:tracePt t="46495" x="1428750" y="3244850"/>
          <p14:tracePt t="46498" x="1435100" y="3232150"/>
          <p14:tracePt t="46512" x="1441450" y="3213100"/>
          <p14:tracePt t="46529" x="1441450" y="3175000"/>
          <p14:tracePt t="46530" x="1441450" y="3162300"/>
          <p14:tracePt t="46546" x="1441450" y="3124200"/>
          <p14:tracePt t="46562" x="1441450" y="3098800"/>
          <p14:tracePt t="46579" x="1435100" y="3086100"/>
          <p14:tracePt t="46595" x="1428750" y="3073400"/>
          <p14:tracePt t="46612" x="1428750" y="3067050"/>
          <p14:tracePt t="46629" x="1422400" y="3060700"/>
          <p14:tracePt t="46645" x="1416050" y="3054350"/>
          <p14:tracePt t="46662" x="1416050" y="3048000"/>
          <p14:tracePt t="46679" x="1403350" y="3028950"/>
          <p14:tracePt t="46695" x="1384300" y="3022600"/>
          <p14:tracePt t="46698" x="1371600" y="3016250"/>
          <p14:tracePt t="46699" x="0" y="0"/>
        </p14:tracePtLst>
        <p14:tracePtLst>
          <p14:tracePt t="47582" x="628650" y="4133850"/>
          <p14:tracePt t="47598" x="622300" y="4152900"/>
          <p14:tracePt t="47612" x="622300" y="4165600"/>
          <p14:tracePt t="47628" x="622300" y="4197350"/>
          <p14:tracePt t="47645" x="622300" y="4229100"/>
          <p14:tracePt t="47662" x="628650" y="4279900"/>
          <p14:tracePt t="47678" x="641350" y="4324350"/>
          <p14:tracePt t="47695" x="654050" y="4375150"/>
          <p14:tracePt t="47698" x="666750" y="4413250"/>
          <p14:tracePt t="47712" x="679450" y="4438650"/>
          <p14:tracePt t="47728" x="723900" y="4502150"/>
          <p14:tracePt t="47730" x="749300" y="4533900"/>
          <p14:tracePt t="47745" x="787400" y="4559300"/>
          <p14:tracePt t="47761" x="984250" y="4667250"/>
          <p14:tracePt t="47778" x="1200150" y="4724400"/>
          <p14:tracePt t="47795" x="1530350" y="4781550"/>
          <p14:tracePt t="47812" x="1924050" y="4794250"/>
          <p14:tracePt t="47828" x="2362200" y="4794250"/>
          <p14:tracePt t="47845" x="2730500" y="4787900"/>
          <p14:tracePt t="47862" x="2914650" y="4749800"/>
          <p14:tracePt t="47878" x="2997200" y="4730750"/>
          <p14:tracePt t="47895" x="3016250" y="4718050"/>
          <p14:tracePt t="47912" x="3035300" y="4705350"/>
          <p14:tracePt t="47915" x="3041650" y="4692650"/>
          <p14:tracePt t="47928" x="3048000" y="4679950"/>
          <p14:tracePt t="47945" x="3067050" y="4622800"/>
          <p14:tracePt t="47962" x="3086100" y="4572000"/>
          <p14:tracePt t="47978" x="3086100" y="4533900"/>
          <p14:tracePt t="47995" x="3086100" y="4495800"/>
          <p14:tracePt t="48012" x="3086100" y="4470400"/>
          <p14:tracePt t="48028" x="3086100" y="4451350"/>
          <p14:tracePt t="48045" x="3086100" y="4432300"/>
          <p14:tracePt t="48061" x="3086100" y="4413250"/>
          <p14:tracePt t="48078" x="3079750" y="4394200"/>
          <p14:tracePt t="48095" x="3067050" y="4381500"/>
          <p14:tracePt t="48095" x="0" y="0"/>
        </p14:tracePtLst>
        <p14:tracePtLst>
          <p14:tracePt t="48756" x="660400" y="1714500"/>
          <p14:tracePt t="48796" x="660400" y="1727200"/>
          <p14:tracePt t="48807" x="660400" y="1758950"/>
          <p14:tracePt t="48820" x="660400" y="1866900"/>
          <p14:tracePt t="48833" x="660400" y="1943100"/>
          <p14:tracePt t="48845" x="660400" y="2139950"/>
          <p14:tracePt t="48861" x="647700" y="2406650"/>
          <p14:tracePt t="48878" x="647700" y="2736850"/>
          <p14:tracePt t="48895" x="647700" y="3105150"/>
          <p14:tracePt t="48911" x="647700" y="3498850"/>
          <p14:tracePt t="48915" x="647700" y="3670300"/>
          <p14:tracePt t="48928" x="647700" y="3841750"/>
          <p14:tracePt t="48945" x="647700" y="4146550"/>
          <p14:tracePt t="48962" x="673100" y="4476750"/>
          <p14:tracePt t="48978" x="685800" y="4616450"/>
          <p14:tracePt t="48995" x="685800" y="4699000"/>
          <p14:tracePt t="49011" x="704850" y="4787900"/>
          <p14:tracePt t="49028" x="711200" y="4857750"/>
          <p14:tracePt t="49045" x="711200" y="4908550"/>
          <p14:tracePt t="49061" x="711200" y="4978400"/>
          <p14:tracePt t="49078" x="711200" y="5022850"/>
          <p14:tracePt t="49095" x="711200" y="5067300"/>
          <p14:tracePt t="49111" x="711200" y="5092700"/>
          <p14:tracePt t="49116" x="711200" y="5099050"/>
          <p14:tracePt t="49128" x="711200" y="5111750"/>
          <p14:tracePt t="49145" x="711200" y="5118100"/>
          <p14:tracePt t="49219" x="711200" y="5124450"/>
          <p14:tracePt t="49251" x="717550" y="5124450"/>
          <p14:tracePt t="49263" x="723900" y="5124450"/>
          <p14:tracePt t="49278" x="730250" y="5124450"/>
          <p14:tracePt t="49295" x="742950" y="5105400"/>
          <p14:tracePt t="49311" x="755650" y="5054600"/>
          <p14:tracePt t="49315" x="768350" y="5016500"/>
          <p14:tracePt t="49332" x="793750" y="4908550"/>
          <p14:tracePt t="49344" x="800100" y="4838700"/>
          <p14:tracePt t="49362" x="819150" y="4667250"/>
          <p14:tracePt t="49378" x="819150" y="4559300"/>
          <p14:tracePt t="49394" x="819150" y="4432300"/>
          <p14:tracePt t="49411" x="806450" y="4267200"/>
          <p14:tracePt t="49428" x="781050" y="4064000"/>
          <p14:tracePt t="49444" x="742950" y="3822700"/>
          <p14:tracePt t="49461" x="711200" y="3543300"/>
          <p14:tracePt t="49478" x="685800" y="3282950"/>
          <p14:tracePt t="49494" x="685800" y="3048000"/>
          <p14:tracePt t="49499" x="685800" y="2933700"/>
          <p14:tracePt t="49511" x="685800" y="2819400"/>
          <p14:tracePt t="49528" x="685800" y="2590800"/>
          <p14:tracePt t="49545" x="685800" y="2387600"/>
          <p14:tracePt t="49547" x="685800" y="2286000"/>
          <p14:tracePt t="49562" x="692150" y="2127250"/>
          <p14:tracePt t="49578" x="692150" y="2006600"/>
          <p14:tracePt t="49594" x="704850" y="1898650"/>
          <p14:tracePt t="49611" x="711200" y="1847850"/>
          <p14:tracePt t="49628" x="711200" y="1803400"/>
          <p14:tracePt t="49644" x="711200" y="1765300"/>
          <p14:tracePt t="49661" x="711200" y="1739900"/>
          <p14:tracePt t="49678" x="711200" y="1720850"/>
          <p14:tracePt t="49694" x="717550" y="1701800"/>
          <p14:tracePt t="49711" x="717550" y="1689100"/>
          <p14:tracePt t="49728" x="723900" y="1663700"/>
          <p14:tracePt t="49730" x="723900" y="1651000"/>
          <p14:tracePt t="49744" x="723900" y="1638300"/>
          <p14:tracePt t="49761" x="742950" y="1568450"/>
          <p14:tracePt t="49778" x="749300" y="1524000"/>
          <p14:tracePt t="49794" x="755650" y="1492250"/>
          <p14:tracePt t="49811" x="755650" y="1479550"/>
          <p14:tracePt t="49827" x="755650" y="1473200"/>
          <p14:tracePt t="49915" x="755650" y="1492250"/>
          <p14:tracePt t="49926" x="755650" y="1511300"/>
          <p14:tracePt t="49940" x="755650" y="1555750"/>
          <p14:tracePt t="49952" x="755650" y="1581150"/>
          <p14:tracePt t="49961" x="755650" y="1612900"/>
          <p14:tracePt t="49962" x="755650" y="1644650"/>
          <p14:tracePt t="49978" x="755650" y="1708150"/>
          <p14:tracePt t="49994" x="755650" y="1797050"/>
          <p14:tracePt t="50011" x="755650" y="1879600"/>
          <p14:tracePt t="50027" x="755650" y="1981200"/>
          <p14:tracePt t="50044" x="755650" y="2082800"/>
          <p14:tracePt t="50061" x="755650" y="2216150"/>
          <p14:tracePt t="50078" x="755650" y="2349500"/>
          <p14:tracePt t="50094" x="774700" y="2501900"/>
          <p14:tracePt t="50111" x="800100" y="2654300"/>
          <p14:tracePt t="50115" x="806450" y="2717800"/>
          <p14:tracePt t="50127" x="812800" y="2781300"/>
          <p14:tracePt t="50144" x="831850" y="2908300"/>
          <p14:tracePt t="50147" x="838200" y="2965450"/>
          <p14:tracePt t="50161" x="838200" y="3009900"/>
          <p14:tracePt t="50178" x="838200" y="3200400"/>
          <p14:tracePt t="50194" x="838200" y="3346450"/>
          <p14:tracePt t="50211" x="838200" y="3524250"/>
          <p14:tracePt t="50228" x="838200" y="3695700"/>
          <p14:tracePt t="50244" x="838200" y="3854450"/>
          <p14:tracePt t="50261" x="838200" y="3968750"/>
          <p14:tracePt t="50277" x="838200" y="4057650"/>
          <p14:tracePt t="50294" x="838200" y="4152900"/>
          <p14:tracePt t="50311" x="838200" y="4229100"/>
          <p14:tracePt t="50327" x="838200" y="4298950"/>
          <p14:tracePt t="50344" x="838200" y="4343400"/>
          <p14:tracePt t="50346" x="838200" y="4368800"/>
          <p14:tracePt t="50361" x="831850" y="4406900"/>
          <p14:tracePt t="50377" x="831850" y="4483100"/>
          <p14:tracePt t="50394" x="831850" y="4527550"/>
          <p14:tracePt t="50411" x="831850" y="4578350"/>
          <p14:tracePt t="50427" x="825500" y="4616450"/>
          <p14:tracePt t="50444" x="825500" y="4635500"/>
          <p14:tracePt t="50461" x="825500" y="4654550"/>
          <p14:tracePt t="50477" x="825500" y="4673600"/>
          <p14:tracePt t="50494" x="825500" y="4692650"/>
          <p14:tracePt t="50511" x="819150" y="4705350"/>
          <p14:tracePt t="50527" x="819150" y="4711700"/>
          <p14:tracePt t="50596" x="819150" y="4699000"/>
          <p14:tracePt t="50612" x="819150" y="4654550"/>
          <p14:tracePt t="50628" x="819150" y="4559300"/>
          <p14:tracePt t="50644" x="819150" y="4406900"/>
          <p14:tracePt t="50664" x="819150" y="4197350"/>
          <p14:tracePt t="50670" x="819150" y="4070350"/>
          <p14:tracePt t="50678" x="819150" y="3917950"/>
          <p14:tracePt t="50694" x="819150" y="3613150"/>
          <p14:tracePt t="50711" x="819150" y="3289300"/>
          <p14:tracePt t="50714" x="819150" y="3111500"/>
          <p14:tracePt t="50728" x="819150" y="2959100"/>
          <p14:tracePt t="50730" x="819150" y="2832100"/>
          <p14:tracePt t="50744" x="819150" y="2724150"/>
          <p14:tracePt t="50761" x="819150" y="2546350"/>
          <p14:tracePt t="50777" x="819150" y="2374900"/>
          <p14:tracePt t="50794" x="819150" y="2286000"/>
          <p14:tracePt t="50811" x="819150" y="2222500"/>
          <p14:tracePt t="50827" x="819150" y="2178050"/>
          <p14:tracePt t="50844" x="819150" y="2120900"/>
          <p14:tracePt t="50861" x="819150" y="2063750"/>
          <p14:tracePt t="50877" x="819150" y="2019300"/>
          <p14:tracePt t="50894" x="819150" y="1968500"/>
          <p14:tracePt t="50911" x="819150" y="1924050"/>
          <p14:tracePt t="50927" x="819150" y="1873250"/>
          <p14:tracePt t="50930" x="819150" y="1854200"/>
          <p14:tracePt t="50944" x="819150" y="1835150"/>
          <p14:tracePt t="50961" x="819150" y="1803400"/>
          <p14:tracePt t="50977" x="819150" y="1758950"/>
          <p14:tracePt t="50994" x="819150" y="1727200"/>
          <p14:tracePt t="51010" x="812800" y="1708150"/>
          <p14:tracePt t="51027" x="806450" y="1689100"/>
          <p14:tracePt t="51044" x="800100" y="1663700"/>
          <p14:tracePt t="51061" x="787400" y="1644650"/>
          <p14:tracePt t="51077" x="787400" y="1638300"/>
          <p14:tracePt t="51228" x="781050" y="1638300"/>
          <p14:tracePt t="51244" x="774700" y="1657350"/>
          <p14:tracePt t="51262" x="762000" y="1695450"/>
          <p14:tracePt t="51277" x="749300" y="1752600"/>
          <p14:tracePt t="51294" x="730250" y="1835150"/>
          <p14:tracePt t="51311" x="704850" y="1905000"/>
          <p14:tracePt t="51327" x="704850" y="1962150"/>
          <p14:tracePt t="51344" x="704850" y="2025650"/>
          <p14:tracePt t="51361" x="704850" y="2089150"/>
          <p14:tracePt t="51364" x="704850" y="2127250"/>
          <p14:tracePt t="51378" x="704850" y="2203450"/>
          <p14:tracePt t="51394" x="704850" y="2298700"/>
          <p14:tracePt t="51410" x="704850" y="2406650"/>
          <p14:tracePt t="51427" x="698500" y="2533650"/>
          <p14:tracePt t="51444" x="698500" y="2647950"/>
          <p14:tracePt t="51460" x="698500" y="2774950"/>
          <p14:tracePt t="51477" x="698500" y="2901950"/>
          <p14:tracePt t="51494" x="698500" y="3054350"/>
          <p14:tracePt t="51510" x="698500" y="3200400"/>
          <p14:tracePt t="51527" x="698500" y="3346450"/>
          <p14:tracePt t="51530" x="698500" y="3409950"/>
          <p14:tracePt t="51544" x="698500" y="3473450"/>
          <p14:tracePt t="51560" x="698500" y="3600450"/>
          <p14:tracePt t="51563" x="698500" y="3663950"/>
          <p14:tracePt t="51577" x="698500" y="3721100"/>
          <p14:tracePt t="51578" x="698500" y="3771900"/>
          <p14:tracePt t="51593" x="698500" y="3879850"/>
          <p14:tracePt t="51610" x="698500" y="3956050"/>
          <p14:tracePt t="51627" x="698500" y="4032250"/>
          <p14:tracePt t="51644" x="698500" y="4095750"/>
          <p14:tracePt t="51660" x="698500" y="4165600"/>
          <p14:tracePt t="51677" x="698500" y="4241800"/>
          <p14:tracePt t="51694" x="698500" y="4324350"/>
          <p14:tracePt t="51710" x="698500" y="4387850"/>
          <p14:tracePt t="51727" x="698500" y="4445000"/>
          <p14:tracePt t="51743" x="698500" y="4502150"/>
          <p14:tracePt t="51761" x="698500" y="4540250"/>
          <p14:tracePt t="51778" x="698500" y="4597400"/>
          <p14:tracePt t="51794" x="698500" y="4622800"/>
          <p14:tracePt t="51810" x="698500" y="4629150"/>
          <p14:tracePt t="51827" x="698500" y="4635500"/>
          <p14:tracePt t="51860" x="698500" y="4641850"/>
          <p14:tracePt t="51877" x="698500" y="4648200"/>
          <p14:tracePt t="51988" x="704850" y="4622800"/>
          <p14:tracePt t="51999" x="704850" y="4603750"/>
          <p14:tracePt t="52015" x="704850" y="4540250"/>
          <p14:tracePt t="52027" x="704850" y="4425950"/>
          <p14:tracePt t="52044" x="704850" y="4254500"/>
          <p14:tracePt t="52060" x="692150" y="4044950"/>
          <p14:tracePt t="52077" x="673100" y="3759200"/>
          <p14:tracePt t="52094" x="654050" y="3486150"/>
          <p14:tracePt t="52110" x="615950" y="3225800"/>
          <p14:tracePt t="52127" x="577850" y="3022600"/>
          <p14:tracePt t="52144" x="546100" y="2857500"/>
          <p14:tracePt t="52146" x="527050" y="2794000"/>
          <p14:tracePt t="52160" x="520700" y="2736850"/>
          <p14:tracePt t="52177" x="508000" y="2647950"/>
          <p14:tracePt t="52194" x="488950" y="2508250"/>
          <p14:tracePt t="52210" x="482600" y="2406650"/>
          <p14:tracePt t="52227" x="469900" y="2317750"/>
          <p14:tracePt t="52244" x="444500" y="2228850"/>
          <p14:tracePt t="52260" x="438150" y="2171700"/>
          <p14:tracePt t="52277" x="438150" y="2108200"/>
          <p14:tracePt t="52293" x="438150" y="2051050"/>
          <p14:tracePt t="52310" x="438150" y="1993900"/>
          <p14:tracePt t="52327" x="438150" y="1949450"/>
          <p14:tracePt t="52343" x="438150" y="1917700"/>
          <p14:tracePt t="52346" x="438150" y="1898650"/>
          <p14:tracePt t="52360" x="438150" y="1892300"/>
          <p14:tracePt t="52377" x="438150" y="1873250"/>
          <p14:tracePt t="52378" x="438150" y="1860550"/>
          <p14:tracePt t="52393" x="438150" y="1841500"/>
          <p14:tracePt t="52410" x="438150" y="1822450"/>
          <p14:tracePt t="52427" x="444500" y="1790700"/>
          <p14:tracePt t="52443" x="444500" y="1784350"/>
          <p14:tracePt t="52460" x="444500" y="1771650"/>
          <p14:tracePt t="52498" x="450850" y="1765300"/>
          <p14:tracePt t="52515" x="450850" y="1758950"/>
          <p14:tracePt t="52527" x="457200" y="1752600"/>
          <p14:tracePt t="52543" x="469900" y="1739900"/>
          <p14:tracePt t="52560" x="495300" y="1727200"/>
          <p14:tracePt t="52563" x="508000" y="1727200"/>
          <p14:tracePt t="52577" x="520700" y="1720850"/>
          <p14:tracePt t="52593" x="565150" y="1701800"/>
          <p14:tracePt t="52610" x="584200" y="1689100"/>
          <p14:tracePt t="52627" x="609600" y="1682750"/>
          <p14:tracePt t="52643" x="622300" y="1676400"/>
          <p14:tracePt t="52660" x="635000" y="1670050"/>
          <p14:tracePt t="52738" x="641350" y="1670050"/>
          <p14:tracePt t="52755" x="647700" y="1670050"/>
          <p14:tracePt t="52769" x="654050" y="1670050"/>
          <p14:tracePt t="52811" x="660400" y="1670050"/>
          <p14:tracePt t="52823" x="660400" y="1676400"/>
          <p14:tracePt t="52837" x="660400" y="1689100"/>
          <p14:tracePt t="52845" x="666750" y="1695450"/>
          <p14:tracePt t="52860" x="666750" y="1701800"/>
          <p14:tracePt t="53098" x="0" y="0"/>
        </p14:tracePtLst>
        <p14:tracePtLst>
          <p14:tracePt t="54012" x="692150" y="1708150"/>
          <p14:tracePt t="54067" x="692150" y="1714500"/>
          <p14:tracePt t="54079" x="692150" y="1727200"/>
          <p14:tracePt t="54094" x="698500" y="1778000"/>
          <p14:tracePt t="54110" x="698500" y="1828800"/>
          <p14:tracePt t="54115" x="704850" y="1892300"/>
          <p14:tracePt t="54129" x="711200" y="1949450"/>
          <p14:tracePt t="54143" x="730250" y="2089150"/>
          <p14:tracePt t="54160" x="742950" y="2260600"/>
          <p14:tracePt t="54163" x="742950" y="2343150"/>
          <p14:tracePt t="54176" x="742950" y="2438400"/>
          <p14:tracePt t="54194" x="755650" y="2743200"/>
          <p14:tracePt t="54210" x="755650" y="2952750"/>
          <p14:tracePt t="54226" x="755650" y="3175000"/>
          <p14:tracePt t="54243" x="755650" y="3397250"/>
          <p14:tracePt t="54259" x="755650" y="3613150"/>
          <p14:tracePt t="54276" x="755650" y="3816350"/>
          <p14:tracePt t="54293" x="755650" y="3994150"/>
          <p14:tracePt t="54310" x="755650" y="4140200"/>
          <p14:tracePt t="54326" x="755650" y="4260850"/>
          <p14:tracePt t="54343" x="755650" y="4356100"/>
          <p14:tracePt t="54359" x="755650" y="4432300"/>
          <p14:tracePt t="54376" x="742950" y="4502150"/>
          <p14:tracePt t="54378" x="742950" y="4521200"/>
          <p14:tracePt t="54393" x="742950" y="4546600"/>
          <p14:tracePt t="54410" x="742950" y="4641850"/>
          <p14:tracePt t="54426" x="730250" y="4705350"/>
          <p14:tracePt t="54443" x="730250" y="4743450"/>
          <p14:tracePt t="54459" x="730250" y="4781550"/>
          <p14:tracePt t="54476" x="730250" y="4813300"/>
          <p14:tracePt t="54493" x="730250" y="4838700"/>
          <p14:tracePt t="54509" x="730250" y="4864100"/>
          <p14:tracePt t="54526" x="730250" y="4883150"/>
          <p14:tracePt t="54543" x="730250" y="4902200"/>
          <p14:tracePt t="54559" x="730250" y="4908550"/>
          <p14:tracePt t="54644" x="736600" y="4895850"/>
          <p14:tracePt t="54654" x="742950" y="4870450"/>
          <p14:tracePt t="54668" x="755650" y="4794250"/>
          <p14:tracePt t="54686" x="781050" y="4648200"/>
          <p14:tracePt t="54699" x="800100" y="4483100"/>
          <p14:tracePt t="54709" x="819150" y="4394200"/>
          <p14:tracePt t="54726" x="825500" y="4222750"/>
          <p14:tracePt t="54743" x="825500" y="4044950"/>
          <p14:tracePt t="54759" x="825500" y="3835400"/>
          <p14:tracePt t="54776" x="793750" y="3625850"/>
          <p14:tracePt t="54778" x="781050" y="3524250"/>
          <p14:tracePt t="54793" x="781050" y="3435350"/>
          <p14:tracePt t="54810" x="742950" y="3143250"/>
          <p14:tracePt t="54826" x="711200" y="2990850"/>
          <p14:tracePt t="54843" x="704850" y="2876550"/>
          <p14:tracePt t="54859" x="692150" y="2755900"/>
          <p14:tracePt t="54876" x="692150" y="2660650"/>
          <p14:tracePt t="54893" x="692150" y="2597150"/>
          <p14:tracePt t="54909" x="692150" y="2540000"/>
          <p14:tracePt t="54926" x="692150" y="2489200"/>
          <p14:tracePt t="54943" x="692150" y="2451100"/>
          <p14:tracePt t="54959" x="692150" y="2406650"/>
          <p14:tracePt t="54963" x="692150" y="2387600"/>
          <p14:tracePt t="54976" x="692150" y="2362200"/>
          <p14:tracePt t="54993" x="692150" y="2305050"/>
          <p14:tracePt t="54995" x="692150" y="2273300"/>
          <p14:tracePt t="55009" x="692150" y="2228850"/>
          <p14:tracePt t="55026" x="692150" y="2178050"/>
          <p14:tracePt t="55043" x="698500" y="2114550"/>
          <p14:tracePt t="55059" x="698500" y="2070100"/>
          <p14:tracePt t="55076" x="698500" y="2025650"/>
          <p14:tracePt t="55093" x="698500" y="1974850"/>
          <p14:tracePt t="55109" x="698500" y="1936750"/>
          <p14:tracePt t="55126" x="698500" y="1905000"/>
          <p14:tracePt t="55142" x="698500" y="1879600"/>
          <p14:tracePt t="55159" x="698500" y="1866900"/>
          <p14:tracePt t="55164" x="698500" y="1860550"/>
          <p14:tracePt t="55176" x="698500" y="1854200"/>
          <p14:tracePt t="55192" x="698500" y="1841500"/>
          <p14:tracePt t="55209" x="698500" y="1822450"/>
          <p14:tracePt t="55226" x="698500" y="1809750"/>
          <p14:tracePt t="55242" x="698500" y="1803400"/>
          <p14:tracePt t="55259" x="698500" y="1797050"/>
          <p14:tracePt t="55276" x="698500" y="1790700"/>
          <p14:tracePt t="55643" x="0" y="0"/>
        </p14:tracePtLst>
        <p14:tracePtLst>
          <p14:tracePt t="56076" x="711200" y="1727200"/>
          <p14:tracePt t="56094" x="704850" y="1727200"/>
          <p14:tracePt t="56109" x="698500" y="1746250"/>
          <p14:tracePt t="56126" x="692150" y="1841500"/>
          <p14:tracePt t="56142" x="685800" y="1962150"/>
          <p14:tracePt t="56159" x="654050" y="2152650"/>
          <p14:tracePt t="56175" x="641350" y="2387600"/>
          <p14:tracePt t="56192" x="641350" y="2711450"/>
          <p14:tracePt t="56209" x="615950" y="3136900"/>
          <p14:tracePt t="56210" x="615950" y="3327400"/>
          <p14:tracePt t="56226" x="603250" y="3702050"/>
          <p14:tracePt t="56242" x="603250" y="3968750"/>
          <p14:tracePt t="56259" x="603250" y="4171950"/>
          <p14:tracePt t="56276" x="603250" y="4318000"/>
          <p14:tracePt t="56292" x="603250" y="4425950"/>
          <p14:tracePt t="56309" x="603250" y="4476750"/>
          <p14:tracePt t="56325" x="603250" y="4502150"/>
          <p14:tracePt t="56342" x="603250" y="4521200"/>
          <p14:tracePt t="56359" x="603250" y="4552950"/>
          <p14:tracePt t="56375" x="603250" y="4591050"/>
          <p14:tracePt t="56392" x="603250" y="4622800"/>
          <p14:tracePt t="56394" x="603250" y="4641850"/>
          <p14:tracePt t="56409" x="603250" y="4648200"/>
          <p14:tracePt t="56425" x="603250" y="4711700"/>
          <p14:tracePt t="56442" x="609600" y="4775200"/>
          <p14:tracePt t="56459" x="615950" y="4832350"/>
          <p14:tracePt t="56475" x="628650" y="4883150"/>
          <p14:tracePt t="56492" x="635000" y="4927600"/>
          <p14:tracePt t="56509" x="641350" y="4946650"/>
          <p14:tracePt t="56525" x="641350" y="4953000"/>
          <p14:tracePt t="56558" x="647700" y="4959350"/>
          <p14:tracePt t="56575" x="654050" y="4946650"/>
          <p14:tracePt t="56592" x="673100" y="4927600"/>
          <p14:tracePt t="56608" x="692150" y="4889500"/>
          <p14:tracePt t="56611" x="698500" y="4870450"/>
          <p14:tracePt t="56625" x="717550" y="4851400"/>
          <p14:tracePt t="56642" x="742950" y="4819650"/>
          <p14:tracePt t="56659" x="800100" y="4806950"/>
          <p14:tracePt t="56675" x="939800" y="4800600"/>
          <p14:tracePt t="56692" x="1181100" y="4800600"/>
          <p14:tracePt t="56708" x="1593850" y="4800600"/>
          <p14:tracePt t="56725" x="2070100" y="4800600"/>
          <p14:tracePt t="56742" x="2520950" y="4800600"/>
          <p14:tracePt t="56759" x="2870200" y="4800600"/>
          <p14:tracePt t="56775" x="3079750" y="4800600"/>
          <p14:tracePt t="56792" x="3206750" y="4800600"/>
          <p14:tracePt t="56794" x="3238500" y="4800600"/>
          <p14:tracePt t="56808" x="3263900" y="4800600"/>
          <p14:tracePt t="56825" x="3289300" y="4794250"/>
          <p14:tracePt t="56858" x="3302000" y="4787900"/>
          <p14:tracePt t="56875" x="3327400" y="4756150"/>
          <p14:tracePt t="56892" x="3346450" y="4705350"/>
          <p14:tracePt t="56908" x="3371850" y="4648200"/>
          <p14:tracePt t="56925" x="3397250" y="4591050"/>
          <p14:tracePt t="56942" x="3416300" y="4533900"/>
          <p14:tracePt t="56958" x="3441700" y="4464050"/>
          <p14:tracePt t="56975" x="3460750" y="4375150"/>
          <p14:tracePt t="56992" x="3479800" y="4254500"/>
          <p14:tracePt t="56994" x="3479800" y="4191000"/>
          <p14:tracePt t="57009" x="3486150" y="4102100"/>
          <p14:tracePt t="57026" x="3505200" y="3873500"/>
          <p14:tracePt t="57042" x="3511550" y="3708400"/>
          <p14:tracePt t="57058" x="3511550" y="3562350"/>
          <p14:tracePt t="57075" x="3505200" y="3390900"/>
          <p14:tracePt t="57092" x="3479800" y="3270250"/>
          <p14:tracePt t="57108" x="3460750" y="3175000"/>
          <p14:tracePt t="57125" x="3441700" y="3079750"/>
          <p14:tracePt t="57142" x="3429000" y="3003550"/>
          <p14:tracePt t="57159" x="3409950" y="2946400"/>
          <p14:tracePt t="57175" x="3403600" y="2895600"/>
          <p14:tracePt t="57192" x="3384550" y="2844800"/>
          <p14:tracePt t="57194" x="3371850" y="2825750"/>
          <p14:tracePt t="57208" x="3359150" y="2800350"/>
          <p14:tracePt t="57225" x="3302000" y="2730500"/>
          <p14:tracePt t="57242" x="3225800" y="2660650"/>
          <p14:tracePt t="57258" x="3111500" y="2584450"/>
          <p14:tracePt t="57275" x="2933700" y="2476500"/>
          <p14:tracePt t="57292" x="2698750" y="2336800"/>
          <p14:tracePt t="57308" x="2406650" y="2178050"/>
          <p14:tracePt t="57325" x="2070100" y="2038350"/>
          <p14:tracePt t="57342" x="1727200" y="1898650"/>
          <p14:tracePt t="57358" x="1428750" y="1778000"/>
          <p14:tracePt t="57375" x="1193800" y="1701800"/>
          <p14:tracePt t="57392" x="1035050" y="1657350"/>
          <p14:tracePt t="57395" x="965200" y="1638300"/>
          <p14:tracePt t="57408" x="914400" y="1631950"/>
          <p14:tracePt t="57426" x="787400" y="1612900"/>
          <p14:tracePt t="57442" x="749300" y="1612900"/>
          <p14:tracePt t="57458" x="711200" y="1612900"/>
          <p14:tracePt t="57475" x="679450" y="1612900"/>
          <p14:tracePt t="57492" x="647700" y="1638300"/>
          <p14:tracePt t="57508" x="622300" y="1663700"/>
          <p14:tracePt t="57525" x="596900" y="1676400"/>
          <p14:tracePt t="57542" x="577850" y="1708150"/>
          <p14:tracePt t="57558" x="552450" y="1739900"/>
          <p14:tracePt t="57575" x="520700" y="1797050"/>
          <p14:tracePt t="57592" x="488950" y="1866900"/>
          <p14:tracePt t="57608" x="457200" y="1981200"/>
          <p14:tracePt t="57610" x="444500" y="2044700"/>
          <p14:tracePt t="57625" x="406400" y="2197100"/>
          <p14:tracePt t="57642" x="374650" y="2381250"/>
          <p14:tracePt t="57658" x="361950" y="2578100"/>
          <p14:tracePt t="57675" x="361950" y="2781300"/>
          <p14:tracePt t="57691" x="374650" y="2997200"/>
          <p14:tracePt t="57708" x="412750" y="3194050"/>
          <p14:tracePt t="57725" x="457200" y="3365500"/>
          <p14:tracePt t="57742" x="508000" y="3517900"/>
          <p14:tracePt t="57758" x="558800" y="3651250"/>
          <p14:tracePt t="57775" x="596900" y="3771900"/>
          <p14:tracePt t="57792" x="647700" y="3898900"/>
          <p14:tracePt t="57796" x="673100" y="3956050"/>
          <p14:tracePt t="57808" x="692150" y="4019550"/>
          <p14:tracePt t="57825" x="742950" y="4133850"/>
          <p14:tracePt t="57841" x="844550" y="4298950"/>
          <p14:tracePt t="57858" x="889000" y="4381500"/>
          <p14:tracePt t="57875" x="939800" y="4445000"/>
          <p14:tracePt t="57891" x="977900" y="4502150"/>
          <p14:tracePt t="57908" x="1022350" y="4540250"/>
          <p14:tracePt t="57925" x="1079500" y="4591050"/>
          <p14:tracePt t="57941" x="1155700" y="4635500"/>
          <p14:tracePt t="57958" x="1250950" y="4692650"/>
          <p14:tracePt t="57975" x="1365250" y="4749800"/>
          <p14:tracePt t="57991" x="1517650" y="4787900"/>
          <p14:tracePt t="57994" x="1600200" y="4806950"/>
          <p14:tracePt t="58008" x="1689100" y="4826000"/>
          <p14:tracePt t="58025" x="1860550" y="4838700"/>
          <p14:tracePt t="58027" x="1936750" y="4838700"/>
          <p14:tracePt t="58042" x="2101850" y="4838700"/>
          <p14:tracePt t="58058" x="2292350" y="4838700"/>
          <p14:tracePt t="58075" x="2489200" y="4838700"/>
          <p14:tracePt t="58091" x="2730500" y="4838700"/>
          <p14:tracePt t="58108" x="2997200" y="4787900"/>
          <p14:tracePt t="58125" x="3270250" y="4730750"/>
          <p14:tracePt t="58141" x="3498850" y="4692650"/>
          <p14:tracePt t="58158" x="3702050" y="4635500"/>
          <p14:tracePt t="58175" x="3879850" y="4584700"/>
          <p14:tracePt t="58178" x="3956050" y="4552950"/>
          <p14:tracePt t="58191" x="4013200" y="4521200"/>
          <p14:tracePt t="58208" x="4089400" y="4457700"/>
          <p14:tracePt t="58211" x="4108450" y="4419600"/>
          <p14:tracePt t="58225" x="4133850" y="4381500"/>
          <p14:tracePt t="58242" x="4171950" y="4267200"/>
          <p14:tracePt t="58258" x="4184650" y="4171950"/>
          <p14:tracePt t="58275" x="4184650" y="4070350"/>
          <p14:tracePt t="58291" x="4184650" y="3968750"/>
          <p14:tracePt t="58308" x="4184650" y="3860800"/>
          <p14:tracePt t="58325" x="4165600" y="3746500"/>
          <p14:tracePt t="58341" x="4133850" y="3644900"/>
          <p14:tracePt t="58358" x="4089400" y="3536950"/>
          <p14:tracePt t="58375" x="4019550" y="3397250"/>
          <p14:tracePt t="58391" x="3930650" y="3251200"/>
          <p14:tracePt t="58408" x="3822700" y="3105150"/>
          <p14:tracePt t="58425" x="3695700" y="2965450"/>
          <p14:tracePt t="58426" x="3625850" y="2895600"/>
          <p14:tracePt t="58441" x="3511550" y="2787650"/>
          <p14:tracePt t="58458" x="3371850" y="2673350"/>
          <p14:tracePt t="58475" x="3251200" y="2571750"/>
          <p14:tracePt t="58491" x="3117850" y="2476500"/>
          <p14:tracePt t="58508" x="2990850" y="2393950"/>
          <p14:tracePt t="58525" x="2844800" y="2324100"/>
          <p14:tracePt t="58541" x="2673350" y="2266950"/>
          <p14:tracePt t="58558" x="2495550" y="2228850"/>
          <p14:tracePt t="58575" x="2324100" y="2197100"/>
          <p14:tracePt t="58591" x="2146300" y="2159000"/>
          <p14:tracePt t="58608" x="1974850" y="2152650"/>
          <p14:tracePt t="58624" x="1797050" y="2152650"/>
          <p14:tracePt t="58626" x="1714500" y="2152650"/>
          <p14:tracePt t="58641" x="1543050" y="2152650"/>
          <p14:tracePt t="58658" x="1384300" y="2152650"/>
          <p14:tracePt t="58675" x="1270000" y="2178050"/>
          <p14:tracePt t="58691" x="1206500" y="2222500"/>
          <p14:tracePt t="58708" x="1149350" y="2286000"/>
          <p14:tracePt t="58725" x="1092200" y="2374900"/>
          <p14:tracePt t="58741" x="1047750" y="2463800"/>
          <p14:tracePt t="58758" x="1016000" y="2565400"/>
          <p14:tracePt t="58775" x="990600" y="2679700"/>
          <p14:tracePt t="58791" x="977900" y="2800350"/>
          <p14:tracePt t="58794" x="977900" y="2851150"/>
          <p14:tracePt t="58808" x="977900" y="2927350"/>
          <p14:tracePt t="58824" x="1028700" y="3060700"/>
          <p14:tracePt t="58826" x="1060450" y="3117850"/>
          <p14:tracePt t="58842" x="1155700" y="3225800"/>
          <p14:tracePt t="58858" x="1270000" y="3314700"/>
          <p14:tracePt t="58875" x="1435100" y="3403600"/>
          <p14:tracePt t="58891" x="1631950" y="3467100"/>
          <p14:tracePt t="58908" x="1841500" y="3498850"/>
          <p14:tracePt t="58924" x="2057400" y="3511550"/>
          <p14:tracePt t="58941" x="2254250" y="3511550"/>
          <p14:tracePt t="58958" x="2413000" y="3498850"/>
          <p14:tracePt t="58974" x="2501900" y="3486150"/>
          <p14:tracePt t="58991" x="2540000" y="3473450"/>
          <p14:tracePt t="59008" x="2552700" y="3460750"/>
          <p14:tracePt t="59010" x="2565400" y="3460750"/>
          <p14:tracePt t="59024" x="2571750" y="3448050"/>
          <p14:tracePt t="59026" x="2578100" y="3435350"/>
          <p14:tracePt t="59041" x="2578100" y="3429000"/>
          <p14:tracePt t="59058" x="2584450" y="3422650"/>
          <p14:tracePt t="59226" x="0" y="0"/>
        </p14:tracePtLst>
        <p14:tracePtLst>
          <p14:tracePt t="64220" x="647700" y="5226050"/>
          <p14:tracePt t="64275" x="654050" y="5226050"/>
          <p14:tracePt t="64285" x="673100" y="5226050"/>
          <p14:tracePt t="64296" x="692150" y="5226050"/>
          <p14:tracePt t="64308" x="768350" y="5226050"/>
          <p14:tracePt t="64323" x="908050" y="5226050"/>
          <p14:tracePt t="64339" x="1104900" y="5226050"/>
          <p14:tracePt t="64356" x="1352550" y="5226050"/>
          <p14:tracePt t="64373" x="1612900" y="5226050"/>
          <p14:tracePt t="64390" x="1873250" y="5226050"/>
          <p14:tracePt t="64406" x="2101850" y="5226050"/>
          <p14:tracePt t="64423" x="2317750" y="5226050"/>
          <p14:tracePt t="64426" x="2406650" y="5226050"/>
          <p14:tracePt t="64439" x="2501900" y="5226050"/>
          <p14:tracePt t="64456" x="2673350" y="5226050"/>
          <p14:tracePt t="64458" x="2768600" y="5226050"/>
          <p14:tracePt t="64473" x="2863850" y="5226050"/>
          <p14:tracePt t="64489" x="3117850" y="5226050"/>
          <p14:tracePt t="64506" x="3270250" y="5226050"/>
          <p14:tracePt t="64523" x="3422650" y="5226050"/>
          <p14:tracePt t="64539" x="3549650" y="5226050"/>
          <p14:tracePt t="64556" x="3676650" y="5226050"/>
          <p14:tracePt t="64573" x="3790950" y="5226050"/>
          <p14:tracePt t="64589" x="3930650" y="5226050"/>
          <p14:tracePt t="64606" x="4076700" y="5226050"/>
          <p14:tracePt t="64623" x="4248150" y="5226050"/>
          <p14:tracePt t="64639" x="4406900" y="5226050"/>
          <p14:tracePt t="64642" x="4483100" y="5226050"/>
          <p14:tracePt t="64656" x="4546600" y="5226050"/>
          <p14:tracePt t="64660" x="4616450" y="5226050"/>
          <p14:tracePt t="64672" x="4692650" y="5232400"/>
          <p14:tracePt t="64689" x="4864100" y="5232400"/>
          <p14:tracePt t="64706" x="4991100" y="5232400"/>
          <p14:tracePt t="64723" x="5118100" y="5232400"/>
          <p14:tracePt t="64739" x="5245100" y="5232400"/>
          <p14:tracePt t="64756" x="5359400" y="5232400"/>
          <p14:tracePt t="64772" x="5435600" y="5232400"/>
          <p14:tracePt t="64789" x="5486400" y="5232400"/>
          <p14:tracePt t="64806" x="5530850" y="5232400"/>
          <p14:tracePt t="64822" x="5568950" y="5232400"/>
          <p14:tracePt t="64839" x="5600700" y="5232400"/>
          <p14:tracePt t="64856" x="5626100" y="5232400"/>
          <p14:tracePt t="64858" x="5632450" y="5232400"/>
          <p14:tracePt t="65258" x="0" y="0"/>
        </p14:tracePtLst>
        <p14:tracePtLst>
          <p14:tracePt t="66675" x="2590800" y="5054600"/>
          <p14:tracePt t="66707" x="2590800" y="5060950"/>
          <p14:tracePt t="66717" x="2590800" y="5073650"/>
          <p14:tracePt t="66727" x="2590800" y="5086350"/>
          <p14:tracePt t="66739" x="2590800" y="5118100"/>
          <p14:tracePt t="66755" x="2603500" y="5156200"/>
          <p14:tracePt t="66772" x="2635250" y="5181600"/>
          <p14:tracePt t="66788" x="2686050" y="5207000"/>
          <p14:tracePt t="66805" x="2755900" y="5238750"/>
          <p14:tracePt t="66822" x="2844800" y="5251450"/>
          <p14:tracePt t="66839" x="2908300" y="5257800"/>
          <p14:tracePt t="66855" x="2952750" y="5257800"/>
          <p14:tracePt t="66872" x="2990850" y="5251450"/>
          <p14:tracePt t="66889" x="2990850" y="5245100"/>
          <p14:tracePt t="66906" x="2990850" y="5187950"/>
          <p14:tracePt t="66922" x="2984500" y="5149850"/>
          <p14:tracePt t="66939" x="2952750" y="5111750"/>
          <p14:tracePt t="66955" x="2895600" y="5080000"/>
          <p14:tracePt t="66972" x="2844800" y="5060950"/>
          <p14:tracePt t="66989" x="2819400" y="5060950"/>
          <p14:tracePt t="67005" x="2806700" y="5060950"/>
          <p14:tracePt t="67038" x="2800350" y="5060950"/>
          <p14:tracePt t="67055" x="2794000" y="5060950"/>
          <p14:tracePt t="67194" x="0" y="0"/>
        </p14:tracePtLst>
        <p14:tracePtLst>
          <p14:tracePt t="67732" x="2647950" y="4959350"/>
          <p14:tracePt t="67744" x="2641600" y="4972050"/>
          <p14:tracePt t="67759" x="2635250" y="4991100"/>
          <p14:tracePt t="67772" x="2628900" y="5029200"/>
          <p14:tracePt t="67788" x="2622550" y="5060950"/>
          <p14:tracePt t="67805" x="2616200" y="5111750"/>
          <p14:tracePt t="67822" x="2616200" y="5156200"/>
          <p14:tracePt t="67838" x="2616200" y="5207000"/>
          <p14:tracePt t="67855" x="2628900" y="5226050"/>
          <p14:tracePt t="67872" x="2647950" y="5251450"/>
          <p14:tracePt t="67875" x="2660650" y="5257800"/>
          <p14:tracePt t="67888" x="2679700" y="5270500"/>
          <p14:tracePt t="67905" x="2717800" y="5283200"/>
          <p14:tracePt t="67922" x="2794000" y="5283200"/>
          <p14:tracePt t="67938" x="2851150" y="5283200"/>
          <p14:tracePt t="67955" x="2908300" y="5276850"/>
          <p14:tracePt t="67971" x="2952750" y="5257800"/>
          <p14:tracePt t="67988" x="2978150" y="5219700"/>
          <p14:tracePt t="68005" x="2990850" y="5181600"/>
          <p14:tracePt t="68021" x="2997200" y="5149850"/>
          <p14:tracePt t="68038" x="2997200" y="5105400"/>
          <p14:tracePt t="68055" x="2984500" y="5080000"/>
          <p14:tracePt t="68071" x="2959100" y="5054600"/>
          <p14:tracePt t="68088" x="2914650" y="5029200"/>
          <p14:tracePt t="68105" x="2844800" y="5010150"/>
          <p14:tracePt t="68106" x="2813050" y="5003800"/>
          <p14:tracePt t="68122" x="2736850" y="5003800"/>
          <p14:tracePt t="68138" x="2647950" y="5010150"/>
          <p14:tracePt t="68155" x="2584450" y="5041900"/>
          <p14:tracePt t="68171" x="2546350" y="5067300"/>
          <p14:tracePt t="68188" x="2533650" y="5086350"/>
          <p14:tracePt t="68205" x="2533650" y="5099050"/>
          <p14:tracePt t="68221" x="2533650" y="5118100"/>
          <p14:tracePt t="68238" x="2533650" y="5149850"/>
          <p14:tracePt t="68255" x="2552700" y="5168900"/>
          <p14:tracePt t="68271" x="2584450" y="5187950"/>
          <p14:tracePt t="68274" x="2603500" y="5194300"/>
          <p14:tracePt t="68288" x="2622550" y="5194300"/>
          <p14:tracePt t="68305" x="2686050" y="5194300"/>
          <p14:tracePt t="68306" x="2717800" y="5194300"/>
          <p14:tracePt t="68321" x="2774950" y="5181600"/>
          <p14:tracePt t="68338" x="2800350" y="5156200"/>
          <p14:tracePt t="68355" x="2813050" y="5137150"/>
          <p14:tracePt t="68371" x="2813050" y="5124450"/>
          <p14:tracePt t="68388" x="2813050" y="5105400"/>
          <p14:tracePt t="68404" x="2813050" y="5073650"/>
          <p14:tracePt t="68421" x="2794000" y="5060950"/>
          <p14:tracePt t="68438" x="2768600" y="5041900"/>
          <p14:tracePt t="68454" x="2730500" y="5029200"/>
          <p14:tracePt t="68471" x="2705100" y="5029200"/>
          <p14:tracePt t="68488" x="2679700" y="5029200"/>
          <p14:tracePt t="68504" x="2641600" y="5035550"/>
          <p14:tracePt t="68521" x="2616200" y="5086350"/>
          <p14:tracePt t="68538" x="2603500" y="5124450"/>
          <p14:tracePt t="68555" x="2603500" y="5143500"/>
          <p14:tracePt t="68571" x="2603500" y="5156200"/>
          <p14:tracePt t="68588" x="2603500" y="5168900"/>
          <p14:tracePt t="68651" x="2609850" y="5168900"/>
          <p14:tracePt t="68691" x="2616200" y="5168900"/>
          <p14:tracePt t="68698" x="0" y="0"/>
        </p14:tracePtLst>
        <p14:tracePtLst>
          <p14:tracePt t="69348" x="2070100" y="1397000"/>
          <p14:tracePt t="69363" x="2070100" y="1403350"/>
          <p14:tracePt t="69375" x="2070100" y="1416050"/>
          <p14:tracePt t="69388" x="2063750" y="1460500"/>
          <p14:tracePt t="69404" x="2063750" y="1504950"/>
          <p14:tracePt t="69421" x="2070100" y="1587500"/>
          <p14:tracePt t="69438" x="2101850" y="1638300"/>
          <p14:tracePt t="69454" x="2152650" y="1676400"/>
          <p14:tracePt t="69471" x="2222500" y="1701800"/>
          <p14:tracePt t="69488" x="2273300" y="1708150"/>
          <p14:tracePt t="69490" x="2305050" y="1708150"/>
          <p14:tracePt t="69504" x="2330450" y="1695450"/>
          <p14:tracePt t="69521" x="2355850" y="1657350"/>
          <p14:tracePt t="69538" x="2355850" y="1593850"/>
          <p14:tracePt t="69554" x="2349500" y="1549400"/>
          <p14:tracePt t="69571" x="2330450" y="1524000"/>
          <p14:tracePt t="69588" x="2311400" y="1498600"/>
          <p14:tracePt t="69604" x="2286000" y="1492250"/>
          <p14:tracePt t="69621" x="2266950" y="1485900"/>
          <p14:tracePt t="69638" x="2260600" y="1485900"/>
          <p14:tracePt t="69654" x="2254250" y="1485900"/>
          <p14:tracePt t="69671" x="2247900" y="1485900"/>
          <p14:tracePt t="69834" x="0" y="0"/>
        </p14:tracePtLst>
        <p14:tracePtLst>
          <p14:tracePt t="70804" x="2546350" y="4978400"/>
          <p14:tracePt t="70818" x="2533650" y="5003800"/>
          <p14:tracePt t="70832" x="2533650" y="5010150"/>
          <p14:tracePt t="70847" x="2533650" y="5035550"/>
          <p14:tracePt t="70850" x="2533650" y="5054600"/>
          <p14:tracePt t="70862" x="2533650" y="5073650"/>
          <p14:tracePt t="70871" x="2533650" y="5099050"/>
          <p14:tracePt t="70887" x="2533650" y="5143500"/>
          <p14:tracePt t="70891" x="2533650" y="5162550"/>
          <p14:tracePt t="70904" x="2540000" y="5181600"/>
          <p14:tracePt t="70921" x="2559050" y="5207000"/>
          <p14:tracePt t="70938" x="2609850" y="5238750"/>
          <p14:tracePt t="70954" x="2660650" y="5245100"/>
          <p14:tracePt t="70970" x="2736850" y="5245100"/>
          <p14:tracePt t="70987" x="2819400" y="5245100"/>
          <p14:tracePt t="71004" x="2914650" y="5232400"/>
          <p14:tracePt t="71020" x="2965450" y="5200650"/>
          <p14:tracePt t="71037" x="2990850" y="5168900"/>
          <p14:tracePt t="71054" x="2997200" y="5124450"/>
          <p14:tracePt t="71070" x="2990850" y="5048250"/>
          <p14:tracePt t="71087" x="2965450" y="4991100"/>
          <p14:tracePt t="71090" x="2952750" y="4959350"/>
          <p14:tracePt t="71104" x="2933700" y="4933950"/>
          <p14:tracePt t="71120" x="2882900" y="4895850"/>
          <p14:tracePt t="71138" x="2787650" y="4864100"/>
          <p14:tracePt t="71154" x="2736850" y="4851400"/>
          <p14:tracePt t="71171" x="2673350" y="4851400"/>
          <p14:tracePt t="71187" x="2603500" y="4870450"/>
          <p14:tracePt t="71204" x="2559050" y="4902200"/>
          <p14:tracePt t="71220" x="2527300" y="4933950"/>
          <p14:tracePt t="71237" x="2508250" y="4972050"/>
          <p14:tracePt t="71254" x="2501900" y="5003800"/>
          <p14:tracePt t="71270" x="2501900" y="5035550"/>
          <p14:tracePt t="71287" x="2501900" y="5067300"/>
          <p14:tracePt t="71291" x="2501900" y="5080000"/>
          <p14:tracePt t="71304" x="2514600" y="5092700"/>
          <p14:tracePt t="71320" x="2559050" y="5124450"/>
          <p14:tracePt t="71338" x="2686050" y="5175250"/>
          <p14:tracePt t="71354" x="2806700" y="5200650"/>
          <p14:tracePt t="71370" x="2914650" y="5207000"/>
          <p14:tracePt t="71387" x="2984500" y="5207000"/>
          <p14:tracePt t="71404" x="3009900" y="5187950"/>
          <p14:tracePt t="71420" x="3009900" y="5168900"/>
          <p14:tracePt t="71437" x="3009900" y="5124450"/>
          <p14:tracePt t="71454" x="2997200" y="5060950"/>
          <p14:tracePt t="71470" x="2978150" y="5029200"/>
          <p14:tracePt t="71487" x="2940050" y="4984750"/>
          <p14:tracePt t="71504" x="2889250" y="4965700"/>
          <p14:tracePt t="71506" x="2863850" y="4959350"/>
          <p14:tracePt t="71520" x="2844800" y="4959350"/>
          <p14:tracePt t="71537" x="2787650" y="4965700"/>
          <p14:tracePt t="71553" x="2755900" y="4991100"/>
          <p14:tracePt t="71570" x="2724150" y="5029200"/>
          <p14:tracePt t="71587" x="2717800" y="5073650"/>
          <p14:tracePt t="71604" x="2711450" y="5099050"/>
          <p14:tracePt t="71620" x="2711450" y="5137150"/>
          <p14:tracePt t="71637" x="2724150" y="5168900"/>
          <p14:tracePt t="71654" x="2755900" y="5194300"/>
          <p14:tracePt t="71670" x="2800350" y="5207000"/>
          <p14:tracePt t="71687" x="2844800" y="5213350"/>
          <p14:tracePt t="71703" x="2889250" y="5213350"/>
          <p14:tracePt t="71706" x="2908300" y="5213350"/>
          <p14:tracePt t="71720" x="2921000" y="5207000"/>
          <p14:tracePt t="71737" x="2940050" y="5175250"/>
          <p14:tracePt t="71738" x="2940050" y="5162550"/>
          <p14:tracePt t="71754" x="2940050" y="5143500"/>
          <p14:tracePt t="71770" x="2933700" y="5118100"/>
          <p14:tracePt t="71787" x="2914650" y="5092700"/>
          <p14:tracePt t="71803" x="2876550" y="5073650"/>
          <p14:tracePt t="71820" x="2832100" y="5067300"/>
          <p14:tracePt t="71837" x="2800350" y="5067300"/>
          <p14:tracePt t="71853" x="2749550" y="5080000"/>
          <p14:tracePt t="71870" x="2717800" y="5105400"/>
          <p14:tracePt t="71887" x="2711450" y="5124450"/>
          <p14:tracePt t="71904" x="2711450" y="5130800"/>
          <p14:tracePt t="71939" x="2711450" y="5143500"/>
          <p14:tracePt t="71954" x="2717800" y="5143500"/>
          <p14:tracePt t="71962" x="2736850" y="5143500"/>
          <p14:tracePt t="71971" x="2743200" y="5137150"/>
          <p14:tracePt t="71987" x="2768600" y="5124450"/>
          <p14:tracePt t="72003" x="2781300" y="5118100"/>
          <p14:tracePt t="72020" x="2781300" y="5111750"/>
          <p14:tracePt t="72037" x="2781300" y="5105400"/>
          <p14:tracePt t="72070" x="2781300" y="5092700"/>
          <p14:tracePt t="72324" x="2774950" y="5092700"/>
          <p14:tracePt t="72331" x="0" y="0"/>
        </p14:tracePtLst>
        <p14:tracePtLst>
          <p14:tracePt t="73332" x="2000250" y="1346200"/>
          <p14:tracePt t="73342" x="1993900" y="1365250"/>
          <p14:tracePt t="73354" x="1987550" y="1384300"/>
          <p14:tracePt t="73370" x="1987550" y="1428750"/>
          <p14:tracePt t="73386" x="1987550" y="1473200"/>
          <p14:tracePt t="73403" x="1993900" y="1517650"/>
          <p14:tracePt t="73420" x="2019300" y="1555750"/>
          <p14:tracePt t="73436" x="2038350" y="1587500"/>
          <p14:tracePt t="73453" x="2070100" y="1606550"/>
          <p14:tracePt t="73470" x="2101850" y="1612900"/>
          <p14:tracePt t="73486" x="2133600" y="1619250"/>
          <p14:tracePt t="73503" x="2171700" y="1619250"/>
          <p14:tracePt t="73507" x="2197100" y="1619250"/>
          <p14:tracePt t="73520" x="2216150" y="1619250"/>
          <p14:tracePt t="73536" x="2235200" y="1593850"/>
          <p14:tracePt t="73553" x="2241550" y="1574800"/>
          <p14:tracePt t="73555" x="2241550" y="1562100"/>
          <p14:tracePt t="73570" x="2241550" y="1555750"/>
          <p14:tracePt t="73586" x="2241550" y="1536700"/>
          <p14:tracePt t="73619" x="2241550" y="1530350"/>
          <p14:tracePt t="73706" x="0" y="0"/>
        </p14:tracePtLst>
        <p14:tracePtLst>
          <p14:tracePt t="74372" x="4330700" y="5048250"/>
          <p14:tracePt t="74384" x="4330700" y="5054600"/>
          <p14:tracePt t="74397" x="4330700" y="5080000"/>
          <p14:tracePt t="74405" x="4330700" y="5099050"/>
          <p14:tracePt t="74419" x="4330700" y="5137150"/>
          <p14:tracePt t="74436" x="4337050" y="5187950"/>
          <p14:tracePt t="74452" x="4349750" y="5213350"/>
          <p14:tracePt t="74469" x="4368800" y="5226050"/>
          <p14:tracePt t="74486" x="4394200" y="5238750"/>
          <p14:tracePt t="74503" x="4419600" y="5245100"/>
          <p14:tracePt t="74519" x="4464050" y="5245100"/>
          <p14:tracePt t="74522" x="4495800" y="5245100"/>
          <p14:tracePt t="74536" x="4521200" y="5245100"/>
          <p14:tracePt t="74553" x="4572000" y="5245100"/>
          <p14:tracePt t="74556" x="4591050" y="5238750"/>
          <p14:tracePt t="74569" x="4610100" y="5219700"/>
          <p14:tracePt t="74586" x="4635500" y="5200650"/>
          <p14:tracePt t="74603" x="4641850" y="5175250"/>
          <p14:tracePt t="74619" x="4641850" y="5162550"/>
          <p14:tracePt t="74636" x="4641850" y="5149850"/>
          <p14:tracePt t="74652" x="4641850" y="5143500"/>
          <p14:tracePt t="74762" x="0" y="0"/>
        </p14:tracePtLst>
        <p14:tracePtLst>
          <p14:tracePt t="75875" x="641350" y="5048250"/>
          <p14:tracePt t="75924" x="641350" y="5054600"/>
          <p14:tracePt t="75937" x="641350" y="5067300"/>
          <p14:tracePt t="75953" x="647700" y="5080000"/>
          <p14:tracePt t="75969" x="660400" y="5105400"/>
          <p14:tracePt t="75986" x="679450" y="5149850"/>
          <p14:tracePt t="76003" x="704850" y="5168900"/>
          <p14:tracePt t="76019" x="730250" y="5194300"/>
          <p14:tracePt t="76035" x="787400" y="5219700"/>
          <p14:tracePt t="76052" x="850900" y="5232400"/>
          <p14:tracePt t="76069" x="946150" y="5257800"/>
          <p14:tracePt t="76085" x="1060450" y="5270500"/>
          <p14:tracePt t="76102" x="1162050" y="5276850"/>
          <p14:tracePt t="76119" x="1238250" y="5276850"/>
          <p14:tracePt t="76124" x="1270000" y="5276850"/>
          <p14:tracePt t="76135" x="1295400" y="5276850"/>
          <p14:tracePt t="76152" x="1320800" y="5276850"/>
          <p14:tracePt t="76169" x="1333500" y="5276850"/>
          <p14:tracePt t="76170" x="1339850" y="5276850"/>
          <p14:tracePt t="76186" x="1352550" y="5276850"/>
          <p14:tracePt t="76202" x="1371600" y="5257800"/>
          <p14:tracePt t="76219" x="1384300" y="5219700"/>
          <p14:tracePt t="76235" x="1384300" y="5194300"/>
          <p14:tracePt t="76252" x="1384300" y="5162550"/>
          <p14:tracePt t="76269" x="1384300" y="5124450"/>
          <p14:tracePt t="76285" x="1384300" y="5086350"/>
          <p14:tracePt t="76302" x="1358900" y="5041900"/>
          <p14:tracePt t="76319" x="1320800" y="5003800"/>
          <p14:tracePt t="76335" x="1250950" y="4984750"/>
          <p14:tracePt t="76352" x="1168400" y="4965700"/>
          <p14:tracePt t="76354" x="1123950" y="4959350"/>
          <p14:tracePt t="76369" x="1092200" y="4959350"/>
          <p14:tracePt t="76386" x="965200" y="4959350"/>
          <p14:tracePt t="76402" x="882650" y="4965700"/>
          <p14:tracePt t="76419" x="819150" y="4984750"/>
          <p14:tracePt t="76435" x="762000" y="5010150"/>
          <p14:tracePt t="76452" x="736600" y="5029200"/>
          <p14:tracePt t="76468" x="723900" y="5048250"/>
          <p14:tracePt t="76485" x="717550" y="5054600"/>
          <p14:tracePt t="76634" x="0" y="0"/>
        </p14:tracePtLst>
        <p14:tracePtLst>
          <p14:tracePt t="78284" x="774700" y="5257800"/>
          <p14:tracePt t="78295" x="838200" y="5264150"/>
          <p14:tracePt t="78307" x="1028700" y="5276850"/>
          <p14:tracePt t="78318" x="1162050" y="5276850"/>
          <p14:tracePt t="78335" x="1549400" y="5276850"/>
          <p14:tracePt t="78352" x="2044700" y="5276850"/>
          <p14:tracePt t="78368" x="2501900" y="5276850"/>
          <p14:tracePt t="78371" x="2692400" y="5276850"/>
          <p14:tracePt t="78385" x="2997200" y="5276850"/>
          <p14:tracePt t="78402" x="3206750" y="5276850"/>
          <p14:tracePt t="78418" x="3359150" y="5276850"/>
          <p14:tracePt t="78435" x="3435350" y="5276850"/>
          <p14:tracePt t="78451" x="3473450" y="5276850"/>
          <p14:tracePt t="78468" x="3498850" y="5276850"/>
          <p14:tracePt t="78485" x="3511550" y="5276850"/>
          <p14:tracePt t="78690" x="0" y="0"/>
        </p14:tracePtLst>
        <p14:tracePtLst>
          <p14:tracePt t="79069" x="2641600" y="5003800"/>
          <p14:tracePt t="79079" x="2635250" y="5010150"/>
          <p14:tracePt t="79092" x="2628900" y="5016500"/>
          <p14:tracePt t="79101" x="2622550" y="5022850"/>
          <p14:tracePt t="79118" x="2616200" y="5035550"/>
          <p14:tracePt t="79134" x="2616200" y="5054600"/>
          <p14:tracePt t="79151" x="2616200" y="5073650"/>
          <p14:tracePt t="79168" x="2616200" y="5111750"/>
          <p14:tracePt t="79184" x="2622550" y="5130800"/>
          <p14:tracePt t="79202" x="2654300" y="5156200"/>
          <p14:tracePt t="79218" x="2717800" y="5187950"/>
          <p14:tracePt t="79234" x="2838450" y="5219700"/>
          <p14:tracePt t="79251" x="3009900" y="5232400"/>
          <p14:tracePt t="79267" x="3155950" y="5232400"/>
          <p14:tracePt t="79284" x="3263900" y="5232400"/>
          <p14:tracePt t="79301" x="3295650" y="5219700"/>
          <p14:tracePt t="79318" x="3302000" y="5213350"/>
          <p14:tracePt t="79334" x="3302000" y="5207000"/>
          <p14:tracePt t="79351" x="3302000" y="5168900"/>
          <p14:tracePt t="79367" x="3270250" y="5137150"/>
          <p14:tracePt t="79384" x="3200400" y="5086350"/>
          <p14:tracePt t="79387" x="3155950" y="5060950"/>
          <p14:tracePt t="79401" x="3098800" y="5035550"/>
          <p14:tracePt t="79418" x="2940050" y="4978400"/>
          <p14:tracePt t="79434" x="2870200" y="4965700"/>
          <p14:tracePt t="79451" x="2838450" y="4959350"/>
          <p14:tracePt t="79467" x="2813050" y="4959350"/>
          <p14:tracePt t="79484" x="2774950" y="4959350"/>
          <p14:tracePt t="79501" x="2743200" y="4978400"/>
          <p14:tracePt t="79518" x="2686050" y="5010150"/>
          <p14:tracePt t="79534" x="2622550" y="5054600"/>
          <p14:tracePt t="79551" x="2565400" y="5099050"/>
          <p14:tracePt t="79555" x="2552700" y="5111750"/>
          <p14:tracePt t="79567" x="2540000" y="5124450"/>
          <p14:tracePt t="79584" x="2520950" y="5156200"/>
          <p14:tracePt t="79601" x="2520950" y="5168900"/>
          <p14:tracePt t="79618" x="2527300" y="5207000"/>
          <p14:tracePt t="79634" x="2540000" y="5226050"/>
          <p14:tracePt t="79651" x="2578100" y="5251450"/>
          <p14:tracePt t="79667" x="2616200" y="5264150"/>
          <p14:tracePt t="79684" x="2673350" y="5276850"/>
          <p14:tracePt t="79701" x="2736850" y="5276850"/>
          <p14:tracePt t="79717" x="2819400" y="5276850"/>
          <p14:tracePt t="79734" x="2908300" y="5270500"/>
          <p14:tracePt t="79751" x="2971800" y="5238750"/>
          <p14:tracePt t="79754" x="2984500" y="5232400"/>
          <p14:tracePt t="79767" x="2997200" y="5219700"/>
          <p14:tracePt t="79770" x="2997200" y="5207000"/>
          <p14:tracePt t="79784" x="2997200" y="5200650"/>
          <p14:tracePt t="79801" x="2997200" y="5175250"/>
          <p14:tracePt t="79803" x="2997200" y="5156200"/>
          <p14:tracePt t="79817" x="2971800" y="5130800"/>
          <p14:tracePt t="79834" x="2908300" y="5105400"/>
          <p14:tracePt t="79851" x="2825750" y="5067300"/>
          <p14:tracePt t="79867" x="2743200" y="5035550"/>
          <p14:tracePt t="79884" x="2673350" y="5022850"/>
          <p14:tracePt t="79901" x="2635250" y="5016500"/>
          <p14:tracePt t="79917" x="2609850" y="5016500"/>
          <p14:tracePt t="79934" x="2578100" y="5022850"/>
          <p14:tracePt t="79951" x="2565400" y="5041900"/>
          <p14:tracePt t="79967" x="2552700" y="5060950"/>
          <p14:tracePt t="79984" x="2546350" y="5080000"/>
          <p14:tracePt t="80001" x="2546350" y="5092700"/>
          <p14:tracePt t="80017" x="2565400" y="5130800"/>
          <p14:tracePt t="80034" x="2597150" y="5156200"/>
          <p14:tracePt t="80051" x="2660650" y="5181600"/>
          <p14:tracePt t="80067" x="2749550" y="5207000"/>
          <p14:tracePt t="80084" x="2832100" y="5213350"/>
          <p14:tracePt t="80101" x="2901950" y="5213350"/>
          <p14:tracePt t="80117" x="2965450" y="5207000"/>
          <p14:tracePt t="80134" x="2990850" y="5181600"/>
          <p14:tracePt t="80151" x="3003550" y="5156200"/>
          <p14:tracePt t="80154" x="3003550" y="5143500"/>
          <p14:tracePt t="80168" x="3003550" y="5130800"/>
          <p14:tracePt t="80173" x="3003550" y="5105400"/>
          <p14:tracePt t="80184" x="2990850" y="5086350"/>
          <p14:tracePt t="80201" x="2959100" y="5048250"/>
          <p14:tracePt t="80204" x="2933700" y="5035550"/>
          <p14:tracePt t="80218" x="2870200" y="5010150"/>
          <p14:tracePt t="80234" x="2800350" y="4997450"/>
          <p14:tracePt t="80251" x="2762250" y="4991100"/>
          <p14:tracePt t="80268" x="2711450" y="4991100"/>
          <p14:tracePt t="80284" x="2686050" y="5010150"/>
          <p14:tracePt t="80301" x="2667000" y="5048250"/>
          <p14:tracePt t="80317" x="2654300" y="5080000"/>
          <p14:tracePt t="80334" x="2654300" y="5111750"/>
          <p14:tracePt t="80351" x="2667000" y="5149850"/>
          <p14:tracePt t="80354" x="2679700" y="5168900"/>
          <p14:tracePt t="80367" x="2692400" y="5181600"/>
          <p14:tracePt t="80384" x="2724150" y="5207000"/>
          <p14:tracePt t="80387" x="2743200" y="5213350"/>
          <p14:tracePt t="80401" x="2774950" y="5219700"/>
          <p14:tracePt t="80418" x="2863850" y="5226050"/>
          <p14:tracePt t="80434" x="2927350" y="5226050"/>
          <p14:tracePt t="80451" x="2959100" y="5200650"/>
          <p14:tracePt t="80467" x="2971800" y="5156200"/>
          <p14:tracePt t="80484" x="2971800" y="5111750"/>
          <p14:tracePt t="80501" x="2952750" y="5060950"/>
          <p14:tracePt t="80517" x="2914650" y="5010150"/>
          <p14:tracePt t="80534" x="2838450" y="4978400"/>
          <p14:tracePt t="80551" x="2768600" y="4959350"/>
          <p14:tracePt t="80554" x="2755900" y="4959350"/>
          <p14:tracePt t="80567" x="2730500" y="4959350"/>
          <p14:tracePt t="80584" x="2679700" y="4959350"/>
          <p14:tracePt t="80586" x="2667000" y="4978400"/>
          <p14:tracePt t="80600" x="2660650" y="4997450"/>
          <p14:tracePt t="80617" x="2628900" y="5099050"/>
          <p14:tracePt t="80634" x="2628900" y="5149850"/>
          <p14:tracePt t="80650" x="2660650" y="5213350"/>
          <p14:tracePt t="80667" x="2730500" y="5257800"/>
          <p14:tracePt t="80684" x="2825750" y="5276850"/>
          <p14:tracePt t="80700" x="2908300" y="5276850"/>
          <p14:tracePt t="80717" x="2984500" y="5276850"/>
          <p14:tracePt t="80734" x="3028950" y="5251450"/>
          <p14:tracePt t="80750" x="3048000" y="5226050"/>
          <p14:tracePt t="80767" x="3048000" y="5194300"/>
          <p14:tracePt t="80784" x="3048000" y="5156200"/>
          <p14:tracePt t="80786" x="3035300" y="5130800"/>
          <p14:tracePt t="80800" x="3022600" y="5111750"/>
          <p14:tracePt t="80817" x="2946400" y="5067300"/>
          <p14:tracePt t="80834" x="2844800" y="5035550"/>
          <p14:tracePt t="80850" x="2743200" y="5029200"/>
          <p14:tracePt t="80867" x="2628900" y="5029200"/>
          <p14:tracePt t="80884" x="2546350" y="5048250"/>
          <p14:tracePt t="80900" x="2508250" y="5080000"/>
          <p14:tracePt t="80917" x="2489200" y="5111750"/>
          <p14:tracePt t="80934" x="2489200" y="5124450"/>
          <p14:tracePt t="80950" x="2489200" y="5156200"/>
          <p14:tracePt t="80967" x="2514600" y="5181600"/>
          <p14:tracePt t="80984" x="2552700" y="5207000"/>
          <p14:tracePt t="81000" x="2647950" y="5226050"/>
          <p14:tracePt t="81003" x="2711450" y="5238750"/>
          <p14:tracePt t="81018" x="2851150" y="5245100"/>
          <p14:tracePt t="81034" x="2990850" y="5245100"/>
          <p14:tracePt t="81050" x="3041650" y="5219700"/>
          <p14:tracePt t="81067" x="3054350" y="5200650"/>
          <p14:tracePt t="81084" x="3048000" y="5168900"/>
          <p14:tracePt t="81101" x="3028950" y="5137150"/>
          <p14:tracePt t="81117" x="2984500" y="5118100"/>
          <p14:tracePt t="81134" x="2933700" y="5105400"/>
          <p14:tracePt t="81150" x="2908300" y="5105400"/>
          <p14:tracePt t="81154" x="2895600" y="5105400"/>
          <p14:tracePt t="81167" x="2876550" y="5105400"/>
          <p14:tracePt t="81184" x="2863850" y="5111750"/>
          <p14:tracePt t="81186" x="2857500" y="5124450"/>
          <p14:tracePt t="81203" x="2857500" y="5130800"/>
          <p14:tracePt t="81219" x="2857500" y="5137150"/>
          <p14:tracePt t="81234" x="2863850" y="5149850"/>
          <p14:tracePt t="81250" x="2876550" y="5149850"/>
          <p14:tracePt t="81267" x="2889250" y="5149850"/>
          <p14:tracePt t="81284" x="2901950" y="5149850"/>
          <p14:tracePt t="81300" x="2908300" y="5143500"/>
          <p14:tracePt t="81317" x="2908300" y="5137150"/>
          <p14:tracePt t="81334" x="2908300" y="5130800"/>
          <p14:tracePt t="81350" x="2908300" y="5111750"/>
          <p14:tracePt t="81384" x="2895600" y="5111750"/>
          <p14:tracePt t="81411" x="2889250" y="5111750"/>
          <p14:tracePt t="81483" x="2882900" y="5111750"/>
          <p14:tracePt t="81588" x="2882900" y="5118100"/>
          <p14:tracePt t="81603" x="2876550" y="5124450"/>
          <p14:tracePt t="81603" x="0" y="0"/>
        </p14:tracePtLst>
        <p14:tracePtLst>
          <p14:tracePt t="82365" x="654050" y="1765300"/>
          <p14:tracePt t="82419" x="647700" y="1771650"/>
          <p14:tracePt t="82432" x="641350" y="1790700"/>
          <p14:tracePt t="82445" x="622300" y="1847850"/>
          <p14:tracePt t="82459" x="590550" y="1949450"/>
          <p14:tracePt t="82467" x="571500" y="2006600"/>
          <p14:tracePt t="82483" x="552450" y="2133600"/>
          <p14:tracePt t="82500" x="508000" y="2298700"/>
          <p14:tracePt t="82517" x="463550" y="2501900"/>
          <p14:tracePt t="82533" x="412750" y="2768600"/>
          <p14:tracePt t="82550" x="349250" y="3105150"/>
          <p14:tracePt t="82566" x="285750" y="3473450"/>
          <p14:tracePt t="82583" x="279400" y="3746500"/>
          <p14:tracePt t="82587" x="266700" y="3860800"/>
          <p14:tracePt t="82600" x="266700" y="3924300"/>
          <p14:tracePt t="82616" x="266700" y="4032250"/>
          <p14:tracePt t="82634" x="260350" y="4133850"/>
          <p14:tracePt t="82650" x="260350" y="4178300"/>
          <p14:tracePt t="82666" x="260350" y="4235450"/>
          <p14:tracePt t="82683" x="266700" y="4286250"/>
          <p14:tracePt t="82700" x="273050" y="4324350"/>
          <p14:tracePt t="82716" x="285750" y="4381500"/>
          <p14:tracePt t="82733" x="292100" y="4425950"/>
          <p14:tracePt t="82750" x="304800" y="4476750"/>
          <p14:tracePt t="82766" x="317500" y="4533900"/>
          <p14:tracePt t="82783" x="336550" y="4584700"/>
          <p14:tracePt t="82800" x="355600" y="4635500"/>
          <p14:tracePt t="82802" x="368300" y="4673600"/>
          <p14:tracePt t="82816" x="393700" y="4699000"/>
          <p14:tracePt t="82833" x="438150" y="4781550"/>
          <p14:tracePt t="82850" x="469900" y="4819650"/>
          <p14:tracePt t="82866" x="501650" y="4838700"/>
          <p14:tracePt t="82883" x="539750" y="4851400"/>
          <p14:tracePt t="82900" x="596900" y="4857750"/>
          <p14:tracePt t="82916" x="711200" y="4857750"/>
          <p14:tracePt t="82933" x="882650" y="4857750"/>
          <p14:tracePt t="82950" x="1092200" y="4857750"/>
          <p14:tracePt t="82966" x="1333500" y="4857750"/>
          <p14:tracePt t="82983" x="1638300" y="4857750"/>
          <p14:tracePt t="82987" x="1816100" y="4857750"/>
          <p14:tracePt t="83000" x="1968500" y="4857750"/>
          <p14:tracePt t="83016" x="2247900" y="4826000"/>
          <p14:tracePt t="83019" x="2349500" y="4806950"/>
          <p14:tracePt t="83033" x="2520950" y="4775200"/>
          <p14:tracePt t="83050" x="2660650" y="4756150"/>
          <p14:tracePt t="83066" x="2781300" y="4724400"/>
          <p14:tracePt t="83083" x="2889250" y="4692650"/>
          <p14:tracePt t="83100" x="2997200" y="4641850"/>
          <p14:tracePt t="83116" x="3086100" y="4597400"/>
          <p14:tracePt t="83133" x="3200400" y="4546600"/>
          <p14:tracePt t="83150" x="3327400" y="4502150"/>
          <p14:tracePt t="83166" x="3479800" y="4451350"/>
          <p14:tracePt t="83183" x="3683000" y="4406900"/>
          <p14:tracePt t="83200" x="3911600" y="4362450"/>
          <p14:tracePt t="83203" x="4057650" y="4330700"/>
          <p14:tracePt t="83216" x="4222750" y="4292600"/>
          <p14:tracePt t="83233" x="4724400" y="4191000"/>
          <p14:tracePt t="83250" x="4959350" y="4146550"/>
          <p14:tracePt t="83266" x="5130800" y="4114800"/>
          <p14:tracePt t="83283" x="5232400" y="4070350"/>
          <p14:tracePt t="83300" x="5295900" y="4032250"/>
          <p14:tracePt t="83316" x="5321300" y="4000500"/>
          <p14:tracePt t="83333" x="5334000" y="3968750"/>
          <p14:tracePt t="83350" x="5334000" y="3937000"/>
          <p14:tracePt t="83366" x="5334000" y="3905250"/>
          <p14:tracePt t="83383" x="5334000" y="3848100"/>
          <p14:tracePt t="83387" x="5327650" y="3816350"/>
          <p14:tracePt t="83400" x="5308600" y="3765550"/>
          <p14:tracePt t="83416" x="5270500" y="3683000"/>
          <p14:tracePt t="83419" x="5251450" y="3638550"/>
          <p14:tracePt t="83433" x="5194300" y="3524250"/>
          <p14:tracePt t="83450" x="5124450" y="3409950"/>
          <p14:tracePt t="83466" x="5022850" y="3282950"/>
          <p14:tracePt t="83483" x="4895850" y="3162300"/>
          <p14:tracePt t="83500" x="4737100" y="3028950"/>
          <p14:tracePt t="83516" x="4546600" y="2901950"/>
          <p14:tracePt t="83533" x="4330700" y="2774950"/>
          <p14:tracePt t="83550" x="4159250" y="2679700"/>
          <p14:tracePt t="83566" x="4013200" y="2609850"/>
          <p14:tracePt t="83583" x="3886200" y="2559050"/>
          <p14:tracePt t="83599" x="3746500" y="2501900"/>
          <p14:tracePt t="83602" x="3676650" y="2476500"/>
          <p14:tracePt t="83616" x="3600450" y="2451100"/>
          <p14:tracePt t="83633" x="3371850" y="2368550"/>
          <p14:tracePt t="83650" x="3194050" y="2305050"/>
          <p14:tracePt t="83666" x="2984500" y="2216150"/>
          <p14:tracePt t="83683" x="2762250" y="2139950"/>
          <p14:tracePt t="83699" x="2552700" y="2076450"/>
          <p14:tracePt t="83716" x="2374900" y="2019300"/>
          <p14:tracePt t="83733" x="2216150" y="1962150"/>
          <p14:tracePt t="83749" x="2089150" y="1911350"/>
          <p14:tracePt t="83766" x="1987550" y="1873250"/>
          <p14:tracePt t="83783" x="1892300" y="1835150"/>
          <p14:tracePt t="83799" x="1816100" y="1803400"/>
          <p14:tracePt t="83816" x="1765300" y="1790700"/>
          <p14:tracePt t="83818" x="1739900" y="1784350"/>
          <p14:tracePt t="83833" x="1720850" y="1778000"/>
          <p14:tracePt t="83850" x="1670050" y="1771650"/>
          <p14:tracePt t="83866" x="1631950" y="1758950"/>
          <p14:tracePt t="83883" x="1581150" y="1752600"/>
          <p14:tracePt t="83899" x="1498600" y="1733550"/>
          <p14:tracePt t="83916" x="1422400" y="1720850"/>
          <p14:tracePt t="83933" x="1320800" y="1695450"/>
          <p14:tracePt t="83949" x="1219200" y="1682750"/>
          <p14:tracePt t="83966" x="1130300" y="1670050"/>
          <p14:tracePt t="83983" x="1066800" y="1657350"/>
          <p14:tracePt t="83999" x="1022350" y="1657350"/>
          <p14:tracePt t="84002" x="996950" y="1657350"/>
          <p14:tracePt t="84016" x="984250" y="1657350"/>
          <p14:tracePt t="84034" x="927100" y="1657350"/>
          <p14:tracePt t="84050" x="889000" y="1663700"/>
          <p14:tracePt t="84066" x="857250" y="1682750"/>
          <p14:tracePt t="84083" x="812800" y="1701800"/>
          <p14:tracePt t="84099" x="774700" y="1720850"/>
          <p14:tracePt t="84116" x="749300" y="1746250"/>
          <p14:tracePt t="84133" x="711200" y="1797050"/>
          <p14:tracePt t="84149" x="673100" y="1860550"/>
          <p14:tracePt t="84166" x="622300" y="1968500"/>
          <p14:tracePt t="84183" x="565150" y="2114550"/>
          <p14:tracePt t="84199" x="514350" y="2279650"/>
          <p14:tracePt t="84203" x="476250" y="2355850"/>
          <p14:tracePt t="84216" x="450850" y="2444750"/>
          <p14:tracePt t="84232" x="412750" y="2603500"/>
          <p14:tracePt t="84249" x="361950" y="2844800"/>
          <p14:tracePt t="84266" x="342900" y="2984500"/>
          <p14:tracePt t="84283" x="342900" y="3111500"/>
          <p14:tracePt t="84299" x="342900" y="3251200"/>
          <p14:tracePt t="84316" x="342900" y="3397250"/>
          <p14:tracePt t="84333" x="342900" y="3556000"/>
          <p14:tracePt t="84349" x="368300" y="3708400"/>
          <p14:tracePt t="84366" x="406400" y="3848100"/>
          <p14:tracePt t="84382" x="419100" y="3981450"/>
          <p14:tracePt t="84399" x="450850" y="4108450"/>
          <p14:tracePt t="84416" x="495300" y="4241800"/>
          <p14:tracePt t="84418" x="520700" y="4298950"/>
          <p14:tracePt t="84432" x="533400" y="4356100"/>
          <p14:tracePt t="84449" x="590550" y="4514850"/>
          <p14:tracePt t="84466" x="628650" y="4597400"/>
          <p14:tracePt t="84482" x="654050" y="4648200"/>
          <p14:tracePt t="84499" x="685800" y="4686300"/>
          <p14:tracePt t="84516" x="717550" y="4724400"/>
          <p14:tracePt t="84532" x="762000" y="4749800"/>
          <p14:tracePt t="84549" x="844550" y="4781550"/>
          <p14:tracePt t="84566" x="965200" y="4806950"/>
          <p14:tracePt t="84582" x="1136650" y="4832350"/>
          <p14:tracePt t="84599" x="1339850" y="4832350"/>
          <p14:tracePt t="84616" x="1581150" y="4832350"/>
          <p14:tracePt t="84618" x="1733550" y="4832350"/>
          <p14:tracePt t="84632" x="1930400" y="4832350"/>
          <p14:tracePt t="84649" x="2622550" y="4832350"/>
          <p14:tracePt t="84666" x="3136900" y="4832350"/>
          <p14:tracePt t="84682" x="3657600" y="4832350"/>
          <p14:tracePt t="84699" x="4152900" y="4832350"/>
          <p14:tracePt t="84716" x="4565650" y="4832350"/>
          <p14:tracePt t="84732" x="4889500" y="4832350"/>
          <p14:tracePt t="84749" x="5086350" y="4832350"/>
          <p14:tracePt t="84766" x="5226050" y="4832350"/>
          <p14:tracePt t="84782" x="5321300" y="4832350"/>
          <p14:tracePt t="84799" x="5410200" y="4826000"/>
          <p14:tracePt t="84816" x="5480050" y="4813300"/>
          <p14:tracePt t="84818" x="5505450" y="4794250"/>
          <p14:tracePt t="84832" x="5530850" y="4781550"/>
          <p14:tracePt t="84849" x="5581650" y="4756150"/>
          <p14:tracePt t="84865" x="5594350" y="4724400"/>
          <p14:tracePt t="84882" x="5600700" y="4686300"/>
          <p14:tracePt t="84899" x="5613400" y="4629150"/>
          <p14:tracePt t="84916" x="5613400" y="4546600"/>
          <p14:tracePt t="84932" x="5594350" y="4425950"/>
          <p14:tracePt t="84949" x="5549900" y="4279900"/>
          <p14:tracePt t="84966" x="5454650" y="4114800"/>
          <p14:tracePt t="84982" x="5346700" y="3911600"/>
          <p14:tracePt t="84999" x="5149850" y="3663950"/>
          <p14:tracePt t="85016" x="4953000" y="3409950"/>
          <p14:tracePt t="85020" x="4845050" y="3295650"/>
          <p14:tracePt t="85032" x="4749800" y="3175000"/>
          <p14:tracePt t="85049" x="4565650" y="2997200"/>
          <p14:tracePt t="85066" x="4330700" y="2800350"/>
          <p14:tracePt t="85082" x="4184650" y="2686050"/>
          <p14:tracePt t="85099" x="4038600" y="2603500"/>
          <p14:tracePt t="85116" x="3892550" y="2533650"/>
          <p14:tracePt t="85132" x="3746500" y="2482850"/>
          <p14:tracePt t="85149" x="3581400" y="2438400"/>
          <p14:tracePt t="85166" x="3409950" y="2406650"/>
          <p14:tracePt t="85182" x="3219450" y="2368550"/>
          <p14:tracePt t="85199" x="2990850" y="2317750"/>
          <p14:tracePt t="85216" x="2679700" y="2260600"/>
          <p14:tracePt t="85232" x="2349500" y="2209800"/>
          <p14:tracePt t="85235" x="2184400" y="2171700"/>
          <p14:tracePt t="85249" x="2063750" y="2152650"/>
          <p14:tracePt t="85265" x="1816100" y="2146300"/>
          <p14:tracePt t="85282" x="1720850" y="2146300"/>
          <p14:tracePt t="85299" x="1682750" y="2146300"/>
          <p14:tracePt t="85316" x="1651000" y="2146300"/>
          <p14:tracePt t="85332" x="1619250" y="2152650"/>
          <p14:tracePt t="85349" x="1555750" y="2178050"/>
          <p14:tracePt t="85365" x="1485900" y="2216150"/>
          <p14:tracePt t="85382" x="1422400" y="2260600"/>
          <p14:tracePt t="85399" x="1384300" y="2292350"/>
          <p14:tracePt t="85415" x="1358900" y="2330450"/>
          <p14:tracePt t="85432" x="1339850" y="2362200"/>
          <p14:tracePt t="85449" x="1333500" y="2374900"/>
          <p14:tracePt t="85452" x="1327150" y="2387600"/>
          <p14:tracePt t="85465" x="1320800" y="2387600"/>
          <p14:tracePt t="85482" x="1320800" y="2400300"/>
          <p14:tracePt t="85578" x="0" y="0"/>
        </p14:tracePtLst>
        <p14:tracePtLst>
          <p14:tracePt t="88186" x="2089150" y="1320800"/>
          <p14:tracePt t="88211" x="2076450" y="1320800"/>
          <p14:tracePt t="88220" x="2070100" y="1333500"/>
          <p14:tracePt t="88231" x="2070100" y="1352550"/>
          <p14:tracePt t="88248" x="2057400" y="1416050"/>
          <p14:tracePt t="88265" x="2057400" y="1492250"/>
          <p14:tracePt t="88267" x="2057400" y="1536700"/>
          <p14:tracePt t="88282" x="2070100" y="1631950"/>
          <p14:tracePt t="88298" x="2101850" y="1708150"/>
          <p14:tracePt t="88315" x="2146300" y="1765300"/>
          <p14:tracePt t="88331" x="2178050" y="1790700"/>
          <p14:tracePt t="88348" x="2203450" y="1809750"/>
          <p14:tracePt t="88365" x="2216150" y="1809750"/>
          <p14:tracePt t="88381" x="2235200" y="1809750"/>
          <p14:tracePt t="88398" x="2279650" y="1797050"/>
          <p14:tracePt t="88414" x="2305050" y="1752600"/>
          <p14:tracePt t="88431" x="2324100" y="1714500"/>
          <p14:tracePt t="88448" x="2343150" y="1651000"/>
          <p14:tracePt t="88464" x="2343150" y="1619250"/>
          <p14:tracePt t="88481" x="2343150" y="1574800"/>
          <p14:tracePt t="88498" x="2343150" y="1555750"/>
          <p14:tracePt t="88514" x="2336800" y="1543050"/>
          <p14:tracePt t="88531" x="2330450" y="1536700"/>
          <p14:tracePt t="88548" x="2330450" y="1530350"/>
          <p14:tracePt t="88564" x="2324100" y="1517650"/>
          <p14:tracePt t="88581" x="2317750" y="1511300"/>
          <p14:tracePt t="88598" x="2311400" y="1511300"/>
          <p14:tracePt t="88614" x="2311400" y="1504950"/>
          <p14:tracePt t="88615" x="0" y="0"/>
        </p14:tracePtLst>
        <p14:tracePtLst>
          <p14:tracePt t="91516" x="6991350" y="1460500"/>
          <p14:tracePt t="91595" x="7004050" y="1460500"/>
          <p14:tracePt t="91605" x="7035800" y="1466850"/>
          <p14:tracePt t="91618" x="7175500" y="1485900"/>
          <p14:tracePt t="91630" x="7283450" y="1498600"/>
          <p14:tracePt t="91647" x="7594600" y="1530350"/>
          <p14:tracePt t="91663" x="8032750" y="1543050"/>
          <p14:tracePt t="91680" x="8534400" y="1543050"/>
          <p14:tracePt t="91683" x="8750300" y="1543050"/>
          <p14:tracePt t="91697" x="9004300" y="1543050"/>
          <p14:tracePt t="91714" x="9124950" y="1543050"/>
          <p14:tracePt t="91730" x="9156700" y="1543050"/>
          <p14:tracePt t="91747" x="9163050" y="1543050"/>
          <p14:tracePt t="91874" x="0" y="0"/>
        </p14:tracePtLst>
        <p14:tracePtLst>
          <p14:tracePt t="95076" x="7048500" y="1485900"/>
          <p14:tracePt t="95116" x="7061200" y="1485900"/>
          <p14:tracePt t="95127" x="7092950" y="1485900"/>
          <p14:tracePt t="95138" x="7194550" y="1485900"/>
          <p14:tracePt t="95149" x="7264400" y="1485900"/>
          <p14:tracePt t="95163" x="7442200" y="1485900"/>
          <p14:tracePt t="95179" x="7664450" y="1485900"/>
          <p14:tracePt t="95196" x="7912100" y="1498600"/>
          <p14:tracePt t="95212" x="8159750" y="1536700"/>
          <p14:tracePt t="95229" x="8350250" y="1568450"/>
          <p14:tracePt t="95246" x="8470900" y="1581150"/>
          <p14:tracePt t="95262" x="8547100" y="1581150"/>
          <p14:tracePt t="95279" x="8566150" y="1581150"/>
          <p14:tracePt t="95296" x="8572500" y="1581150"/>
          <p14:tracePt t="95426" x="0" y="0"/>
        </p14:tracePtLst>
        <p14:tracePtLst>
          <p14:tracePt t="95956" x="8070850" y="1720850"/>
          <p14:tracePt t="95995" x="8083550" y="1720850"/>
          <p14:tracePt t="96005" x="8096250" y="1720850"/>
          <p14:tracePt t="96016" x="8128000" y="1720850"/>
          <p14:tracePt t="96029" x="8235950" y="1720850"/>
          <p14:tracePt t="96045" x="8407400" y="1720850"/>
          <p14:tracePt t="96062" x="8623300" y="1720850"/>
          <p14:tracePt t="96079" x="8858250" y="1720850"/>
          <p14:tracePt t="96095" x="9074150" y="1720850"/>
          <p14:tracePt t="96098" x="9169400" y="1720850"/>
          <p14:tracePt t="96112" x="9251950" y="1720850"/>
          <p14:tracePt t="96129" x="9353550" y="1720850"/>
          <p14:tracePt t="96131" x="9366250" y="1720850"/>
          <p14:tracePt t="96145" x="9385300" y="1720850"/>
          <p14:tracePt t="96258" x="0" y="0"/>
        </p14:tracePtLst>
        <p14:tracePtLst>
          <p14:tracePt t="100220" x="7670800" y="1968500"/>
          <p14:tracePt t="100251" x="7677150" y="1968500"/>
          <p14:tracePt t="100261" x="7696200" y="1968500"/>
          <p14:tracePt t="100277" x="7747000" y="1968500"/>
          <p14:tracePt t="100294" x="7848600" y="1968500"/>
          <p14:tracePt t="100298" x="7918450" y="1968500"/>
          <p14:tracePt t="100311" x="8013700" y="1968500"/>
          <p14:tracePt t="100328" x="8235950" y="1968500"/>
          <p14:tracePt t="100330" x="8382000" y="1968500"/>
          <p14:tracePt t="100344" x="8534400" y="1968500"/>
          <p14:tracePt t="100361" x="8839200" y="1968500"/>
          <p14:tracePt t="100378" x="9118600" y="1968500"/>
          <p14:tracePt t="100394" x="9194800" y="1968500"/>
          <p14:tracePt t="100411" x="9220200" y="1968500"/>
          <p14:tracePt t="100970" x="0" y="0"/>
        </p14:tracePtLst>
        <p14:tracePtLst>
          <p14:tracePt t="101691" x="6508750" y="1924050"/>
          <p14:tracePt t="101771" x="6515100" y="1924050"/>
          <p14:tracePt t="101782" x="6527800" y="1924050"/>
          <p14:tracePt t="101794" x="6623050" y="1930400"/>
          <p14:tracePt t="101810" x="6762750" y="1943100"/>
          <p14:tracePt t="101827" x="7029450" y="1962150"/>
          <p14:tracePt t="101843" x="7340600" y="1968500"/>
          <p14:tracePt t="101860" x="7734300" y="1981200"/>
          <p14:tracePt t="101877" x="8096250" y="2006600"/>
          <p14:tracePt t="101893" x="8369300" y="2012950"/>
          <p14:tracePt t="101910" x="8585200" y="2012950"/>
          <p14:tracePt t="101927" x="8775700" y="2012950"/>
          <p14:tracePt t="101943" x="8947150" y="2012950"/>
          <p14:tracePt t="101960" x="9074150" y="2012950"/>
          <p14:tracePt t="101962" x="9124950" y="2012950"/>
          <p14:tracePt t="101977" x="9169400" y="2012950"/>
          <p14:tracePt t="101993" x="9264650" y="2012950"/>
          <p14:tracePt t="102010" x="9315450" y="2012950"/>
          <p14:tracePt t="102027" x="9359900" y="2012950"/>
          <p14:tracePt t="102043" x="9385300" y="2012950"/>
          <p14:tracePt t="102060" x="9410700" y="2012950"/>
          <p14:tracePt t="102076" x="9423400" y="2012950"/>
          <p14:tracePt t="102093" x="9423400" y="2006600"/>
          <p14:tracePt t="102110" x="9436100" y="1993900"/>
          <p14:tracePt t="102126" x="9448800" y="1974850"/>
          <p14:tracePt t="102143" x="9455150" y="1955800"/>
          <p14:tracePt t="102160" x="9455150" y="1943100"/>
          <p14:tracePt t="102163" x="9461500" y="1924050"/>
          <p14:tracePt t="102178" x="9461500" y="1917700"/>
          <p14:tracePt t="102193" x="9455150" y="1892300"/>
          <p14:tracePt t="102210" x="9436100" y="1879600"/>
          <p14:tracePt t="102226" x="9391650" y="1854200"/>
          <p14:tracePt t="102243" x="9309100" y="1822450"/>
          <p14:tracePt t="102260" x="9169400" y="1790700"/>
          <p14:tracePt t="102276" x="8972550" y="1752600"/>
          <p14:tracePt t="102293" x="8769350" y="1720850"/>
          <p14:tracePt t="102310" x="8578850" y="1695450"/>
          <p14:tracePt t="102326" x="8388350" y="1676400"/>
          <p14:tracePt t="102343" x="8210550" y="1676400"/>
          <p14:tracePt t="102346" x="8115300" y="1676400"/>
          <p14:tracePt t="102360" x="8020050" y="1676400"/>
          <p14:tracePt t="102376" x="7810500" y="1676400"/>
          <p14:tracePt t="102393" x="7486650" y="1676400"/>
          <p14:tracePt t="102410" x="7289800" y="1676400"/>
          <p14:tracePt t="102426" x="7099300" y="1676400"/>
          <p14:tracePt t="102443" x="6908800" y="1676400"/>
          <p14:tracePt t="102460" x="6731000" y="1676400"/>
          <p14:tracePt t="102476" x="6559550" y="1676400"/>
          <p14:tracePt t="102493" x="6438900" y="1701800"/>
          <p14:tracePt t="102510" x="6362700" y="1714500"/>
          <p14:tracePt t="102526" x="6305550" y="1727200"/>
          <p14:tracePt t="102543" x="6292850" y="1733550"/>
          <p14:tracePt t="102560" x="6273800" y="1746250"/>
          <p14:tracePt t="102563" x="6267450" y="1746250"/>
          <p14:tracePt t="102576" x="6261100" y="1758950"/>
          <p14:tracePt t="102594" x="6248400" y="1790700"/>
          <p14:tracePt t="102610" x="6248400" y="1809750"/>
          <p14:tracePt t="102626" x="6248400" y="1835150"/>
          <p14:tracePt t="102643" x="6248400" y="1860550"/>
          <p14:tracePt t="102660" x="6254750" y="1873250"/>
          <p14:tracePt t="102677" x="6273800" y="1885950"/>
          <p14:tracePt t="102693" x="6299200" y="1898650"/>
          <p14:tracePt t="102710" x="6375400" y="1924050"/>
          <p14:tracePt t="102726" x="6527800" y="1949450"/>
          <p14:tracePt t="102743" x="6750050" y="1949450"/>
          <p14:tracePt t="102746" x="6927850" y="1949450"/>
          <p14:tracePt t="102760" x="7118350" y="1949450"/>
          <p14:tracePt t="102776" x="7550150" y="1949450"/>
          <p14:tracePt t="102779" x="7766050" y="1949450"/>
          <p14:tracePt t="102793" x="8096250" y="1949450"/>
          <p14:tracePt t="102809" x="8242300" y="1949450"/>
          <p14:tracePt t="102826" x="8274050" y="1949450"/>
          <p14:tracePt t="102843" x="8280400" y="1949450"/>
          <p14:tracePt t="103291" x="0" y="0"/>
        </p14:tracePtLst>
        <p14:tracePtLst>
          <p14:tracePt t="103896" x="7054850" y="1828800"/>
          <p14:tracePt t="103909" x="7042150" y="1841500"/>
          <p14:tracePt t="103926" x="7042150" y="1854200"/>
          <p14:tracePt t="103943" x="7042150" y="1879600"/>
          <p14:tracePt t="103959" x="7054850" y="1898650"/>
          <p14:tracePt t="103963" x="7061200" y="1905000"/>
          <p14:tracePt t="103976" x="7073900" y="1911350"/>
          <p14:tracePt t="103993" x="7112000" y="1930400"/>
          <p14:tracePt t="104009" x="7194550" y="1962150"/>
          <p14:tracePt t="104026" x="7264400" y="1974850"/>
          <p14:tracePt t="104043" x="7308850" y="1974850"/>
          <p14:tracePt t="104059" x="7353300" y="1974850"/>
          <p14:tracePt t="104076" x="7385050" y="1974850"/>
          <p14:tracePt t="104093" x="7410450" y="1955800"/>
          <p14:tracePt t="104109" x="7423150" y="1930400"/>
          <p14:tracePt t="104126" x="7423150" y="1905000"/>
          <p14:tracePt t="104142" x="7423150" y="1885950"/>
          <p14:tracePt t="104159" x="7423150" y="1873250"/>
          <p14:tracePt t="104176" x="7416800" y="1860550"/>
          <p14:tracePt t="104192" x="7410450" y="1854200"/>
          <p14:tracePt t="104322" x="0" y="0"/>
        </p14:tracePtLst>
        <p14:tracePtLst>
          <p14:tracePt t="104997" x="7893050" y="1949450"/>
          <p14:tracePt t="105052" x="7899400" y="1949450"/>
          <p14:tracePt t="105069" x="7981950" y="1949450"/>
          <p14:tracePt t="105084" x="8166100" y="1949450"/>
          <p14:tracePt t="105099" x="8394700" y="1949450"/>
          <p14:tracePt t="105109" x="8521700" y="1949450"/>
          <p14:tracePt t="105125" x="8775700" y="1962150"/>
          <p14:tracePt t="105142" x="8940800" y="1962150"/>
          <p14:tracePt t="105159" x="9029700" y="1962150"/>
          <p14:tracePt t="105175" x="9048750" y="1962150"/>
          <p14:tracePt t="105178" x="9055100" y="1962150"/>
          <p14:tracePt t="105235" x="9061450" y="1962150"/>
          <p14:tracePt t="105275" x="9061450" y="1955800"/>
          <p14:tracePt t="105287" x="9061450" y="1949450"/>
          <p14:tracePt t="105301" x="9061450" y="1936750"/>
          <p14:tracePt t="105314" x="9061450" y="1917700"/>
          <p14:tracePt t="105326" x="9061450" y="1905000"/>
          <p14:tracePt t="105342" x="9048750" y="1873250"/>
          <p14:tracePt t="105359" x="9004300" y="1835150"/>
          <p14:tracePt t="105362" x="8972550" y="1822450"/>
          <p14:tracePt t="105376" x="8934450" y="1797050"/>
          <p14:tracePt t="105392" x="8832850" y="1765300"/>
          <p14:tracePt t="105395" x="8775700" y="1752600"/>
          <p14:tracePt t="105409" x="8718550" y="1733550"/>
          <p14:tracePt t="105426" x="8604250" y="1720850"/>
          <p14:tracePt t="105442" x="8566150" y="1720850"/>
          <p14:tracePt t="105459" x="8540750" y="1720850"/>
          <p14:tracePt t="105475" x="8509000" y="1720850"/>
          <p14:tracePt t="105492" x="8489950" y="1733550"/>
          <p14:tracePt t="105509" x="8464550" y="1771650"/>
          <p14:tracePt t="105525" x="8445500" y="1803400"/>
          <p14:tracePt t="105542" x="8445500" y="1828800"/>
          <p14:tracePt t="105559" x="8445500" y="1854200"/>
          <p14:tracePt t="105575" x="8445500" y="1866900"/>
          <p14:tracePt t="105608" x="8445500" y="1879600"/>
          <p14:tracePt t="105642" x="0" y="0"/>
        </p14:tracePtLst>
        <p14:tracePtLst>
          <p14:tracePt t="106149" x="8712200" y="1733550"/>
          <p14:tracePt t="106166" x="8693150" y="1739900"/>
          <p14:tracePt t="106186" x="8680450" y="1771650"/>
          <p14:tracePt t="106188" x="8680450" y="1784350"/>
          <p14:tracePt t="106199" x="8674100" y="1803400"/>
          <p14:tracePt t="106210" x="8674100" y="1828800"/>
          <p14:tracePt t="106226" x="8674100" y="1854200"/>
          <p14:tracePt t="106242" x="8674100" y="1873250"/>
          <p14:tracePt t="106259" x="8674100" y="1885950"/>
          <p14:tracePt t="106275" x="8680450" y="1898650"/>
          <p14:tracePt t="106292" x="8693150" y="1905000"/>
          <p14:tracePt t="106308" x="8712200" y="1917700"/>
          <p14:tracePt t="106325" x="8743950" y="1917700"/>
          <p14:tracePt t="106342" x="8775700" y="1917700"/>
          <p14:tracePt t="106359" x="8801100" y="1917700"/>
          <p14:tracePt t="106375" x="8832850" y="1911350"/>
          <p14:tracePt t="106392" x="8845550" y="1892300"/>
          <p14:tracePt t="106394" x="8851900" y="1885950"/>
          <p14:tracePt t="106408" x="8851900" y="1879600"/>
          <p14:tracePt t="106426" x="8851900" y="1847850"/>
          <p14:tracePt t="106442" x="8851900" y="1835150"/>
          <p14:tracePt t="106458" x="8851900" y="1822450"/>
          <p14:tracePt t="106475" x="8832850" y="1816100"/>
          <p14:tracePt t="106492" x="8807450" y="1809750"/>
          <p14:tracePt t="106508" x="8788400" y="1809750"/>
          <p14:tracePt t="106525" x="8775700" y="1809750"/>
          <p14:tracePt t="106542" x="8750300" y="1822450"/>
          <p14:tracePt t="106558" x="8731250" y="1854200"/>
          <p14:tracePt t="106575" x="8718550" y="1898650"/>
          <p14:tracePt t="106592" x="8718550" y="1924050"/>
          <p14:tracePt t="106608" x="8724900" y="1962150"/>
          <p14:tracePt t="106625" x="8756650" y="1993900"/>
          <p14:tracePt t="106642" x="8775700" y="2000250"/>
          <p14:tracePt t="106658" x="8801100" y="2000250"/>
          <p14:tracePt t="106675" x="8813800" y="2000250"/>
          <p14:tracePt t="106692" x="8826500" y="1993900"/>
          <p14:tracePt t="106708" x="8839200" y="1987550"/>
          <p14:tracePt t="106725" x="8839200" y="1974850"/>
          <p14:tracePt t="106742" x="8839200" y="1943100"/>
          <p14:tracePt t="106758" x="8832850" y="1936750"/>
          <p14:tracePt t="106775" x="8807450" y="1924050"/>
          <p14:tracePt t="106792" x="8775700" y="1911350"/>
          <p14:tracePt t="106795" x="8750300" y="1905000"/>
          <p14:tracePt t="106808" x="8731250" y="1898650"/>
          <p14:tracePt t="106825" x="8699500" y="1898650"/>
          <p14:tracePt t="106841" x="8693150" y="1898650"/>
          <p14:tracePt t="106859" x="8686800" y="1898650"/>
          <p14:tracePt t="106875" x="8686800" y="1905000"/>
          <p14:tracePt t="106892" x="8693150" y="1924050"/>
          <p14:tracePt t="106908" x="8712200" y="1930400"/>
          <p14:tracePt t="106925" x="8731250" y="1943100"/>
          <p14:tracePt t="106942" x="8743950" y="1943100"/>
          <p14:tracePt t="106975" x="8750300" y="1943100"/>
          <p14:tracePt t="106992" x="8743950" y="1924050"/>
          <p14:tracePt t="107008" x="8718550" y="1905000"/>
          <p14:tracePt t="107009" x="8705850" y="1898650"/>
          <p14:tracePt t="107025" x="8693150" y="1892300"/>
          <p14:tracePt t="107041" x="8674100" y="1892300"/>
          <p14:tracePt t="107058" x="8667750" y="1892300"/>
          <p14:tracePt t="107075" x="8661400" y="1892300"/>
          <p14:tracePt t="107091" x="8661400" y="1898650"/>
          <p14:tracePt t="107108" x="8661400" y="1905000"/>
          <p14:tracePt t="107125" x="8661400" y="1924050"/>
          <p14:tracePt t="107141" x="8674100" y="1924050"/>
          <p14:tracePt t="107158" x="8680450" y="1924050"/>
          <p14:tracePt t="107175" x="8693150" y="1924050"/>
          <p14:tracePt t="107191" x="8705850" y="1892300"/>
          <p14:tracePt t="107208" x="8705850" y="1879600"/>
          <p14:tracePt t="107225" x="8705850" y="1860550"/>
          <p14:tracePt t="107241" x="8705850" y="1854200"/>
          <p14:tracePt t="107690" x="0" y="0"/>
        </p14:tracePtLst>
        <p14:tracePtLst>
          <p14:tracePt t="108172" x="9175750" y="1911350"/>
          <p14:tracePt t="108308" x="9175750" y="1905000"/>
          <p14:tracePt t="108319" x="9175750" y="1892300"/>
          <p14:tracePt t="108331" x="9175750" y="1873250"/>
          <p14:tracePt t="108343" x="9175750" y="1866900"/>
          <p14:tracePt t="108387" x="9163050" y="1866900"/>
          <p14:tracePt t="108395" x="9156700" y="1885950"/>
          <p14:tracePt t="108408" x="9144000" y="1911350"/>
          <p14:tracePt t="108425" x="9137650" y="1962150"/>
          <p14:tracePt t="108441" x="9131300" y="1987550"/>
          <p14:tracePt t="108523" x="9131300" y="1993900"/>
          <p14:tracePt t="108540" x="9131300" y="1987550"/>
          <p14:tracePt t="108555" x="9137650" y="1968500"/>
          <p14:tracePt t="108567" x="9137650" y="1962150"/>
          <p14:tracePt t="108578" x="9144000" y="1955800"/>
          <p14:tracePt t="108591" x="9144000" y="1949450"/>
          <p14:tracePt t="108608" x="9144000" y="1943100"/>
          <p14:tracePt t="108624" x="9144000" y="1936750"/>
          <p14:tracePt t="108642" x="9144000" y="1930400"/>
          <p14:tracePt t="108867" x="9144000" y="1924050"/>
          <p14:tracePt t="108884" x="9144000" y="1917700"/>
          <p14:tracePt t="108963" x="0" y="0"/>
        </p14:tracePtLst>
        <p14:tracePtLst>
          <p14:tracePt t="109973" x="673100" y="2171700"/>
          <p14:tracePt t="109984" x="679450" y="2216150"/>
          <p14:tracePt t="109996" x="692150" y="2298700"/>
          <p14:tracePt t="110008" x="698500" y="2343150"/>
          <p14:tracePt t="110010" x="717550" y="2387600"/>
          <p14:tracePt t="110024" x="723900" y="2432050"/>
          <p14:tracePt t="110028" x="730250" y="2476500"/>
          <p14:tracePt t="110041" x="736600" y="2520950"/>
          <p14:tracePt t="110058" x="736600" y="2590800"/>
          <p14:tracePt t="110074" x="736600" y="2622550"/>
          <p14:tracePt t="110091" x="736600" y="2641600"/>
          <p14:tracePt t="110108" x="736600" y="2647950"/>
          <p14:tracePt t="110124" x="736600" y="2660650"/>
          <p14:tracePt t="110163" x="736600" y="2667000"/>
          <p14:tracePt t="110187" x="736600" y="2673350"/>
          <p14:tracePt t="110197" x="736600" y="2679700"/>
          <p14:tracePt t="110219" x="736600" y="2686050"/>
          <p14:tracePt t="110235" x="736600" y="2692400"/>
          <p14:tracePt t="110246" x="736600" y="2698750"/>
          <p14:tracePt t="110259" x="736600" y="2711450"/>
          <p14:tracePt t="110355" x="736600" y="2717800"/>
          <p14:tracePt t="110364" x="736600" y="2724150"/>
          <p14:tracePt t="110379" x="736600" y="2730500"/>
          <p14:tracePt t="110403" x="736600" y="2743200"/>
          <p14:tracePt t="110414" x="742950" y="2749550"/>
          <p14:tracePt t="110424" x="749300" y="2749550"/>
          <p14:tracePt t="110441" x="787400" y="2762250"/>
          <p14:tracePt t="110458" x="889000" y="2787650"/>
          <p14:tracePt t="110474" x="1022350" y="2813050"/>
          <p14:tracePt t="110490" x="1168400" y="2825750"/>
          <p14:tracePt t="110507" x="1371600" y="2825750"/>
          <p14:tracePt t="110524" x="1670050" y="2825750"/>
          <p14:tracePt t="110540" x="2082800" y="2825750"/>
          <p14:tracePt t="110557" x="2578100" y="2825750"/>
          <p14:tracePt t="110574" x="3009900" y="2825750"/>
          <p14:tracePt t="110590" x="3282950" y="2825750"/>
          <p14:tracePt t="110607" x="3441700" y="2825750"/>
          <p14:tracePt t="110610" x="3479800" y="2825750"/>
          <p14:tracePt t="110624" x="3498850" y="2825750"/>
          <p14:tracePt t="110640" x="3511550" y="2825750"/>
          <p14:tracePt t="110755" x="3517900" y="2825750"/>
          <p14:tracePt t="110771" x="3517900" y="2813050"/>
          <p14:tracePt t="110783" x="3517900" y="2794000"/>
          <p14:tracePt t="110794" x="3511550" y="2724150"/>
          <p14:tracePt t="110807" x="3498850" y="2686050"/>
          <p14:tracePt t="110824" x="3460750" y="2603500"/>
          <p14:tracePt t="110826" x="3429000" y="2559050"/>
          <p14:tracePt t="110840" x="3390900" y="2520950"/>
          <p14:tracePt t="110857" x="3244850" y="2400300"/>
          <p14:tracePt t="110873" x="3130550" y="2343150"/>
          <p14:tracePt t="110890" x="3003550" y="2292350"/>
          <p14:tracePt t="110907" x="2901950" y="2254250"/>
          <p14:tracePt t="110923" x="2844800" y="2241550"/>
          <p14:tracePt t="110940" x="2819400" y="2241550"/>
          <p14:tracePt t="111003" x="2813050" y="2241550"/>
          <p14:tracePt t="111012" x="2806700" y="2241550"/>
          <p14:tracePt t="111027" x="2794000" y="2235200"/>
          <p14:tracePt t="111041" x="2787650" y="2235200"/>
          <p14:tracePt t="111057" x="2755900" y="2222500"/>
          <p14:tracePt t="111074" x="2654300" y="2197100"/>
          <p14:tracePt t="111090" x="2501900" y="2165350"/>
          <p14:tracePt t="111107" x="2286000" y="2127250"/>
          <p14:tracePt t="111124" x="2044700" y="2082800"/>
          <p14:tracePt t="111140" x="1841500" y="2063750"/>
          <p14:tracePt t="111157" x="1663700" y="2063750"/>
          <p14:tracePt t="111174" x="1485900" y="2063750"/>
          <p14:tracePt t="111190" x="1346200" y="2063750"/>
          <p14:tracePt t="111207" x="1250950" y="2063750"/>
          <p14:tracePt t="111223" x="1193800" y="2063750"/>
          <p14:tracePt t="111240" x="1155700" y="2063750"/>
          <p14:tracePt t="111242" x="1143000" y="2063750"/>
          <p14:tracePt t="111257" x="1123950" y="2063750"/>
          <p14:tracePt t="111273" x="1073150" y="2063750"/>
          <p14:tracePt t="111290" x="1028700" y="2076450"/>
          <p14:tracePt t="111307" x="977900" y="2095500"/>
          <p14:tracePt t="111323" x="927100" y="2114550"/>
          <p14:tracePt t="111340" x="876300" y="2133600"/>
          <p14:tracePt t="111357" x="825500" y="2152650"/>
          <p14:tracePt t="111373" x="781050" y="2178050"/>
          <p14:tracePt t="111390" x="736600" y="2209800"/>
          <p14:tracePt t="111407" x="679450" y="2247900"/>
          <p14:tracePt t="111423" x="628650" y="2292350"/>
          <p14:tracePt t="111440" x="577850" y="2330450"/>
          <p14:tracePt t="111442" x="558800" y="2349500"/>
          <p14:tracePt t="111456" x="533400" y="2362200"/>
          <p14:tracePt t="111473" x="476250" y="2413000"/>
          <p14:tracePt t="111490" x="463550" y="2432050"/>
          <p14:tracePt t="111507" x="457200" y="2438400"/>
          <p14:tracePt t="111523" x="457200" y="2451100"/>
          <p14:tracePt t="111540" x="457200" y="2470150"/>
          <p14:tracePt t="111556" x="463550" y="2489200"/>
          <p14:tracePt t="111573" x="482600" y="2514600"/>
          <p14:tracePt t="111590" x="508000" y="2546350"/>
          <p14:tracePt t="111606" x="539750" y="2578100"/>
          <p14:tracePt t="111623" x="609600" y="2622550"/>
          <p14:tracePt t="111640" x="711200" y="2673350"/>
          <p14:tracePt t="111657" x="901700" y="2711450"/>
          <p14:tracePt t="111673" x="1460500" y="2724150"/>
          <p14:tracePt t="111690" x="1936750" y="2724150"/>
          <p14:tracePt t="111707" x="2330450" y="2724150"/>
          <p14:tracePt t="111723" x="2552700" y="2724150"/>
          <p14:tracePt t="111740" x="2679700" y="2724150"/>
          <p14:tracePt t="111757" x="2717800" y="2717800"/>
          <p14:tracePt t="111773" x="2736850" y="2705100"/>
          <p14:tracePt t="111790" x="2755900" y="2686050"/>
          <p14:tracePt t="111807" x="2794000" y="2654300"/>
          <p14:tracePt t="111823" x="2806700" y="2616200"/>
          <p14:tracePt t="111840" x="2832100" y="2584450"/>
          <p14:tracePt t="111842" x="2838450" y="2571750"/>
          <p14:tracePt t="111856" x="2844800" y="2552700"/>
          <p14:tracePt t="111873" x="2863850" y="2501900"/>
          <p14:tracePt t="111890" x="2870200" y="2470150"/>
          <p14:tracePt t="111906" x="2870200" y="2419350"/>
          <p14:tracePt t="111923" x="2851150" y="2362200"/>
          <p14:tracePt t="111940" x="2806700" y="2305050"/>
          <p14:tracePt t="111956" x="2717800" y="2254250"/>
          <p14:tracePt t="111973" x="2578100" y="2190750"/>
          <p14:tracePt t="111990" x="2355850" y="2139950"/>
          <p14:tracePt t="112007" x="2082800" y="2120900"/>
          <p14:tracePt t="112023" x="1797050" y="2120900"/>
          <p14:tracePt t="112026" x="1644650" y="2120900"/>
          <p14:tracePt t="112040" x="1492250" y="2120900"/>
          <p14:tracePt t="112057" x="1276350" y="2120900"/>
          <p14:tracePt t="112059" x="1181100" y="2120900"/>
          <p14:tracePt t="112074" x="1022350" y="2127250"/>
          <p14:tracePt t="112090" x="908050" y="2146300"/>
          <p14:tracePt t="112107" x="831850" y="2165350"/>
          <p14:tracePt t="112123" x="768350" y="2190750"/>
          <p14:tracePt t="112140" x="723900" y="2216150"/>
          <p14:tracePt t="112157" x="698500" y="2241550"/>
          <p14:tracePt t="112173" x="692150" y="2286000"/>
          <p14:tracePt t="112190" x="692150" y="2324100"/>
          <p14:tracePt t="112207" x="704850" y="2400300"/>
          <p14:tracePt t="112223" x="755650" y="2457450"/>
          <p14:tracePt t="112226" x="781050" y="2482850"/>
          <p14:tracePt t="112240" x="819150" y="2514600"/>
          <p14:tracePt t="112256" x="882650" y="2559050"/>
          <p14:tracePt t="112259" x="933450" y="2584450"/>
          <p14:tracePt t="112274" x="1054100" y="2622550"/>
          <p14:tracePt t="112290" x="1206500" y="2654300"/>
          <p14:tracePt t="112307" x="1365250" y="2679700"/>
          <p14:tracePt t="112323" x="1447800" y="2692400"/>
          <p14:tracePt t="112340" x="1479550" y="2692400"/>
          <p14:tracePt t="112356" x="1492250" y="2692400"/>
          <p14:tracePt t="112459" x="1498600" y="2692400"/>
          <p14:tracePt t="112467" x="1498600" y="2686050"/>
          <p14:tracePt t="112467" x="0" y="0"/>
        </p14:tracePtLst>
        <p14:tracePtLst>
          <p14:tracePt t="113453" x="7194550" y="1822450"/>
          <p14:tracePt t="113468" x="7194550" y="1828800"/>
          <p14:tracePt t="113482" x="7194550" y="1835150"/>
          <p14:tracePt t="113495" x="7194550" y="1847850"/>
          <p14:tracePt t="113506" x="7200900" y="1860550"/>
          <p14:tracePt t="113523" x="7213600" y="1885950"/>
          <p14:tracePt t="113540" x="7226300" y="1905000"/>
          <p14:tracePt t="113556" x="7245350" y="1924050"/>
          <p14:tracePt t="113573" x="7270750" y="1936750"/>
          <p14:tracePt t="113589" x="7308850" y="1949450"/>
          <p14:tracePt t="113606" x="7340600" y="1962150"/>
          <p14:tracePt t="113623" x="7378700" y="1974850"/>
          <p14:tracePt t="113627" x="7385050" y="1974850"/>
          <p14:tracePt t="113639" x="7397750" y="1974850"/>
          <p14:tracePt t="113656" x="7416800" y="1974850"/>
          <p14:tracePt t="113658" x="7429500" y="1974850"/>
          <p14:tracePt t="113673" x="7435850" y="1968500"/>
          <p14:tracePt t="113689" x="7442200" y="1936750"/>
          <p14:tracePt t="113706" x="7448550" y="1905000"/>
          <p14:tracePt t="113723" x="7448550" y="1866900"/>
          <p14:tracePt t="113739" x="7435850" y="1847850"/>
          <p14:tracePt t="113756" x="7429500" y="1835150"/>
          <p14:tracePt t="113773" x="7410450" y="1816100"/>
          <p14:tracePt t="113789" x="7391400" y="1809750"/>
          <p14:tracePt t="113806" x="7346950" y="1797050"/>
          <p14:tracePt t="113823" x="7302500" y="1784350"/>
          <p14:tracePt t="113839" x="7258050" y="1778000"/>
          <p14:tracePt t="113842" x="7232650" y="1778000"/>
          <p14:tracePt t="113856" x="7219950" y="1778000"/>
          <p14:tracePt t="113872" x="7181850" y="1778000"/>
          <p14:tracePt t="113873" x="7175500" y="1778000"/>
          <p14:tracePt t="113889" x="7150100" y="1778000"/>
          <p14:tracePt t="113906" x="7137400" y="1784350"/>
          <p14:tracePt t="113922" x="7131050" y="1797050"/>
          <p14:tracePt t="113939" x="7124700" y="1797050"/>
          <p14:tracePt t="113956" x="7124700" y="1803400"/>
          <p14:tracePt t="113972" x="7124700" y="1809750"/>
          <p14:tracePt t="114006" x="7124700" y="1822450"/>
          <p14:tracePt t="114023" x="7124700" y="1828800"/>
          <p14:tracePt t="114039" x="7124700" y="1835150"/>
          <p14:tracePt t="114056" x="7124700" y="1841500"/>
          <p14:tracePt t="114058" x="7124700" y="1847850"/>
          <p14:tracePt t="114073" x="7124700" y="1854200"/>
          <p14:tracePt t="114090" x="7143750" y="1866900"/>
          <p14:tracePt t="114106" x="7169150" y="1885950"/>
          <p14:tracePt t="114123" x="7200900" y="1911350"/>
          <p14:tracePt t="114139" x="7226300" y="1917700"/>
          <p14:tracePt t="114156" x="7245350" y="1924050"/>
          <p14:tracePt t="114173" x="7258050" y="1924050"/>
          <p14:tracePt t="114189" x="7264400" y="1924050"/>
          <p14:tracePt t="114206" x="7283450" y="1924050"/>
          <p14:tracePt t="114223" x="7302500" y="1917700"/>
          <p14:tracePt t="114239" x="7315200" y="1911350"/>
          <p14:tracePt t="114244" x="7321550" y="1898650"/>
          <p14:tracePt t="114259" x="7321550" y="1885950"/>
          <p14:tracePt t="114273" x="7321550" y="1879600"/>
          <p14:tracePt t="114290" x="7315200" y="1854200"/>
          <p14:tracePt t="114306" x="7308850" y="1841500"/>
          <p14:tracePt t="114339" x="7302500" y="1841500"/>
          <p14:tracePt t="114396" x="7296150" y="1841500"/>
          <p14:tracePt t="114407" x="7296150" y="1847850"/>
          <p14:tracePt t="114423" x="7296150" y="1879600"/>
          <p14:tracePt t="114439" x="7296150" y="1905000"/>
          <p14:tracePt t="114442" x="7296150" y="1924050"/>
          <p14:tracePt t="114456" x="7302500" y="1936750"/>
          <p14:tracePt t="114472" x="7315200" y="1943100"/>
          <p14:tracePt t="114523" x="7321550" y="1943100"/>
          <p14:tracePt t="114530" x="7334250" y="1943100"/>
          <p14:tracePt t="114539" x="7346950" y="1943100"/>
          <p14:tracePt t="114556" x="7366000" y="1917700"/>
          <p14:tracePt t="114572" x="7372350" y="1898650"/>
          <p14:tracePt t="114589" x="7372350" y="1885950"/>
          <p14:tracePt t="114606" x="7372350" y="1879600"/>
          <p14:tracePt t="114622" x="7372350" y="1873250"/>
          <p14:tracePt t="114844" x="7372350" y="1866900"/>
          <p14:tracePt t="114859" x="7340600" y="1854200"/>
          <p14:tracePt t="114875" x="7302500" y="1841500"/>
          <p14:tracePt t="114889" x="7289800" y="1841500"/>
          <p14:tracePt t="114906" x="7258050" y="1841500"/>
          <p14:tracePt t="114922" x="7251700" y="1841500"/>
          <p14:tracePt t="114939" x="7232650" y="1841500"/>
          <p14:tracePt t="114955" x="7226300" y="1847850"/>
          <p14:tracePt t="114972" x="7213600" y="1860550"/>
          <p14:tracePt t="114989" x="7213600" y="1873250"/>
          <p14:tracePt t="115005" x="7213600" y="1892300"/>
          <p14:tracePt t="115022" x="7213600" y="1924050"/>
          <p14:tracePt t="115039" x="7213600" y="1962150"/>
          <p14:tracePt t="115055" x="7219950" y="1981200"/>
          <p14:tracePt t="115072" x="7226300" y="2000250"/>
          <p14:tracePt t="115089" x="7232650" y="2006600"/>
          <p14:tracePt t="115090" x="7239000" y="2006600"/>
          <p14:tracePt t="115105" x="7251700" y="2006600"/>
          <p14:tracePt t="115122" x="7277100" y="2006600"/>
          <p14:tracePt t="115139" x="7315200" y="1981200"/>
          <p14:tracePt t="115155" x="7346950" y="1955800"/>
          <p14:tracePt t="115172" x="7378700" y="1930400"/>
          <p14:tracePt t="115189" x="7391400" y="1892300"/>
          <p14:tracePt t="115205" x="7397750" y="1879600"/>
          <p14:tracePt t="115222" x="7397750" y="1847850"/>
          <p14:tracePt t="115239" x="7391400" y="1841500"/>
          <p14:tracePt t="115255" x="7385050" y="1835150"/>
          <p14:tracePt t="115272" x="7378700" y="1835150"/>
          <p14:tracePt t="115289" x="7372350" y="1835150"/>
          <p14:tracePt t="115305" x="7353300" y="1835150"/>
          <p14:tracePt t="115322" x="7340600" y="1835150"/>
          <p14:tracePt t="115339" x="7327900" y="1841500"/>
          <p14:tracePt t="115355" x="7327900" y="1854200"/>
          <p14:tracePt t="115602" x="0" y="0"/>
        </p14:tracePtLst>
        <p14:tracePtLst>
          <p14:tracePt t="116348" x="1612900" y="1828800"/>
          <p14:tracePt t="116404" x="1631950" y="1828800"/>
          <p14:tracePt t="116416" x="1670050" y="1835150"/>
          <p14:tracePt t="116428" x="1790700" y="1860550"/>
          <p14:tracePt t="116442" x="1943100" y="1892300"/>
          <p14:tracePt t="116455" x="2019300" y="1898650"/>
          <p14:tracePt t="116472" x="2146300" y="1924050"/>
          <p14:tracePt t="116475" x="2190750" y="1930400"/>
          <p14:tracePt t="116488" x="2228850" y="1936750"/>
          <p14:tracePt t="116506" x="2266950" y="1949450"/>
          <p14:tracePt t="116522" x="2273300" y="1949450"/>
          <p14:tracePt t="117402" x="0" y="0"/>
        </p14:tracePtLst>
        <p14:tracePtLst>
          <p14:tracePt t="117925" x="2565400" y="1879600"/>
          <p14:tracePt t="117988" x="2584450" y="1879600"/>
          <p14:tracePt t="117998" x="2622550" y="1885950"/>
          <p14:tracePt t="118011" x="2749550" y="1905000"/>
          <p14:tracePt t="118022" x="2825750" y="1905000"/>
          <p14:tracePt t="118038" x="3067050" y="1905000"/>
          <p14:tracePt t="118055" x="3289300" y="1905000"/>
          <p14:tracePt t="118072" x="3429000" y="1905000"/>
          <p14:tracePt t="118075" x="3448050" y="1905000"/>
          <p14:tracePt t="118088" x="3460750" y="1905000"/>
          <p14:tracePt t="118104" x="3467100" y="1905000"/>
          <p14:tracePt t="118258" x="0" y="0"/>
        </p14:tracePtLst>
        <p14:tracePtLst>
          <p14:tracePt t="123316" x="6146800" y="2171700"/>
          <p14:tracePt t="123388" x="6165850" y="2171700"/>
          <p14:tracePt t="123398" x="6178550" y="2171700"/>
          <p14:tracePt t="123411" x="6254750" y="2171700"/>
          <p14:tracePt t="123423" x="6318250" y="2171700"/>
          <p14:tracePt t="123437" x="6489700" y="2171700"/>
          <p14:tracePt t="123453" x="6731000" y="2171700"/>
          <p14:tracePt t="123469" x="7054850" y="2171700"/>
          <p14:tracePt t="123486" x="7448550" y="2171700"/>
          <p14:tracePt t="123503" x="7854950" y="2171700"/>
          <p14:tracePt t="123519" x="8185150" y="2171700"/>
          <p14:tracePt t="123536" x="8420100" y="2171700"/>
          <p14:tracePt t="123538" x="8515350" y="2171700"/>
          <p14:tracePt t="123552" x="8597900" y="2171700"/>
          <p14:tracePt t="123569" x="8756650" y="2171700"/>
          <p14:tracePt t="123586" x="8801100" y="2171700"/>
          <p14:tracePt t="123602" x="8820150" y="2171700"/>
          <p14:tracePt t="123619" x="8826500" y="2171700"/>
          <p14:tracePt t="123636" x="8839200" y="2171700"/>
          <p14:tracePt t="123653" x="8845550" y="2171700"/>
          <p14:tracePt t="123669" x="8858250" y="2171700"/>
          <p14:tracePt t="123826" x="0" y="0"/>
        </p14:tracePtLst>
        <p14:tracePtLst>
          <p14:tracePt t="124237" x="7226300" y="1758950"/>
          <p14:tracePt t="124251" x="7200900" y="1790700"/>
          <p14:tracePt t="124263" x="7188200" y="1809750"/>
          <p14:tracePt t="124277" x="7175500" y="1860550"/>
          <p14:tracePt t="124288" x="7175500" y="1873250"/>
          <p14:tracePt t="124303" x="7181850" y="1917700"/>
          <p14:tracePt t="124319" x="7213600" y="1955800"/>
          <p14:tracePt t="124322" x="7239000" y="1968500"/>
          <p14:tracePt t="124336" x="7264400" y="1974850"/>
          <p14:tracePt t="124353" x="7321550" y="1981200"/>
          <p14:tracePt t="124370" x="7410450" y="1981200"/>
          <p14:tracePt t="124386" x="7442200" y="1962150"/>
          <p14:tracePt t="124402" x="7461250" y="1930400"/>
          <p14:tracePt t="124419" x="7473950" y="1898650"/>
          <p14:tracePt t="124436" x="7480300" y="1866900"/>
          <p14:tracePt t="124453" x="7480300" y="1835150"/>
          <p14:tracePt t="124469" x="7480300" y="1809750"/>
          <p14:tracePt t="124486" x="7467600" y="1790700"/>
          <p14:tracePt t="124502" x="7461250" y="1784350"/>
          <p14:tracePt t="124594" x="0" y="0"/>
        </p14:tracePtLst>
        <p14:tracePtLst>
          <p14:tracePt t="125669" x="10699750" y="1962150"/>
          <p14:tracePt t="125716" x="10699750" y="1968500"/>
          <p14:tracePt t="125728" x="10699750" y="1987550"/>
          <p14:tracePt t="125741" x="10699750" y="2025650"/>
          <p14:tracePt t="125752" x="10706100" y="2057400"/>
          <p14:tracePt t="125768" x="10731500" y="2095500"/>
          <p14:tracePt t="125770" x="10750550" y="2114550"/>
          <p14:tracePt t="125786" x="10782300" y="2139950"/>
          <p14:tracePt t="125802" x="10833100" y="2152650"/>
          <p14:tracePt t="125818" x="10858500" y="2159000"/>
          <p14:tracePt t="125835" x="10890250" y="2159000"/>
          <p14:tracePt t="125852" x="10915650" y="2159000"/>
          <p14:tracePt t="125868" x="10934700" y="2139950"/>
          <p14:tracePt t="125885" x="10953750" y="2101850"/>
          <p14:tracePt t="125902" x="10966450" y="2070100"/>
          <p14:tracePt t="125918" x="10972800" y="2044700"/>
          <p14:tracePt t="125935" x="10972800" y="2019300"/>
          <p14:tracePt t="125952" x="10972800" y="2012950"/>
          <p14:tracePt t="125968" x="10972800" y="2006600"/>
          <p14:tracePt t="125969" x="10972800" y="2000250"/>
          <p14:tracePt t="126042" x="0" y="0"/>
        </p14:tracePtLst>
        <p14:tracePtLst>
          <p14:tracePt t="128028" x="9842500" y="2305050"/>
          <p14:tracePt t="128043" x="9836150" y="2305050"/>
          <p14:tracePt t="128059" x="9836150" y="2317750"/>
          <p14:tracePt t="128070" x="9836150" y="2330450"/>
          <p14:tracePt t="128085" x="9836150" y="2355850"/>
          <p14:tracePt t="128102" x="9836150" y="2387600"/>
          <p14:tracePt t="128118" x="9836150" y="2419350"/>
          <p14:tracePt t="128122" x="9836150" y="2425700"/>
          <p14:tracePt t="128135" x="9836150" y="2444750"/>
          <p14:tracePt t="128152" x="9842500" y="2457450"/>
          <p14:tracePt t="128155" x="9855200" y="2463800"/>
          <p14:tracePt t="128169" x="9861550" y="2470150"/>
          <p14:tracePt t="128184" x="9880600" y="2476500"/>
          <p14:tracePt t="128201" x="9925050" y="2476500"/>
          <p14:tracePt t="128217" x="9963150" y="2476500"/>
          <p14:tracePt t="128234" x="9994900" y="2457450"/>
          <p14:tracePt t="128251" x="10007600" y="2438400"/>
          <p14:tracePt t="128267" x="10020300" y="2400300"/>
          <p14:tracePt t="128284" x="10020300" y="2387600"/>
          <p14:tracePt t="128301" x="10020300" y="2368550"/>
          <p14:tracePt t="128318" x="10020300" y="2349500"/>
          <p14:tracePt t="128334" x="10013950" y="2336800"/>
          <p14:tracePt t="128482" x="0" y="0"/>
        </p14:tracePtLst>
        <p14:tracePtLst>
          <p14:tracePt t="129955" x="7118350" y="1803400"/>
          <p14:tracePt t="129978" x="7112000" y="1822450"/>
          <p14:tracePt t="129987" x="7112000" y="1828800"/>
          <p14:tracePt t="130000" x="7112000" y="1841500"/>
          <p14:tracePt t="130017" x="7131050" y="1898650"/>
          <p14:tracePt t="130034" x="7181850" y="1936750"/>
          <p14:tracePt t="130050" x="7219950" y="1962150"/>
          <p14:tracePt t="130067" x="7245350" y="1968500"/>
          <p14:tracePt t="130084" x="7277100" y="1968500"/>
          <p14:tracePt t="130100" x="7302500" y="1968500"/>
          <p14:tracePt t="130117" x="7346950" y="1955800"/>
          <p14:tracePt t="130134" x="7372350" y="1936750"/>
          <p14:tracePt t="130150" x="7385050" y="1905000"/>
          <p14:tracePt t="130167" x="7391400" y="1885950"/>
          <p14:tracePt t="130184" x="7397750" y="1866900"/>
          <p14:tracePt t="130200" x="7397750" y="1854200"/>
          <p14:tracePt t="130283" x="7397750" y="1847850"/>
          <p14:tracePt t="130290" x="0" y="0"/>
        </p14:tracePtLst>
        <p14:tracePtLst>
          <p14:tracePt t="131884" x="10115550" y="2216150"/>
          <p14:tracePt t="132019" x="10121900" y="2216150"/>
          <p14:tracePt t="132043" x="10128250" y="2216150"/>
          <p14:tracePt t="132055" x="10134600" y="2216150"/>
          <p14:tracePt t="132066" x="10166350" y="2216150"/>
          <p14:tracePt t="132083" x="10210800" y="2216150"/>
          <p14:tracePt t="132100" x="10274300" y="2216150"/>
          <p14:tracePt t="132116" x="10344150" y="2216150"/>
          <p14:tracePt t="132133" x="10407650" y="2216150"/>
          <p14:tracePt t="132150" x="10464800" y="2216150"/>
          <p14:tracePt t="132167" x="10496550" y="2216150"/>
          <p14:tracePt t="132183" x="10515600" y="2216150"/>
          <p14:tracePt t="132186" x="10528300" y="2216150"/>
          <p14:tracePt t="132200" x="10534650" y="2216150"/>
          <p14:tracePt t="132216" x="10541000" y="2216150"/>
          <p14:tracePt t="132234" x="10553700" y="2216150"/>
          <p14:tracePt t="132250" x="10560050" y="2216150"/>
          <p14:tracePt t="132283" x="10566400" y="2216150"/>
          <p14:tracePt t="132315" x="10572750" y="2216150"/>
          <p14:tracePt t="132331" x="10579100" y="2216150"/>
          <p14:tracePt t="132347" x="10585450" y="2216150"/>
          <p14:tracePt t="132363" x="10591800" y="2216150"/>
          <p14:tracePt t="132371" x="10598150" y="2216150"/>
          <p14:tracePt t="132383" x="10604500" y="2216150"/>
          <p14:tracePt t="132400" x="10623550" y="2216150"/>
          <p14:tracePt t="132416" x="10642600" y="2216150"/>
          <p14:tracePt t="132418" x="10648950" y="2216150"/>
          <p14:tracePt t="132433" x="10687050" y="2216150"/>
          <p14:tracePt t="132450" x="10725150" y="2216150"/>
          <p14:tracePt t="132466" x="10769600" y="2216150"/>
          <p14:tracePt t="132483" x="10807700" y="2216150"/>
          <p14:tracePt t="132500" x="10839450" y="2216150"/>
          <p14:tracePt t="132516" x="10864850" y="2216150"/>
          <p14:tracePt t="132533" x="10902950" y="2216150"/>
          <p14:tracePt t="132549" x="10934700" y="2216150"/>
          <p14:tracePt t="132566" x="10966450" y="2216150"/>
          <p14:tracePt t="132583" x="10991850" y="2216150"/>
          <p14:tracePt t="132586" x="10998200" y="2216150"/>
          <p14:tracePt t="132600" x="11010900" y="2216150"/>
          <p14:tracePt t="132616" x="11029950" y="2216150"/>
          <p14:tracePt t="132619" x="11042650" y="2216150"/>
          <p14:tracePt t="132633" x="11049000" y="2216150"/>
          <p14:tracePt t="132650" x="11080750" y="2216150"/>
          <p14:tracePt t="132666" x="11093450" y="2216150"/>
          <p14:tracePt t="132683" x="11125200" y="2216150"/>
          <p14:tracePt t="132699" x="11150600" y="2216150"/>
          <p14:tracePt t="132716" x="11182350" y="2216150"/>
          <p14:tracePt t="132733" x="11226800" y="2216150"/>
          <p14:tracePt t="132749" x="11264900" y="2216150"/>
          <p14:tracePt t="132766" x="11303000" y="2216150"/>
          <p14:tracePt t="132783" x="11334750" y="2216150"/>
          <p14:tracePt t="132799" x="11360150" y="2216150"/>
          <p14:tracePt t="132803" x="11366500" y="2216150"/>
          <p14:tracePt t="132816" x="11372850" y="2216150"/>
          <p14:tracePt t="132833" x="11385550" y="2216150"/>
          <p14:tracePt t="132849" x="11410950" y="2216150"/>
          <p14:tracePt t="132866" x="11423650" y="2216150"/>
          <p14:tracePt t="132883" x="11430000" y="2216150"/>
          <p14:tracePt t="132899" x="11442700" y="2216150"/>
          <p14:tracePt t="132937" x="11449050" y="2216150"/>
          <p14:tracePt t="132949" x="11455400" y="2216150"/>
          <p14:tracePt t="132966" x="11461750" y="2216150"/>
          <p14:tracePt t="132983" x="11468100" y="2216150"/>
          <p14:tracePt t="133090" x="0" y="0"/>
        </p14:tracePtLst>
        <p14:tracePtLst>
          <p14:tracePt t="133445" x="10623550" y="2000250"/>
          <p14:tracePt t="133459" x="10610850" y="2000250"/>
          <p14:tracePt t="133471" x="10604500" y="2006600"/>
          <p14:tracePt t="133484" x="10598150" y="2025650"/>
          <p14:tracePt t="133500" x="10585450" y="2063750"/>
          <p14:tracePt t="133516" x="10585450" y="2089150"/>
          <p14:tracePt t="133533" x="10585450" y="2114550"/>
          <p14:tracePt t="133549" x="10598150" y="2146300"/>
          <p14:tracePt t="133566" x="10636250" y="2171700"/>
          <p14:tracePt t="133583" x="10718800" y="2184400"/>
          <p14:tracePt t="133586" x="10750550" y="2184400"/>
          <p14:tracePt t="133599" x="10801350" y="2184400"/>
          <p14:tracePt t="133616" x="10896600" y="2184400"/>
          <p14:tracePt t="133618" x="10947400" y="2184400"/>
          <p14:tracePt t="133633" x="10966450" y="2178050"/>
          <p14:tracePt t="133650" x="11004550" y="2139950"/>
          <p14:tracePt t="133666" x="11004550" y="2114550"/>
          <p14:tracePt t="133683" x="11004550" y="2076450"/>
          <p14:tracePt t="133699" x="11004550" y="2038350"/>
          <p14:tracePt t="133716" x="10991850" y="2012950"/>
          <p14:tracePt t="133733" x="10985500" y="2000250"/>
          <p14:tracePt t="133749" x="10985500" y="1993900"/>
          <p14:tracePt t="133766" x="10979150" y="1981200"/>
          <p14:tracePt t="133826" x="0" y="0"/>
        </p14:tracePtLst>
        <p14:tracePtLst>
          <p14:tracePt t="134812" x="9258300" y="2432050"/>
          <p14:tracePt t="134947" x="9271000" y="2432050"/>
          <p14:tracePt t="134958" x="9277350" y="2432050"/>
          <p14:tracePt t="134970" x="9296400" y="2432050"/>
          <p14:tracePt t="134983" x="9315450" y="2432050"/>
          <p14:tracePt t="134999" x="9347200" y="2432050"/>
          <p14:tracePt t="135002" x="9366250" y="2432050"/>
          <p14:tracePt t="135018" x="9385300" y="2432050"/>
          <p14:tracePt t="135032" x="9391650" y="2432050"/>
          <p14:tracePt t="135114" x="0" y="0"/>
        </p14:tracePtLst>
        <p14:tracePtLst>
          <p14:tracePt t="135506" x="9652000" y="2457450"/>
          <p14:tracePt t="135627" x="9658350" y="2457450"/>
          <p14:tracePt t="135639" x="9664700" y="2457450"/>
          <p14:tracePt t="135651" x="9696450" y="2457450"/>
          <p14:tracePt t="135665" x="9734550" y="2457450"/>
          <p14:tracePt t="135666" x="0" y="0"/>
        </p14:tracePtLst>
        <p14:tracePtLst>
          <p14:tracePt t="136052" x="9296400" y="2470150"/>
          <p14:tracePt t="136131" x="9302750" y="2476500"/>
          <p14:tracePt t="136146" x="9347200" y="2482850"/>
          <p14:tracePt t="136163" x="9442450" y="2482850"/>
          <p14:tracePt t="136177" x="9505950" y="2482850"/>
          <p14:tracePt t="136191" x="9671050" y="2482850"/>
          <p14:tracePt t="136202" x="9842500" y="2482850"/>
          <p14:tracePt t="136215" x="9925050" y="2482850"/>
          <p14:tracePt t="136232" x="10077450" y="2482850"/>
          <p14:tracePt t="136248" x="10172700" y="2482850"/>
          <p14:tracePt t="136251" x="10204450" y="2482850"/>
          <p14:tracePt t="136266" x="10242550" y="2482850"/>
          <p14:tracePt t="136282" x="10261600" y="2482850"/>
          <p14:tracePt t="136298" x="10267950" y="2482850"/>
          <p14:tracePt t="136796" x="10255250" y="2482850"/>
          <p14:tracePt t="136810" x="10198100" y="2482850"/>
          <p14:tracePt t="136823" x="10153650" y="2482850"/>
          <p14:tracePt t="136832" x="10102850" y="2482850"/>
          <p14:tracePt t="136848" x="9963150" y="2482850"/>
          <p14:tracePt t="136865" x="9766300" y="2482850"/>
          <p14:tracePt t="136881" x="9626600" y="2482850"/>
          <p14:tracePt t="136898" x="9499600" y="2482850"/>
          <p14:tracePt t="136915" x="9378950" y="2482850"/>
          <p14:tracePt t="136932" x="9315450" y="2482850"/>
          <p14:tracePt t="136948" x="9290050" y="2482850"/>
          <p14:tracePt t="136965" x="9277350" y="2482850"/>
          <p14:tracePt t="137059" x="9296400" y="2482850"/>
          <p14:tracePt t="137069" x="9347200" y="2482850"/>
          <p14:tracePt t="137082" x="9493250" y="2482850"/>
          <p14:tracePt t="137099" x="9683750" y="2482850"/>
          <p14:tracePt t="137115" x="9861550" y="2482850"/>
          <p14:tracePt t="137131" x="9969500" y="2482850"/>
          <p14:tracePt t="137148" x="10001250" y="2482850"/>
          <p14:tracePt t="137165" x="10013950" y="2482850"/>
          <p14:tracePt t="137243" x="10007600" y="2482850"/>
          <p14:tracePt t="137254" x="9988550" y="2482850"/>
          <p14:tracePt t="137265" x="9944100" y="2482850"/>
          <p14:tracePt t="137268" x="9893300" y="2482850"/>
          <p14:tracePt t="137282" x="9772650" y="2482850"/>
          <p14:tracePt t="137298" x="9677400" y="2482850"/>
          <p14:tracePt t="137315" x="9645650" y="2482850"/>
          <p14:tracePt t="137331" x="9632950" y="2482850"/>
          <p14:tracePt t="137411" x="9639300" y="2482850"/>
          <p14:tracePt t="137423" x="9664700" y="2482850"/>
          <p14:tracePt t="137436" x="9753600" y="2482850"/>
          <p14:tracePt t="137449" x="9817100" y="2482850"/>
          <p14:tracePt t="137452" x="9893300" y="2489200"/>
          <p14:tracePt t="137465" x="9969500" y="2495550"/>
          <p14:tracePt t="137482" x="10096500" y="2520950"/>
          <p14:tracePt t="137498" x="10102850" y="2520950"/>
          <p14:tracePt t="137555" x="10096500" y="2527300"/>
          <p14:tracePt t="137567" x="10083800" y="2527300"/>
          <p14:tracePt t="137581" x="9988550" y="2527300"/>
          <p14:tracePt t="137598" x="9842500" y="2527300"/>
          <p14:tracePt t="137603" x="9779000" y="2527300"/>
          <p14:tracePt t="137617" x="9721850" y="2527300"/>
          <p14:tracePt t="137620" x="9690100" y="2527300"/>
          <p14:tracePt t="137631" x="9671050" y="2527300"/>
          <p14:tracePt t="137648" x="9658350" y="2527300"/>
          <p14:tracePt t="137706" x="9671050" y="2527300"/>
          <p14:tracePt t="137715" x="9690100" y="2527300"/>
          <p14:tracePt t="137724" x="9721850" y="2527300"/>
          <p14:tracePt t="137732" x="9766300" y="2527300"/>
          <p14:tracePt t="137748" x="9855200" y="2527300"/>
          <p14:tracePt t="137765" x="9906000" y="2527300"/>
          <p14:tracePt t="137781" x="9944100" y="2533650"/>
          <p14:tracePt t="137798" x="9956800" y="2533650"/>
          <p14:tracePt t="137899" x="9950450" y="2533650"/>
          <p14:tracePt t="137906" x="9937750" y="2533650"/>
          <p14:tracePt t="137915" x="9918700" y="2533650"/>
          <p14:tracePt t="137931" x="9893300" y="2533650"/>
          <p14:tracePt t="137948" x="9874250" y="2533650"/>
          <p14:tracePt t="138114" x="0" y="0"/>
        </p14:tracePtLst>
        <p14:tracePtLst>
          <p14:tracePt t="141389" x="5327650" y="1339850"/>
          <p14:tracePt t="141400" x="5321300" y="1358900"/>
          <p14:tracePt t="141413" x="5302250" y="1416050"/>
          <p14:tracePt t="141430" x="5295900" y="1517650"/>
          <p14:tracePt t="141447" x="5283200" y="1695450"/>
          <p14:tracePt t="141464" x="5283200" y="1892300"/>
          <p14:tracePt t="141480" x="5283200" y="2127250"/>
          <p14:tracePt t="141483" x="5283200" y="2228850"/>
          <p14:tracePt t="141497" x="5283200" y="2336800"/>
          <p14:tracePt t="141514" x="5283200" y="2755900"/>
          <p14:tracePt t="141530" x="5302250" y="3149600"/>
          <p14:tracePt t="141547" x="5372100" y="3549650"/>
          <p14:tracePt t="141563" x="5448300" y="3867150"/>
          <p14:tracePt t="141580" x="5556250" y="4140200"/>
          <p14:tracePt t="141597" x="5657850" y="4343400"/>
          <p14:tracePt t="141613" x="5765800" y="4495800"/>
          <p14:tracePt t="141630" x="5911850" y="4641850"/>
          <p14:tracePt t="141646" x="6076950" y="4775200"/>
          <p14:tracePt t="141663" x="6254750" y="4889500"/>
          <p14:tracePt t="141680" x="6432550" y="4997450"/>
          <p14:tracePt t="141682" x="6521450" y="5048250"/>
          <p14:tracePt t="141696" x="6597650" y="5092700"/>
          <p14:tracePt t="141713" x="6769100" y="5149850"/>
          <p14:tracePt t="141730" x="6845300" y="5156200"/>
          <p14:tracePt t="141746" x="6959600" y="5118100"/>
          <p14:tracePt t="141763" x="7143750" y="5003800"/>
          <p14:tracePt t="141780" x="7397750" y="4775200"/>
          <p14:tracePt t="141796" x="7670800" y="4438650"/>
          <p14:tracePt t="141813" x="7931150" y="3975100"/>
          <p14:tracePt t="141830" x="8140700" y="3429000"/>
          <p14:tracePt t="141846" x="8293100" y="2889250"/>
          <p14:tracePt t="141863" x="8331200" y="2419350"/>
          <p14:tracePt t="141880" x="8331200" y="2139950"/>
          <p14:tracePt t="141882" x="8305800" y="1987550"/>
          <p14:tracePt t="141896" x="8274050" y="1892300"/>
          <p14:tracePt t="141913" x="8115300" y="1625600"/>
          <p14:tracePt t="141929" x="7994650" y="1498600"/>
          <p14:tracePt t="141946" x="7874000" y="1397000"/>
          <p14:tracePt t="141963" x="7759700" y="1320800"/>
          <p14:tracePt t="141980" x="7670800" y="1257300"/>
          <p14:tracePt t="141996" x="7594600" y="1200150"/>
          <p14:tracePt t="142013" x="7556500" y="1168400"/>
          <p14:tracePt t="142030" x="7543800" y="1149350"/>
          <p14:tracePt t="142106" x="0" y="0"/>
        </p14:tracePtLst>
        <p14:tracePtLst>
          <p14:tracePt t="143339" x="1854200" y="1320800"/>
          <p14:tracePt t="143387" x="1860550" y="1320800"/>
          <p14:tracePt t="143397" x="1866900" y="1327150"/>
          <p14:tracePt t="143413" x="1879600" y="1371600"/>
          <p14:tracePt t="143429" x="1898650" y="1428750"/>
          <p14:tracePt t="143446" x="1936750" y="1485900"/>
          <p14:tracePt t="143462" x="1987550" y="1524000"/>
          <p14:tracePt t="143479" x="2044700" y="1555750"/>
          <p14:tracePt t="143482" x="2082800" y="1562100"/>
          <p14:tracePt t="143496" x="2114550" y="1568450"/>
          <p14:tracePt t="143512" x="2159000" y="1568450"/>
          <p14:tracePt t="143529" x="2216150" y="1543050"/>
          <p14:tracePt t="143546" x="2235200" y="1511300"/>
          <p14:tracePt t="143562" x="2247900" y="1466850"/>
          <p14:tracePt t="143579" x="2247900" y="1435100"/>
          <p14:tracePt t="143596" x="2235200" y="1397000"/>
          <p14:tracePt t="143612" x="2222500" y="1384300"/>
          <p14:tracePt t="143629" x="2222500" y="1371600"/>
          <p14:tracePt t="143762" x="0" y="0"/>
        </p14:tracePtLst>
        <p14:tracePtLst>
          <p14:tracePt t="144954" x="292100" y="1447800"/>
          <p14:tracePt t="144962" x="279400" y="1504950"/>
          <p14:tracePt t="144970" x="266700" y="1568450"/>
          <p14:tracePt t="144978" x="247650" y="1644650"/>
          <p14:tracePt t="144995" x="215900" y="1828800"/>
          <p14:tracePt t="145012" x="190500" y="2032000"/>
          <p14:tracePt t="145028" x="158750" y="2266950"/>
          <p14:tracePt t="145045" x="139700" y="2514600"/>
          <p14:tracePt t="145062" x="139700" y="2743200"/>
          <p14:tracePt t="145078" x="146050" y="3009900"/>
          <p14:tracePt t="145095" x="171450" y="3270250"/>
          <p14:tracePt t="145112" x="209550" y="3498850"/>
          <p14:tracePt t="145128" x="266700" y="3695700"/>
          <p14:tracePt t="145145" x="317500" y="3962400"/>
          <p14:tracePt t="145162" x="342900" y="4083050"/>
          <p14:tracePt t="145178" x="381000" y="4184650"/>
          <p14:tracePt t="145195" x="412750" y="4273550"/>
          <p14:tracePt t="145212" x="438150" y="4368800"/>
          <p14:tracePt t="145228" x="495300" y="4451350"/>
          <p14:tracePt t="145245" x="565150" y="4546600"/>
          <p14:tracePt t="145262" x="673100" y="4622800"/>
          <p14:tracePt t="145278" x="863600" y="4692650"/>
          <p14:tracePt t="145295" x="1289050" y="4794250"/>
          <p14:tracePt t="145298" x="1625600" y="4864100"/>
          <p14:tracePt t="145312" x="2025650" y="4940300"/>
          <p14:tracePt t="145328" x="3022600" y="5137150"/>
          <p14:tracePt t="145331" x="3587750" y="5207000"/>
          <p14:tracePt t="145346" x="4883150" y="5257800"/>
          <p14:tracePt t="145362" x="6235700" y="5270500"/>
          <p14:tracePt t="145379" x="7626350" y="5270500"/>
          <p14:tracePt t="145395" x="8934450" y="5270500"/>
          <p14:tracePt t="145412" x="9918700" y="5270500"/>
          <p14:tracePt t="145429" x="10483850" y="5264150"/>
          <p14:tracePt t="145445" x="10680700" y="5232400"/>
          <p14:tracePt t="145462" x="10744200" y="5187950"/>
          <p14:tracePt t="145478" x="10769600" y="5156200"/>
          <p14:tracePt t="145495" x="10795000" y="5099050"/>
          <p14:tracePt t="145512" x="10826750" y="5016500"/>
          <p14:tracePt t="145514" x="10852150" y="4959350"/>
          <p14:tracePt t="145528" x="10845800" y="4895850"/>
          <p14:tracePt t="145545" x="10858500" y="4597400"/>
          <p14:tracePt t="145562" x="10845800" y="4254500"/>
          <p14:tracePt t="145578" x="10769600" y="3816350"/>
          <p14:tracePt t="145595" x="10693400" y="3397250"/>
          <p14:tracePt t="145612" x="10648950" y="2990850"/>
          <p14:tracePt t="145629" x="10598150" y="2578100"/>
          <p14:tracePt t="145645" x="10547350" y="2273300"/>
          <p14:tracePt t="145662" x="10528300" y="2076450"/>
          <p14:tracePt t="145679" x="10502900" y="1936750"/>
          <p14:tracePt t="145695" x="10483850" y="1847850"/>
          <p14:tracePt t="145698" x="10477500" y="1816100"/>
          <p14:tracePt t="145712" x="10464800" y="1778000"/>
          <p14:tracePt t="145716" x="10464800" y="1752600"/>
          <p14:tracePt t="145728" x="10458450" y="1733550"/>
          <p14:tracePt t="145745" x="10445750" y="1689100"/>
          <p14:tracePt t="145762" x="10439400" y="1676400"/>
          <p14:tracePt t="145778" x="10439400" y="1670050"/>
          <p14:tracePt t="146034" x="0" y="0"/>
        </p14:tracePtLst>
        <p14:tracePtLst>
          <p14:tracePt t="149108" x="10128250" y="2209800"/>
          <p14:tracePt t="149164" x="10140950" y="2209800"/>
          <p14:tracePt t="149175" x="10172700" y="2209800"/>
          <p14:tracePt t="149188" x="10267950" y="2216150"/>
          <p14:tracePt t="149198" x="10337800" y="2222500"/>
          <p14:tracePt t="149211" x="10496550" y="2247900"/>
          <p14:tracePt t="149227" x="10687050" y="2273300"/>
          <p14:tracePt t="149244" x="10890250" y="2292350"/>
          <p14:tracePt t="149261" x="11049000" y="2292350"/>
          <p14:tracePt t="149277" x="11156950" y="2292350"/>
          <p14:tracePt t="149294" x="11195050" y="2292350"/>
          <p14:tracePt t="149310" x="11207750" y="2292350"/>
          <p14:tracePt t="149327" x="11214100" y="2292350"/>
          <p14:tracePt t="149344" x="11220450" y="2292350"/>
          <p14:tracePt t="149362" x="11226800" y="2292350"/>
          <p14:tracePt t="149379" x="11233150" y="2292350"/>
          <p14:tracePt t="149562" x="0" y="0"/>
        </p14:tracePtLst>
        <p14:tracePtLst>
          <p14:tracePt t="150066" x="9290050" y="2432050"/>
          <p14:tracePt t="150082" x="9302750" y="2438400"/>
          <p14:tracePt t="150089" x="9309100" y="2438400"/>
          <p14:tracePt t="150097" x="9321800" y="2444750"/>
          <p14:tracePt t="150110" x="9334500" y="2444750"/>
          <p14:tracePt t="150127" x="9391650" y="2457450"/>
          <p14:tracePt t="150143" x="9467850" y="2470150"/>
          <p14:tracePt t="150160" x="9569450" y="2482850"/>
          <p14:tracePt t="150177" x="9677400" y="2482850"/>
          <p14:tracePt t="150177" x="9728200" y="2482850"/>
          <p14:tracePt t="150193" x="9842500" y="2482850"/>
          <p14:tracePt t="150210" x="9944100" y="2482850"/>
          <p14:tracePt t="150227" x="10020300" y="2482850"/>
          <p14:tracePt t="150243" x="10045700" y="2482850"/>
          <p14:tracePt t="150260" x="10052050" y="2482850"/>
          <p14:tracePt t="150306" x="10058400" y="2482850"/>
          <p14:tracePt t="150322" x="10064750" y="2482850"/>
          <p14:tracePt t="150353" x="10071100" y="2482850"/>
          <p14:tracePt t="150370" x="10077450" y="2482850"/>
          <p14:tracePt t="150378" x="10083800" y="2482850"/>
          <p14:tracePt t="150385" x="10090150" y="2482850"/>
          <p14:tracePt t="150393" x="10102850" y="2482850"/>
          <p14:tracePt t="150410" x="10128250" y="2482850"/>
          <p14:tracePt t="150426" x="10140950" y="2482850"/>
          <p14:tracePt t="150538" x="0" y="0"/>
        </p14:tracePtLst>
        <p14:tracePtLst>
          <p14:tracePt t="150915" x="9283700" y="2489200"/>
          <p14:tracePt t="151004" x="9296400" y="2489200"/>
          <p14:tracePt t="151018" x="9366250" y="2489200"/>
          <p14:tracePt t="151027" x="9423400" y="2489200"/>
          <p14:tracePt t="151043" x="9569450" y="2489200"/>
          <p14:tracePt t="151060" x="9740900" y="2489200"/>
          <p14:tracePt t="151077" x="9899650" y="2489200"/>
          <p14:tracePt t="151093" x="10013950" y="2489200"/>
          <p14:tracePt t="151110" x="10064750" y="2489200"/>
          <p14:tracePt t="151127" x="10077450" y="2489200"/>
          <p14:tracePt t="151143" x="10083800" y="2489200"/>
          <p14:tracePt t="151160" x="10090150" y="2489200"/>
          <p14:tracePt t="151176" x="10096500" y="2489200"/>
          <p14:tracePt t="151193" x="10115550" y="2495550"/>
          <p14:tracePt t="151210" x="10121900" y="2495550"/>
          <p14:tracePt t="151394" x="0" y="0"/>
        </p14:tracePtLst>
        <p14:tracePtLst>
          <p14:tracePt t="152283" x="6311900" y="1397000"/>
          <p14:tracePt t="152364" x="6324600" y="1397000"/>
          <p14:tracePt t="152381" x="6369050" y="1397000"/>
          <p14:tracePt t="152400" x="6508750" y="1397000"/>
          <p14:tracePt t="152404" x="6604000" y="1397000"/>
          <p14:tracePt t="152415" x="6737350" y="1403350"/>
          <p14:tracePt t="152426" x="7073900" y="1428750"/>
          <p14:tracePt t="152443" x="7461250" y="1473200"/>
          <p14:tracePt t="152460" x="7759700" y="1504950"/>
          <p14:tracePt t="152476" x="7950200" y="1524000"/>
          <p14:tracePt t="152493" x="8045450" y="1524000"/>
          <p14:tracePt t="152510" x="8102600" y="1524000"/>
          <p14:tracePt t="152526" x="8134350" y="1524000"/>
          <p14:tracePt t="152543" x="8159750" y="1524000"/>
          <p14:tracePt t="152560" x="8178800" y="1524000"/>
          <p14:tracePt t="152562" x="8185150" y="1524000"/>
          <p14:tracePt t="152576" x="8191500" y="1524000"/>
          <p14:tracePt t="152593" x="8204200" y="1524000"/>
          <p14:tracePt t="152714" x="0" y="0"/>
        </p14:tracePtLst>
        <p14:tracePtLst>
          <p14:tracePt t="153093" x="7143750" y="1485900"/>
          <p14:tracePt t="153163" x="7162800" y="1485900"/>
          <p14:tracePt t="153177" x="7188200" y="1485900"/>
          <p14:tracePt t="153193" x="7289800" y="1485900"/>
          <p14:tracePt t="153210" x="7562850" y="1492250"/>
          <p14:tracePt t="153231" x="7829550" y="1530350"/>
          <p14:tracePt t="153247" x="8089900" y="1568450"/>
          <p14:tracePt t="153250" x="8185150" y="1574800"/>
          <p14:tracePt t="153261" x="8261350" y="1581150"/>
          <p14:tracePt t="153276" x="8331200" y="1600200"/>
          <p14:tracePt t="153293" x="8337550" y="1600200"/>
          <p14:tracePt t="153546" x="0" y="0"/>
        </p14:tracePtLst>
        <p14:tracePtLst>
          <p14:tracePt t="154037" x="7956550" y="1352550"/>
          <p14:tracePt t="154054" x="7950200" y="1346200"/>
          <p14:tracePt t="154071" x="7943850" y="1352550"/>
          <p14:tracePt t="154086" x="7937500" y="1390650"/>
          <p14:tracePt t="154090" x="7937500" y="1403350"/>
          <p14:tracePt t="154101" x="7937500" y="1428750"/>
          <p14:tracePt t="154110" x="7937500" y="1460500"/>
          <p14:tracePt t="154125" x="7956550" y="1498600"/>
          <p14:tracePt t="154142" x="8001000" y="1530350"/>
          <p14:tracePt t="154159" x="8070850" y="1549400"/>
          <p14:tracePt t="154175" x="8134350" y="1562100"/>
          <p14:tracePt t="154177" x="8147050" y="1562100"/>
          <p14:tracePt t="154192" x="8172450" y="1562100"/>
          <p14:tracePt t="154209" x="8191500" y="1562100"/>
          <p14:tracePt t="154211" x="8210550" y="1562100"/>
          <p14:tracePt t="154225" x="8223250" y="1549400"/>
          <p14:tracePt t="154242" x="8235950" y="1517650"/>
          <p14:tracePt t="154259" x="8242300" y="1492250"/>
          <p14:tracePt t="154275" x="8242300" y="1460500"/>
          <p14:tracePt t="154292" x="8229600" y="1409700"/>
          <p14:tracePt t="154309" x="8204200" y="1371600"/>
          <p14:tracePt t="154325" x="8172450" y="1339850"/>
          <p14:tracePt t="154342" x="8121650" y="1333500"/>
          <p14:tracePt t="154359" x="8096250" y="1320800"/>
          <p14:tracePt t="154375" x="8089900" y="1320800"/>
          <p14:tracePt t="154392" x="8083550" y="1320800"/>
          <p14:tracePt t="154409" x="8070850" y="1320800"/>
          <p14:tracePt t="154410" x="8064500" y="1327150"/>
          <p14:tracePt t="154425" x="8051800" y="1365250"/>
          <p14:tracePt t="154442" x="8051800" y="1390650"/>
          <p14:tracePt t="154459" x="8058150" y="1435100"/>
          <p14:tracePt t="154475" x="8089900" y="1454150"/>
          <p14:tracePt t="154492" x="8115300" y="1460500"/>
          <p14:tracePt t="154509" x="8140700" y="1460500"/>
          <p14:tracePt t="154525" x="8159750" y="1460500"/>
          <p14:tracePt t="154542" x="8172450" y="1460500"/>
          <p14:tracePt t="154559" x="8172450" y="1447800"/>
          <p14:tracePt t="154575" x="8172450" y="1428750"/>
          <p14:tracePt t="154592" x="8172450" y="1422400"/>
          <p14:tracePt t="154609" x="8172450" y="1416050"/>
          <p14:tracePt t="154746" x="0" y="0"/>
        </p14:tracePtLst>
        <p14:tracePtLst>
          <p14:tracePt t="154980" x="7943850" y="1403350"/>
          <p14:tracePt t="155050" x="0" y="0"/>
        </p14:tracePtLst>
        <p14:tracePtLst>
          <p14:tracePt t="155711" x="2025650" y="1333500"/>
          <p14:tracePt t="155725" x="2012950" y="1339850"/>
          <p14:tracePt t="155742" x="2006600" y="1346200"/>
          <p14:tracePt t="155758" x="2006600" y="1358900"/>
          <p14:tracePt t="155775" x="2000250" y="1390650"/>
          <p14:tracePt t="155792" x="1987550" y="1428750"/>
          <p14:tracePt t="155808" x="1987550" y="1460500"/>
          <p14:tracePt t="155811" x="1987550" y="1479550"/>
          <p14:tracePt t="155825" x="1987550" y="1511300"/>
          <p14:tracePt t="155841" x="2000250" y="1555750"/>
          <p14:tracePt t="155858" x="2032000" y="1587500"/>
          <p14:tracePt t="155875" x="2089150" y="1612900"/>
          <p14:tracePt t="155892" x="2152650" y="1631950"/>
          <p14:tracePt t="155908" x="2203450" y="1638300"/>
          <p14:tracePt t="155925" x="2241550" y="1638300"/>
          <p14:tracePt t="155941" x="2279650" y="1631950"/>
          <p14:tracePt t="155958" x="2292350" y="1593850"/>
          <p14:tracePt t="155975" x="2298700" y="1562100"/>
          <p14:tracePt t="155991" x="2298700" y="1517650"/>
          <p14:tracePt t="156008" x="2292350" y="1466850"/>
          <p14:tracePt t="156011" x="2279650" y="1447800"/>
          <p14:tracePt t="156025" x="2273300" y="1435100"/>
          <p14:tracePt t="156041" x="2241550" y="1390650"/>
          <p14:tracePt t="156058" x="2222500" y="1384300"/>
          <p14:tracePt t="156075" x="2209800" y="1371600"/>
          <p14:tracePt t="156108" x="2203450" y="1371600"/>
          <p14:tracePt t="156125" x="2190750" y="1371600"/>
          <p14:tracePt t="156141" x="2184400" y="1371600"/>
          <p14:tracePt t="156159" x="2159000" y="1371600"/>
          <p14:tracePt t="156175" x="2127250" y="1384300"/>
          <p14:tracePt t="156179" x="2120900" y="1397000"/>
          <p14:tracePt t="156192" x="2108200" y="1403350"/>
          <p14:tracePt t="156208" x="2082800" y="1428750"/>
          <p14:tracePt t="156211" x="2070100" y="1447800"/>
          <p14:tracePt t="156226" x="2070100" y="1473200"/>
          <p14:tracePt t="156242" x="2070100" y="1504950"/>
          <p14:tracePt t="156258" x="2070100" y="1549400"/>
          <p14:tracePt t="156275" x="2089150" y="1574800"/>
          <p14:tracePt t="156292" x="2114550" y="1606550"/>
          <p14:tracePt t="156308" x="2146300" y="1644650"/>
          <p14:tracePt t="156325" x="2184400" y="1670050"/>
          <p14:tracePt t="156341" x="2222500" y="1695450"/>
          <p14:tracePt t="156358" x="2260600" y="1708150"/>
          <p14:tracePt t="156375" x="2305050" y="1708150"/>
          <p14:tracePt t="156391" x="2343150" y="1708150"/>
          <p14:tracePt t="156394" x="2362200" y="1695450"/>
          <p14:tracePt t="156408" x="2374900" y="1670050"/>
          <p14:tracePt t="156425" x="2393950" y="1612900"/>
          <p14:tracePt t="156441" x="2393950" y="1492250"/>
          <p14:tracePt t="156458" x="2355850" y="1422400"/>
          <p14:tracePt t="156475" x="2317750" y="1365250"/>
          <p14:tracePt t="156491" x="2260600" y="1333500"/>
          <p14:tracePt t="156508" x="2216150" y="1320800"/>
          <p14:tracePt t="156525" x="2165350" y="1314450"/>
          <p14:tracePt t="156541" x="2089150" y="1314450"/>
          <p14:tracePt t="156558" x="2025650" y="1346200"/>
          <p14:tracePt t="156575" x="1981200" y="1384300"/>
          <p14:tracePt t="156591" x="1962150" y="1422400"/>
          <p14:tracePt t="156608" x="1955800" y="1447800"/>
          <p14:tracePt t="156611" x="1955800" y="1454150"/>
          <p14:tracePt t="156625" x="1955800" y="1460500"/>
          <p14:tracePt t="156641" x="1955800" y="1473200"/>
          <p14:tracePt t="156658" x="1974850" y="1485900"/>
          <p14:tracePt t="156675" x="2019300" y="1498600"/>
          <p14:tracePt t="156691" x="2095500" y="1511300"/>
          <p14:tracePt t="156708" x="2152650" y="1511300"/>
          <p14:tracePt t="156725" x="2203450" y="1511300"/>
          <p14:tracePt t="156741" x="2216150" y="1498600"/>
          <p14:tracePt t="156758" x="2216150" y="1485900"/>
          <p14:tracePt t="156775" x="2203450" y="1441450"/>
          <p14:tracePt t="156777" x="2190750" y="1428750"/>
          <p14:tracePt t="156791" x="2178050" y="1409700"/>
          <p14:tracePt t="156808" x="2152650" y="1390650"/>
          <p14:tracePt t="156825" x="2133600" y="1390650"/>
          <p14:tracePt t="156827" x="2120900" y="1390650"/>
          <p14:tracePt t="156842" x="2095500" y="1390650"/>
          <p14:tracePt t="156858" x="2057400" y="1403350"/>
          <p14:tracePt t="156875" x="2051050" y="1428750"/>
          <p14:tracePt t="156891" x="2044700" y="1447800"/>
          <p14:tracePt t="156908" x="2044700" y="1473200"/>
          <p14:tracePt t="156925" x="2051050" y="1479550"/>
          <p14:tracePt t="156958" x="2057400" y="1479550"/>
          <p14:tracePt t="157147" x="0" y="0"/>
        </p14:tracePtLst>
        <p14:tracePtLst>
          <p14:tracePt t="158148" x="10115550" y="2152650"/>
          <p14:tracePt t="158179" x="10115550" y="2159000"/>
          <p14:tracePt t="158190" x="10121900" y="2159000"/>
          <p14:tracePt t="158203" x="10166350" y="2159000"/>
          <p14:tracePt t="158218" x="10255250" y="2159000"/>
          <p14:tracePt t="158241" x="10477500" y="2159000"/>
          <p14:tracePt t="158258" x="10674350" y="2159000"/>
          <p14:tracePt t="158274" x="10871200" y="2159000"/>
          <p14:tracePt t="158291" x="11023600" y="2159000"/>
          <p14:tracePt t="158307" x="11106150" y="2159000"/>
          <p14:tracePt t="158324" x="11137900" y="2159000"/>
          <p14:tracePt t="158371" x="11144250" y="2159000"/>
          <p14:tracePt t="158379" x="11150600" y="2159000"/>
          <p14:tracePt t="158395" x="11163300" y="2159000"/>
          <p14:tracePt t="158407" x="11169650" y="2159000"/>
          <p14:tracePt t="158424" x="11188700" y="2159000"/>
          <p14:tracePt t="158441" x="11195050" y="2159000"/>
          <p14:tracePt t="158586" x="0" y="0"/>
        </p14:tracePtLst>
        <p14:tracePtLst>
          <p14:tracePt t="159461" x="10083800" y="2235200"/>
          <p14:tracePt t="159531" x="10090150" y="2235200"/>
          <p14:tracePt t="159543" x="10109200" y="2235200"/>
          <p14:tracePt t="159558" x="10217150" y="2235200"/>
          <p14:tracePt t="159574" x="10394950" y="2235200"/>
          <p14:tracePt t="159579" x="10509250" y="2235200"/>
          <p14:tracePt t="159592" x="10623550" y="2235200"/>
          <p14:tracePt t="159607" x="10883900" y="2235200"/>
          <p14:tracePt t="159624" x="11087100" y="2235200"/>
          <p14:tracePt t="159627" x="11156950" y="2235200"/>
          <p14:tracePt t="159641" x="11220450" y="2235200"/>
          <p14:tracePt t="159658" x="11290300" y="2235200"/>
          <p14:tracePt t="159675" x="11296650" y="2235200"/>
          <p14:tracePt t="159691" x="11303000" y="2235200"/>
          <p14:tracePt t="159707" x="11309350" y="2235200"/>
          <p14:tracePt t="159724" x="11328400" y="2235200"/>
          <p14:tracePt t="159741" x="11334750" y="2235200"/>
          <p14:tracePt t="159757" x="11341100" y="2235200"/>
          <p14:tracePt t="159874" x="0" y="0"/>
        </p14:tracePtLst>
        <p14:tracePtLst>
          <p14:tracePt t="160556" x="9194800" y="2476500"/>
          <p14:tracePt t="160627" x="9201150" y="2476500"/>
          <p14:tracePt t="160639" x="9207500" y="2476500"/>
          <p14:tracePt t="160651" x="9220200" y="2476500"/>
          <p14:tracePt t="160663" x="9239250" y="2476500"/>
          <p14:tracePt t="160676" x="9296400" y="2476500"/>
          <p14:tracePt t="160690" x="9410700" y="2476500"/>
          <p14:tracePt t="160707" x="9601200" y="2495550"/>
          <p14:tracePt t="160723" x="9791700" y="2520950"/>
          <p14:tracePt t="160740" x="9950450" y="2540000"/>
          <p14:tracePt t="160757" x="10058400" y="2546350"/>
          <p14:tracePt t="160773" x="10128250" y="2546350"/>
          <p14:tracePt t="160790" x="10166350" y="2546350"/>
          <p14:tracePt t="160807" x="10198100" y="2546350"/>
          <p14:tracePt t="160823" x="10223500" y="2546350"/>
          <p14:tracePt t="160840" x="10261600" y="2546350"/>
          <p14:tracePt t="160842" x="10280650" y="2546350"/>
          <p14:tracePt t="160857" x="10299700" y="2546350"/>
          <p14:tracePt t="160873" x="10337800" y="2546350"/>
          <p14:tracePt t="160890" x="10350500" y="2546350"/>
          <p14:tracePt t="160907" x="10356850" y="2546350"/>
          <p14:tracePt t="161122" x="0" y="0"/>
        </p14:tracePtLst>
        <p14:tracePtLst>
          <p14:tracePt t="161547" x="9086850" y="2438400"/>
          <p14:tracePt t="161691" x="9093200" y="2438400"/>
          <p14:tracePt t="161702" x="9124950" y="2438400"/>
          <p14:tracePt t="161714" x="9258300" y="2438400"/>
          <p14:tracePt t="161727" x="9347200" y="2438400"/>
          <p14:tracePt t="161740" x="9632950" y="2451100"/>
          <p14:tracePt t="161757" x="9931400" y="2482850"/>
          <p14:tracePt t="161773" x="10102850" y="2495550"/>
          <p14:tracePt t="161790" x="10160000" y="2495550"/>
          <p14:tracePt t="161807" x="10172700" y="2495550"/>
          <p14:tracePt t="162260" x="10179050" y="2495550"/>
          <p14:tracePt t="162277" x="10185400" y="2495550"/>
          <p14:tracePt t="162290" x="10204450" y="2495550"/>
          <p14:tracePt t="162306" x="10223500" y="2495550"/>
          <p14:tracePt t="162323" x="10248900" y="2495550"/>
          <p14:tracePt t="162340" x="10261600" y="2495550"/>
          <p14:tracePt t="162356" x="10274300" y="2495550"/>
          <p14:tracePt t="162373" x="10280650" y="2495550"/>
          <p14:tracePt t="162390" x="10287000" y="2495550"/>
          <p14:tracePt t="162406" x="10299700" y="2495550"/>
          <p14:tracePt t="162834" x="0" y="0"/>
        </p14:tracePtLst>
        <p14:tracePtLst>
          <p14:tracePt t="163524" x="10140950" y="2216150"/>
          <p14:tracePt t="163588" x="10153650" y="2216150"/>
          <p14:tracePt t="163600" x="10185400" y="2216150"/>
          <p14:tracePt t="163613" x="10299700" y="2216150"/>
          <p14:tracePt t="163623" x="10382250" y="2216150"/>
          <p14:tracePt t="163639" x="10585450" y="2216150"/>
          <p14:tracePt t="163642" x="10687050" y="2216150"/>
          <p14:tracePt t="163656" x="10801350" y="2216150"/>
          <p14:tracePt t="163658" x="10909300" y="2216150"/>
          <p14:tracePt t="163672" x="11004550" y="2216150"/>
          <p14:tracePt t="163689" x="11182350" y="2216150"/>
          <p14:tracePt t="163706" x="11214100" y="2216150"/>
          <p14:tracePt t="163970" x="0" y="0"/>
        </p14:tracePtLst>
        <p14:tracePtLst>
          <p14:tracePt t="164376" x="10820400" y="1974850"/>
          <p14:tracePt t="164389" x="10801350" y="1974850"/>
          <p14:tracePt t="164405" x="10788650" y="1993900"/>
          <p14:tracePt t="164422" x="10763250" y="2038350"/>
          <p14:tracePt t="164439" x="10750550" y="2108200"/>
          <p14:tracePt t="164455" x="10744200" y="2152650"/>
          <p14:tracePt t="164472" x="10744200" y="2203450"/>
          <p14:tracePt t="164475" x="10744200" y="2228850"/>
          <p14:tracePt t="164489" x="10750550" y="2241550"/>
          <p14:tracePt t="164506" x="10795000" y="2260600"/>
          <p14:tracePt t="164522" x="10871200" y="2273300"/>
          <p14:tracePt t="164539" x="10947400" y="2279650"/>
          <p14:tracePt t="164555" x="11023600" y="2279650"/>
          <p14:tracePt t="164572" x="11074400" y="2273300"/>
          <p14:tracePt t="164589" x="11093450" y="2254250"/>
          <p14:tracePt t="164606" x="11099800" y="2216150"/>
          <p14:tracePt t="164622" x="11093450" y="2146300"/>
          <p14:tracePt t="164639" x="11061700" y="2082800"/>
          <p14:tracePt t="164655" x="11023600" y="2025650"/>
          <p14:tracePt t="164658" x="10991850" y="2006600"/>
          <p14:tracePt t="164672" x="10979150" y="1987550"/>
          <p14:tracePt t="164689" x="10947400" y="1968500"/>
          <p14:tracePt t="164705" x="10941050" y="1968500"/>
          <p14:tracePt t="164722" x="10928350" y="1968500"/>
          <p14:tracePt t="164739" x="10902950" y="1981200"/>
          <p14:tracePt t="164755" x="10871200" y="2025650"/>
          <p14:tracePt t="164772" x="10845800" y="2076450"/>
          <p14:tracePt t="164789" x="10839450" y="2108200"/>
          <p14:tracePt t="164805" x="10839450" y="2133600"/>
          <p14:tracePt t="164822" x="10839450" y="2139950"/>
          <p14:tracePt t="164839" x="10845800" y="2159000"/>
          <p14:tracePt t="164855" x="10883900" y="2159000"/>
          <p14:tracePt t="164872" x="10947400" y="2159000"/>
          <p14:tracePt t="164875" x="10991850" y="2152650"/>
          <p14:tracePt t="164889" x="11017250" y="2139950"/>
          <p14:tracePt t="164905" x="11074400" y="2057400"/>
          <p14:tracePt t="164922" x="11080750" y="2006600"/>
          <p14:tracePt t="164938" x="11061700" y="1974850"/>
          <p14:tracePt t="164955" x="11036300" y="1949450"/>
          <p14:tracePt t="164972" x="10985500" y="1936750"/>
          <p14:tracePt t="164988" x="10953750" y="1936750"/>
          <p14:tracePt t="165005" x="10909300" y="1943100"/>
          <p14:tracePt t="165022" x="10877550" y="1974850"/>
          <p14:tracePt t="165039" x="10858500" y="2025650"/>
          <p14:tracePt t="165055" x="10858500" y="2051050"/>
          <p14:tracePt t="165059" x="10858500" y="2076450"/>
          <p14:tracePt t="165072" x="10864850" y="2095500"/>
          <p14:tracePt t="165089" x="10890250" y="2120900"/>
          <p14:tracePt t="165106" x="10966450" y="2139950"/>
          <p14:tracePt t="165122" x="11004550" y="2139950"/>
          <p14:tracePt t="165139" x="11049000" y="2139950"/>
          <p14:tracePt t="165155" x="11068050" y="2127250"/>
          <p14:tracePt t="165172" x="11068050" y="2108200"/>
          <p14:tracePt t="165189" x="11068050" y="2089150"/>
          <p14:tracePt t="165205" x="11068050" y="2070100"/>
          <p14:tracePt t="165222" x="11068050" y="2057400"/>
          <p14:tracePt t="165239" x="11049000" y="2051050"/>
          <p14:tracePt t="165255" x="11029950" y="2051050"/>
          <p14:tracePt t="165259" x="11017250" y="2051050"/>
          <p14:tracePt t="165272" x="10998200" y="2051050"/>
          <p14:tracePt t="165289" x="10960100" y="2076450"/>
          <p14:tracePt t="165292" x="10947400" y="2108200"/>
          <p14:tracePt t="165306" x="10928350" y="2159000"/>
          <p14:tracePt t="165322" x="10928350" y="2197100"/>
          <p14:tracePt t="165338" x="10928350" y="2222500"/>
          <p14:tracePt t="165355" x="10947400" y="2235200"/>
          <p14:tracePt t="165372" x="10960100" y="2235200"/>
          <p14:tracePt t="165388" x="10972800" y="2235200"/>
          <p14:tracePt t="165405" x="11004550" y="2222500"/>
          <p14:tracePt t="165422" x="11017250" y="2197100"/>
          <p14:tracePt t="165439" x="11023600" y="2171700"/>
          <p14:tracePt t="165442" x="11023600" y="2159000"/>
          <p14:tracePt t="165455" x="11023600" y="2146300"/>
          <p14:tracePt t="165472" x="11023600" y="2139950"/>
          <p14:tracePt t="165493" x="11023600" y="2133600"/>
          <p14:tracePt t="165586" x="0" y="0"/>
        </p14:tracePtLst>
        <p14:tracePtLst>
          <p14:tracePt t="166634" x="10744200" y="2006600"/>
          <p14:tracePt t="166676" x="10744200" y="2019300"/>
          <p14:tracePt t="166692" x="10744200" y="2057400"/>
          <p14:tracePt t="166706" x="10763250" y="2127250"/>
          <p14:tracePt t="166722" x="10795000" y="2184400"/>
          <p14:tracePt t="166741" x="10858500" y="2216150"/>
          <p14:tracePt t="166755" x="10934700" y="2222500"/>
          <p14:tracePt t="166772" x="11023600" y="2222500"/>
          <p14:tracePt t="166788" x="11087100" y="2178050"/>
          <p14:tracePt t="166805" x="11112500" y="2133600"/>
          <p14:tracePt t="166821" x="11118850" y="2095500"/>
          <p14:tracePt t="166838" x="11118850" y="2032000"/>
          <p14:tracePt t="166855" x="11099800" y="1993900"/>
          <p14:tracePt t="166871" x="11068050" y="1962150"/>
          <p14:tracePt t="166874" x="11055350" y="1955800"/>
          <p14:tracePt t="166888" x="11036300" y="1949450"/>
          <p14:tracePt t="166905" x="10998200" y="1943100"/>
          <p14:tracePt t="166921" x="10979150" y="1943100"/>
          <p14:tracePt t="166986" x="0" y="0"/>
        </p14:tracePtLst>
        <p14:tracePtLst>
          <p14:tracePt t="168060" x="9245600" y="2463800"/>
          <p14:tracePt t="168100" x="9251950" y="2470150"/>
          <p14:tracePt t="168115" x="9296400" y="2476500"/>
          <p14:tracePt t="168131" x="9423400" y="2476500"/>
          <p14:tracePt t="168148" x="9632950" y="2476500"/>
          <p14:tracePt t="168157" x="9759950" y="2476500"/>
          <p14:tracePt t="168171" x="9994900" y="2476500"/>
          <p14:tracePt t="168187" x="10185400" y="2476500"/>
          <p14:tracePt t="168204" x="10293350" y="2476500"/>
          <p14:tracePt t="168221" x="10337800" y="2482850"/>
          <p14:tracePt t="168237" x="10350500" y="2482850"/>
          <p14:tracePt t="169130" x="0" y="0"/>
        </p14:tracePtLst>
        <p14:tracePtLst>
          <p14:tracePt t="171324" x="6299200" y="2628900"/>
          <p14:tracePt t="171336" x="6292850" y="2628900"/>
          <p14:tracePt t="171353" x="6273800" y="2641600"/>
          <p14:tracePt t="171370" x="6273800" y="2660650"/>
          <p14:tracePt t="171386" x="6273800" y="2692400"/>
          <p14:tracePt t="171403" x="6280150" y="2736850"/>
          <p14:tracePt t="171420" x="6311900" y="2781300"/>
          <p14:tracePt t="171436" x="6375400" y="2832100"/>
          <p14:tracePt t="171453" x="6521450" y="2882900"/>
          <p14:tracePt t="171470" x="6711950" y="2933700"/>
          <p14:tracePt t="171486" x="6953250" y="2971800"/>
          <p14:tracePt t="171503" x="7188200" y="2990850"/>
          <p14:tracePt t="171520" x="7372350" y="2990850"/>
          <p14:tracePt t="171523" x="7448550" y="2990850"/>
          <p14:tracePt t="171536" x="7505700" y="2984500"/>
          <p14:tracePt t="171553" x="7537450" y="2959100"/>
          <p14:tracePt t="171570" x="7543800" y="2927350"/>
          <p14:tracePt t="171587" x="7543800" y="2851150"/>
          <p14:tracePt t="171603" x="7512050" y="2787650"/>
          <p14:tracePt t="171620" x="7473950" y="2730500"/>
          <p14:tracePt t="171636" x="7416800" y="2692400"/>
          <p14:tracePt t="171653" x="7334250" y="2654300"/>
          <p14:tracePt t="171670" x="7232650" y="2628900"/>
          <p14:tracePt t="171686" x="7156450" y="2628900"/>
          <p14:tracePt t="171703" x="7105650" y="2628900"/>
          <p14:tracePt t="171706" x="7086600" y="2635250"/>
          <p14:tracePt t="171720" x="7080250" y="2647950"/>
          <p14:tracePt t="171723" x="7073900" y="2667000"/>
          <p14:tracePt t="171736" x="7067550" y="2686050"/>
          <p14:tracePt t="171753" x="7067550" y="2781300"/>
          <p14:tracePt t="171769" x="7112000" y="2844800"/>
          <p14:tracePt t="171786" x="7181850" y="2914650"/>
          <p14:tracePt t="171803" x="7302500" y="2965450"/>
          <p14:tracePt t="171820" x="7473950" y="3009900"/>
          <p14:tracePt t="171836" x="7613650" y="3016250"/>
          <p14:tracePt t="171853" x="7715250" y="3009900"/>
          <p14:tracePt t="171870" x="7734300" y="2971800"/>
          <p14:tracePt t="171886" x="7727950" y="2908300"/>
          <p14:tracePt t="171903" x="7670800" y="2819400"/>
          <p14:tracePt t="171919" x="7594600" y="2762250"/>
          <p14:tracePt t="171922" x="7550150" y="2743200"/>
          <p14:tracePt t="171936" x="7505700" y="2730500"/>
          <p14:tracePt t="171953" x="7410450" y="2724150"/>
          <p14:tracePt t="171969" x="7385050" y="2736850"/>
          <p14:tracePt t="171986" x="7366000" y="2755900"/>
          <p14:tracePt t="172003" x="7359650" y="2774950"/>
          <p14:tracePt t="172020" x="7359650" y="2806700"/>
          <p14:tracePt t="172036" x="7404100" y="2832100"/>
          <p14:tracePt t="172053" x="7486650" y="2870200"/>
          <p14:tracePt t="172069" x="7556500" y="2876550"/>
          <p14:tracePt t="172086" x="7588250" y="2876550"/>
          <p14:tracePt t="172103" x="7594600" y="2857500"/>
          <p14:tracePt t="172106" x="7594600" y="2844800"/>
          <p14:tracePt t="172119" x="7594600" y="2819400"/>
          <p14:tracePt t="172136" x="7543800" y="2781300"/>
          <p14:tracePt t="172138" x="7505700" y="2768600"/>
          <p14:tracePt t="172153" x="7416800" y="2755900"/>
          <p14:tracePt t="172169" x="7308850" y="2755900"/>
          <p14:tracePt t="172186" x="7232650" y="2768600"/>
          <p14:tracePt t="172203" x="7200900" y="2774950"/>
          <p14:tracePt t="172219" x="7200900" y="2781300"/>
          <p14:tracePt t="172236" x="7200900" y="2787650"/>
          <p14:tracePt t="172253" x="7200900" y="2800350"/>
          <p14:tracePt t="172269" x="7213600" y="2806700"/>
          <p14:tracePt t="172286" x="7245350" y="2813050"/>
          <p14:tracePt t="172303" x="7277100" y="2819400"/>
          <p14:tracePt t="172307" x="7283450" y="2819400"/>
          <p14:tracePt t="172319" x="7289800" y="2819400"/>
          <p14:tracePt t="172466" x="0" y="0"/>
        </p14:tracePtLst>
        <p14:tracePtLst>
          <p14:tracePt t="173004" x="7962900" y="2901950"/>
          <p14:tracePt t="173059" x="7981950" y="2901950"/>
          <p14:tracePt t="173070" x="8026400" y="2901950"/>
          <p14:tracePt t="173086" x="8159750" y="2901950"/>
          <p14:tracePt t="173103" x="8350250" y="2901950"/>
          <p14:tracePt t="173119" x="8540750" y="2901950"/>
          <p14:tracePt t="173122" x="8616950" y="2901950"/>
          <p14:tracePt t="173136" x="8667750" y="2901950"/>
          <p14:tracePt t="173153" x="8743950" y="2901950"/>
          <p14:tracePt t="173155" x="8763000" y="2901950"/>
          <p14:tracePt t="173169" x="8782050" y="2901950"/>
          <p14:tracePt t="173186" x="8788400" y="2901950"/>
          <p14:tracePt t="173202" x="8801100" y="2901950"/>
          <p14:tracePt t="173362" x="0" y="0"/>
        </p14:tracePtLst>
        <p14:tracePtLst>
          <p14:tracePt t="173740" x="9207500" y="2978150"/>
          <p14:tracePt t="173811" x="9213850" y="2978150"/>
          <p14:tracePt t="173822" x="9245600" y="2978150"/>
          <p14:tracePt t="173836" x="9334500" y="2978150"/>
          <p14:tracePt t="173852" x="9423400" y="2978150"/>
          <p14:tracePt t="173869" x="9486900" y="2978150"/>
          <p14:tracePt t="173886" x="9518650" y="2978150"/>
          <p14:tracePt t="173902" x="9537700" y="2978150"/>
          <p14:tracePt t="174042" x="0" y="0"/>
        </p14:tracePtLst>
        <p14:tracePtLst>
          <p14:tracePt t="174398" x="9328150" y="2660650"/>
          <p14:tracePt t="174413" x="9315450" y="2673350"/>
          <p14:tracePt t="174428" x="9296400" y="2705100"/>
          <p14:tracePt t="174443" x="9277350" y="2736850"/>
          <p14:tracePt t="174452" x="9271000" y="2762250"/>
          <p14:tracePt t="174469" x="9258300" y="2819400"/>
          <p14:tracePt t="174485" x="9251950" y="2876550"/>
          <p14:tracePt t="174502" x="9251950" y="2927350"/>
          <p14:tracePt t="174519" x="9258300" y="2965450"/>
          <p14:tracePt t="174536" x="9283700" y="3003550"/>
          <p14:tracePt t="174552" x="9321800" y="3028950"/>
          <p14:tracePt t="174554" x="9347200" y="3041650"/>
          <p14:tracePt t="174568" x="9372600" y="3048000"/>
          <p14:tracePt t="174585" x="9493250" y="3073400"/>
          <p14:tracePt t="174602" x="9544050" y="3073400"/>
          <p14:tracePt t="174619" x="9582150" y="3073400"/>
          <p14:tracePt t="174635" x="9601200" y="3054350"/>
          <p14:tracePt t="174652" x="9613900" y="3016250"/>
          <p14:tracePt t="174669" x="9613900" y="2965450"/>
          <p14:tracePt t="174685" x="9588500" y="2901950"/>
          <p14:tracePt t="174702" x="9563100" y="2851150"/>
          <p14:tracePt t="174719" x="9525000" y="2806700"/>
          <p14:tracePt t="174723" x="9505950" y="2787650"/>
          <p14:tracePt t="174735" x="9493250" y="2774950"/>
          <p14:tracePt t="174752" x="9461500" y="2755900"/>
          <p14:tracePt t="174769" x="9448800" y="2749550"/>
          <p14:tracePt t="174785" x="9436100" y="2749550"/>
          <p14:tracePt t="174802" x="9410700" y="2762250"/>
          <p14:tracePt t="174819" x="9398000" y="2787650"/>
          <p14:tracePt t="174835" x="9385300" y="2819400"/>
          <p14:tracePt t="174852" x="9385300" y="2832100"/>
          <p14:tracePt t="174868" x="9385300" y="2838450"/>
          <p14:tracePt t="174885" x="9385300" y="2851150"/>
          <p14:tracePt t="174902" x="9391650" y="2863850"/>
          <p14:tracePt t="174918" x="9410700" y="2870200"/>
          <p14:tracePt t="174935" x="9417050" y="2870200"/>
          <p14:tracePt t="174952" x="9423400" y="2870200"/>
          <p14:tracePt t="174969" x="9429750" y="2870200"/>
          <p14:tracePt t="174987" x="9436100" y="2870200"/>
          <p14:tracePt t="175138" x="0" y="0"/>
        </p14:tracePtLst>
        <p14:tracePtLst>
          <p14:tracePt t="176238" x="8724900" y="2686050"/>
          <p14:tracePt t="176255" x="8699500" y="2698750"/>
          <p14:tracePt t="176274" x="8661400" y="2730500"/>
          <p14:tracePt t="176286" x="8655050" y="2736850"/>
          <p14:tracePt t="176302" x="8629650" y="2755900"/>
          <p14:tracePt t="176318" x="8616950" y="2794000"/>
          <p14:tracePt t="176322" x="8610600" y="2806700"/>
          <p14:tracePt t="176335" x="8604250" y="2825750"/>
          <p14:tracePt t="176352" x="8604250" y="2844800"/>
          <p14:tracePt t="176355" x="8604250" y="2863850"/>
          <p14:tracePt t="176368" x="8604250" y="2876550"/>
          <p14:tracePt t="176386" x="8636000" y="2921000"/>
          <p14:tracePt t="176402" x="8680450" y="2940050"/>
          <p14:tracePt t="176418" x="8724900" y="2952750"/>
          <p14:tracePt t="176435" x="8775700" y="2952750"/>
          <p14:tracePt t="176452" x="8826500" y="2946400"/>
          <p14:tracePt t="176468" x="8851900" y="2927350"/>
          <p14:tracePt t="176485" x="8864600" y="2908300"/>
          <p14:tracePt t="176501" x="8877300" y="2882900"/>
          <p14:tracePt t="176518" x="8877300" y="2870200"/>
          <p14:tracePt t="176535" x="8877300" y="2857500"/>
          <p14:tracePt t="176538" x="8877300" y="2838450"/>
          <p14:tracePt t="176568" x="8864600" y="2825750"/>
          <p14:tracePt t="176584" x="8858250" y="2819400"/>
          <p14:tracePt t="176585" x="8845550" y="2813050"/>
          <p14:tracePt t="176601" x="8813800" y="2800350"/>
          <p14:tracePt t="176618" x="8763000" y="2787650"/>
          <p14:tracePt t="176634" x="8705850" y="2787650"/>
          <p14:tracePt t="176651" x="8623300" y="2787650"/>
          <p14:tracePt t="176668" x="8547100" y="2806700"/>
          <p14:tracePt t="176684" x="8502650" y="2838450"/>
          <p14:tracePt t="176701" x="8489950" y="2876550"/>
          <p14:tracePt t="176718" x="8489950" y="2889250"/>
          <p14:tracePt t="176734" x="8489950" y="2908300"/>
          <p14:tracePt t="176751" x="8496300" y="2927350"/>
          <p14:tracePt t="176754" x="8509000" y="2933700"/>
          <p14:tracePt t="176768" x="8528050" y="2940050"/>
          <p14:tracePt t="176784" x="8572500" y="2952750"/>
          <p14:tracePt t="176801" x="8661400" y="2952750"/>
          <p14:tracePt t="176818" x="8724900" y="2946400"/>
          <p14:tracePt t="176834" x="8750300" y="2927350"/>
          <p14:tracePt t="176851" x="8775700" y="2901950"/>
          <p14:tracePt t="176868" x="8782050" y="2882900"/>
          <p14:tracePt t="176884" x="8794750" y="2863850"/>
          <p14:tracePt t="176918" x="8794750" y="2857500"/>
          <p14:tracePt t="176934" x="8794750" y="2851150"/>
          <p14:tracePt t="176935" x="0" y="0"/>
        </p14:tracePtLst>
        <p14:tracePtLst>
          <p14:tracePt t="177156" x="8794750" y="2851150"/>
          <p14:tracePt t="177268" x="8794750" y="2844800"/>
          <p14:tracePt t="177285" x="8794750" y="2832100"/>
          <p14:tracePt t="177302" x="8756650" y="2813050"/>
          <p14:tracePt t="177318" x="8642350" y="2774950"/>
          <p14:tracePt t="177335" x="8401050" y="2717800"/>
          <p14:tracePt t="177352" x="7829550" y="2603500"/>
          <p14:tracePt t="177355" x="7410450" y="2527300"/>
          <p14:tracePt t="177368" x="6921500" y="2432050"/>
          <p14:tracePt t="177385" x="5842000" y="2247900"/>
          <p14:tracePt t="177401" x="4159250" y="2184400"/>
          <p14:tracePt t="177417" x="3194050" y="2184400"/>
          <p14:tracePt t="177434" x="2463800" y="2184400"/>
          <p14:tracePt t="177451" x="2038350" y="2209800"/>
          <p14:tracePt t="177468" x="1854200" y="2254250"/>
          <p14:tracePt t="177484" x="1739900" y="2298700"/>
          <p14:tracePt t="177501" x="1657350" y="2349500"/>
          <p14:tracePt t="177518" x="1562100" y="2400300"/>
          <p14:tracePt t="177534" x="1460500" y="2470150"/>
          <p14:tracePt t="177551" x="1339850" y="2540000"/>
          <p14:tracePt t="177568" x="1225550" y="2622550"/>
          <p14:tracePt t="177570" x="1174750" y="2667000"/>
          <p14:tracePt t="177584" x="1136650" y="2698750"/>
          <p14:tracePt t="177601" x="1047750" y="2800350"/>
          <p14:tracePt t="177618" x="1009650" y="2876550"/>
          <p14:tracePt t="177634" x="990600" y="2946400"/>
          <p14:tracePt t="177651" x="990600" y="3003550"/>
          <p14:tracePt t="177668" x="990600" y="3079750"/>
          <p14:tracePt t="177684" x="1028700" y="3149600"/>
          <p14:tracePt t="177701" x="1085850" y="3244850"/>
          <p14:tracePt t="177718" x="1155700" y="3333750"/>
          <p14:tracePt t="177734" x="1219200" y="3397250"/>
          <p14:tracePt t="177751" x="1257300" y="3429000"/>
          <p14:tracePt t="177767" x="1270000" y="3441700"/>
          <p14:tracePt t="177859" x="1276350" y="3441700"/>
          <p14:tracePt t="177875" x="1282700" y="3429000"/>
          <p14:tracePt t="177890" x="1289050" y="3409950"/>
          <p14:tracePt t="177890" x="0" y="0"/>
        </p14:tracePtLst>
        <p14:tracePtLst>
          <p14:tracePt t="178251" x="1701800" y="3041650"/>
          <p14:tracePt t="178316" x="1701800" y="3067050"/>
          <p14:tracePt t="178330" x="1701800" y="3143250"/>
          <p14:tracePt t="178342" x="1714500" y="3200400"/>
          <p14:tracePt t="178354" x="1752600" y="3257550"/>
          <p14:tracePt t="178368" x="1778000" y="3282950"/>
          <p14:tracePt t="178384" x="1854200" y="3321050"/>
          <p14:tracePt t="178401" x="1962150" y="3340100"/>
          <p14:tracePt t="178403" x="2019300" y="3340100"/>
          <p14:tracePt t="178418" x="2159000" y="3321050"/>
          <p14:tracePt t="178434" x="2266950" y="3302000"/>
          <p14:tracePt t="178451" x="2330450" y="3270250"/>
          <p14:tracePt t="178467" x="2349500" y="3257550"/>
          <p14:tracePt t="178484" x="2355850" y="3251200"/>
          <p14:tracePt t="178517" x="2355850" y="3238500"/>
          <p14:tracePt t="178534" x="2317750" y="3213100"/>
          <p14:tracePt t="178534" x="0" y="0"/>
        </p14:tracePtLst>
        <p14:tracePtLst>
          <p14:tracePt t="178978" x="584200" y="2971800"/>
          <p14:tracePt t="179018" x="584200" y="2978150"/>
          <p14:tracePt t="179027" x="577850" y="2997200"/>
          <p14:tracePt t="179035" x="577850" y="3009900"/>
          <p14:tracePt t="179050" x="565150" y="3079750"/>
          <p14:tracePt t="179067" x="558800" y="3155950"/>
          <p14:tracePt t="179084" x="558800" y="3263900"/>
          <p14:tracePt t="179100" x="558800" y="3371850"/>
          <p14:tracePt t="179117" x="577850" y="3473450"/>
          <p14:tracePt t="179134" x="609600" y="3549650"/>
          <p14:tracePt t="179150" x="628650" y="3613150"/>
          <p14:tracePt t="179167" x="654050" y="3651250"/>
          <p14:tracePt t="179170" x="666750" y="3657600"/>
          <p14:tracePt t="179184" x="673100" y="3670300"/>
          <p14:tracePt t="179200" x="679450" y="3676650"/>
          <p14:tracePt t="179203" x="685800" y="3683000"/>
          <p14:tracePt t="179217" x="692150" y="3695700"/>
          <p14:tracePt t="179234" x="698500" y="3695700"/>
          <p14:tracePt t="179250" x="704850" y="3702050"/>
          <p14:tracePt t="179267" x="730250" y="3708400"/>
          <p14:tracePt t="179284" x="755650" y="3714750"/>
          <p14:tracePt t="179300" x="800100" y="3721100"/>
          <p14:tracePt t="179317" x="889000" y="3733800"/>
          <p14:tracePt t="179334" x="1060450" y="3733800"/>
          <p14:tracePt t="179350" x="1377950" y="3733800"/>
          <p14:tracePt t="179367" x="1917700" y="3733800"/>
          <p14:tracePt t="179384" x="2514600" y="3778250"/>
          <p14:tracePt t="179400" x="2933700" y="3803650"/>
          <p14:tracePt t="179403" x="3028950" y="3803650"/>
          <p14:tracePt t="179417" x="3136900" y="3803650"/>
          <p14:tracePt t="179433" x="3155950" y="3803650"/>
          <p14:tracePt t="179450" x="3162300" y="3803650"/>
          <p14:tracePt t="179467" x="3168650" y="3803650"/>
          <p14:tracePt t="179484" x="3175000" y="3803650"/>
          <p14:tracePt t="179500" x="3181350" y="3803650"/>
          <p14:tracePt t="179517" x="3194050" y="3803650"/>
          <p14:tracePt t="179534" x="3206750" y="3797300"/>
          <p14:tracePt t="179550" x="3213100" y="3784600"/>
          <p14:tracePt t="179567" x="3219450" y="3771900"/>
          <p14:tracePt t="179584" x="3232150" y="3759200"/>
          <p14:tracePt t="179600" x="3257550" y="3727450"/>
          <p14:tracePt t="179603" x="3270250" y="3714750"/>
          <p14:tracePt t="179618" x="3282950" y="3689350"/>
          <p14:tracePt t="179634" x="3295650" y="3657600"/>
          <p14:tracePt t="179650" x="3308350" y="3632200"/>
          <p14:tracePt t="179667" x="3308350" y="3606800"/>
          <p14:tracePt t="179684" x="3308350" y="3568700"/>
          <p14:tracePt t="179700" x="3308350" y="3517900"/>
          <p14:tracePt t="179717" x="3270250" y="3454400"/>
          <p14:tracePt t="179734" x="3225800" y="3371850"/>
          <p14:tracePt t="179750" x="3162300" y="3276600"/>
          <p14:tracePt t="179767" x="3092450" y="3200400"/>
          <p14:tracePt t="179770" x="3048000" y="3162300"/>
          <p14:tracePt t="179784" x="2997200" y="3130550"/>
          <p14:tracePt t="179800" x="2870200" y="3054350"/>
          <p14:tracePt t="179803" x="2806700" y="3016250"/>
          <p14:tracePt t="179817" x="2679700" y="2971800"/>
          <p14:tracePt t="179833" x="2590800" y="2946400"/>
          <p14:tracePt t="179850" x="2559050" y="2946400"/>
          <p14:tracePt t="179867" x="2540000" y="2946400"/>
          <p14:tracePt t="179884" x="2533650" y="2946400"/>
          <p14:tracePt t="179900" x="2527300" y="2946400"/>
          <p14:tracePt t="180130" x="0" y="0"/>
        </p14:tracePtLst>
        <p14:tracePtLst>
          <p14:tracePt t="181136" x="7194550" y="2717800"/>
          <p14:tracePt t="181137" x="7194550" y="2730500"/>
          <p14:tracePt t="181150" x="7194550" y="2736850"/>
          <p14:tracePt t="181167" x="7194550" y="2762250"/>
          <p14:tracePt t="181183" x="7194550" y="2800350"/>
          <p14:tracePt t="181200" x="7207250" y="2825750"/>
          <p14:tracePt t="181202" x="7219950" y="2838450"/>
          <p14:tracePt t="181216" x="7239000" y="2851150"/>
          <p14:tracePt t="181233" x="7334250" y="2901950"/>
          <p14:tracePt t="181250" x="7385050" y="2914650"/>
          <p14:tracePt t="181266" x="7416800" y="2914650"/>
          <p14:tracePt t="181283" x="7435850" y="2914650"/>
          <p14:tracePt t="181300" x="7448550" y="2901950"/>
          <p14:tracePt t="181316" x="7448550" y="2882900"/>
          <p14:tracePt t="181333" x="7448550" y="2844800"/>
          <p14:tracePt t="181350" x="7442200" y="2800350"/>
          <p14:tracePt t="181366" x="7423150" y="2762250"/>
          <p14:tracePt t="181383" x="7416800" y="2749550"/>
          <p14:tracePt t="181386" x="7410450" y="2743200"/>
          <p14:tracePt t="181400" x="7404100" y="2743200"/>
          <p14:tracePt t="181416" x="7397750" y="2736850"/>
          <p14:tracePt t="181419" x="7391400" y="2736850"/>
          <p14:tracePt t="181707" x="7385050" y="2736850"/>
          <p14:tracePt t="181724" x="7372350" y="2736850"/>
          <p14:tracePt t="181737" x="7359650" y="2736850"/>
          <p14:tracePt t="181750" x="7308850" y="2736850"/>
          <p14:tracePt t="181766" x="7264400" y="2736850"/>
          <p14:tracePt t="181783" x="7219950" y="2736850"/>
          <p14:tracePt t="181800" x="7200900" y="2736850"/>
          <p14:tracePt t="181803" x="7188200" y="2736850"/>
          <p14:tracePt t="181819" x="7181850" y="2736850"/>
          <p14:tracePt t="181834" x="7175500" y="2743200"/>
          <p14:tracePt t="181851" x="7175500" y="2749550"/>
          <p14:tracePt t="181866" x="7175500" y="2755900"/>
          <p14:tracePt t="181883" x="7169150" y="2768600"/>
          <p14:tracePt t="181900" x="7169150" y="2787650"/>
          <p14:tracePt t="181916" x="7162800" y="2806700"/>
          <p14:tracePt t="181933" x="7162800" y="2825750"/>
          <p14:tracePt t="181949" x="7162800" y="2844800"/>
          <p14:tracePt t="181966" x="7169150" y="2870200"/>
          <p14:tracePt t="181983" x="7181850" y="2901950"/>
          <p14:tracePt t="181987" x="7194550" y="2914650"/>
          <p14:tracePt t="181999" x="7200900" y="2921000"/>
          <p14:tracePt t="182016" x="7232650" y="2940050"/>
          <p14:tracePt t="182018" x="7251700" y="2946400"/>
          <p14:tracePt t="182033" x="7277100" y="2959100"/>
          <p14:tracePt t="182049" x="7359650" y="2971800"/>
          <p14:tracePt t="182066" x="7423150" y="2971800"/>
          <p14:tracePt t="182083" x="7480300" y="2965450"/>
          <p14:tracePt t="182099" x="7524750" y="2946400"/>
          <p14:tracePt t="182116" x="7543800" y="2914650"/>
          <p14:tracePt t="182133" x="7556500" y="2870200"/>
          <p14:tracePt t="182149" x="7556500" y="2825750"/>
          <p14:tracePt t="182166" x="7543800" y="2768600"/>
          <p14:tracePt t="182183" x="7524750" y="2743200"/>
          <p14:tracePt t="182199" x="7512050" y="2724150"/>
          <p14:tracePt t="182216" x="7499350" y="2717800"/>
          <p14:tracePt t="182220" x="7486650" y="2711450"/>
          <p14:tracePt t="182234" x="7480300" y="2711450"/>
          <p14:tracePt t="182250" x="7473950" y="2711450"/>
          <p14:tracePt t="182266" x="7467600" y="2711450"/>
          <p14:tracePt t="182283" x="7442200" y="2711450"/>
          <p14:tracePt t="182378" x="0" y="0"/>
        </p14:tracePtLst>
        <p14:tracePtLst>
          <p14:tracePt t="184230" x="7315200" y="2768600"/>
          <p14:tracePt t="184248" x="7308850" y="2768600"/>
          <p14:tracePt t="184264" x="7308850" y="2774950"/>
          <p14:tracePt t="184276" x="7308850" y="2781300"/>
          <p14:tracePt t="184284" x="7308850" y="2787650"/>
          <p14:tracePt t="184285" x="0" y="0"/>
        </p14:tracePtLst>
        <p14:tracePtLst>
          <p14:tracePt t="185348" x="9188450" y="2921000"/>
          <p14:tracePt t="185547" x="9207500" y="2921000"/>
          <p14:tracePt t="185559" x="9226550" y="2921000"/>
          <p14:tracePt t="185572" x="9315450" y="2933700"/>
          <p14:tracePt t="185585" x="9378950" y="2940050"/>
          <p14:tracePt t="185598" x="9505950" y="2965450"/>
          <p14:tracePt t="185615" x="9626600" y="2978150"/>
          <p14:tracePt t="185632" x="9696450" y="2990850"/>
          <p14:tracePt t="185634" x="9709150" y="2990850"/>
          <p14:tracePt t="185650" x="9715500" y="2990850"/>
          <p14:tracePt t="185914" x="0" y="0"/>
        </p14:tracePtLst>
        <p14:tracePtLst>
          <p14:tracePt t="189917" x="7131050" y="2781300"/>
          <p14:tracePt t="189930" x="7131050" y="2806700"/>
          <p14:tracePt t="189947" x="7131050" y="2825750"/>
          <p14:tracePt t="189963" x="7131050" y="2844800"/>
          <p14:tracePt t="189980" x="7131050" y="2882900"/>
          <p14:tracePt t="189997" x="7156450" y="2927350"/>
          <p14:tracePt t="190013" x="7200900" y="2965450"/>
          <p14:tracePt t="190030" x="7277100" y="3009900"/>
          <p14:tracePt t="190047" x="7378700" y="3048000"/>
          <p14:tracePt t="190063" x="7467600" y="3060700"/>
          <p14:tracePt t="190080" x="7512050" y="3060700"/>
          <p14:tracePt t="190082" x="7531100" y="3060700"/>
          <p14:tracePt t="190097" x="7537450" y="3054350"/>
          <p14:tracePt t="190113" x="7562850" y="3022600"/>
          <p14:tracePt t="190130" x="7575550" y="2984500"/>
          <p14:tracePt t="190147" x="7575550" y="2946400"/>
          <p14:tracePt t="190163" x="7575550" y="2889250"/>
          <p14:tracePt t="190180" x="7537450" y="2838450"/>
          <p14:tracePt t="190197" x="7499350" y="2794000"/>
          <p14:tracePt t="190213" x="7480300" y="2774950"/>
          <p14:tracePt t="190230" x="7454900" y="2762250"/>
          <p14:tracePt t="190247" x="7442200" y="2755900"/>
          <p14:tracePt t="190263" x="7423150" y="2755900"/>
          <p14:tracePt t="190280" x="7397750" y="2755900"/>
          <p14:tracePt t="190282" x="7372350" y="2755900"/>
          <p14:tracePt t="190297" x="7346950" y="2755900"/>
          <p14:tracePt t="190313" x="7258050" y="2755900"/>
          <p14:tracePt t="190330" x="7219950" y="2755900"/>
          <p14:tracePt t="190347" x="7194550" y="2768600"/>
          <p14:tracePt t="190363" x="7181850" y="2794000"/>
          <p14:tracePt t="190380" x="7181850" y="2819400"/>
          <p14:tracePt t="190397" x="7181850" y="2838450"/>
          <p14:tracePt t="190413" x="7181850" y="2870200"/>
          <p14:tracePt t="190430" x="7194550" y="2901950"/>
          <p14:tracePt t="190446" x="7213600" y="2933700"/>
          <p14:tracePt t="190463" x="7270750" y="2971800"/>
          <p14:tracePt t="190480" x="7340600" y="2997200"/>
          <p14:tracePt t="190496" x="7391400" y="3009900"/>
          <p14:tracePt t="190513" x="7423150" y="3009900"/>
          <p14:tracePt t="190530" x="7435850" y="3003550"/>
          <p14:tracePt t="190546" x="7442200" y="2965450"/>
          <p14:tracePt t="190563" x="7448550" y="2901950"/>
          <p14:tracePt t="190580" x="7423150" y="2825750"/>
          <p14:tracePt t="190596" x="7391400" y="2768600"/>
          <p14:tracePt t="190613" x="7334250" y="2705100"/>
          <p14:tracePt t="190630" x="7277100" y="2673350"/>
          <p14:tracePt t="190646" x="7251700" y="2660650"/>
          <p14:tracePt t="190663" x="7239000" y="2660650"/>
          <p14:tracePt t="190667" x="7232650" y="2660650"/>
          <p14:tracePt t="190680" x="7219950" y="2660650"/>
          <p14:tracePt t="190696" x="7213600" y="2660650"/>
          <p14:tracePt t="190713" x="7200900" y="2667000"/>
          <p14:tracePt t="190850" x="0" y="0"/>
        </p14:tracePtLst>
        <p14:tracePtLst>
          <p14:tracePt t="191374" x="8534400" y="2755900"/>
          <p14:tracePt t="191386" x="8534400" y="2806700"/>
          <p14:tracePt t="191397" x="8534400" y="2819400"/>
          <p14:tracePt t="191413" x="8534400" y="2857500"/>
          <p14:tracePt t="191430" x="8547100" y="2889250"/>
          <p14:tracePt t="191447" x="8572500" y="2914650"/>
          <p14:tracePt t="191463" x="8616950" y="2933700"/>
          <p14:tracePt t="191480" x="8693150" y="2959100"/>
          <p14:tracePt t="191482" x="8750300" y="2965450"/>
          <p14:tracePt t="191497" x="8826500" y="2971800"/>
          <p14:tracePt t="191514" x="9036050" y="2971800"/>
          <p14:tracePt t="191530" x="9175750" y="2965450"/>
          <p14:tracePt t="191546" x="9245600" y="2933700"/>
          <p14:tracePt t="191563" x="9277350" y="2914650"/>
          <p14:tracePt t="191580" x="9283700" y="2895600"/>
          <p14:tracePt t="191596" x="9283700" y="2876550"/>
          <p14:tracePt t="191613" x="9283700" y="2851150"/>
          <p14:tracePt t="191630" x="9271000" y="2832100"/>
          <p14:tracePt t="191646" x="9264650" y="2825750"/>
          <p14:tracePt t="191770" x="0" y="0"/>
        </p14:tracePtLst>
        <p14:tracePtLst>
          <p14:tracePt t="194445" x="7150100" y="3994150"/>
          <p14:tracePt t="194456" x="7143750" y="4013200"/>
          <p14:tracePt t="194469" x="7137400" y="4032250"/>
          <p14:tracePt t="194479" x="7131050" y="4051300"/>
          <p14:tracePt t="194482" x="7131050" y="4057650"/>
          <p14:tracePt t="194512" x="7131050" y="4083050"/>
          <p14:tracePt t="194529" x="7150100" y="4095750"/>
          <p14:tracePt t="194531" x="7162800" y="4108450"/>
          <p14:tracePt t="194546" x="7207250" y="4121150"/>
          <p14:tracePt t="194562" x="7264400" y="4127500"/>
          <p14:tracePt t="194579" x="7327900" y="4127500"/>
          <p14:tracePt t="194596" x="7372350" y="4127500"/>
          <p14:tracePt t="194612" x="7397750" y="4121150"/>
          <p14:tracePt t="194629" x="7410450" y="4114800"/>
          <p14:tracePt t="194645" x="7410450" y="4102100"/>
          <p14:tracePt t="194662" x="7410450" y="4064000"/>
          <p14:tracePt t="194666" x="7404100" y="4044950"/>
          <p14:tracePt t="194679" x="7397750" y="4032250"/>
          <p14:tracePt t="194695" x="7372350" y="4006850"/>
          <p14:tracePt t="194698" x="7353300" y="3994150"/>
          <p14:tracePt t="194714" x="7334250" y="3981450"/>
          <p14:tracePt t="194729" x="7327900" y="3981450"/>
          <p14:tracePt t="194732" x="7315200" y="3981450"/>
          <p14:tracePt t="194746" x="7302500" y="3981450"/>
          <p14:tracePt t="194762" x="7289800" y="3981450"/>
          <p14:tracePt t="194866" x="0" y="0"/>
        </p14:tracePtLst>
        <p14:tracePtLst>
          <p14:tracePt t="195588" x="6286500" y="4159250"/>
          <p14:tracePt t="195644" x="6292850" y="4159250"/>
          <p14:tracePt t="195655" x="6305550" y="4159250"/>
          <p14:tracePt t="195668" x="6362700" y="4159250"/>
          <p14:tracePt t="195680" x="6394450" y="4159250"/>
          <p14:tracePt t="195695" x="6496050" y="4159250"/>
          <p14:tracePt t="195698" x="6559550" y="4159250"/>
          <p14:tracePt t="195711" x="6629400" y="4159250"/>
          <p14:tracePt t="195716" x="6711950" y="4159250"/>
          <p14:tracePt t="195728" x="6800850" y="4159250"/>
          <p14:tracePt t="195745" x="6991350" y="4159250"/>
          <p14:tracePt t="195762" x="7251700" y="4159250"/>
          <p14:tracePt t="195778" x="7366000" y="4159250"/>
          <p14:tracePt t="195795" x="7423150" y="4159250"/>
          <p14:tracePt t="195812" x="7454900" y="4159250"/>
          <p14:tracePt t="195828" x="7473950" y="4159250"/>
          <p14:tracePt t="195845" x="7499350" y="4159250"/>
          <p14:tracePt t="195861" x="7531100" y="4159250"/>
          <p14:tracePt t="195878" x="7575550" y="4159250"/>
          <p14:tracePt t="195895" x="7600950" y="4159250"/>
          <p14:tracePt t="195911" x="7613650" y="4159250"/>
          <p14:tracePt t="196034" x="0" y="0"/>
        </p14:tracePtLst>
        <p14:tracePtLst>
          <p14:tracePt t="196380" x="7150100" y="4006850"/>
          <p14:tracePt t="196389" x="7143750" y="4006850"/>
          <p14:tracePt t="196399" x="7137400" y="4006850"/>
          <p14:tracePt t="196411" x="7124700" y="4006850"/>
          <p14:tracePt t="196435" x="7118350" y="4006850"/>
          <p14:tracePt t="196447" x="7112000" y="4006850"/>
          <p14:tracePt t="196461" x="7112000" y="4013200"/>
          <p14:tracePt t="196478" x="7105650" y="4044950"/>
          <p14:tracePt t="196483" x="7105650" y="4057650"/>
          <p14:tracePt t="196495" x="7105650" y="4070350"/>
          <p14:tracePt t="196511" x="7105650" y="4102100"/>
          <p14:tracePt t="196513" x="7112000" y="4114800"/>
          <p14:tracePt t="196528" x="7118350" y="4127500"/>
          <p14:tracePt t="196544" x="7137400" y="4146550"/>
          <p14:tracePt t="196546" x="7156450" y="4152900"/>
          <p14:tracePt t="196561" x="7188200" y="4165600"/>
          <p14:tracePt t="196578" x="7232650" y="4165600"/>
          <p14:tracePt t="196595" x="7270750" y="4165600"/>
          <p14:tracePt t="196611" x="7321550" y="4152900"/>
          <p14:tracePt t="196628" x="7346950" y="4127500"/>
          <p14:tracePt t="196644" x="7359650" y="4083050"/>
          <p14:tracePt t="196661" x="7366000" y="4051300"/>
          <p14:tracePt t="196678" x="7366000" y="4013200"/>
          <p14:tracePt t="196695" x="7366000" y="4006850"/>
          <p14:tracePt t="196711" x="7359650" y="4000500"/>
          <p14:tracePt t="196810" x="0" y="0"/>
        </p14:tracePtLst>
        <p14:tracePtLst>
          <p14:tracePt t="197309" x="8013700" y="3968750"/>
          <p14:tracePt t="197323" x="8007350" y="3968750"/>
          <p14:tracePt t="197337" x="7994650" y="3968750"/>
          <p14:tracePt t="197348" x="7988300" y="3987800"/>
          <p14:tracePt t="197362" x="7969250" y="4019550"/>
          <p14:tracePt t="197378" x="7962900" y="4064000"/>
          <p14:tracePt t="197394" x="7962900" y="4095750"/>
          <p14:tracePt t="197411" x="7969250" y="4140200"/>
          <p14:tracePt t="197428" x="7994650" y="4159250"/>
          <p14:tracePt t="197444" x="8026400" y="4184650"/>
          <p14:tracePt t="197461" x="8096250" y="4210050"/>
          <p14:tracePt t="197478" x="8185150" y="4229100"/>
          <p14:tracePt t="197495" x="8280400" y="4235450"/>
          <p14:tracePt t="197511" x="8362950" y="4235450"/>
          <p14:tracePt t="197514" x="8375650" y="4229100"/>
          <p14:tracePt t="197528" x="8388350" y="4222750"/>
          <p14:tracePt t="197544" x="8394700" y="4197350"/>
          <p14:tracePt t="197547" x="8394700" y="4171950"/>
          <p14:tracePt t="197561" x="8394700" y="4108450"/>
          <p14:tracePt t="197578" x="8362950" y="4032250"/>
          <p14:tracePt t="197594" x="8324850" y="3981450"/>
          <p14:tracePt t="197611" x="8267700" y="3930650"/>
          <p14:tracePt t="197627" x="8204200" y="3892550"/>
          <p14:tracePt t="197644" x="8153400" y="3879850"/>
          <p14:tracePt t="197661" x="8134350" y="3879850"/>
          <p14:tracePt t="197678" x="8115300" y="3879850"/>
          <p14:tracePt t="197694" x="8083550" y="3892550"/>
          <p14:tracePt t="197711" x="8064500" y="3924300"/>
          <p14:tracePt t="197727" x="8045450" y="3962400"/>
          <p14:tracePt t="197731" x="8032750" y="3994150"/>
          <p14:tracePt t="197744" x="8026400" y="4013200"/>
          <p14:tracePt t="197761" x="8026400" y="4057650"/>
          <p14:tracePt t="197778" x="8032750" y="4121150"/>
          <p14:tracePt t="197794" x="8058150" y="4152900"/>
          <p14:tracePt t="197811" x="8121650" y="4184650"/>
          <p14:tracePt t="197827" x="8204200" y="4210050"/>
          <p14:tracePt t="197844" x="8267700" y="4210050"/>
          <p14:tracePt t="197861" x="8324850" y="4203700"/>
          <p14:tracePt t="197878" x="8343900" y="4171950"/>
          <p14:tracePt t="197894" x="8343900" y="4121150"/>
          <p14:tracePt t="197911" x="8331200" y="4044950"/>
          <p14:tracePt t="197914" x="8305800" y="4006850"/>
          <p14:tracePt t="197927" x="8286750" y="3981450"/>
          <p14:tracePt t="197944" x="8223250" y="3930650"/>
          <p14:tracePt t="197946" x="8185150" y="3905250"/>
          <p14:tracePt t="197961" x="8134350" y="3879850"/>
          <p14:tracePt t="197978" x="8013700" y="3854450"/>
          <p14:tracePt t="197994" x="7962900" y="3854450"/>
          <p14:tracePt t="198011" x="7924800" y="3854450"/>
          <p14:tracePt t="198027" x="7893050" y="3873500"/>
          <p14:tracePt t="198044" x="7886700" y="3892550"/>
          <p14:tracePt t="198061" x="7886700" y="3917950"/>
          <p14:tracePt t="198078" x="7886700" y="3943350"/>
          <p14:tracePt t="198094" x="7918450" y="3975100"/>
          <p14:tracePt t="198111" x="8001000" y="4013200"/>
          <p14:tracePt t="198127" x="8108950" y="4044950"/>
          <p14:tracePt t="198144" x="8242300" y="4076700"/>
          <p14:tracePt t="198147" x="8293100" y="4083050"/>
          <p14:tracePt t="198161" x="8331200" y="4083050"/>
          <p14:tracePt t="198177" x="8362950" y="4083050"/>
          <p14:tracePt t="198194" x="8369300" y="4076700"/>
          <p14:tracePt t="198211" x="8356600" y="4025900"/>
          <p14:tracePt t="198227" x="8324850" y="3968750"/>
          <p14:tracePt t="198244" x="8267700" y="3917950"/>
          <p14:tracePt t="198261" x="8197850" y="3892550"/>
          <p14:tracePt t="198277" x="8153400" y="3879850"/>
          <p14:tracePt t="198294" x="8140700" y="3879850"/>
          <p14:tracePt t="198311" x="8128000" y="3879850"/>
          <p14:tracePt t="198314" x="8121650" y="3886200"/>
          <p14:tracePt t="198327" x="8115300" y="3898900"/>
          <p14:tracePt t="198344" x="8115300" y="3937000"/>
          <p14:tracePt t="198347" x="8115300" y="3968750"/>
          <p14:tracePt t="198361" x="8121650" y="3981450"/>
          <p14:tracePt t="198378" x="8166100" y="4025900"/>
          <p14:tracePt t="198394" x="8210550" y="4044950"/>
          <p14:tracePt t="198411" x="8223250" y="4044950"/>
          <p14:tracePt t="198427" x="8235950" y="4044950"/>
          <p14:tracePt t="198460" x="8235950" y="4038600"/>
          <p14:tracePt t="198477" x="8235950" y="4025900"/>
          <p14:tracePt t="198922" x="0" y="0"/>
        </p14:tracePtLst>
        <p14:tracePtLst>
          <p14:tracePt t="206509" x="3009900" y="2520950"/>
          <p14:tracePt t="206519" x="2965450" y="2520950"/>
          <p14:tracePt t="206528" x="2914650" y="2520950"/>
          <p14:tracePt t="206541" x="2794000" y="2540000"/>
          <p14:tracePt t="206557" x="2641600" y="2571750"/>
          <p14:tracePt t="206574" x="2489200" y="2603500"/>
          <p14:tracePt t="206591" x="2368550" y="2635250"/>
          <p14:tracePt t="206608" x="2286000" y="2686050"/>
          <p14:tracePt t="206610" x="2254250" y="2711450"/>
          <p14:tracePt t="206624" x="2235200" y="2736850"/>
          <p14:tracePt t="206641" x="2209800" y="2832100"/>
          <p14:tracePt t="206658" x="2209800" y="2895600"/>
          <p14:tracePt t="206674" x="2222500" y="2990850"/>
          <p14:tracePt t="206691" x="2292350" y="3073400"/>
          <p14:tracePt t="206707" x="2432050" y="3187700"/>
          <p14:tracePt t="206724" x="2736850" y="3340100"/>
          <p14:tracePt t="206741" x="3238500" y="3517900"/>
          <p14:tracePt t="206758" x="3917950" y="3683000"/>
          <p14:tracePt t="206775" x="4749800" y="3854450"/>
          <p14:tracePt t="206791" x="5638800" y="4025900"/>
          <p14:tracePt t="206794" x="6083300" y="4121150"/>
          <p14:tracePt t="206808" x="6527800" y="4203700"/>
          <p14:tracePt t="206824" x="7289800" y="4260850"/>
          <p14:tracePt t="206827" x="7620000" y="4279900"/>
          <p14:tracePt t="206841" x="8242300" y="4279900"/>
          <p14:tracePt t="206858" x="8845550" y="4279900"/>
          <p14:tracePt t="206874" x="9385300" y="4279900"/>
          <p14:tracePt t="206891" x="9842500" y="4273550"/>
          <p14:tracePt t="206908" x="10147300" y="4273550"/>
          <p14:tracePt t="206924" x="10369550" y="4260850"/>
          <p14:tracePt t="206941" x="10490200" y="4235450"/>
          <p14:tracePt t="206958" x="10579100" y="4222750"/>
          <p14:tracePt t="206974" x="10629900" y="4203700"/>
          <p14:tracePt t="206991" x="10674350" y="4178300"/>
          <p14:tracePt t="206994" x="10680700" y="4165600"/>
          <p14:tracePt t="207008" x="10693400" y="4152900"/>
          <p14:tracePt t="207011" x="10699750" y="4133850"/>
          <p14:tracePt t="207024" x="10706100" y="4114800"/>
          <p14:tracePt t="207041" x="10718800" y="4064000"/>
          <p14:tracePt t="207057" x="10718800" y="4019550"/>
          <p14:tracePt t="207074" x="10718800" y="3975100"/>
          <p14:tracePt t="207091" x="10699750" y="3924300"/>
          <p14:tracePt t="207107" x="10642600" y="3835400"/>
          <p14:tracePt t="207124" x="10534650" y="3740150"/>
          <p14:tracePt t="207141" x="10375900" y="3600450"/>
          <p14:tracePt t="207157" x="10140950" y="3448050"/>
          <p14:tracePt t="207174" x="9893300" y="3327400"/>
          <p14:tracePt t="207191" x="9594850" y="3206750"/>
          <p14:tracePt t="207207" x="9283700" y="3092450"/>
          <p14:tracePt t="207224" x="8921750" y="3009900"/>
          <p14:tracePt t="207241" x="8102600" y="2851150"/>
          <p14:tracePt t="207257" x="7505700" y="2794000"/>
          <p14:tracePt t="207274" x="6959600" y="2781300"/>
          <p14:tracePt t="207291" x="6464300" y="2781300"/>
          <p14:tracePt t="207307" x="6013450" y="2781300"/>
          <p14:tracePt t="207324" x="5600700" y="2781300"/>
          <p14:tracePt t="207341" x="5207000" y="2781300"/>
          <p14:tracePt t="207358" x="4819650" y="2781300"/>
          <p14:tracePt t="207374" x="4406900" y="2781300"/>
          <p14:tracePt t="207391" x="4006850" y="2794000"/>
          <p14:tracePt t="207394" x="3867150" y="2819400"/>
          <p14:tracePt t="207407" x="3746500" y="2838450"/>
          <p14:tracePt t="207424" x="3543300" y="2882900"/>
          <p14:tracePt t="207427" x="3454400" y="2895600"/>
          <p14:tracePt t="207441" x="3302000" y="2933700"/>
          <p14:tracePt t="207458" x="3194050" y="2971800"/>
          <p14:tracePt t="207474" x="3079750" y="3009900"/>
          <p14:tracePt t="207491" x="2978150" y="3060700"/>
          <p14:tracePt t="207507" x="2889250" y="3105150"/>
          <p14:tracePt t="207524" x="2844800" y="3162300"/>
          <p14:tracePt t="207541" x="2819400" y="3213100"/>
          <p14:tracePt t="207558" x="2806700" y="3263900"/>
          <p14:tracePt t="207574" x="2806700" y="3302000"/>
          <p14:tracePt t="207578" x="2806700" y="3321050"/>
          <p14:tracePt t="207591" x="2813050" y="3352800"/>
          <p14:tracePt t="207607" x="2851150" y="3409950"/>
          <p14:tracePt t="207610" x="2882900" y="3435350"/>
          <p14:tracePt t="207624" x="2940050" y="3479800"/>
          <p14:tracePt t="207641" x="3327400" y="3638550"/>
          <p14:tracePt t="207658" x="3835400" y="3759200"/>
          <p14:tracePt t="207674" x="4597400" y="3911600"/>
          <p14:tracePt t="207691" x="5422900" y="3975100"/>
          <p14:tracePt t="207707" x="6267450" y="3987800"/>
          <p14:tracePt t="207724" x="7042150" y="3987800"/>
          <p14:tracePt t="207741" x="7727950" y="3987800"/>
          <p14:tracePt t="207757" x="8312150" y="3987800"/>
          <p14:tracePt t="207774" x="8851900" y="3987800"/>
          <p14:tracePt t="207791" x="9302750" y="3987800"/>
          <p14:tracePt t="207807" x="9620250" y="3975100"/>
          <p14:tracePt t="207810" x="9715500" y="3956050"/>
          <p14:tracePt t="207824" x="9791700" y="3949700"/>
          <p14:tracePt t="207842" x="9880600" y="3917950"/>
          <p14:tracePt t="207858" x="9893300" y="3892550"/>
          <p14:tracePt t="207874" x="9893300" y="3867150"/>
          <p14:tracePt t="207891" x="9893300" y="3829050"/>
          <p14:tracePt t="207907" x="9899650" y="3784600"/>
          <p14:tracePt t="207924" x="9899650" y="3759200"/>
          <p14:tracePt t="207941" x="9899650" y="3714750"/>
          <p14:tracePt t="207957" x="9874250" y="3663950"/>
          <p14:tracePt t="207974" x="9810750" y="3594100"/>
          <p14:tracePt t="207991" x="9671050" y="3517900"/>
          <p14:tracePt t="207995" x="9575800" y="3486150"/>
          <p14:tracePt t="208007" x="9461500" y="3435350"/>
          <p14:tracePt t="208024" x="9150350" y="3340100"/>
          <p14:tracePt t="208041" x="8731250" y="3251200"/>
          <p14:tracePt t="208043" x="8477250" y="3200400"/>
          <p14:tracePt t="208058" x="7867650" y="3086100"/>
          <p14:tracePt t="208074" x="7245350" y="3016250"/>
          <p14:tracePt t="208091" x="6661150" y="3003550"/>
          <p14:tracePt t="208107" x="6038850" y="3003550"/>
          <p14:tracePt t="208124" x="5473700" y="3003550"/>
          <p14:tracePt t="208140" x="4959350" y="3003550"/>
          <p14:tracePt t="208157" x="4565650" y="3003550"/>
          <p14:tracePt t="208174" x="4343400" y="3035300"/>
          <p14:tracePt t="208191" x="4165600" y="3073400"/>
          <p14:tracePt t="208207" x="4013200" y="3124200"/>
          <p14:tracePt t="208224" x="3860800" y="3187700"/>
          <p14:tracePt t="208240" x="3702050" y="3282950"/>
          <p14:tracePt t="208243" x="3625850" y="3327400"/>
          <p14:tracePt t="208258" x="3479800" y="3409950"/>
          <p14:tracePt t="208274" x="3378200" y="3467100"/>
          <p14:tracePt t="208290" x="3327400" y="3498850"/>
          <p14:tracePt t="208307" x="3314700" y="3511550"/>
          <p14:tracePt t="208324" x="3314700" y="3517900"/>
          <p14:tracePt t="208340" x="3314700" y="3524250"/>
          <p14:tracePt t="208357" x="3314700" y="3543300"/>
          <p14:tracePt t="208374" x="3340100" y="3575050"/>
          <p14:tracePt t="208391" x="3435350" y="3619500"/>
          <p14:tracePt t="208407" x="3638550" y="3702050"/>
          <p14:tracePt t="208424" x="4019550" y="3797300"/>
          <p14:tracePt t="208440" x="4572000" y="3911600"/>
          <p14:tracePt t="208442" x="4883150" y="3968750"/>
          <p14:tracePt t="208457" x="5568950" y="4038600"/>
          <p14:tracePt t="208474" x="6280150" y="4051300"/>
          <p14:tracePt t="208490" x="6991350" y="4051300"/>
          <p14:tracePt t="208507" x="7639050" y="4051300"/>
          <p14:tracePt t="208524" x="8140700" y="4044950"/>
          <p14:tracePt t="208540" x="8464550" y="4006850"/>
          <p14:tracePt t="208557" x="8667750" y="3968750"/>
          <p14:tracePt t="208574" x="8832850" y="3924300"/>
          <p14:tracePt t="208590" x="8940800" y="3879850"/>
          <p14:tracePt t="208607" x="9010650" y="3835400"/>
          <p14:tracePt t="208624" x="9042400" y="3797300"/>
          <p14:tracePt t="208640" x="9061450" y="3746500"/>
          <p14:tracePt t="208643" x="9080500" y="3721100"/>
          <p14:tracePt t="208657" x="9093200" y="3663950"/>
          <p14:tracePt t="208674" x="9099550" y="3619500"/>
          <p14:tracePt t="208690" x="9099550" y="3575050"/>
          <p14:tracePt t="208707" x="9099550" y="3530600"/>
          <p14:tracePt t="208724" x="9074150" y="3479800"/>
          <p14:tracePt t="208740" x="9017000" y="3422650"/>
          <p14:tracePt t="208757" x="8915400" y="3359150"/>
          <p14:tracePt t="208774" x="8737600" y="3276600"/>
          <p14:tracePt t="208790" x="8439150" y="3194050"/>
          <p14:tracePt t="208807" x="7956550" y="3092450"/>
          <p14:tracePt t="208824" x="7308850" y="3003550"/>
          <p14:tracePt t="208840" x="6635750" y="2990850"/>
          <p14:tracePt t="208843" x="6273800" y="2990850"/>
          <p14:tracePt t="208857" x="5518150" y="2990850"/>
          <p14:tracePt t="208873" x="4895850" y="2990850"/>
          <p14:tracePt t="208890" x="4445000" y="3035300"/>
          <p14:tracePt t="208907" x="4197350" y="3073400"/>
          <p14:tracePt t="208924" x="4032250" y="3124200"/>
          <p14:tracePt t="208940" x="3930650" y="3162300"/>
          <p14:tracePt t="208957" x="3867150" y="3206750"/>
          <p14:tracePt t="208974" x="3829050" y="3238500"/>
          <p14:tracePt t="208990" x="3816350" y="3276600"/>
          <p14:tracePt t="209007" x="3816350" y="3295650"/>
          <p14:tracePt t="209024" x="3816350" y="3340100"/>
          <p14:tracePt t="209040" x="3854450" y="3378200"/>
          <p14:tracePt t="209043" x="3898900" y="3397250"/>
          <p14:tracePt t="209057" x="4057650" y="3460750"/>
          <p14:tracePt t="209073" x="4368800" y="3536950"/>
          <p14:tracePt t="209090" x="4889500" y="3613150"/>
          <p14:tracePt t="209107" x="5524500" y="3657600"/>
          <p14:tracePt t="209124" x="6216650" y="3657600"/>
          <p14:tracePt t="209140" x="6858000" y="3657600"/>
          <p14:tracePt t="209157" x="7359650" y="3657600"/>
          <p14:tracePt t="209174" x="7702550" y="3619500"/>
          <p14:tracePt t="209190" x="7893050" y="3581400"/>
          <p14:tracePt t="209207" x="8039100" y="3530600"/>
          <p14:tracePt t="209223" x="8102600" y="3505200"/>
          <p14:tracePt t="209227" x="8115300" y="3492500"/>
          <p14:tracePt t="209240" x="8115300" y="3479800"/>
          <p14:tracePt t="209257" x="8115300" y="3435350"/>
          <p14:tracePt t="209273" x="8115300" y="3390900"/>
          <p14:tracePt t="209290" x="8096250" y="3359150"/>
          <p14:tracePt t="209307" x="8051800" y="3314700"/>
          <p14:tracePt t="209323" x="7943850" y="3263900"/>
          <p14:tracePt t="209340" x="7772400" y="3194050"/>
          <p14:tracePt t="209357" x="7543800" y="3105150"/>
          <p14:tracePt t="209374" x="7289800" y="3048000"/>
          <p14:tracePt t="209390" x="7080250" y="3009900"/>
          <p14:tracePt t="209407" x="6864350" y="2965450"/>
          <p14:tracePt t="209410" x="6756400" y="2952750"/>
          <p14:tracePt t="209423" x="6648450" y="2921000"/>
          <p14:tracePt t="209440" x="6407150" y="2876550"/>
          <p14:tracePt t="209443" x="6280150" y="2844800"/>
          <p14:tracePt t="209457" x="6051550" y="2819400"/>
          <p14:tracePt t="209473" x="5842000" y="2819400"/>
          <p14:tracePt t="209490" x="5632450" y="2819400"/>
          <p14:tracePt t="209507" x="5441950" y="2819400"/>
          <p14:tracePt t="209523" x="5264150" y="2819400"/>
          <p14:tracePt t="209540" x="5086350" y="2819400"/>
          <p14:tracePt t="209557" x="4933950" y="2844800"/>
          <p14:tracePt t="209573" x="4781550" y="2889250"/>
          <p14:tracePt t="209590" x="4635500" y="2940050"/>
          <p14:tracePt t="209607" x="4514850" y="3009900"/>
          <p14:tracePt t="209623" x="4406900" y="3073400"/>
          <p14:tracePt t="209640" x="4343400" y="3124200"/>
          <p14:tracePt t="209643" x="4324350" y="3143250"/>
          <p14:tracePt t="209657" x="4311650" y="3168650"/>
          <p14:tracePt t="209673" x="4292600" y="3219450"/>
          <p14:tracePt t="209690" x="4292600" y="3257550"/>
          <p14:tracePt t="209707" x="4292600" y="3302000"/>
          <p14:tracePt t="209723" x="4324350" y="3346450"/>
          <p14:tracePt t="209740" x="4387850" y="3397250"/>
          <p14:tracePt t="209757" x="4533900" y="3454400"/>
          <p14:tracePt t="209773" x="4794250" y="3505200"/>
          <p14:tracePt t="209790" x="5194300" y="3536950"/>
          <p14:tracePt t="209807" x="5676900" y="3549650"/>
          <p14:tracePt t="209823" x="6280150" y="3549650"/>
          <p14:tracePt t="209840" x="6902450" y="3549650"/>
          <p14:tracePt t="209843" x="7207250" y="3549650"/>
          <p14:tracePt t="209857" x="7505700" y="3549650"/>
          <p14:tracePt t="209873" x="8324850" y="3549650"/>
          <p14:tracePt t="209890" x="8756650" y="3549650"/>
          <p14:tracePt t="209907" x="9086850" y="3549650"/>
          <p14:tracePt t="209923" x="9296400" y="3543300"/>
          <p14:tracePt t="209940" x="9429750" y="3517900"/>
          <p14:tracePt t="209957" x="9518650" y="3498850"/>
          <p14:tracePt t="209973" x="9569450" y="3479800"/>
          <p14:tracePt t="209990" x="9601200" y="3467100"/>
          <p14:tracePt t="210007" x="9613900" y="3454400"/>
          <p14:tracePt t="210023" x="9626600" y="3441700"/>
          <p14:tracePt t="210040" x="9626600" y="3422650"/>
          <p14:tracePt t="210057" x="9626600" y="3409950"/>
          <p14:tracePt t="210073" x="9632950" y="3378200"/>
          <p14:tracePt t="210090" x="9607550" y="3340100"/>
          <p14:tracePt t="210107" x="9505950" y="3270250"/>
          <p14:tracePt t="210123" x="9309100" y="3175000"/>
          <p14:tracePt t="210140" x="8985250" y="3086100"/>
          <p14:tracePt t="210157" x="8540750" y="2984500"/>
          <p14:tracePt t="210173" x="7969250" y="2876550"/>
          <p14:tracePt t="210190" x="7385050" y="2781300"/>
          <p14:tracePt t="210206" x="6921500" y="2755900"/>
          <p14:tracePt t="210223" x="6591300" y="2755900"/>
          <p14:tracePt t="210228" x="6464300" y="2755900"/>
          <p14:tracePt t="210240" x="6350000" y="2755900"/>
          <p14:tracePt t="210256" x="6134100" y="2755900"/>
          <p14:tracePt t="210259" x="6051550" y="2762250"/>
          <p14:tracePt t="210273" x="5886450" y="2800350"/>
          <p14:tracePt t="210290" x="5708650" y="2832100"/>
          <p14:tracePt t="210307" x="5511800" y="2870200"/>
          <p14:tracePt t="210323" x="5334000" y="2901950"/>
          <p14:tracePt t="210340" x="5168900" y="2933700"/>
          <p14:tracePt t="210357" x="5048250" y="2959100"/>
          <p14:tracePt t="210373" x="4965700" y="2990850"/>
          <p14:tracePt t="210390" x="4908550" y="3009900"/>
          <p14:tracePt t="210407" x="4845050" y="3028950"/>
          <p14:tracePt t="210423" x="4787900" y="3048000"/>
          <p14:tracePt t="210440" x="4718050" y="3067050"/>
          <p14:tracePt t="210443" x="4679950" y="3079750"/>
          <p14:tracePt t="210456" x="4654550" y="3086100"/>
          <p14:tracePt t="210473" x="4622800" y="3098800"/>
          <p14:tracePt t="210506" x="4616450" y="3105150"/>
          <p14:tracePt t="210523" x="4616450" y="3117850"/>
          <p14:tracePt t="210540" x="4622800" y="3130550"/>
          <p14:tracePt t="210556" x="4660900" y="3155950"/>
          <p14:tracePt t="210573" x="4737100" y="3187700"/>
          <p14:tracePt t="210590" x="4889500" y="3225800"/>
          <p14:tracePt t="210606" x="5149850" y="3282950"/>
          <p14:tracePt t="210623" x="5575300" y="3365500"/>
          <p14:tracePt t="210640" x="6051550" y="3448050"/>
          <p14:tracePt t="210642" x="6292850" y="3460750"/>
          <p14:tracePt t="210656" x="6515100" y="3473450"/>
          <p14:tracePt t="210673" x="7143750" y="3473450"/>
          <p14:tracePt t="210689" x="7531100" y="3473450"/>
          <p14:tracePt t="210706" x="7854950" y="3473450"/>
          <p14:tracePt t="210723" x="8121650" y="3473450"/>
          <p14:tracePt t="210739" x="8350250" y="3473450"/>
          <p14:tracePt t="210756" x="8559800" y="3473450"/>
          <p14:tracePt t="210773" x="8737600" y="3467100"/>
          <p14:tracePt t="210789" x="8858250" y="3454400"/>
          <p14:tracePt t="210806" x="8940800" y="3441700"/>
          <p14:tracePt t="210823" x="8991600" y="3409950"/>
          <p14:tracePt t="210839" x="9036050" y="3384550"/>
          <p14:tracePt t="210856" x="9055100" y="3365500"/>
          <p14:tracePt t="210873" x="9067800" y="3346450"/>
          <p14:tracePt t="210873" x="9074150" y="3333750"/>
          <p14:tracePt t="210889" x="9074150" y="3321050"/>
          <p14:tracePt t="210906" x="9074150" y="3289300"/>
          <p14:tracePt t="210923" x="9061450" y="3251200"/>
          <p14:tracePt t="210939" x="9023350" y="3200400"/>
          <p14:tracePt t="210956" x="8928100" y="3136900"/>
          <p14:tracePt t="210973" x="8763000" y="3073400"/>
          <p14:tracePt t="210989" x="8496300" y="3009900"/>
          <p14:tracePt t="211006" x="8089900" y="2927350"/>
          <p14:tracePt t="211023" x="7632700" y="2838450"/>
          <p14:tracePt t="211039" x="7239000" y="2774950"/>
          <p14:tracePt t="211056" x="6965950" y="2762250"/>
          <p14:tracePt t="211073" x="6648450" y="2762250"/>
          <p14:tracePt t="211089" x="6470650" y="2762250"/>
          <p14:tracePt t="211106" x="6292850" y="2768600"/>
          <p14:tracePt t="211123" x="6096000" y="2800350"/>
          <p14:tracePt t="211139" x="5886450" y="2838450"/>
          <p14:tracePt t="211156" x="5651500" y="2863850"/>
          <p14:tracePt t="211173" x="5429250" y="2876550"/>
          <p14:tracePt t="211189" x="5207000" y="2876550"/>
          <p14:tracePt t="211206" x="5010150" y="2882900"/>
          <p14:tracePt t="211222" x="4876800" y="2908300"/>
          <p14:tracePt t="211239" x="4800600" y="2927350"/>
          <p14:tracePt t="211256" x="4743450" y="2946400"/>
          <p14:tracePt t="211273" x="4711700" y="2984500"/>
          <p14:tracePt t="211289" x="4705350" y="2984500"/>
          <p14:tracePt t="211306" x="4705350" y="2997200"/>
          <p14:tracePt t="211323" x="4705350" y="3009900"/>
          <p14:tracePt t="211340" x="4737100" y="3048000"/>
          <p14:tracePt t="211356" x="4883150" y="3124200"/>
          <p14:tracePt t="211373" x="5219700" y="3213100"/>
          <p14:tracePt t="211389" x="5772150" y="3333750"/>
          <p14:tracePt t="211406" x="6381750" y="3435350"/>
          <p14:tracePt t="211423" x="6972300" y="3479800"/>
          <p14:tracePt t="211426" x="7188200" y="3479800"/>
          <p14:tracePt t="211439" x="7404100" y="3479800"/>
          <p14:tracePt t="211456" x="7734300" y="3479800"/>
          <p14:tracePt t="211458" x="7848600" y="3479800"/>
          <p14:tracePt t="211473" x="7943850" y="3479800"/>
          <p14:tracePt t="211490" x="8115300" y="3467100"/>
          <p14:tracePt t="211506" x="8159750" y="3454400"/>
          <p14:tracePt t="211523" x="8185150" y="3441700"/>
          <p14:tracePt t="211539" x="8210550" y="3435350"/>
          <p14:tracePt t="211556" x="8229600" y="3422650"/>
          <p14:tracePt t="211573" x="8235950" y="3416300"/>
          <p14:tracePt t="211589" x="8242300" y="3409950"/>
          <p14:tracePt t="212530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738" y="1341438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编写程序，定义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Circle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类，创建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Circle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对象。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创建一个半径为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的圆。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创建一个半径为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的圆。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创建一个半径为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125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的圆。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显示三个圆的半径和面积。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将第二个圆的半径改为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，显示其半径和面积。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6230938"/>
            <a:ext cx="799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1800" dirty="0">
                <a:latin typeface="Verdana" pitchFamily="34" charset="0"/>
              </a:rPr>
              <a:t>程序清单</a:t>
            </a:r>
            <a:r>
              <a:rPr lang="en-US" altLang="zh-CN" sz="1800" dirty="0">
                <a:latin typeface="Verdana" pitchFamily="34" charset="0"/>
              </a:rPr>
              <a:t>9-1 TestSimpleCircle.java</a:t>
            </a:r>
          </a:p>
        </p:txBody>
      </p:sp>
    </p:spTree>
    <p:extLst>
      <p:ext uri="{BB962C8B-B14F-4D97-AF65-F5344CB8AC3E}">
        <p14:creationId xmlns:p14="http://schemas.microsoft.com/office/powerpoint/2010/main" val="188520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268413"/>
            <a:ext cx="1101938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与基本数据类型变量不同：引用变量表示数据的内存单元地址或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存储位置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基本类型变量存储的是基本类型的值。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数组和类是引用类型变量。它引用了内存里的数组或对象。每个对象（数组）有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引用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计数。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引用类型变量存储的是对象的引用。当变量未引用任何对象或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未实例化时，它是值为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null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1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一个对象的引用计数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=0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时被自动回收。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374429" y="3772932"/>
            <a:ext cx="1485900" cy="906463"/>
            <a:chOff x="1181100" y="3249613"/>
            <a:chExt cx="1485900" cy="90646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557338" y="3881437"/>
              <a:ext cx="1079500" cy="252413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66850" y="3249613"/>
              <a:ext cx="12001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基本类型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= 1;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181100" y="38195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</a:p>
          </p:txBody>
        </p:sp>
      </p:grpSp>
      <p:grpSp>
        <p:nvGrpSpPr>
          <p:cNvPr id="9" name="组合 7"/>
          <p:cNvGrpSpPr>
            <a:grpSpLocks/>
          </p:cNvGrpSpPr>
          <p:nvPr/>
        </p:nvGrpSpPr>
        <p:grpSpPr bwMode="auto">
          <a:xfrm>
            <a:off x="4715456" y="3399870"/>
            <a:ext cx="5626100" cy="2255838"/>
            <a:chOff x="3356865" y="3334143"/>
            <a:chExt cx="5625885" cy="2254905"/>
          </a:xfrm>
        </p:grpSpPr>
        <p:grpSp>
          <p:nvGrpSpPr>
            <p:cNvPr id="10" name="组合 3"/>
            <p:cNvGrpSpPr>
              <a:grpSpLocks/>
            </p:cNvGrpSpPr>
            <p:nvPr/>
          </p:nvGrpSpPr>
          <p:grpSpPr bwMode="auto">
            <a:xfrm>
              <a:off x="3356865" y="3334143"/>
              <a:ext cx="3666649" cy="1909635"/>
              <a:chOff x="4286095" y="3259138"/>
              <a:chExt cx="3666648" cy="1909267"/>
            </a:xfrm>
          </p:grpSpPr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4678192" y="3852503"/>
                <a:ext cx="1079458" cy="252260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/>
                    <a:ea typeface="宋体"/>
                    <a:cs typeface="+mn-cs"/>
                  </a:rPr>
                  <a:t>null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endParaRPr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4618008" y="3259138"/>
                <a:ext cx="3057129" cy="584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引用类型 </a:t>
                </a:r>
              </a:p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Circle c;  //</a:t>
                </a: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未实例化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c=null</a:t>
                </a: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 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4303713" y="3789362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4676605" y="4537887"/>
                <a:ext cx="1079458" cy="252260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/>
                    <a:ea typeface="宋体"/>
                    <a:cs typeface="+mn-cs"/>
                  </a:rPr>
                  <a:t>对象的引用</a:t>
                </a:r>
              </a:p>
            </p:txBody>
          </p:sp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4587720" y="4185392"/>
                <a:ext cx="3365023" cy="338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Circle c=new Circle(); //</a:t>
                </a: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实例化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  <p:pic>
            <p:nvPicPr>
              <p:cNvPr id="17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2034" y="4523880"/>
                <a:ext cx="1162050" cy="644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8" name="AutoShape 10"/>
              <p:cNvCxnSpPr>
                <a:cxnSpLocks noChangeShapeType="1"/>
                <a:stCxn id="15" idx="3"/>
              </p:cNvCxnSpPr>
              <p:nvPr/>
            </p:nvCxnSpPr>
            <p:spPr bwMode="auto">
              <a:xfrm>
                <a:off x="5756120" y="4664472"/>
                <a:ext cx="514112" cy="1261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286095" y="44338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3374482" y="5004465"/>
              <a:ext cx="5608268" cy="584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Circle d=c; 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d              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引用计数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=2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，变量生命结束时计数减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369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051"/>
    </mc:Choice>
    <mc:Fallback xmlns="">
      <p:transition spd="slow" advTm="1830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4946" x="5022850" y="1346200"/>
          <p14:tracePt t="4982" x="5016500" y="1358900"/>
          <p14:tracePt t="4985" x="5016500" y="1371600"/>
          <p14:tracePt t="5001" x="5016500" y="1384300"/>
          <p14:tracePt t="5018" x="5016500" y="1403350"/>
          <p14:tracePt t="5034" x="5016500" y="1428750"/>
          <p14:tracePt t="5051" x="5016500" y="1454150"/>
          <p14:tracePt t="5068" x="5022850" y="1498600"/>
          <p14:tracePt t="5071" x="5029200" y="1524000"/>
          <p14:tracePt t="5085" x="5048250" y="1549400"/>
          <p14:tracePt t="5101" x="5105400" y="1619250"/>
          <p14:tracePt t="5105" x="5156200" y="1657350"/>
          <p14:tracePt t="5119" x="5283200" y="1733550"/>
          <p14:tracePt t="5135" x="5435600" y="1797050"/>
          <p14:tracePt t="5151" x="5575300" y="1816100"/>
          <p14:tracePt t="5168" x="5676900" y="1828800"/>
          <p14:tracePt t="5185" x="5734050" y="1828800"/>
          <p14:tracePt t="5201" x="5778500" y="1822450"/>
          <p14:tracePt t="5218" x="5816600" y="1797050"/>
          <p14:tracePt t="5235" x="5854700" y="1771650"/>
          <p14:tracePt t="5239" x="5880100" y="1752600"/>
          <p14:tracePt t="5252" x="5905500" y="1739900"/>
          <p14:tracePt t="5268" x="5962650" y="1708150"/>
          <p14:tracePt t="5271" x="5975350" y="1695450"/>
          <p14:tracePt t="5285" x="5988050" y="1682750"/>
          <p14:tracePt t="5301" x="6013450" y="1663700"/>
          <p14:tracePt t="5305" x="6019800" y="1651000"/>
          <p14:tracePt t="5319" x="6026150" y="1619250"/>
          <p14:tracePt t="5335" x="6038850" y="1593850"/>
          <p14:tracePt t="5351" x="6045200" y="1574800"/>
          <p14:tracePt t="5368" x="6045200" y="1536700"/>
          <p14:tracePt t="5385" x="6045200" y="1511300"/>
          <p14:tracePt t="5401" x="6045200" y="1485900"/>
          <p14:tracePt t="5418" x="6045200" y="1447800"/>
          <p14:tracePt t="5435" x="6038850" y="1428750"/>
          <p14:tracePt t="5452" x="6032500" y="1409700"/>
          <p14:tracePt t="5468" x="6032500" y="1397000"/>
          <p14:tracePt t="5485" x="6026150" y="1390650"/>
          <p14:tracePt t="5519" x="6019800" y="1384300"/>
          <p14:tracePt t="5695" x="0" y="0"/>
        </p14:tracePtLst>
        <p14:tracePtLst>
          <p14:tracePt t="6609" x="1606550" y="1365250"/>
          <p14:tracePt t="6641" x="1606550" y="1371600"/>
          <p14:tracePt t="6648" x="1606550" y="1377950"/>
          <p14:tracePt t="6664" x="1606550" y="1384300"/>
          <p14:tracePt t="6672" x="1606550" y="1390650"/>
          <p14:tracePt t="6685" x="1606550" y="1403350"/>
          <p14:tracePt t="6701" x="1619250" y="1441450"/>
          <p14:tracePt t="6719" x="1676400" y="1511300"/>
          <p14:tracePt t="6735" x="1752600" y="1574800"/>
          <p14:tracePt t="6751" x="1860550" y="1638300"/>
          <p14:tracePt t="6767" x="2000250" y="1701800"/>
          <p14:tracePt t="6784" x="2165350" y="1771650"/>
          <p14:tracePt t="6801" x="2349500" y="1828800"/>
          <p14:tracePt t="6818" x="2546350" y="1860550"/>
          <p14:tracePt t="6834" x="2768600" y="1885950"/>
          <p14:tracePt t="6851" x="3009900" y="1885950"/>
          <p14:tracePt t="6868" x="3314700" y="1885950"/>
          <p14:tracePt t="6872" x="3448050" y="1885950"/>
          <p14:tracePt t="6884" x="3575050" y="1885950"/>
          <p14:tracePt t="6901" x="3810000" y="1885950"/>
          <p14:tracePt t="6904" x="3905250" y="1885950"/>
          <p14:tracePt t="6919" x="4057650" y="1885950"/>
          <p14:tracePt t="6935" x="4121150" y="1885950"/>
          <p14:tracePt t="6951" x="4146550" y="1885950"/>
          <p14:tracePt t="6967" x="4178300" y="1885950"/>
          <p14:tracePt t="6984" x="4191000" y="1879600"/>
          <p14:tracePt t="7001" x="4203700" y="1866900"/>
          <p14:tracePt t="7018" x="4229100" y="1847850"/>
          <p14:tracePt t="7034" x="4248150" y="1822450"/>
          <p14:tracePt t="7051" x="4254500" y="1784350"/>
          <p14:tracePt t="7067" x="4267200" y="1752600"/>
          <p14:tracePt t="7071" x="4267200" y="1733550"/>
          <p14:tracePt t="7084" x="4267200" y="1714500"/>
          <p14:tracePt t="7101" x="4267200" y="1682750"/>
          <p14:tracePt t="7119" x="4260850" y="1631950"/>
          <p14:tracePt t="7135" x="4241800" y="1593850"/>
          <p14:tracePt t="7151" x="4203700" y="1562100"/>
          <p14:tracePt t="7167" x="4159250" y="1530350"/>
          <p14:tracePt t="7184" x="4076700" y="1492250"/>
          <p14:tracePt t="7201" x="3981450" y="1454150"/>
          <p14:tracePt t="7218" x="3873500" y="1428750"/>
          <p14:tracePt t="7234" x="3733800" y="1403350"/>
          <p14:tracePt t="7251" x="3600450" y="1377950"/>
          <p14:tracePt t="7268" x="3460750" y="1346200"/>
          <p14:tracePt t="7272" x="3397250" y="1339850"/>
          <p14:tracePt t="7284" x="3340100" y="1339850"/>
          <p14:tracePt t="7301" x="3213100" y="1339850"/>
          <p14:tracePt t="7319" x="3022600" y="1339850"/>
          <p14:tracePt t="7335" x="2914650" y="1339850"/>
          <p14:tracePt t="7351" x="2838450" y="1346200"/>
          <p14:tracePt t="7367" x="2768600" y="1358900"/>
          <p14:tracePt t="7384" x="2724150" y="1371600"/>
          <p14:tracePt t="7401" x="2698750" y="1397000"/>
          <p14:tracePt t="7418" x="2673350" y="1416050"/>
          <p14:tracePt t="7434" x="2660650" y="1454150"/>
          <p14:tracePt t="7451" x="2660650" y="1492250"/>
          <p14:tracePt t="7467" x="2667000" y="1543050"/>
          <p14:tracePt t="7484" x="2705100" y="1593850"/>
          <p14:tracePt t="7488" x="2730500" y="1625600"/>
          <p14:tracePt t="7500" x="2755900" y="1644650"/>
          <p14:tracePt t="7517" x="2844800" y="1682750"/>
          <p14:tracePt t="7519" x="2895600" y="1695450"/>
          <p14:tracePt t="7534" x="3035300" y="1720850"/>
          <p14:tracePt t="7550" x="3175000" y="1720850"/>
          <p14:tracePt t="7567" x="3333750" y="1720850"/>
          <p14:tracePt t="7584" x="3467100" y="1695450"/>
          <p14:tracePt t="7600" x="3549650" y="1663700"/>
          <p14:tracePt t="7617" x="3594100" y="1638300"/>
          <p14:tracePt t="7634" x="3613150" y="1625600"/>
          <p14:tracePt t="7651" x="3625850" y="1600200"/>
          <p14:tracePt t="7668" x="3638550" y="1581150"/>
          <p14:tracePt t="7684" x="3638550" y="1562100"/>
          <p14:tracePt t="7689" x="3638550" y="1549400"/>
          <p14:tracePt t="7701" x="3638550" y="1536700"/>
          <p14:tracePt t="7718" x="3638550" y="1517650"/>
          <p14:tracePt t="7735" x="3638550" y="1498600"/>
          <p14:tracePt t="8255" x="0" y="0"/>
        </p14:tracePtLst>
        <p14:tracePtLst>
          <p14:tracePt t="9049" x="2876550" y="1657350"/>
          <p14:tracePt t="9056" x="2882900" y="1670050"/>
          <p14:tracePt t="9067" x="2908300" y="1676400"/>
          <p14:tracePt t="9083" x="3054350" y="1708150"/>
          <p14:tracePt t="9100" x="3295650" y="1758950"/>
          <p14:tracePt t="9104" x="3486150" y="1790700"/>
          <p14:tracePt t="9117" x="3670300" y="1828800"/>
          <p14:tracePt t="9134" x="3987800" y="1847850"/>
          <p14:tracePt t="9136" x="4089400" y="1847850"/>
          <p14:tracePt t="9151" x="4248150" y="1847850"/>
          <p14:tracePt t="9167" x="4292600" y="1847850"/>
          <p14:tracePt t="9183" x="4305300" y="1847850"/>
          <p14:tracePt t="9631" x="0" y="0"/>
        </p14:tracePtLst>
        <p14:tracePtLst>
          <p14:tracePt t="10337" x="1225550" y="1651000"/>
          <p14:tracePt t="10392" x="1238250" y="1657350"/>
          <p14:tracePt t="10400" x="1244600" y="1657350"/>
          <p14:tracePt t="10408" x="1289050" y="1663700"/>
          <p14:tracePt t="10417" x="1339850" y="1670050"/>
          <p14:tracePt t="10433" x="1492250" y="1670050"/>
          <p14:tracePt t="10450" x="1739900" y="1670050"/>
          <p14:tracePt t="10467" x="2171700" y="1670050"/>
          <p14:tracePt t="10483" x="2692400" y="1670050"/>
          <p14:tracePt t="10487" x="2971800" y="1670050"/>
          <p14:tracePt t="10500" x="3225800" y="1670050"/>
          <p14:tracePt t="10503" x="3511550" y="1670050"/>
          <p14:tracePt t="10516" x="3790950" y="1670050"/>
          <p14:tracePt t="10533" x="4349750" y="1670050"/>
          <p14:tracePt t="10549" x="4870450" y="1670050"/>
          <p14:tracePt t="10551" x="5124450" y="1670050"/>
          <p14:tracePt t="10567" x="5600700" y="1670050"/>
          <p14:tracePt t="10583" x="6013450" y="1670050"/>
          <p14:tracePt t="10599" x="6337300" y="1670050"/>
          <p14:tracePt t="10616" x="6584950" y="1670050"/>
          <p14:tracePt t="10633" x="6807200" y="1670050"/>
          <p14:tracePt t="10649" x="6997700" y="1670050"/>
          <p14:tracePt t="10667" x="7162800" y="1670050"/>
          <p14:tracePt t="10683" x="7321550" y="1670050"/>
          <p14:tracePt t="10687" x="7404100" y="1670050"/>
          <p14:tracePt t="10700" x="7480300" y="1670050"/>
          <p14:tracePt t="10717" x="7639050" y="1670050"/>
          <p14:tracePt t="10720" x="7734300" y="1670050"/>
          <p14:tracePt t="10733" x="7829550" y="1670050"/>
          <p14:tracePt t="10750" x="8039100" y="1670050"/>
          <p14:tracePt t="10768" x="8362950" y="1670050"/>
          <p14:tracePt t="10784" x="8540750" y="1670050"/>
          <p14:tracePt t="10800" x="8680450" y="1670050"/>
          <p14:tracePt t="10816" x="8794750" y="1670050"/>
          <p14:tracePt t="10833" x="8902700" y="1670050"/>
          <p14:tracePt t="10850" x="8997950" y="1670050"/>
          <p14:tracePt t="10867" x="9086850" y="1670050"/>
          <p14:tracePt t="10883" x="9163050" y="1670050"/>
          <p14:tracePt t="10900" x="9220200" y="1670050"/>
          <p14:tracePt t="10904" x="9251950" y="1670050"/>
          <p14:tracePt t="10916" x="9283700" y="1670050"/>
          <p14:tracePt t="10933" x="9359900" y="1670050"/>
          <p14:tracePt t="10951" x="9499600" y="1689100"/>
          <p14:tracePt t="10967" x="9601200" y="1701800"/>
          <p14:tracePt t="10983" x="9709150" y="1720850"/>
          <p14:tracePt t="11000" x="9842500" y="1752600"/>
          <p14:tracePt t="11016" x="9969500" y="1778000"/>
          <p14:tracePt t="11033" x="10115550" y="1797050"/>
          <p14:tracePt t="11049" x="10242550" y="1816100"/>
          <p14:tracePt t="11066" x="10350500" y="1816100"/>
          <p14:tracePt t="11082" x="10433050" y="1816100"/>
          <p14:tracePt t="11099" x="10502900" y="1816100"/>
          <p14:tracePt t="11116" x="10547350" y="1816100"/>
          <p14:tracePt t="11133" x="10579100" y="1816100"/>
          <p14:tracePt t="11135" x="10598150" y="1816100"/>
          <p14:tracePt t="11149" x="10610850" y="1816100"/>
          <p14:tracePt t="11167" x="10648950" y="1816100"/>
          <p14:tracePt t="11184" x="10680700" y="1816100"/>
          <p14:tracePt t="11200" x="10712450" y="1816100"/>
          <p14:tracePt t="11216" x="10744200" y="1816100"/>
          <p14:tracePt t="11233" x="10763250" y="1816100"/>
          <p14:tracePt t="11250" x="10775950" y="1816100"/>
          <p14:tracePt t="11267" x="10782300" y="1816100"/>
          <p14:tracePt t="11719" x="0" y="0"/>
        </p14:tracePtLst>
        <p14:tracePtLst>
          <p14:tracePt t="14633" x="1752600" y="2051050"/>
          <p14:tracePt t="14648" x="1765300" y="2051050"/>
          <p14:tracePt t="14656" x="1790700" y="2057400"/>
          <p14:tracePt t="14665" x="1816100" y="2063750"/>
          <p14:tracePt t="14682" x="1885950" y="2076450"/>
          <p14:tracePt t="14698" x="1987550" y="2095500"/>
          <p14:tracePt t="14715" x="2095500" y="2101850"/>
          <p14:tracePt t="14732" x="2228850" y="2101850"/>
          <p14:tracePt t="14735" x="2292350" y="2101850"/>
          <p14:tracePt t="14748" x="2368550" y="2101850"/>
          <p14:tracePt t="14765" x="2495550" y="2101850"/>
          <p14:tracePt t="14781" x="2635250" y="2101850"/>
          <p14:tracePt t="14784" x="2705100" y="2101850"/>
          <p14:tracePt t="14799" x="2876550" y="2101850"/>
          <p14:tracePt t="14815" x="3067050" y="2101850"/>
          <p14:tracePt t="14831" x="3244850" y="2101850"/>
          <p14:tracePt t="14848" x="3371850" y="2101850"/>
          <p14:tracePt t="14865" x="3429000" y="2101850"/>
          <p14:tracePt t="14881" x="3448050" y="2101850"/>
          <p14:tracePt t="14898" x="3460750" y="2095500"/>
          <p14:tracePt t="14915" x="3467100" y="2095500"/>
          <p14:tracePt t="14932" x="3473450" y="2082800"/>
          <p14:tracePt t="14948" x="3479800" y="2076450"/>
          <p14:tracePt t="14965" x="3486150" y="2063750"/>
          <p14:tracePt t="14968" x="3492500" y="2063750"/>
          <p14:tracePt t="14984" x="3498850" y="2057400"/>
          <p14:tracePt t="15000" x="3498850" y="2044700"/>
          <p14:tracePt t="15016" x="3505200" y="2038350"/>
          <p14:tracePt t="15032" x="3505200" y="2032000"/>
          <p14:tracePt t="15048" x="3511550" y="2025650"/>
          <p14:tracePt t="15065" x="3511550" y="2019300"/>
          <p14:tracePt t="15183" x="0" y="0"/>
        </p14:tracePtLst>
        <p14:tracePtLst>
          <p14:tracePt t="15745" x="3378200" y="2076450"/>
          <p14:tracePt t="15807" x="3390900" y="2076450"/>
          <p14:tracePt t="15815" x="3422650" y="2076450"/>
          <p14:tracePt t="15823" x="3448050" y="2082800"/>
          <p14:tracePt t="15831" x="3479800" y="2082800"/>
          <p14:tracePt t="15848" x="3625850" y="2095500"/>
          <p14:tracePt t="15864" x="3797300" y="2095500"/>
          <p14:tracePt t="15881" x="4006850" y="2095500"/>
          <p14:tracePt t="15898" x="4229100" y="2095500"/>
          <p14:tracePt t="15915" x="4438650" y="2095500"/>
          <p14:tracePt t="15931" x="4603750" y="2095500"/>
          <p14:tracePt t="15948" x="4711700" y="2095500"/>
          <p14:tracePt t="15952" x="4756150" y="2095500"/>
          <p14:tracePt t="15965" x="4781550" y="2095500"/>
          <p14:tracePt t="15981" x="4819650" y="2095500"/>
          <p14:tracePt t="15998" x="4832350" y="2095500"/>
          <p14:tracePt t="16000" x="4838700" y="2095500"/>
          <p14:tracePt t="16015" x="4845050" y="2095500"/>
          <p14:tracePt t="16031" x="4851400" y="2095500"/>
          <p14:tracePt t="16831" x="4857750" y="2095500"/>
          <p14:tracePt t="16840" x="4870450" y="2101850"/>
          <p14:tracePt t="16848" x="4889500" y="2101850"/>
          <p14:tracePt t="16865" x="4946650" y="2101850"/>
          <p14:tracePt t="16881" x="5041900" y="2101850"/>
          <p14:tracePt t="16897" x="5181600" y="2101850"/>
          <p14:tracePt t="16914" x="5308600" y="2101850"/>
          <p14:tracePt t="16931" x="5422900" y="2101850"/>
          <p14:tracePt t="16948" x="5492750" y="2101850"/>
          <p14:tracePt t="16951" x="5505450" y="2101850"/>
          <p14:tracePt t="16965" x="5518150" y="2101850"/>
          <p14:tracePt t="16981" x="5530850" y="2101850"/>
          <p14:tracePt t="16997" x="5537200" y="2101850"/>
          <p14:tracePt t="17015" x="5549900" y="2101850"/>
          <p14:tracePt t="17031" x="5562600" y="2101850"/>
          <p14:tracePt t="17047" x="5581650" y="2101850"/>
          <p14:tracePt t="17064" x="5588000" y="2101850"/>
          <p14:tracePt t="17247" x="0" y="0"/>
        </p14:tracePtLst>
        <p14:tracePtLst>
          <p14:tracePt t="17665" x="4533900" y="2101850"/>
          <p14:tracePt t="17728" x="4546600" y="2101850"/>
          <p14:tracePt t="17736" x="4578350" y="2101850"/>
          <p14:tracePt t="17747" x="4622800" y="2101850"/>
          <p14:tracePt t="17764" x="4749800" y="2101850"/>
          <p14:tracePt t="17780" x="4908550" y="2101850"/>
          <p14:tracePt t="17783" x="4991100" y="2101850"/>
          <p14:tracePt t="17798" x="5175250" y="2101850"/>
          <p14:tracePt t="17815" x="5353050" y="2101850"/>
          <p14:tracePt t="17831" x="5518150" y="2101850"/>
          <p14:tracePt t="17847" x="5645150" y="2101850"/>
          <p14:tracePt t="17864" x="5708650" y="2101850"/>
          <p14:tracePt t="17880" x="5721350" y="2101850"/>
          <p14:tracePt t="17898" x="5727700" y="2101850"/>
          <p14:tracePt t="18071" x="0" y="0"/>
        </p14:tracePtLst>
        <p14:tracePtLst>
          <p14:tracePt t="18345" x="4724400" y="2101850"/>
          <p14:tracePt t="18400" x="4743450" y="2101850"/>
          <p14:tracePt t="18408" x="4794250" y="2101850"/>
          <p14:tracePt t="18417" x="4870450" y="2101850"/>
          <p14:tracePt t="18431" x="5080000" y="2101850"/>
          <p14:tracePt t="18447" x="5416550" y="2101850"/>
          <p14:tracePt t="18464" x="5765800" y="2101850"/>
          <p14:tracePt t="18480" x="5988050" y="2101850"/>
          <p14:tracePt t="18497" x="6083300" y="2101850"/>
          <p14:tracePt t="18514" x="6108700" y="2101850"/>
          <p14:tracePt t="18530" x="6115050" y="2101850"/>
          <p14:tracePt t="18687" x="0" y="0"/>
        </p14:tracePtLst>
        <p14:tracePtLst>
          <p14:tracePt t="21569" x="1816100" y="2432050"/>
          <p14:tracePt t="21576" x="1847850" y="2438400"/>
          <p14:tracePt t="21582" x="1873250" y="2438400"/>
          <p14:tracePt t="21595" x="1905000" y="2438400"/>
          <p14:tracePt t="21612" x="1949450" y="2438400"/>
          <p14:tracePt t="21629" x="2000250" y="2438400"/>
          <p14:tracePt t="21631" x="2019300" y="2432050"/>
          <p14:tracePt t="21646" x="2032000" y="2425700"/>
          <p14:tracePt t="21663" x="2063750" y="2406650"/>
          <p14:tracePt t="21679" x="2070100" y="2387600"/>
          <p14:tracePt t="21696" x="2070100" y="2374900"/>
          <p14:tracePt t="21712" x="2070100" y="2355850"/>
          <p14:tracePt t="21729" x="2063750" y="2330450"/>
          <p14:tracePt t="21746" x="2057400" y="2311400"/>
          <p14:tracePt t="21762" x="2044700" y="2305050"/>
          <p14:tracePt t="21871" x="0" y="0"/>
        </p14:tracePtLst>
        <p14:tracePtLst>
          <p14:tracePt t="22513" x="2508250" y="2266950"/>
          <p14:tracePt t="22529" x="2501900" y="2266950"/>
          <p14:tracePt t="22543" x="2501900" y="2279650"/>
          <p14:tracePt t="22551" x="2501900" y="2292350"/>
          <p14:tracePt t="22562" x="2501900" y="2311400"/>
          <p14:tracePt t="22579" x="2508250" y="2368550"/>
          <p14:tracePt t="22595" x="2527300" y="2406650"/>
          <p14:tracePt t="22612" x="2546350" y="2432050"/>
          <p14:tracePt t="22629" x="2571750" y="2457450"/>
          <p14:tracePt t="22646" x="2603500" y="2470150"/>
          <p14:tracePt t="22648" x="2616200" y="2470150"/>
          <p14:tracePt t="22662" x="2635250" y="2476500"/>
          <p14:tracePt t="22679" x="2660650" y="2476500"/>
          <p14:tracePt t="22695" x="2679700" y="2476500"/>
          <p14:tracePt t="22712" x="2692400" y="2476500"/>
          <p14:tracePt t="22728" x="2705100" y="2451100"/>
          <p14:tracePt t="22745" x="2711450" y="2425700"/>
          <p14:tracePt t="22762" x="2711450" y="2400300"/>
          <p14:tracePt t="22779" x="2711450" y="2381250"/>
          <p14:tracePt t="22795" x="2711450" y="2349500"/>
          <p14:tracePt t="22812" x="2705100" y="2343150"/>
          <p14:tracePt t="22845" x="2698750" y="2330450"/>
          <p14:tracePt t="23007" x="0" y="0"/>
        </p14:tracePtLst>
        <p14:tracePtLst>
          <p14:tracePt t="23850" x="2514600" y="2349500"/>
          <p14:tracePt t="23857" x="2533650" y="2355850"/>
          <p14:tracePt t="23865" x="2559050" y="2368550"/>
          <p14:tracePt t="23879" x="2641600" y="2400300"/>
          <p14:tracePt t="23895" x="2705100" y="2413000"/>
          <p14:tracePt t="23912" x="2743200" y="2419350"/>
          <p14:tracePt t="23929" x="2755900" y="2419350"/>
          <p14:tracePt t="23976" x="2762250" y="2419350"/>
          <p14:tracePt t="24000" x="2762250" y="2413000"/>
          <p14:tracePt t="24016" x="2762250" y="2406650"/>
          <p14:tracePt t="24024" x="2762250" y="2393950"/>
          <p14:tracePt t="24032" x="2755900" y="2393950"/>
          <p14:tracePt t="24045" x="2755900" y="2387600"/>
          <p14:tracePt t="24063" x="2736850" y="2362200"/>
          <p14:tracePt t="24079" x="2730500" y="2355850"/>
          <p14:tracePt t="24095" x="2724150" y="2349500"/>
          <p14:tracePt t="24207" x="0" y="0"/>
        </p14:tracePtLst>
        <p14:tracePtLst>
          <p14:tracePt t="24817" x="3028950" y="2501900"/>
          <p14:tracePt t="24912" x="3035300" y="2501900"/>
          <p14:tracePt t="24919" x="3054350" y="2501900"/>
          <p14:tracePt t="24928" x="3086100" y="2501900"/>
          <p14:tracePt t="24945" x="3162300" y="2501900"/>
          <p14:tracePt t="24962" x="3257550" y="2501900"/>
          <p14:tracePt t="24978" x="3384550" y="2501900"/>
          <p14:tracePt t="24995" x="3543300" y="2520950"/>
          <p14:tracePt t="25011" x="3695700" y="2546350"/>
          <p14:tracePt t="25015" x="3759200" y="2552700"/>
          <p14:tracePt t="25028" x="3835400" y="2571750"/>
          <p14:tracePt t="25045" x="4000500" y="2597150"/>
          <p14:tracePt t="25048" x="4070350" y="2603500"/>
          <p14:tracePt t="25062" x="4133850" y="2603500"/>
          <p14:tracePt t="25079" x="4305300" y="2603500"/>
          <p14:tracePt t="25095" x="4381500" y="2603500"/>
          <p14:tracePt t="25111" x="4406900" y="2603500"/>
          <p14:tracePt t="25128" x="4419600" y="2603500"/>
          <p14:tracePt t="25201" x="4425950" y="2603500"/>
          <p14:tracePt t="25240" x="4432300" y="2603500"/>
          <p14:tracePt t="25249" x="4438650" y="2603500"/>
          <p14:tracePt t="25264" x="4445000" y="2603500"/>
          <p14:tracePt t="25279" x="4470400" y="2603500"/>
          <p14:tracePt t="25295" x="4502150" y="2603500"/>
          <p14:tracePt t="25311" x="4527550" y="2609850"/>
          <p14:tracePt t="25328" x="4540250" y="2609850"/>
          <p14:tracePt t="26102" x="0" y="0"/>
        </p14:tracePtLst>
        <p14:tracePtLst>
          <p14:tracePt t="27393" x="5346700" y="2520950"/>
          <p14:tracePt t="27441" x="5353050" y="2520950"/>
          <p14:tracePt t="27448" x="5372100" y="2520950"/>
          <p14:tracePt t="27460" x="5403850" y="2520950"/>
          <p14:tracePt t="27477" x="5505450" y="2520950"/>
          <p14:tracePt t="27480" x="5575300" y="2520950"/>
          <p14:tracePt t="27495" x="5753100" y="2520950"/>
          <p14:tracePt t="27511" x="5969000" y="2520950"/>
          <p14:tracePt t="27527" x="6146800" y="2527300"/>
          <p14:tracePt t="27544" x="6318250" y="2527300"/>
          <p14:tracePt t="27561" x="6451600" y="2527300"/>
          <p14:tracePt t="27577" x="6559550" y="2527300"/>
          <p14:tracePt t="27594" x="6654800" y="2527300"/>
          <p14:tracePt t="27610" x="6731000" y="2527300"/>
          <p14:tracePt t="27627" x="6781800" y="2527300"/>
          <p14:tracePt t="27643" x="6813550" y="2527300"/>
          <p14:tracePt t="27660" x="6826250" y="2527300"/>
          <p14:tracePt t="27677" x="6832600" y="2527300"/>
          <p14:tracePt t="28167" x="0" y="0"/>
        </p14:tracePtLst>
        <p14:tracePtLst>
          <p14:tracePt t="29298" x="7086600" y="2514600"/>
          <p14:tracePt t="29345" x="7092950" y="2514600"/>
          <p14:tracePt t="29352" x="7112000" y="2514600"/>
          <p14:tracePt t="29360" x="7137400" y="2514600"/>
          <p14:tracePt t="29377" x="7219950" y="2514600"/>
          <p14:tracePt t="29394" x="7327900" y="2514600"/>
          <p14:tracePt t="29410" x="7435850" y="2514600"/>
          <p14:tracePt t="29427" x="7518400" y="2514600"/>
          <p14:tracePt t="29443" x="7594600" y="2514600"/>
          <p14:tracePt t="29460" x="7658100" y="2514600"/>
          <p14:tracePt t="29464" x="7683500" y="2514600"/>
          <p14:tracePt t="29477" x="7702550" y="2514600"/>
          <p14:tracePt t="29493" x="7715250" y="2514600"/>
          <p14:tracePt t="29510" x="7721600" y="2514600"/>
          <p14:tracePt t="29631" x="0" y="0"/>
        </p14:tracePtLst>
        <p14:tracePtLst>
          <p14:tracePt t="30256" x="7956550" y="2501900"/>
          <p14:tracePt t="30296" x="7969250" y="2501900"/>
          <p14:tracePt t="30304" x="7994650" y="2501900"/>
          <p14:tracePt t="30311" x="8026400" y="2501900"/>
          <p14:tracePt t="30327" x="8096250" y="2501900"/>
          <p14:tracePt t="30343" x="8185150" y="2501900"/>
          <p14:tracePt t="30359" x="8248650" y="2501900"/>
          <p14:tracePt t="30376" x="8293100" y="2501900"/>
          <p14:tracePt t="30393" x="8305800" y="2501900"/>
          <p14:tracePt t="30622" x="0" y="0"/>
        </p14:tracePtLst>
        <p14:tracePtLst>
          <p14:tracePt t="31792" x="8845550" y="2527300"/>
          <p14:tracePt t="31832" x="8864600" y="2527300"/>
          <p14:tracePt t="31840" x="8883650" y="2527300"/>
          <p14:tracePt t="31848" x="8915400" y="2527300"/>
          <p14:tracePt t="31859" x="8972550" y="2527300"/>
          <p14:tracePt t="31876" x="9099550" y="2527300"/>
          <p14:tracePt t="31892" x="9277350" y="2533650"/>
          <p14:tracePt t="31896" x="9372600" y="2533650"/>
          <p14:tracePt t="31909" x="9467850" y="2533650"/>
          <p14:tracePt t="31927" x="9734550" y="2533650"/>
          <p14:tracePt t="31943" x="9848850" y="2533650"/>
          <p14:tracePt t="31959" x="9899650" y="2533650"/>
          <p14:tracePt t="31976" x="9918700" y="2533650"/>
          <p14:tracePt t="31992" x="9925050" y="2533650"/>
          <p14:tracePt t="32026" x="9931400" y="2533650"/>
          <p14:tracePt t="32042" x="9937750" y="2533650"/>
          <p14:tracePt t="32390" x="0" y="0"/>
        </p14:tracePtLst>
        <p14:tracePtLst>
          <p14:tracePt t="33273" x="9575800" y="2178050"/>
          <p14:tracePt t="33280" x="9563100" y="2190750"/>
          <p14:tracePt t="33292" x="9550400" y="2197100"/>
          <p14:tracePt t="33309" x="9531350" y="2235200"/>
          <p14:tracePt t="33312" x="9525000" y="2254250"/>
          <p14:tracePt t="33325" x="9518650" y="2273300"/>
          <p14:tracePt t="33343" x="9505950" y="2330450"/>
          <p14:tracePt t="33359" x="9505950" y="2374900"/>
          <p14:tracePt t="33375" x="9518650" y="2438400"/>
          <p14:tracePt t="33392" x="9556750" y="2482850"/>
          <p14:tracePt t="33409" x="9613900" y="2520950"/>
          <p14:tracePt t="33425" x="9683750" y="2559050"/>
          <p14:tracePt t="33442" x="9766300" y="2578100"/>
          <p14:tracePt t="33459" x="9823450" y="2590800"/>
          <p14:tracePt t="33475" x="9874250" y="2590800"/>
          <p14:tracePt t="33492" x="9899650" y="2559050"/>
          <p14:tracePt t="33495" x="9912350" y="2540000"/>
          <p14:tracePt t="33508" x="9918700" y="2514600"/>
          <p14:tracePt t="33511" x="9918700" y="2501900"/>
          <p14:tracePt t="33525" x="9918700" y="2476500"/>
          <p14:tracePt t="33542" x="9918700" y="2432050"/>
          <p14:tracePt t="33544" x="9918700" y="2413000"/>
          <p14:tracePt t="33559" x="9912350" y="2374900"/>
          <p14:tracePt t="33575" x="9906000" y="2355850"/>
          <p14:tracePt t="33592" x="9893300" y="2330450"/>
          <p14:tracePt t="33608" x="9880600" y="2317750"/>
          <p14:tracePt t="33625" x="9880600" y="2311400"/>
          <p14:tracePt t="33671" x="0" y="0"/>
        </p14:tracePtLst>
        <p14:tracePtLst>
          <p14:tracePt t="34048" x="10471150" y="2495550"/>
          <p14:tracePt t="34192" x="10490200" y="2495550"/>
          <p14:tracePt t="34200" x="10509250" y="2495550"/>
          <p14:tracePt t="34209" x="10521950" y="2495550"/>
          <p14:tracePt t="34225" x="10534650" y="2495550"/>
          <p14:tracePt t="34406" x="10541000" y="2495550"/>
          <p14:tracePt t="34422" x="10547350" y="2495550"/>
          <p14:tracePt t="34430" x="10560050" y="2495550"/>
          <p14:tracePt t="34441" x="10566400" y="2495550"/>
          <p14:tracePt t="34457" x="10604500" y="2495550"/>
          <p14:tracePt t="34474" x="10636250" y="2495550"/>
          <p14:tracePt t="34491" x="10655300" y="2482850"/>
          <p14:tracePt t="34507" x="10687050" y="2470150"/>
          <p14:tracePt t="34524" x="10706100" y="2463800"/>
          <p14:tracePt t="34541" x="10712450" y="2457450"/>
          <p14:tracePt t="34558" x="10731500" y="2444750"/>
          <p14:tracePt t="34574" x="10750550" y="2438400"/>
          <p14:tracePt t="34591" x="10756900" y="2432050"/>
          <p14:tracePt t="34607" x="10763250" y="2425700"/>
          <p14:tracePt t="34624" x="10775950" y="2413000"/>
          <p14:tracePt t="34641" x="10775950" y="2406650"/>
          <p14:tracePt t="34657" x="10782300" y="2387600"/>
          <p14:tracePt t="34674" x="10788650" y="2362200"/>
          <p14:tracePt t="34691" x="10788650" y="2349500"/>
          <p14:tracePt t="34707" x="10795000" y="2324100"/>
          <p14:tracePt t="34724" x="10795000" y="2305050"/>
          <p14:tracePt t="34741" x="10795000" y="2279650"/>
          <p14:tracePt t="34757" x="10795000" y="2241550"/>
          <p14:tracePt t="34774" x="10769600" y="2203450"/>
          <p14:tracePt t="34791" x="10756900" y="2178050"/>
          <p14:tracePt t="34807" x="10731500" y="2152650"/>
          <p14:tracePt t="34824" x="10699750" y="2127250"/>
          <p14:tracePt t="34841" x="10655300" y="2114550"/>
          <p14:tracePt t="34857" x="10610850" y="2108200"/>
          <p14:tracePt t="34875" x="10585450" y="2108200"/>
          <p14:tracePt t="34891" x="10553700" y="2108200"/>
          <p14:tracePt t="34908" x="10534650" y="2108200"/>
          <p14:tracePt t="34925" x="10496550" y="2108200"/>
          <p14:tracePt t="34941" x="10471150" y="2114550"/>
          <p14:tracePt t="34943" x="10452100" y="2120900"/>
          <p14:tracePt t="34958" x="10439400" y="2133600"/>
          <p14:tracePt t="34975" x="10407650" y="2165350"/>
          <p14:tracePt t="34991" x="10375900" y="2190750"/>
          <p14:tracePt t="35008" x="10363200" y="2209800"/>
          <p14:tracePt t="35024" x="10350500" y="2241550"/>
          <p14:tracePt t="35041" x="10350500" y="2254250"/>
          <p14:tracePt t="35058" x="10344150" y="2279650"/>
          <p14:tracePt t="35074" x="10344150" y="2298700"/>
          <p14:tracePt t="35091" x="10344150" y="2317750"/>
          <p14:tracePt t="35108" x="10344150" y="2336800"/>
          <p14:tracePt t="35112" x="10344150" y="2355850"/>
          <p14:tracePt t="35125" x="10350500" y="2362200"/>
          <p14:tracePt t="35141" x="10356850" y="2387600"/>
          <p14:tracePt t="35158" x="10375900" y="2413000"/>
          <p14:tracePt t="35174" x="10382250" y="2425700"/>
          <p14:tracePt t="35191" x="10401300" y="2451100"/>
          <p14:tracePt t="35208" x="10414000" y="2463800"/>
          <p14:tracePt t="35224" x="10439400" y="2482850"/>
          <p14:tracePt t="35241" x="10458450" y="2501900"/>
          <p14:tracePt t="35258" x="10490200" y="2514600"/>
          <p14:tracePt t="35274" x="10528300" y="2533650"/>
          <p14:tracePt t="35291" x="10579100" y="2546350"/>
          <p14:tracePt t="35308" x="10623550" y="2546350"/>
          <p14:tracePt t="35312" x="10636250" y="2546350"/>
          <p14:tracePt t="35325" x="10648950" y="2546350"/>
          <p14:tracePt t="35341" x="10680700" y="2540000"/>
          <p14:tracePt t="35343" x="10687050" y="2533650"/>
          <p14:tracePt t="35358" x="10706100" y="2514600"/>
          <p14:tracePt t="35375" x="10737850" y="2470150"/>
          <p14:tracePt t="35391" x="10750550" y="2413000"/>
          <p14:tracePt t="35408" x="10763250" y="2362200"/>
          <p14:tracePt t="35424" x="10763250" y="2324100"/>
          <p14:tracePt t="35441" x="10763250" y="2279650"/>
          <p14:tracePt t="35457" x="10763250" y="2254250"/>
          <p14:tracePt t="35474" x="10756900" y="2228850"/>
          <p14:tracePt t="35491" x="10737850" y="2209800"/>
          <p14:tracePt t="35508" x="10712450" y="2190750"/>
          <p14:tracePt t="35524" x="10668000" y="2165350"/>
          <p14:tracePt t="35527" x="10629900" y="2159000"/>
          <p14:tracePt t="35541" x="10585450" y="2152650"/>
          <p14:tracePt t="35558" x="10490200" y="2139950"/>
          <p14:tracePt t="35575" x="10363200" y="2120900"/>
          <p14:tracePt t="35591" x="10312400" y="2120900"/>
          <p14:tracePt t="35608" x="10267950" y="2127250"/>
          <p14:tracePt t="35624" x="10248900" y="2146300"/>
          <p14:tracePt t="35641" x="10229850" y="2171700"/>
          <p14:tracePt t="35657" x="10223500" y="2216150"/>
          <p14:tracePt t="35674" x="10210800" y="2273300"/>
          <p14:tracePt t="35691" x="10210800" y="2311400"/>
          <p14:tracePt t="35708" x="10210800" y="2362200"/>
          <p14:tracePt t="35712" x="10217150" y="2393950"/>
          <p14:tracePt t="35725" x="10229850" y="2419350"/>
          <p14:tracePt t="35741" x="10280650" y="2476500"/>
          <p14:tracePt t="35757" x="10363200" y="2527300"/>
          <p14:tracePt t="35759" x="10414000" y="2552700"/>
          <p14:tracePt t="35774" x="10502900" y="2590800"/>
          <p14:tracePt t="35791" x="10585450" y="2616200"/>
          <p14:tracePt t="35807" x="10617200" y="2616200"/>
          <p14:tracePt t="35824" x="10661650" y="2616200"/>
          <p14:tracePt t="35841" x="10680700" y="2578100"/>
          <p14:tracePt t="35857" x="10687050" y="2540000"/>
          <p14:tracePt t="35874" x="10693400" y="2489200"/>
          <p14:tracePt t="35891" x="10693400" y="2432050"/>
          <p14:tracePt t="35907" x="10687050" y="2355850"/>
          <p14:tracePt t="35924" x="10661650" y="2305050"/>
          <p14:tracePt t="35941" x="10636250" y="2260600"/>
          <p14:tracePt t="35943" x="10623550" y="2241550"/>
          <p14:tracePt t="35958" x="10598150" y="2222500"/>
          <p14:tracePt t="35974" x="10572750" y="2203450"/>
          <p14:tracePt t="35991" x="10560050" y="2197100"/>
          <p14:tracePt t="36040" x="10547350" y="2197100"/>
          <p14:tracePt t="36048" x="10547350" y="2203450"/>
          <p14:tracePt t="36058" x="10541000" y="2209800"/>
          <p14:tracePt t="36074" x="10521950" y="2241550"/>
          <p14:tracePt t="36091" x="10509250" y="2279650"/>
          <p14:tracePt t="36108" x="10509250" y="2324100"/>
          <p14:tracePt t="36111" x="10509250" y="2362200"/>
          <p14:tracePt t="36125" x="10515600" y="2400300"/>
          <p14:tracePt t="36141" x="10534650" y="2438400"/>
          <p14:tracePt t="36144" x="10547350" y="2457450"/>
          <p14:tracePt t="36159" x="10560050" y="2476500"/>
          <p14:tracePt t="36184" x="10566400" y="2476500"/>
          <p14:tracePt t="36192" x="10572750" y="2476500"/>
          <p14:tracePt t="36207" x="10585450" y="2463800"/>
          <p14:tracePt t="36224" x="10598150" y="2425700"/>
          <p14:tracePt t="36241" x="10598150" y="2381250"/>
          <p14:tracePt t="36257" x="10598150" y="2343150"/>
          <p14:tracePt t="36274" x="10598150" y="2298700"/>
          <p14:tracePt t="36291" x="10585450" y="2266950"/>
          <p14:tracePt t="36307" x="10572750" y="2254250"/>
          <p14:tracePt t="36324" x="10566400" y="2247900"/>
          <p14:tracePt t="36341" x="10560050" y="2247900"/>
          <p14:tracePt t="36357" x="10547350" y="2247900"/>
          <p14:tracePt t="36374" x="10541000" y="2260600"/>
          <p14:tracePt t="36503" x="0" y="0"/>
        </p14:tracePtLst>
        <p14:tracePtLst>
          <p14:tracePt t="37321" x="8959850" y="2514600"/>
          <p14:tracePt t="37352" x="8978900" y="2514600"/>
          <p14:tracePt t="37360" x="9029700" y="2514600"/>
          <p14:tracePt t="37375" x="9175750" y="2514600"/>
          <p14:tracePt t="37391" x="9398000" y="2514600"/>
          <p14:tracePt t="37407" x="9652000" y="2514600"/>
          <p14:tracePt t="37424" x="9956800" y="2514600"/>
          <p14:tracePt t="37441" x="10204450" y="2514600"/>
          <p14:tracePt t="37458" x="10407650" y="2514600"/>
          <p14:tracePt t="37475" x="10585450" y="2514600"/>
          <p14:tracePt t="37479" x="10668000" y="2514600"/>
          <p14:tracePt t="37490" x="10731500" y="2514600"/>
          <p14:tracePt t="37507" x="10871200" y="2527300"/>
          <p14:tracePt t="37513" x="10928350" y="2540000"/>
          <p14:tracePt t="37524" x="10972800" y="2540000"/>
          <p14:tracePt t="37541" x="11042650" y="2540000"/>
          <p14:tracePt t="37558" x="11087100" y="2540000"/>
          <p14:tracePt t="37561" x="11093450" y="2540000"/>
          <p14:tracePt t="37576" x="11112500" y="2540000"/>
          <p14:tracePt t="37719" x="0" y="0"/>
        </p14:tracePtLst>
        <p14:tracePtLst>
          <p14:tracePt t="38737" x="1384300" y="2800350"/>
          <p14:tracePt t="38752" x="1384300" y="2813050"/>
          <p14:tracePt t="38776" x="1390650" y="2813050"/>
          <p14:tracePt t="38784" x="1409700" y="2819400"/>
          <p14:tracePt t="38792" x="1416050" y="2819400"/>
          <p14:tracePt t="38807" x="1460500" y="2825750"/>
          <p14:tracePt t="38823" x="1530350" y="2825750"/>
          <p14:tracePt t="38840" x="1682750" y="2825750"/>
          <p14:tracePt t="38857" x="1898650" y="2825750"/>
          <p14:tracePt t="38874" x="2216150" y="2825750"/>
          <p14:tracePt t="38890" x="2565400" y="2825750"/>
          <p14:tracePt t="38907" x="2794000" y="2825750"/>
          <p14:tracePt t="38924" x="2889250" y="2825750"/>
          <p14:tracePt t="38928" x="2908300" y="2825750"/>
          <p14:tracePt t="38940" x="2914650" y="2825750"/>
          <p14:tracePt t="38957" x="2921000" y="2825750"/>
          <p14:tracePt t="39183" x="0" y="0"/>
        </p14:tracePtLst>
        <p14:tracePtLst>
          <p14:tracePt t="42729" x="5156200" y="1638300"/>
          <p14:tracePt t="42776" x="5168900" y="1638300"/>
          <p14:tracePt t="42784" x="5200650" y="1638300"/>
          <p14:tracePt t="42792" x="5251450" y="1638300"/>
          <p14:tracePt t="42806" x="5410200" y="1638300"/>
          <p14:tracePt t="42823" x="5645150" y="1638300"/>
          <p14:tracePt t="42839" x="5924550" y="1638300"/>
          <p14:tracePt t="42855" x="6254750" y="1638300"/>
          <p14:tracePt t="42872" x="6559550" y="1638300"/>
          <p14:tracePt t="42889" x="6800850" y="1638300"/>
          <p14:tracePt t="42906" x="6991350" y="1638300"/>
          <p14:tracePt t="42922" x="7112000" y="1638300"/>
          <p14:tracePt t="42939" x="7150100" y="1638300"/>
          <p14:tracePt t="42956" x="7162800" y="1638300"/>
          <p14:tracePt t="43128" x="0" y="0"/>
        </p14:tracePtLst>
        <p14:tracePtLst>
          <p14:tracePt t="44537" x="3054350" y="3168650"/>
          <p14:tracePt t="44544" x="3086100" y="3175000"/>
          <p14:tracePt t="44555" x="3130550" y="3181350"/>
          <p14:tracePt t="44571" x="3251200" y="3206750"/>
          <p14:tracePt t="44588" x="3390900" y="3238500"/>
          <p14:tracePt t="44591" x="3467100" y="3251200"/>
          <p14:tracePt t="44605" x="3530600" y="3257550"/>
          <p14:tracePt t="44621" x="3651250" y="3257550"/>
          <p14:tracePt t="44626" x="3714750" y="3257550"/>
          <p14:tracePt t="44639" x="3841750" y="3257550"/>
          <p14:tracePt t="44655" x="3981450" y="3257550"/>
          <p14:tracePt t="44671" x="4140200" y="3257550"/>
          <p14:tracePt t="44688" x="4305300" y="3257550"/>
          <p14:tracePt t="44705" x="4476750" y="3257550"/>
          <p14:tracePt t="44721" x="4603750" y="3257550"/>
          <p14:tracePt t="44738" x="4654550" y="3257550"/>
          <p14:tracePt t="44755" x="4667250" y="3257550"/>
          <p14:tracePt t="44966" x="0" y="0"/>
        </p14:tracePtLst>
        <p14:tracePtLst>
          <p14:tracePt t="45361" x="4260850" y="3257550"/>
          <p14:tracePt t="45409" x="4273550" y="3257550"/>
          <p14:tracePt t="45417" x="4305300" y="3257550"/>
          <p14:tracePt t="45425" x="4349750" y="3257550"/>
          <p14:tracePt t="45439" x="4508500" y="3257550"/>
          <p14:tracePt t="45455" x="4730750" y="3257550"/>
          <p14:tracePt t="45471" x="4972050" y="3257550"/>
          <p14:tracePt t="45488" x="5232400" y="3257550"/>
          <p14:tracePt t="45505" x="5454650" y="3257550"/>
          <p14:tracePt t="45521" x="5594350" y="3257550"/>
          <p14:tracePt t="45538" x="5645150" y="3257550"/>
          <p14:tracePt t="45555" x="5657850" y="3257550"/>
          <p14:tracePt t="45758" x="0" y="0"/>
        </p14:tracePtLst>
        <p14:tracePtLst>
          <p14:tracePt t="46105" x="4616450" y="3213100"/>
          <p14:tracePt t="46160" x="4622800" y="3213100"/>
          <p14:tracePt t="46168" x="4654550" y="3213100"/>
          <p14:tracePt t="46176" x="4711700" y="3213100"/>
          <p14:tracePt t="46188" x="4781550" y="3213100"/>
          <p14:tracePt t="46205" x="4972050" y="3213100"/>
          <p14:tracePt t="46221" x="5232400" y="3213100"/>
          <p14:tracePt t="46225" x="5384800" y="3213100"/>
          <p14:tracePt t="46239" x="5594350" y="3213100"/>
          <p14:tracePt t="46254" x="5715000" y="3213100"/>
          <p14:tracePt t="46270" x="5746750" y="3213100"/>
          <p14:tracePt t="46287" x="5753100" y="3213100"/>
          <p14:tracePt t="46431" x="0" y="0"/>
        </p14:tracePtLst>
        <p14:tracePtLst>
          <p14:tracePt t="46873" x="4457700" y="3162300"/>
          <p14:tracePt t="46937" x="4470400" y="3162300"/>
          <p14:tracePt t="46945" x="4495800" y="3162300"/>
          <p14:tracePt t="46954" x="4533900" y="3162300"/>
          <p14:tracePt t="46971" x="4660900" y="3162300"/>
          <p14:tracePt t="46988" x="4838700" y="3162300"/>
          <p14:tracePt t="46992" x="4946650" y="3162300"/>
          <p14:tracePt t="47004" x="5048250" y="3162300"/>
          <p14:tracePt t="47022" x="5226050" y="3162300"/>
          <p14:tracePt t="47038" x="5353050" y="3162300"/>
          <p14:tracePt t="47055" x="5422900" y="3162300"/>
          <p14:tracePt t="47071" x="5429250" y="3162300"/>
          <p14:tracePt t="47116" x="5435600" y="3162300"/>
          <p14:tracePt t="47128" x="5441950" y="3162300"/>
          <p14:tracePt t="47145" x="5448300" y="3162300"/>
          <p14:tracePt t="47154" x="5454650" y="3162300"/>
          <p14:tracePt t="47791" x="0" y="0"/>
        </p14:tracePtLst>
        <p14:tracePtLst>
          <p14:tracePt t="49985" x="6191250" y="3194050"/>
          <p14:tracePt t="50017" x="6197600" y="3194050"/>
          <p14:tracePt t="50024" x="6210300" y="3194050"/>
          <p14:tracePt t="50036" x="6235700" y="3194050"/>
          <p14:tracePt t="50053" x="6299200" y="3194050"/>
          <p14:tracePt t="50070" x="6502400" y="3194050"/>
          <p14:tracePt t="50087" x="6692900" y="3194050"/>
          <p14:tracePt t="50103" x="6902450" y="3194050"/>
          <p14:tracePt t="50119" x="7118350" y="3194050"/>
          <p14:tracePt t="50136" x="7321550" y="3194050"/>
          <p14:tracePt t="50153" x="7480300" y="3194050"/>
          <p14:tracePt t="50169" x="7594600" y="3194050"/>
          <p14:tracePt t="50186" x="7664450" y="3194050"/>
          <p14:tracePt t="50203" x="7677150" y="3194050"/>
          <p14:tracePt t="50219" x="7683500" y="3194050"/>
          <p14:tracePt t="50399" x="0" y="0"/>
        </p14:tracePtLst>
        <p14:tracePtLst>
          <p14:tracePt t="51184" x="6985000" y="3194050"/>
          <p14:tracePt t="51281" x="6997700" y="3194050"/>
          <p14:tracePt t="51288" x="7029450" y="3194050"/>
          <p14:tracePt t="51303" x="7150100" y="3194050"/>
          <p14:tracePt t="51319" x="7327900" y="3194050"/>
          <p14:tracePt t="51336" x="7537450" y="3194050"/>
          <p14:tracePt t="51352" x="7747000" y="3194050"/>
          <p14:tracePt t="51369" x="7937500" y="3194050"/>
          <p14:tracePt t="51386" x="8096250" y="3194050"/>
          <p14:tracePt t="51403" x="8235950" y="3194050"/>
          <p14:tracePt t="51419" x="8318500" y="3194050"/>
          <p14:tracePt t="51436" x="8382000" y="3194050"/>
          <p14:tracePt t="51439" x="8420100" y="3194050"/>
          <p14:tracePt t="51452" x="8439150" y="3194050"/>
          <p14:tracePt t="51469" x="8489950" y="3194050"/>
          <p14:tracePt t="51472" x="8515350" y="3194050"/>
          <p14:tracePt t="51486" x="8547100" y="3194050"/>
          <p14:tracePt t="51503" x="8578850" y="3194050"/>
          <p14:tracePt t="51519" x="8616950" y="3194050"/>
          <p14:tracePt t="51536" x="8642350" y="3194050"/>
          <p14:tracePt t="51552" x="8661400" y="3194050"/>
          <p14:tracePt t="51569" x="8680450" y="3194050"/>
          <p14:tracePt t="51586" x="8699500" y="3194050"/>
          <p14:tracePt t="52552" x="8705850" y="3194050"/>
          <p14:tracePt t="52559" x="8712200" y="3194050"/>
          <p14:tracePt t="52568" x="8718550" y="3194050"/>
          <p14:tracePt t="52585" x="8743950" y="3194050"/>
          <p14:tracePt t="52601" x="8801100" y="3194050"/>
          <p14:tracePt t="52618" x="8896350" y="3194050"/>
          <p14:tracePt t="52635" x="9036050" y="3194050"/>
          <p14:tracePt t="52652" x="9194800" y="3194050"/>
          <p14:tracePt t="52656" x="9271000" y="3194050"/>
          <p14:tracePt t="52669" x="9340850" y="3194050"/>
          <p14:tracePt t="52685" x="9461500" y="3194050"/>
          <p14:tracePt t="52688" x="9505950" y="3194050"/>
          <p14:tracePt t="52703" x="9531350" y="3194050"/>
          <p14:tracePt t="52719" x="9537700" y="3194050"/>
          <p14:tracePt t="53119" x="0" y="0"/>
        </p14:tracePtLst>
        <p14:tracePtLst>
          <p14:tracePt t="54032" x="1892300" y="3676650"/>
          <p14:tracePt t="54072" x="1898650" y="3670300"/>
          <p14:tracePt t="54080" x="1911350" y="3670300"/>
          <p14:tracePt t="54088" x="1943100" y="3670300"/>
          <p14:tracePt t="54101" x="2000250" y="3670300"/>
          <p14:tracePt t="54119" x="2228850" y="3670300"/>
          <p14:tracePt t="54135" x="2432050" y="3670300"/>
          <p14:tracePt t="54152" x="2597150" y="3670300"/>
          <p14:tracePt t="54168" x="2705100" y="3670300"/>
          <p14:tracePt t="54185" x="2736850" y="3670300"/>
          <p14:tracePt t="54201" x="2749550" y="3670300"/>
          <p14:tracePt t="54487" x="0" y="0"/>
        </p14:tracePtLst>
        <p14:tracePtLst>
          <p14:tracePt t="54817" x="1905000" y="3632200"/>
          <p14:tracePt t="54873" x="1917700" y="3632200"/>
          <p14:tracePt t="54880" x="1943100" y="3632200"/>
          <p14:tracePt t="54889" x="1974850" y="3632200"/>
          <p14:tracePt t="54902" x="2070100" y="3632200"/>
          <p14:tracePt t="54919" x="2209800" y="3632200"/>
          <p14:tracePt t="54935" x="2355850" y="3632200"/>
          <p14:tracePt t="54951" x="2508250" y="3632200"/>
          <p14:tracePt t="54968" x="2603500" y="3632200"/>
          <p14:tracePt t="54985" x="2660650" y="3632200"/>
          <p14:tracePt t="55001" x="2673350" y="3632200"/>
          <p14:tracePt t="55018" x="2679700" y="3632200"/>
          <p14:tracePt t="55222" x="0" y="0"/>
        </p14:tracePtLst>
        <p14:tracePtLst>
          <p14:tracePt t="55585" x="2051050" y="3619500"/>
          <p14:tracePt t="55616" x="2057400" y="3619500"/>
          <p14:tracePt t="55624" x="2089150" y="3619500"/>
          <p14:tracePt t="55634" x="2139950" y="3619500"/>
          <p14:tracePt t="55651" x="2279650" y="3619500"/>
          <p14:tracePt t="55668" x="2451100" y="3619500"/>
          <p14:tracePt t="55684" x="2578100" y="3619500"/>
          <p14:tracePt t="55687" x="2609850" y="3619500"/>
          <p14:tracePt t="55701" x="2635250" y="3619500"/>
          <p14:tracePt t="55718" x="2647950" y="3619500"/>
          <p14:tracePt t="55871" x="0" y="0"/>
        </p14:tracePtLst>
        <p14:tracePtLst>
          <p14:tracePt t="66033" x="2952750" y="4260850"/>
          <p14:tracePt t="66040" x="2959100" y="4260850"/>
          <p14:tracePt t="66048" x="2971800" y="4267200"/>
          <p14:tracePt t="66064" x="3016250" y="4279900"/>
          <p14:tracePt t="66081" x="3060700" y="4279900"/>
          <p14:tracePt t="66098" x="3162300" y="4279900"/>
          <p14:tracePt t="66114" x="3295650" y="4279900"/>
          <p14:tracePt t="66131" x="3454400" y="4279900"/>
          <p14:tracePt t="66148" x="3625850" y="4279900"/>
          <p14:tracePt t="66164" x="3759200" y="4279900"/>
          <p14:tracePt t="66167" x="3803650" y="4279900"/>
          <p14:tracePt t="66181" x="3835400" y="4279900"/>
          <p14:tracePt t="66198" x="3867150" y="4279900"/>
          <p14:tracePt t="66463" x="0" y="0"/>
        </p14:tracePtLst>
        <p14:tracePtLst>
          <p14:tracePt t="67312" x="2470150" y="4330700"/>
          <p14:tracePt t="67320" x="2463800" y="4343400"/>
          <p14:tracePt t="67330" x="2457450" y="4356100"/>
          <p14:tracePt t="67348" x="2451100" y="4387850"/>
          <p14:tracePt t="67364" x="2444750" y="4432300"/>
          <p14:tracePt t="67367" x="2438400" y="4457700"/>
          <p14:tracePt t="67380" x="2438400" y="4464050"/>
          <p14:tracePt t="67397" x="2438400" y="4502150"/>
          <p14:tracePt t="67415" x="2463800" y="4552950"/>
          <p14:tracePt t="67431" x="2489200" y="4578350"/>
          <p14:tracePt t="67447" x="2527300" y="4597400"/>
          <p14:tracePt t="67463" x="2559050" y="4610100"/>
          <p14:tracePt t="67480" x="2578100" y="4616450"/>
          <p14:tracePt t="67497" x="2603500" y="4616450"/>
          <p14:tracePt t="67513" x="2622550" y="4597400"/>
          <p14:tracePt t="67530" x="2635250" y="4552950"/>
          <p14:tracePt t="67547" x="2635250" y="4502150"/>
          <p14:tracePt t="67564" x="2603500" y="4451350"/>
          <p14:tracePt t="67580" x="2559050" y="4394200"/>
          <p14:tracePt t="67583" x="2527300" y="4368800"/>
          <p14:tracePt t="67597" x="2501900" y="4343400"/>
          <p14:tracePt t="67615" x="2419350" y="4311650"/>
          <p14:tracePt t="67631" x="2393950" y="4311650"/>
          <p14:tracePt t="67647" x="2374900" y="4311650"/>
          <p14:tracePt t="67664" x="2355850" y="4311650"/>
          <p14:tracePt t="67680" x="2330450" y="4318000"/>
          <p14:tracePt t="67697" x="2324100" y="4337050"/>
          <p14:tracePt t="67714" x="2324100" y="4387850"/>
          <p14:tracePt t="67730" x="2336800" y="4451350"/>
          <p14:tracePt t="67747" x="2349500" y="4495800"/>
          <p14:tracePt t="67752" x="2362200" y="4514850"/>
          <p14:tracePt t="67764" x="2381250" y="4521200"/>
          <p14:tracePt t="67780" x="2413000" y="4540250"/>
          <p14:tracePt t="67797" x="2444750" y="4552950"/>
          <p14:tracePt t="67799" x="2457450" y="4559300"/>
          <p14:tracePt t="67816" x="2476500" y="4559300"/>
          <p14:tracePt t="67830" x="2495550" y="4559300"/>
          <p14:tracePt t="67846" x="2527300" y="4540250"/>
          <p14:tracePt t="67863" x="2540000" y="4502150"/>
          <p14:tracePt t="67880" x="2540000" y="4457700"/>
          <p14:tracePt t="67897" x="2533650" y="4406900"/>
          <p14:tracePt t="67914" x="2508250" y="4381500"/>
          <p14:tracePt t="67930" x="2501900" y="4375150"/>
          <p14:tracePt t="67947" x="2495550" y="4375150"/>
          <p14:tracePt t="67964" x="2482850" y="4375150"/>
          <p14:tracePt t="67980" x="2463800" y="4381500"/>
          <p14:tracePt t="67984" x="2457450" y="4400550"/>
          <p14:tracePt t="67997" x="2451100" y="4425950"/>
          <p14:tracePt t="68014" x="2451100" y="4451350"/>
          <p14:tracePt t="68030" x="2451100" y="4502150"/>
          <p14:tracePt t="68047" x="2476500" y="4521200"/>
          <p14:tracePt t="68064" x="2508250" y="4533900"/>
          <p14:tracePt t="68080" x="2546350" y="4533900"/>
          <p14:tracePt t="68096" x="2590800" y="4527550"/>
          <p14:tracePt t="68114" x="2609850" y="4495800"/>
          <p14:tracePt t="68130" x="2616200" y="4457700"/>
          <p14:tracePt t="68147" x="2609850" y="4406900"/>
          <p14:tracePt t="68151" x="2590800" y="4387850"/>
          <p14:tracePt t="68164" x="2571750" y="4375150"/>
          <p14:tracePt t="68180" x="2546350" y="4368800"/>
          <p14:tracePt t="68197" x="2533650" y="4368800"/>
          <p14:tracePt t="68199" x="2527300" y="4368800"/>
          <p14:tracePt t="68215" x="2508250" y="4375150"/>
          <p14:tracePt t="68230" x="2501900" y="4394200"/>
          <p14:tracePt t="68247" x="2501900" y="4432300"/>
          <p14:tracePt t="68263" x="2501900" y="4457700"/>
          <p14:tracePt t="68280" x="2508250" y="4470400"/>
          <p14:tracePt t="68313" x="2514600" y="4470400"/>
          <p14:tracePt t="68575" x="0" y="0"/>
        </p14:tracePtLst>
        <p14:tracePtLst>
          <p14:tracePt t="69817" x="2355850" y="4400550"/>
          <p14:tracePt t="69824" x="2349500" y="4413250"/>
          <p14:tracePt t="69831" x="2343150" y="4432300"/>
          <p14:tracePt t="69846" x="2343150" y="4457700"/>
          <p14:tracePt t="69862" x="2343150" y="4489450"/>
          <p14:tracePt t="69879" x="2343150" y="4514850"/>
          <p14:tracePt t="69896" x="2355850" y="4533900"/>
          <p14:tracePt t="69913" x="2374900" y="4546600"/>
          <p14:tracePt t="69929" x="2393950" y="4559300"/>
          <p14:tracePt t="69946" x="2425700" y="4559300"/>
          <p14:tracePt t="69963" x="2451100" y="4559300"/>
          <p14:tracePt t="69980" x="2476500" y="4559300"/>
          <p14:tracePt t="69996" x="2508250" y="4540250"/>
          <p14:tracePt t="69999" x="2520950" y="4527550"/>
          <p14:tracePt t="70013" x="2527300" y="4521200"/>
          <p14:tracePt t="70030" x="2546350" y="4483100"/>
          <p14:tracePt t="70047" x="2546350" y="4470400"/>
          <p14:tracePt t="70063" x="2546350" y="4464050"/>
          <p14:tracePt t="70079" x="2546350" y="4451350"/>
          <p14:tracePt t="70143" x="0" y="0"/>
        </p14:tracePtLst>
        <p14:tracePtLst>
          <p14:tracePt t="70520" x="2768600" y="4413250"/>
          <p14:tracePt t="70560" x="2762250" y="4413250"/>
          <p14:tracePt t="70576" x="2762250" y="4425950"/>
          <p14:tracePt t="70584" x="2762250" y="4445000"/>
          <p14:tracePt t="70596" x="2762250" y="4457700"/>
          <p14:tracePt t="70613" x="2768600" y="4508500"/>
          <p14:tracePt t="70629" x="2774950" y="4540250"/>
          <p14:tracePt t="70633" x="2781300" y="4559300"/>
          <p14:tracePt t="70647" x="2794000" y="4584700"/>
          <p14:tracePt t="70663" x="2806700" y="4603750"/>
          <p14:tracePt t="70680" x="2832100" y="4622800"/>
          <p14:tracePt t="70696" x="2863850" y="4635500"/>
          <p14:tracePt t="70713" x="2901950" y="4648200"/>
          <p14:tracePt t="70729" x="2959100" y="4660900"/>
          <p14:tracePt t="70746" x="3060700" y="4679950"/>
          <p14:tracePt t="70763" x="3187700" y="4679950"/>
          <p14:tracePt t="70780" x="3365500" y="4679950"/>
          <p14:tracePt t="70783" x="3473450" y="4679950"/>
          <p14:tracePt t="70795" x="3562350" y="4679950"/>
          <p14:tracePt t="70812" x="3746500" y="4679950"/>
          <p14:tracePt t="70829" x="3848100" y="4679950"/>
          <p14:tracePt t="70831" x="3886200" y="4679950"/>
          <p14:tracePt t="70846" x="3924300" y="4679950"/>
          <p14:tracePt t="70863" x="3949700" y="4679950"/>
          <p14:tracePt t="70879" x="3975100" y="4679950"/>
          <p14:tracePt t="70904" x="3987800" y="4673600"/>
          <p14:tracePt t="70928" x="4000500" y="4667250"/>
          <p14:tracePt t="70952" x="4006850" y="4654550"/>
          <p14:tracePt t="70960" x="4013200" y="4648200"/>
          <p14:tracePt t="70969" x="4019550" y="4641850"/>
          <p14:tracePt t="70980" x="4019550" y="4635500"/>
          <p14:tracePt t="70996" x="4019550" y="4622800"/>
          <p14:tracePt t="71013" x="4019550" y="4597400"/>
          <p14:tracePt t="71029" x="4019550" y="4591050"/>
          <p14:tracePt t="71033" x="4019550" y="4584700"/>
          <p14:tracePt t="71047" x="4019550" y="4578350"/>
          <p14:tracePt t="71063" x="4019550" y="4565650"/>
          <p14:tracePt t="71080" x="4019550" y="4546600"/>
          <p14:tracePt t="71096" x="4006850" y="4540250"/>
          <p14:tracePt t="71112" x="3987800" y="4527550"/>
          <p14:tracePt t="71129" x="3968750" y="4514850"/>
          <p14:tracePt t="71146" x="3943350" y="4502150"/>
          <p14:tracePt t="71163" x="3924300" y="4489450"/>
          <p14:tracePt t="71168" x="3911600" y="4483100"/>
          <p14:tracePt t="71168" x="0" y="0"/>
        </p14:tracePtLst>
        <p14:tracePtLst>
          <p14:tracePt t="71538" x="3232150" y="4476750"/>
          <p14:tracePt t="71552" x="3225800" y="4489450"/>
          <p14:tracePt t="71560" x="3225800" y="4495800"/>
          <p14:tracePt t="71569" x="3225800" y="4502150"/>
          <p14:tracePt t="71579" x="3225800" y="4508500"/>
          <p14:tracePt t="71596" x="3225800" y="4521200"/>
          <p14:tracePt t="71612" x="3232150" y="4533900"/>
          <p14:tracePt t="71615" x="3238500" y="4533900"/>
          <p14:tracePt t="71630" x="3244850" y="4540250"/>
          <p14:tracePt t="71632" x="3257550" y="4546600"/>
          <p14:tracePt t="71647" x="3302000" y="4565650"/>
          <p14:tracePt t="71663" x="3346450" y="4572000"/>
          <p14:tracePt t="71679" x="3397250" y="4572000"/>
          <p14:tracePt t="71696" x="3422650" y="4572000"/>
          <p14:tracePt t="71712" x="3435350" y="4572000"/>
          <p14:tracePt t="71729" x="3441700" y="4572000"/>
          <p14:tracePt t="71745" x="3441700" y="4565650"/>
          <p14:tracePt t="71762" x="3441700" y="4552950"/>
          <p14:tracePt t="71779" x="3435350" y="4540250"/>
          <p14:tracePt t="71795" x="3429000" y="4533900"/>
          <p14:tracePt t="71812" x="3409950" y="4521200"/>
          <p14:tracePt t="71828" x="3390900" y="4521200"/>
          <p14:tracePt t="71846" x="3365500" y="4521200"/>
          <p14:tracePt t="71863" x="3327400" y="4521200"/>
          <p14:tracePt t="71879" x="3314700" y="4527550"/>
          <p14:tracePt t="71895" x="3302000" y="4552950"/>
          <p14:tracePt t="71912" x="3302000" y="4559300"/>
          <p14:tracePt t="71929" x="3302000" y="4572000"/>
          <p14:tracePt t="71946" x="3308350" y="4591050"/>
          <p14:tracePt t="71962" x="3314700" y="4597400"/>
          <p14:tracePt t="71979" x="3327400" y="4603750"/>
          <p14:tracePt t="71996" x="3340100" y="4603750"/>
          <p14:tracePt t="71999" x="3346450" y="4603750"/>
          <p14:tracePt t="72029" x="3359150" y="4603750"/>
          <p14:tracePt t="72048" x="3371850" y="4603750"/>
          <p14:tracePt t="72071" x="3378200" y="4591050"/>
          <p14:tracePt t="72086" x="0" y="0"/>
        </p14:tracePtLst>
        <p14:tracePtLst>
          <p14:tracePt t="72467" x="3200400" y="4114800"/>
          <p14:tracePt t="72481" x="3187700" y="4127500"/>
          <p14:tracePt t="72491" x="3181350" y="4146550"/>
          <p14:tracePt t="72499" x="3175000" y="4171950"/>
          <p14:tracePt t="72512" x="3175000" y="4197350"/>
          <p14:tracePt t="72529" x="3175000" y="4222750"/>
          <p14:tracePt t="72546" x="3181350" y="4241800"/>
          <p14:tracePt t="72561" x="3187700" y="4248150"/>
          <p14:tracePt t="72578" x="3194050" y="4248150"/>
          <p14:tracePt t="72595" x="3213100" y="4248150"/>
          <p14:tracePt t="72611" x="3244850" y="4229100"/>
          <p14:tracePt t="72628" x="3257550" y="4210050"/>
          <p14:tracePt t="72645" x="3263900" y="4191000"/>
          <p14:tracePt t="72662" x="3263900" y="4184650"/>
          <p14:tracePt t="72678" x="0" y="0"/>
        </p14:tracePtLst>
        <p14:tracePtLst>
          <p14:tracePt t="72987" x="3187700" y="4559300"/>
          <p14:tracePt t="73040" x="3187700" y="4572000"/>
          <p14:tracePt t="73065" x="3194050" y="4578350"/>
          <p14:tracePt t="73080" x="3206750" y="4584700"/>
          <p14:tracePt t="73097" x="3225800" y="4591050"/>
          <p14:tracePt t="73112" x="3232150" y="4591050"/>
          <p14:tracePt t="73128" x="3238500" y="4591050"/>
          <p14:tracePt t="73136" x="3244850" y="4591050"/>
          <p14:tracePt t="73190" x="0" y="0"/>
        </p14:tracePtLst>
        <p14:tracePtLst>
          <p14:tracePt t="76250" x="5099050" y="3829050"/>
          <p14:tracePt t="76257" x="5105400" y="3841750"/>
          <p14:tracePt t="76264" x="5105400" y="3854450"/>
          <p14:tracePt t="76279" x="5118100" y="3873500"/>
          <p14:tracePt t="76294" x="5143500" y="3892550"/>
          <p14:tracePt t="76311" x="5168900" y="3905250"/>
          <p14:tracePt t="76327" x="5213350" y="3911600"/>
          <p14:tracePt t="76344" x="5257800" y="3911600"/>
          <p14:tracePt t="76360" x="5327650" y="3911600"/>
          <p14:tracePt t="76377" x="5391150" y="3911600"/>
          <p14:tracePt t="76394" x="5441950" y="3911600"/>
          <p14:tracePt t="76410" x="5467350" y="3911600"/>
          <p14:tracePt t="76427" x="5480050" y="3905250"/>
          <p14:tracePt t="76460" x="5486400" y="3898900"/>
          <p14:tracePt t="76593" x="5492750" y="3892550"/>
          <p14:tracePt t="76601" x="5499100" y="3892550"/>
          <p14:tracePt t="76610" x="5511800" y="3886200"/>
          <p14:tracePt t="76627" x="5530850" y="3886200"/>
          <p14:tracePt t="76627" x="0" y="0"/>
        </p14:tracePtLst>
        <p14:tracePtLst>
          <p14:tracePt t="77209" x="5886450" y="3835400"/>
          <p14:tracePt t="77248" x="5886450" y="3829050"/>
          <p14:tracePt t="77296" x="5886450" y="3835400"/>
          <p14:tracePt t="77304" x="5886450" y="3841750"/>
          <p14:tracePt t="77313" x="5880100" y="3854450"/>
          <p14:tracePt t="77326" x="5880100" y="3873500"/>
          <p14:tracePt t="77343" x="5886450" y="3911600"/>
          <p14:tracePt t="77360" x="5892800" y="3930650"/>
          <p14:tracePt t="77376" x="5899150" y="3937000"/>
          <p14:tracePt t="77410" x="5905500" y="3937000"/>
          <p14:tracePt t="77427" x="5911850" y="3937000"/>
          <p14:tracePt t="77443" x="5918200" y="3937000"/>
          <p14:tracePt t="77472" x="5924550" y="3937000"/>
          <p14:tracePt t="77480" x="5930900" y="3937000"/>
          <p14:tracePt t="77496" x="5937250" y="3930650"/>
          <p14:tracePt t="77520" x="5937250" y="3917950"/>
          <p14:tracePt t="77536" x="5937250" y="3911600"/>
          <p14:tracePt t="77560" x="5937250" y="3905250"/>
          <p14:tracePt t="77655" x="0" y="0"/>
        </p14:tracePtLst>
        <p14:tracePtLst>
          <p14:tracePt t="78104" x="5899150" y="3816350"/>
          <p14:tracePt t="78152" x="5892800" y="3810000"/>
          <p14:tracePt t="78191" x="5892800" y="3816350"/>
          <p14:tracePt t="78208" x="5892800" y="3822700"/>
          <p14:tracePt t="78216" x="5892800" y="3829050"/>
          <p14:tracePt t="78227" x="5892800" y="3835400"/>
          <p14:tracePt t="78243" x="5892800" y="3848100"/>
          <p14:tracePt t="78260" x="5892800" y="3854450"/>
          <p14:tracePt t="78277" x="5892800" y="3867150"/>
          <p14:tracePt t="78297" x="5899150" y="3867150"/>
          <p14:tracePt t="78313" x="5905500" y="3867150"/>
          <p14:tracePt t="78327" x="5918200" y="3867150"/>
          <p14:tracePt t="78344" x="5924550" y="3867150"/>
          <p14:tracePt t="78360" x="5930900" y="3867150"/>
          <p14:tracePt t="78377" x="5937250" y="3867150"/>
          <p14:tracePt t="78394" x="5949950" y="3867150"/>
          <p14:tracePt t="78427" x="5949950" y="3854450"/>
          <p14:tracePt t="78443" x="5949950" y="3848100"/>
          <p14:tracePt t="78460" x="5949950" y="3841750"/>
          <p14:tracePt t="78477" x="5949950" y="3835400"/>
          <p14:tracePt t="78846" x="0" y="0"/>
        </p14:tracePtLst>
        <p14:tracePtLst>
          <p14:tracePt t="79282" x="5473700" y="3784600"/>
          <p14:tracePt t="79297" x="5467350" y="3784600"/>
          <p14:tracePt t="79305" x="5461000" y="3784600"/>
          <p14:tracePt t="79313" x="5454650" y="3784600"/>
          <p14:tracePt t="79345" x="5448300" y="3784600"/>
          <p14:tracePt t="79361" x="5435600" y="3784600"/>
          <p14:tracePt t="79369" x="5435600" y="3790950"/>
          <p14:tracePt t="79377" x="5429250" y="3797300"/>
          <p14:tracePt t="79393" x="5422900" y="3797300"/>
          <p14:tracePt t="79410" x="5416550" y="3816350"/>
          <p14:tracePt t="79427" x="5410200" y="3835400"/>
          <p14:tracePt t="79444" x="5410200" y="3841750"/>
          <p14:tracePt t="79460" x="5410200" y="3854450"/>
          <p14:tracePt t="79476" x="5410200" y="3860800"/>
          <p14:tracePt t="79750" x="0" y="0"/>
        </p14:tracePtLst>
        <p14:tracePtLst>
          <p14:tracePt t="80241" x="5848350" y="3771900"/>
          <p14:tracePt t="80289" x="5842000" y="3771900"/>
          <p14:tracePt t="80312" x="5835650" y="3790950"/>
          <p14:tracePt t="80321" x="5835650" y="3803650"/>
          <p14:tracePt t="80329" x="5835650" y="3816350"/>
          <p14:tracePt t="80343" x="5835650" y="3841750"/>
          <p14:tracePt t="80359" x="5842000" y="3873500"/>
          <p14:tracePt t="80376" x="5848350" y="3886200"/>
          <p14:tracePt t="80393" x="5861050" y="3898900"/>
          <p14:tracePt t="80409" x="5867400" y="3905250"/>
          <p14:tracePt t="80426" x="5880100" y="3911600"/>
          <p14:tracePt t="80443" x="5886450" y="3911600"/>
          <p14:tracePt t="80459" x="5899150" y="3911600"/>
          <p14:tracePt t="80476" x="5918200" y="3911600"/>
          <p14:tracePt t="80479" x="5930900" y="3905250"/>
          <p14:tracePt t="80493" x="5937250" y="3905250"/>
          <p14:tracePt t="80509" x="5943600" y="3892550"/>
          <p14:tracePt t="80512" x="5949950" y="3886200"/>
          <p14:tracePt t="80526" x="5962650" y="3867150"/>
          <p14:tracePt t="80543" x="5962650" y="3860800"/>
          <p14:tracePt t="80559" x="5962650" y="3848100"/>
          <p14:tracePt t="80800" x="5962650" y="3841750"/>
          <p14:tracePt t="80807" x="5962650" y="3835400"/>
          <p14:tracePt t="80831" x="5956300" y="3829050"/>
          <p14:tracePt t="80847" x="5943600" y="3829050"/>
          <p14:tracePt t="80856" x="5937250" y="3822700"/>
          <p14:tracePt t="80865" x="5924550" y="3816350"/>
          <p14:tracePt t="80876" x="5911850" y="3810000"/>
          <p14:tracePt t="80893" x="5892800" y="3803650"/>
          <p14:tracePt t="80909" x="5861050" y="3797300"/>
          <p14:tracePt t="80926" x="5848350" y="3797300"/>
          <p14:tracePt t="80959" x="5842000" y="3797300"/>
          <p14:tracePt t="80975" x="5842000" y="3803650"/>
          <p14:tracePt t="80992" x="5842000" y="3810000"/>
          <p14:tracePt t="81009" x="5842000" y="3822700"/>
          <p14:tracePt t="81026" x="5842000" y="3841750"/>
          <p14:tracePt t="81043" x="5842000" y="3873500"/>
          <p14:tracePt t="81047" x="5842000" y="3879850"/>
          <p14:tracePt t="81059" x="5854700" y="3898900"/>
          <p14:tracePt t="81064" x="5873750" y="3911600"/>
          <p14:tracePt t="81076" x="5892800" y="3924300"/>
          <p14:tracePt t="81093" x="5918200" y="3937000"/>
          <p14:tracePt t="81096" x="5930900" y="3943350"/>
          <p14:tracePt t="81113" x="5937250" y="3943350"/>
          <p14:tracePt t="81126" x="5943600" y="3943350"/>
          <p14:tracePt t="81145" x="5962650" y="3943350"/>
          <p14:tracePt t="81159" x="5969000" y="3924300"/>
          <p14:tracePt t="81176" x="5969000" y="3898900"/>
          <p14:tracePt t="81193" x="5975350" y="3873500"/>
          <p14:tracePt t="81210" x="5975350" y="3854450"/>
          <p14:tracePt t="81226" x="5975350" y="3835400"/>
          <p14:tracePt t="81243" x="5975350" y="3803650"/>
          <p14:tracePt t="81259" x="5969000" y="3790950"/>
          <p14:tracePt t="81276" x="5956300" y="3784600"/>
          <p14:tracePt t="81310" x="5943600" y="3784600"/>
          <p14:tracePt t="81312" x="5937250" y="3784600"/>
          <p14:tracePt t="81327" x="5924550" y="3784600"/>
          <p14:tracePt t="81343" x="5899150" y="3790950"/>
          <p14:tracePt t="81359" x="5880100" y="3810000"/>
          <p14:tracePt t="81376" x="5873750" y="3822700"/>
          <p14:tracePt t="81393" x="5867400" y="3829050"/>
          <p14:tracePt t="81409" x="5867400" y="3841750"/>
          <p14:tracePt t="81631" x="0" y="0"/>
        </p14:tracePtLst>
        <p14:tracePtLst>
          <p14:tracePt t="81873" x="5365750" y="3778250"/>
          <p14:tracePt t="81898" x="5359400" y="3778250"/>
          <p14:tracePt t="81913" x="5353050" y="3778250"/>
          <p14:tracePt t="81929" x="5353050" y="3784600"/>
          <p14:tracePt t="81937" x="5353050" y="3797300"/>
          <p14:tracePt t="81944" x="5353050" y="3803650"/>
          <p14:tracePt t="81959" x="5359400" y="3835400"/>
          <p14:tracePt t="81975" x="5372100" y="3848100"/>
          <p14:tracePt t="81992" x="5384800" y="3873500"/>
          <p14:tracePt t="82009" x="5416550" y="3879850"/>
          <p14:tracePt t="82026" x="5441950" y="3886200"/>
          <p14:tracePt t="82042" x="5467350" y="3886200"/>
          <p14:tracePt t="82059" x="5499100" y="3886200"/>
          <p14:tracePt t="82075" x="5505450" y="3873500"/>
          <p14:tracePt t="82092" x="5511800" y="3860800"/>
          <p14:tracePt t="82108" x="5511800" y="3841750"/>
          <p14:tracePt t="82110" x="5511800" y="3835400"/>
          <p14:tracePt t="82125" x="5511800" y="3829050"/>
          <p14:tracePt t="82142" x="5511800" y="3816350"/>
          <p14:tracePt t="82185" x="5511800" y="3810000"/>
          <p14:tracePt t="82303" x="0" y="0"/>
        </p14:tracePtLst>
        <p14:tracePtLst>
          <p14:tracePt t="82987" x="4724400" y="4051300"/>
          <p14:tracePt t="82994" x="4724400" y="4057650"/>
          <p14:tracePt t="83016" x="4724400" y="4064000"/>
          <p14:tracePt t="83026" x="4724400" y="4070350"/>
          <p14:tracePt t="83042" x="4724400" y="4089400"/>
          <p14:tracePt t="83058" x="4724400" y="4127500"/>
          <p14:tracePt t="83063" x="4730750" y="4146550"/>
          <p14:tracePt t="83075" x="4743450" y="4159250"/>
          <p14:tracePt t="83093" x="4775200" y="4191000"/>
          <p14:tracePt t="83097" x="4787900" y="4197350"/>
          <p14:tracePt t="83111" x="4832350" y="4216400"/>
          <p14:tracePt t="83125" x="4857750" y="4222750"/>
          <p14:tracePt t="83128" x="4889500" y="4229100"/>
          <p14:tracePt t="83142" x="4946650" y="4229100"/>
          <p14:tracePt t="83158" x="4997450" y="4210050"/>
          <p14:tracePt t="83175" x="5029200" y="4178300"/>
          <p14:tracePt t="83191" x="5035550" y="4146550"/>
          <p14:tracePt t="83208" x="5035550" y="4102100"/>
          <p14:tracePt t="83225" x="5022850" y="4070350"/>
          <p14:tracePt t="83241" x="5003800" y="4051300"/>
          <p14:tracePt t="83258" x="4984750" y="4038600"/>
          <p14:tracePt t="83275" x="4978400" y="4032250"/>
          <p14:tracePt t="83292" x="4972050" y="4032250"/>
          <p14:tracePt t="83367" x="0" y="0"/>
        </p14:tracePtLst>
        <p14:tracePtLst>
          <p14:tracePt t="83769" x="5391150" y="4140200"/>
          <p14:tracePt t="83815" x="5397500" y="4140200"/>
          <p14:tracePt t="83823" x="5429250" y="4140200"/>
          <p14:tracePt t="83831" x="5473700" y="4140200"/>
          <p14:tracePt t="83841" x="5524500" y="4140200"/>
          <p14:tracePt t="83858" x="5651500" y="4140200"/>
          <p14:tracePt t="83875" x="5772150" y="4140200"/>
          <p14:tracePt t="83891" x="5835650" y="4140200"/>
          <p14:tracePt t="83895" x="5848350" y="4140200"/>
          <p14:tracePt t="83908" x="5854700" y="4133850"/>
          <p14:tracePt t="83925" x="5867400" y="4133850"/>
          <p14:tracePt t="83941" x="5873750" y="4127500"/>
          <p14:tracePt t="83958" x="5880100" y="4121150"/>
          <p14:tracePt t="83975" x="5880100" y="4114800"/>
          <p14:tracePt t="83991" x="5880100" y="4095750"/>
          <p14:tracePt t="84009" x="5861050" y="4070350"/>
          <p14:tracePt t="84025" x="5835650" y="4057650"/>
          <p14:tracePt t="84041" x="5791200" y="4044950"/>
          <p14:tracePt t="84058" x="5753100" y="4044950"/>
          <p14:tracePt t="84075" x="5715000" y="4044950"/>
          <p14:tracePt t="84079" x="5702300" y="4044950"/>
          <p14:tracePt t="84091" x="5683250" y="4044950"/>
          <p14:tracePt t="84108" x="5638800" y="4051300"/>
          <p14:tracePt t="84111" x="5619750" y="4064000"/>
          <p14:tracePt t="84125" x="5594350" y="4076700"/>
          <p14:tracePt t="84141" x="5568950" y="4108450"/>
          <p14:tracePt t="84146" x="5562600" y="4127500"/>
          <p14:tracePt t="84159" x="5549900" y="4146550"/>
          <p14:tracePt t="84175" x="5549900" y="4159250"/>
          <p14:tracePt t="84191" x="5549900" y="4184650"/>
          <p14:tracePt t="84208" x="5575300" y="4197350"/>
          <p14:tracePt t="84224" x="5613400" y="4216400"/>
          <p14:tracePt t="84241" x="5683250" y="4222750"/>
          <p14:tracePt t="84258" x="5791200" y="4222750"/>
          <p14:tracePt t="84275" x="5873750" y="4222750"/>
          <p14:tracePt t="84291" x="5924550" y="4222750"/>
          <p14:tracePt t="84308" x="5930900" y="4216400"/>
          <p14:tracePt t="84324" x="5930900" y="4210050"/>
          <p14:tracePt t="84341" x="5930900" y="4203700"/>
          <p14:tracePt t="84358" x="5930900" y="4191000"/>
          <p14:tracePt t="84375" x="5918200" y="4165600"/>
          <p14:tracePt t="84391" x="5905500" y="4159250"/>
          <p14:tracePt t="84408" x="5899150" y="4159250"/>
          <p14:tracePt t="84424" x="5886450" y="4152900"/>
          <p14:tracePt t="84519" x="0" y="0"/>
        </p14:tracePtLst>
        <p14:tracePtLst>
          <p14:tracePt t="84849" x="5568950" y="4089400"/>
          <p14:tracePt t="84864" x="5556250" y="4089400"/>
          <p14:tracePt t="84880" x="5556250" y="4102100"/>
          <p14:tracePt t="84896" x="5556250" y="4108450"/>
          <p14:tracePt t="84904" x="5556250" y="4114800"/>
          <p14:tracePt t="84913" x="5556250" y="4127500"/>
          <p14:tracePt t="84925" x="5562600" y="4133850"/>
          <p14:tracePt t="84941" x="5575300" y="4146550"/>
          <p14:tracePt t="84945" x="5594350" y="4152900"/>
          <p14:tracePt t="84959" x="5632450" y="4165600"/>
          <p14:tracePt t="84975" x="5676900" y="4165600"/>
          <p14:tracePt t="84991" x="5734050" y="4165600"/>
          <p14:tracePt t="85008" x="5778500" y="4165600"/>
          <p14:tracePt t="85025" x="5810250" y="4152900"/>
          <p14:tracePt t="85041" x="5822950" y="4146550"/>
          <p14:tracePt t="85058" x="5835650" y="4133850"/>
          <p14:tracePt t="85075" x="5835650" y="4127500"/>
          <p14:tracePt t="85091" x="5835650" y="4108450"/>
          <p14:tracePt t="85108" x="5829300" y="4095750"/>
          <p14:tracePt t="85125" x="5822950" y="4089400"/>
          <p14:tracePt t="85141" x="5816600" y="4089400"/>
          <p14:tracePt t="85158" x="5810250" y="4089400"/>
          <p14:tracePt t="85175" x="5803900" y="4089400"/>
          <p14:tracePt t="85438" x="0" y="0"/>
        </p14:tracePtLst>
        <p14:tracePtLst>
          <p14:tracePt t="86106" x="5892800" y="3797300"/>
          <p14:tracePt t="86129" x="5880100" y="3797300"/>
          <p14:tracePt t="86146" x="5873750" y="3803650"/>
          <p14:tracePt t="86162" x="5873750" y="3810000"/>
          <p14:tracePt t="86171" x="5873750" y="3816350"/>
          <p14:tracePt t="86191" x="5873750" y="3822700"/>
          <p14:tracePt t="86199" x="5873750" y="3829050"/>
          <p14:tracePt t="86216" x="5873750" y="3835400"/>
          <p14:tracePt t="86224" x="5873750" y="3841750"/>
          <p14:tracePt t="86241" x="5873750" y="3848100"/>
          <p14:tracePt t="86257" x="5880100" y="3867150"/>
          <p14:tracePt t="86274" x="5886450" y="3879850"/>
          <p14:tracePt t="86290" x="5892800" y="3886200"/>
          <p14:tracePt t="86307" x="5899150" y="3886200"/>
          <p14:tracePt t="86324" x="5905500" y="3886200"/>
          <p14:tracePt t="86417" x="5911850" y="3886200"/>
          <p14:tracePt t="86486" x="0" y="0"/>
        </p14:tracePtLst>
        <p14:tracePtLst>
          <p14:tracePt t="88099" x="6350000" y="3911600"/>
          <p14:tracePt t="88105" x="6356350" y="3911600"/>
          <p14:tracePt t="88112" x="6369050" y="3911600"/>
          <p14:tracePt t="88123" x="6375400" y="3911600"/>
          <p14:tracePt t="88140" x="6407150" y="3911600"/>
          <p14:tracePt t="88157" x="6445250" y="3911600"/>
          <p14:tracePt t="88159" x="6477000" y="3911600"/>
          <p14:tracePt t="88174" x="6565900" y="3911600"/>
          <p14:tracePt t="88190" x="6680200" y="3911600"/>
          <p14:tracePt t="88207" x="6807200" y="3911600"/>
          <p14:tracePt t="88223" x="6946900" y="3917950"/>
          <p14:tracePt t="88240" x="7067550" y="3930650"/>
          <p14:tracePt t="88257" x="7175500" y="3949700"/>
          <p14:tracePt t="88273" x="7251700" y="3949700"/>
          <p14:tracePt t="88290" x="7315200" y="3949700"/>
          <p14:tracePt t="88307" x="7366000" y="3949700"/>
          <p14:tracePt t="88323" x="7410450" y="3949700"/>
          <p14:tracePt t="88327" x="7435850" y="3949700"/>
          <p14:tracePt t="88340" x="7461250" y="3949700"/>
          <p14:tracePt t="88357" x="7505700" y="3949700"/>
          <p14:tracePt t="88373" x="7556500" y="3949700"/>
          <p14:tracePt t="88376" x="7575550" y="3949700"/>
          <p14:tracePt t="88390" x="7600950" y="3949700"/>
          <p14:tracePt t="88407" x="7683500" y="3949700"/>
          <p14:tracePt t="88423" x="7727950" y="3949700"/>
          <p14:tracePt t="88440" x="7778750" y="3949700"/>
          <p14:tracePt t="88457" x="7804150" y="3949700"/>
          <p14:tracePt t="88473" x="7816850" y="3949700"/>
          <p14:tracePt t="88490" x="7829550" y="3949700"/>
          <p14:tracePt t="88703" x="0" y="0"/>
        </p14:tracePtLst>
        <p14:tracePtLst>
          <p14:tracePt t="89409" x="5594350" y="4076700"/>
          <p14:tracePt t="89448" x="5594350" y="4089400"/>
          <p14:tracePt t="89456" x="5594350" y="4102100"/>
          <p14:tracePt t="89464" x="5594350" y="4108450"/>
          <p14:tracePt t="89473" x="5594350" y="4127500"/>
          <p14:tracePt t="89490" x="5607050" y="4140200"/>
          <p14:tracePt t="89506" x="5626100" y="4165600"/>
          <p14:tracePt t="89523" x="5645150" y="4171950"/>
          <p14:tracePt t="89527" x="5657850" y="4178300"/>
          <p14:tracePt t="89539" x="5664200" y="4184650"/>
          <p14:tracePt t="89556" x="5695950" y="4184650"/>
          <p14:tracePt t="89559" x="5715000" y="4184650"/>
          <p14:tracePt t="89573" x="5740400" y="4184650"/>
          <p14:tracePt t="89589" x="5791200" y="4184650"/>
          <p14:tracePt t="89607" x="5842000" y="4171950"/>
          <p14:tracePt t="89623" x="5854700" y="4159250"/>
          <p14:tracePt t="89639" x="5854700" y="4140200"/>
          <p14:tracePt t="89656" x="5854700" y="4121150"/>
          <p14:tracePt t="89673" x="5848350" y="4102100"/>
          <p14:tracePt t="89690" x="5835650" y="4089400"/>
          <p14:tracePt t="89706" x="5803900" y="4076700"/>
          <p14:tracePt t="89723" x="5765800" y="4064000"/>
          <p14:tracePt t="89727" x="5740400" y="4057650"/>
          <p14:tracePt t="89740" x="5721350" y="4057650"/>
          <p14:tracePt t="89756" x="5676900" y="4057650"/>
          <p14:tracePt t="89759" x="5651500" y="4057650"/>
          <p14:tracePt t="89773" x="5632450" y="4064000"/>
          <p14:tracePt t="89790" x="5613400" y="4095750"/>
          <p14:tracePt t="89807" x="5613400" y="4140200"/>
          <p14:tracePt t="89823" x="5626100" y="4165600"/>
          <p14:tracePt t="89839" x="5657850" y="4197350"/>
          <p14:tracePt t="89856" x="5702300" y="4216400"/>
          <p14:tracePt t="89872" x="5734050" y="4229100"/>
          <p14:tracePt t="89889" x="5753100" y="4235450"/>
          <p14:tracePt t="89906" x="5759450" y="4235450"/>
          <p14:tracePt t="89923" x="5772150" y="4235450"/>
          <p14:tracePt t="89939" x="5784850" y="4222750"/>
          <p14:tracePt t="89956" x="5797550" y="4197350"/>
          <p14:tracePt t="89972" x="5803900" y="4159250"/>
          <p14:tracePt t="89975" x="5803900" y="4140200"/>
          <p14:tracePt t="89989" x="5797550" y="4127500"/>
          <p14:tracePt t="90006" x="5772150" y="4102100"/>
          <p14:tracePt t="90023" x="5759450" y="4095750"/>
          <p14:tracePt t="90039" x="5746750" y="4095750"/>
          <p14:tracePt t="90056" x="5740400" y="4095750"/>
          <p14:tracePt t="90072" x="5734050" y="4095750"/>
          <p14:tracePt t="90089" x="5734050" y="4102100"/>
          <p14:tracePt t="90106" x="5734050" y="4108450"/>
          <p14:tracePt t="90123" x="5734050" y="4127500"/>
          <p14:tracePt t="90139" x="5740400" y="4127500"/>
          <p14:tracePt t="90156" x="5746750" y="4127500"/>
          <p14:tracePt t="90176" x="5759450" y="4127500"/>
          <p14:tracePt t="90190" x="5765800" y="4114800"/>
          <p14:tracePt t="90206" x="5772150" y="4102100"/>
          <p14:tracePt t="90223" x="5772150" y="4089400"/>
          <p14:tracePt t="90239" x="5772150" y="4076700"/>
          <p14:tracePt t="90256" x="5765800" y="4064000"/>
          <p14:tracePt t="90273" x="5753100" y="4064000"/>
          <p14:tracePt t="90289" x="5721350" y="4064000"/>
          <p14:tracePt t="90306" x="5689600" y="4070350"/>
          <p14:tracePt t="90323" x="5670550" y="4089400"/>
          <p14:tracePt t="90340" x="5664200" y="4102100"/>
          <p14:tracePt t="90356" x="5664200" y="4114800"/>
          <p14:tracePt t="90373" x="5664200" y="4121150"/>
          <p14:tracePt t="90375" x="5664200" y="4127500"/>
          <p14:tracePt t="90432" x="5676900" y="4127500"/>
          <p14:tracePt t="90441" x="5683250" y="4114800"/>
          <p14:tracePt t="90457" x="5683250" y="4102100"/>
          <p14:tracePt t="90471" x="5683250" y="4095750"/>
          <p14:tracePt t="90536" x="5683250" y="4089400"/>
          <p14:tracePt t="90545" x="5676900" y="4089400"/>
          <p14:tracePt t="90556" x="5676900" y="4095750"/>
          <p14:tracePt t="90573" x="5676900" y="4127500"/>
          <p14:tracePt t="90589" x="5676900" y="4152900"/>
          <p14:tracePt t="90592" x="5683250" y="4159250"/>
          <p14:tracePt t="90606" x="5689600" y="4159250"/>
          <p14:tracePt t="90626" x="5695950" y="4159250"/>
          <p14:tracePt t="90640" x="5702300" y="4159250"/>
          <p14:tracePt t="90656" x="5721350" y="4159250"/>
          <p14:tracePt t="90673" x="5727700" y="4146550"/>
          <p14:tracePt t="90689" x="5727700" y="4133850"/>
          <p14:tracePt t="90706" x="5727700" y="4127500"/>
          <p14:tracePt t="90723" x="5727700" y="4121150"/>
          <p14:tracePt t="90847" x="0" y="0"/>
        </p14:tracePtLst>
        <p14:tracePtLst>
          <p14:tracePt t="93359" x="6400800" y="4368800"/>
          <p14:tracePt t="93424" x="6394450" y="4368800"/>
          <p14:tracePt t="93432" x="6394450" y="4381500"/>
          <p14:tracePt t="93440" x="6388100" y="4406900"/>
          <p14:tracePt t="93455" x="6388100" y="4445000"/>
          <p14:tracePt t="93471" x="6388100" y="4489450"/>
          <p14:tracePt t="93488" x="6394450" y="4546600"/>
          <p14:tracePt t="93505" x="6407150" y="4584700"/>
          <p14:tracePt t="93522" x="6432550" y="4616450"/>
          <p14:tracePt t="93538" x="6464300" y="4629150"/>
          <p14:tracePt t="93555" x="6515100" y="4641850"/>
          <p14:tracePt t="93571" x="6565900" y="4641850"/>
          <p14:tracePt t="93588" x="6667500" y="4635500"/>
          <p14:tracePt t="93605" x="6750050" y="4603750"/>
          <p14:tracePt t="93622" x="6838950" y="4533900"/>
          <p14:tracePt t="93639" x="6870700" y="4489450"/>
          <p14:tracePt t="93655" x="6889750" y="4438650"/>
          <p14:tracePt t="93671" x="6889750" y="4400550"/>
          <p14:tracePt t="93688" x="6883400" y="4349750"/>
          <p14:tracePt t="93705" x="6858000" y="4305300"/>
          <p14:tracePt t="93722" x="6788150" y="4260850"/>
          <p14:tracePt t="93738" x="6718300" y="4229100"/>
          <p14:tracePt t="93755" x="6629400" y="4210050"/>
          <p14:tracePt t="93771" x="6572250" y="4210050"/>
          <p14:tracePt t="93788" x="6502400" y="4222750"/>
          <p14:tracePt t="93791" x="6477000" y="4235450"/>
          <p14:tracePt t="93804" x="6451600" y="4254500"/>
          <p14:tracePt t="93821" x="6413500" y="4292600"/>
          <p14:tracePt t="93838" x="6381750" y="4368800"/>
          <p14:tracePt t="93854" x="6369050" y="4419600"/>
          <p14:tracePt t="93871" x="6369050" y="4451350"/>
          <p14:tracePt t="93888" x="6375400" y="4489450"/>
          <p14:tracePt t="93905" x="6388100" y="4508500"/>
          <p14:tracePt t="93922" x="6426200" y="4521200"/>
          <p14:tracePt t="93938" x="6489700" y="4533900"/>
          <p14:tracePt t="93955" x="6565900" y="4533900"/>
          <p14:tracePt t="93971" x="6654800" y="4527550"/>
          <p14:tracePt t="93988" x="6711950" y="4502150"/>
          <p14:tracePt t="93991" x="6731000" y="4483100"/>
          <p14:tracePt t="94005" x="6737350" y="4470400"/>
          <p14:tracePt t="94021" x="6743700" y="4451350"/>
          <p14:tracePt t="94023" x="6743700" y="4432300"/>
          <p14:tracePt t="94038" x="6743700" y="4400550"/>
          <p14:tracePt t="94055" x="6743700" y="4368800"/>
          <p14:tracePt t="94071" x="6737350" y="4330700"/>
          <p14:tracePt t="94088" x="6731000" y="4311650"/>
          <p14:tracePt t="94104" x="6718300" y="4298950"/>
          <p14:tracePt t="94151" x="6711950" y="4298950"/>
          <p14:tracePt t="94159" x="6705600" y="4298950"/>
          <p14:tracePt t="94171" x="6699250" y="4298950"/>
          <p14:tracePt t="94188" x="6686550" y="4311650"/>
          <p14:tracePt t="94205" x="6680200" y="4343400"/>
          <p14:tracePt t="94207" x="6680200" y="4356100"/>
          <p14:tracePt t="94222" x="6680200" y="4381500"/>
          <p14:tracePt t="94238" x="6686550" y="4413250"/>
          <p14:tracePt t="94255" x="6699250" y="4432300"/>
          <p14:tracePt t="94271" x="6737350" y="4457700"/>
          <p14:tracePt t="94288" x="6807200" y="4483100"/>
          <p14:tracePt t="94304" x="6889750" y="4508500"/>
          <p14:tracePt t="94321" x="6921500" y="4514850"/>
          <p14:tracePt t="94338" x="6927850" y="4514850"/>
          <p14:tracePt t="94371" x="6934200" y="4514850"/>
          <p14:tracePt t="94391" x="6934200" y="4508500"/>
          <p14:tracePt t="94404" x="6927850" y="4502150"/>
          <p14:tracePt t="94421" x="6902450" y="4489450"/>
          <p14:tracePt t="94425" x="6889750" y="4489450"/>
          <p14:tracePt t="94438" x="6851650" y="4483100"/>
          <p14:tracePt t="94455" x="6813550" y="4483100"/>
          <p14:tracePt t="94471" x="6788150" y="4483100"/>
          <p14:tracePt t="94488" x="6781800" y="4495800"/>
          <p14:tracePt t="94521" x="6781800" y="4508500"/>
          <p14:tracePt t="94537" x="6781800" y="4514850"/>
          <p14:tracePt t="94554" x="6788150" y="4527550"/>
          <p14:tracePt t="94571" x="6800850" y="4527550"/>
          <p14:tracePt t="94588" x="6813550" y="4527550"/>
          <p14:tracePt t="94604" x="6832600" y="4527550"/>
          <p14:tracePt t="94621" x="6838950" y="4508500"/>
          <p14:tracePt t="94638" x="6838950" y="4502150"/>
          <p14:tracePt t="94655" x="6838950" y="4464050"/>
          <p14:tracePt t="94671" x="6813550" y="4438650"/>
          <p14:tracePt t="94688" x="6762750" y="4419600"/>
          <p14:tracePt t="94704" x="6711950" y="4419600"/>
          <p14:tracePt t="94721" x="6686550" y="4419600"/>
          <p14:tracePt t="94737" x="6654800" y="4425950"/>
          <p14:tracePt t="94754" x="6642100" y="4451350"/>
          <p14:tracePt t="94771" x="6629400" y="4470400"/>
          <p14:tracePt t="94788" x="6629400" y="4476750"/>
          <p14:tracePt t="94804" x="6629400" y="4489450"/>
          <p14:tracePt t="94807" x="6629400" y="4502150"/>
          <p14:tracePt t="94821" x="6635750" y="4502150"/>
          <p14:tracePt t="94837" x="6648450" y="4514850"/>
          <p14:tracePt t="94839" x="6661150" y="4521200"/>
          <p14:tracePt t="94854" x="6667500" y="4527550"/>
          <p14:tracePt t="94871" x="6673850" y="4527550"/>
          <p14:tracePt t="94903" x="6680200" y="4527550"/>
          <p14:tracePt t="94920" x="6686550" y="4527550"/>
          <p14:tracePt t="94983" x="6686550" y="4521200"/>
          <p14:tracePt t="95446" x="0" y="0"/>
        </p14:tracePtLst>
        <p14:tracePtLst>
          <p14:tracePt t="95760" x="6407150" y="4343400"/>
          <p14:tracePt t="95815" x="6400800" y="4343400"/>
          <p14:tracePt t="95823" x="6394450" y="4343400"/>
          <p14:tracePt t="95839" x="6394450" y="4349750"/>
          <p14:tracePt t="95854" x="6394450" y="4375150"/>
          <p14:tracePt t="95870" x="6388100" y="4400550"/>
          <p14:tracePt t="95887" x="6388100" y="4425950"/>
          <p14:tracePt t="95904" x="6388100" y="4451350"/>
          <p14:tracePt t="95921" x="6388100" y="4483100"/>
          <p14:tracePt t="95937" x="6400800" y="4502150"/>
          <p14:tracePt t="95954" x="6426200" y="4521200"/>
          <p14:tracePt t="95970" x="6464300" y="4546600"/>
          <p14:tracePt t="95987" x="6521450" y="4572000"/>
          <p14:tracePt t="96004" x="6623050" y="4597400"/>
          <p14:tracePt t="96008" x="6680200" y="4610100"/>
          <p14:tracePt t="96020" x="6737350" y="4616450"/>
          <p14:tracePt t="96037" x="6788150" y="4616450"/>
          <p14:tracePt t="96039" x="6807200" y="4616450"/>
          <p14:tracePt t="96054" x="6832600" y="4616450"/>
          <p14:tracePt t="96070" x="6845300" y="4603750"/>
          <p14:tracePt t="96087" x="6851650" y="4584700"/>
          <p14:tracePt t="96104" x="6851650" y="4559300"/>
          <p14:tracePt t="96120" x="6851650" y="4521200"/>
          <p14:tracePt t="96137" x="6851650" y="4483100"/>
          <p14:tracePt t="96154" x="6845300" y="4432300"/>
          <p14:tracePt t="96170" x="6819900" y="4400550"/>
          <p14:tracePt t="96187" x="6781800" y="4368800"/>
          <p14:tracePt t="96204" x="6731000" y="4343400"/>
          <p14:tracePt t="96207" x="6705600" y="4337050"/>
          <p14:tracePt t="96220" x="6686550" y="4330700"/>
          <p14:tracePt t="96237" x="6642100" y="4330700"/>
          <p14:tracePt t="96239" x="6616700" y="4330700"/>
          <p14:tracePt t="96254" x="6572250" y="4330700"/>
          <p14:tracePt t="96270" x="6521450" y="4330700"/>
          <p14:tracePt t="96287" x="6489700" y="4356100"/>
          <p14:tracePt t="96304" x="6451600" y="4375150"/>
          <p14:tracePt t="96320" x="6432550" y="4394200"/>
          <p14:tracePt t="96337" x="6419850" y="4432300"/>
          <p14:tracePt t="96354" x="6407150" y="4457700"/>
          <p14:tracePt t="96370" x="6407150" y="4483100"/>
          <p14:tracePt t="96387" x="6407150" y="4527550"/>
          <p14:tracePt t="96404" x="6419850" y="4546600"/>
          <p14:tracePt t="96407" x="6426200" y="4559300"/>
          <p14:tracePt t="96420" x="6445250" y="4572000"/>
          <p14:tracePt t="96437" x="6496050" y="4597400"/>
          <p14:tracePt t="96453" x="6591300" y="4629150"/>
          <p14:tracePt t="96456" x="6654800" y="4641850"/>
          <p14:tracePt t="96470" x="6794500" y="4660900"/>
          <p14:tracePt t="96487" x="6915150" y="4660900"/>
          <p14:tracePt t="96504" x="6991350" y="4641850"/>
          <p14:tracePt t="96520" x="7016750" y="4616450"/>
          <p14:tracePt t="96537" x="7023100" y="4572000"/>
          <p14:tracePt t="96553" x="7016750" y="4514850"/>
          <p14:tracePt t="96570" x="6985000" y="4470400"/>
          <p14:tracePt t="96587" x="6921500" y="4419600"/>
          <p14:tracePt t="96604" x="6838950" y="4381500"/>
          <p14:tracePt t="96608" x="6794500" y="4375150"/>
          <p14:tracePt t="96620" x="6750050" y="4368800"/>
          <p14:tracePt t="96637" x="6680200" y="4362450"/>
          <p14:tracePt t="96654" x="6578600" y="4375150"/>
          <p14:tracePt t="96670" x="6515100" y="4406900"/>
          <p14:tracePt t="96687" x="6477000" y="4438650"/>
          <p14:tracePt t="96703" x="6457950" y="4476750"/>
          <p14:tracePt t="96720" x="6457950" y="4495800"/>
          <p14:tracePt t="96737" x="6457950" y="4514850"/>
          <p14:tracePt t="96754" x="6457950" y="4540250"/>
          <p14:tracePt t="96770" x="6483350" y="4552950"/>
          <p14:tracePt t="96787" x="6515100" y="4565650"/>
          <p14:tracePt t="96804" x="6546850" y="4565650"/>
          <p14:tracePt t="96807" x="6565900" y="4565650"/>
          <p14:tracePt t="96820" x="6591300" y="4565650"/>
          <p14:tracePt t="96838" x="6610350" y="4552950"/>
          <p14:tracePt t="96854" x="6616700" y="4508500"/>
          <p14:tracePt t="96870" x="6610350" y="4464050"/>
          <p14:tracePt t="96887" x="6565900" y="4425950"/>
          <p14:tracePt t="96903" x="6496050" y="4387850"/>
          <p14:tracePt t="96920" x="6369050" y="4356100"/>
          <p14:tracePt t="96937" x="6273800" y="4349750"/>
          <p14:tracePt t="96954" x="6197600" y="4349750"/>
          <p14:tracePt t="96970" x="6146800" y="4362450"/>
          <p14:tracePt t="96987" x="6127750" y="4381500"/>
          <p14:tracePt t="97004" x="6121400" y="4406900"/>
          <p14:tracePt t="97008" x="6121400" y="4419600"/>
          <p14:tracePt t="97020" x="6121400" y="4432300"/>
          <p14:tracePt t="97037" x="6134100" y="4457700"/>
          <p14:tracePt t="97054" x="6197600" y="4489450"/>
          <p14:tracePt t="97070" x="6261100" y="4502150"/>
          <p14:tracePt t="97086" x="6324600" y="4502150"/>
          <p14:tracePt t="97103" x="6407150" y="4502150"/>
          <p14:tracePt t="97120" x="6445250" y="4483100"/>
          <p14:tracePt t="97137" x="6457950" y="4464050"/>
          <p14:tracePt t="97154" x="6457950" y="4451350"/>
          <p14:tracePt t="97170" x="6457950" y="4425950"/>
          <p14:tracePt t="97187" x="6457950" y="4406900"/>
          <p14:tracePt t="97203" x="6451600" y="4394200"/>
          <p14:tracePt t="97207" x="6451600" y="4387850"/>
          <p14:tracePt t="97220" x="6445250" y="4381500"/>
          <p14:tracePt t="97237" x="6438900" y="4381500"/>
          <p14:tracePt t="97254" x="6419850" y="4381500"/>
          <p14:tracePt t="97270" x="6413500" y="4400550"/>
          <p14:tracePt t="97287" x="6413500" y="4432300"/>
          <p14:tracePt t="97303" x="6426200" y="4483100"/>
          <p14:tracePt t="97320" x="6457950" y="4521200"/>
          <p14:tracePt t="97337" x="6521450" y="4546600"/>
          <p14:tracePt t="97354" x="6597650" y="4559300"/>
          <p14:tracePt t="97370" x="6648450" y="4559300"/>
          <p14:tracePt t="97386" x="6680200" y="4552950"/>
          <p14:tracePt t="97403" x="6692900" y="4527550"/>
          <p14:tracePt t="97407" x="6692900" y="4521200"/>
          <p14:tracePt t="97420" x="6692900" y="4508500"/>
          <p14:tracePt t="97437" x="6692900" y="4483100"/>
          <p14:tracePt t="97439" x="6692900" y="4470400"/>
          <p14:tracePt t="97455" x="6692900" y="4445000"/>
          <p14:tracePt t="97470" x="6686550" y="4438650"/>
          <p14:tracePt t="97503" x="6686550" y="4432300"/>
          <p14:tracePt t="97551" x="6686550" y="4445000"/>
          <p14:tracePt t="97560" x="6686550" y="4451350"/>
          <p14:tracePt t="97570" x="6686550" y="4464050"/>
          <p14:tracePt t="97587" x="6692900" y="4495800"/>
          <p14:tracePt t="97603" x="6711950" y="4527550"/>
          <p14:tracePt t="97620" x="6737350" y="4546600"/>
          <p14:tracePt t="97624" x="6743700" y="4546600"/>
          <p14:tracePt t="97637" x="6756400" y="4552950"/>
          <p14:tracePt t="97654" x="6775450" y="4552950"/>
          <p14:tracePt t="97670" x="6788150" y="4552950"/>
          <p14:tracePt t="97687" x="6788150" y="4521200"/>
          <p14:tracePt t="97703" x="6781800" y="4476750"/>
          <p14:tracePt t="97720" x="6750050" y="4432300"/>
          <p14:tracePt t="97737" x="6686550" y="4387850"/>
          <p14:tracePt t="97754" x="6604000" y="4356100"/>
          <p14:tracePt t="97770" x="6515100" y="4343400"/>
          <p14:tracePt t="97786" x="6426200" y="4343400"/>
          <p14:tracePt t="97803" x="6375400" y="4362450"/>
          <p14:tracePt t="97820" x="6337300" y="4400550"/>
          <p14:tracePt t="97823" x="6324600" y="4425950"/>
          <p14:tracePt t="97837" x="6318250" y="4451350"/>
          <p14:tracePt t="97853" x="6318250" y="4483100"/>
          <p14:tracePt t="97870" x="6324600" y="4521200"/>
          <p14:tracePt t="97886" x="6350000" y="4527550"/>
          <p14:tracePt t="97903" x="6388100" y="4533900"/>
          <p14:tracePt t="97920" x="6464300" y="4533900"/>
          <p14:tracePt t="97937" x="6546850" y="4533900"/>
          <p14:tracePt t="97954" x="6610350" y="4508500"/>
          <p14:tracePt t="97970" x="6635750" y="4483100"/>
          <p14:tracePt t="97986" x="6642100" y="4464050"/>
          <p14:tracePt t="98003" x="6642100" y="4451350"/>
          <p14:tracePt t="98020" x="6642100" y="4438650"/>
          <p14:tracePt t="98053" x="6642100" y="4432300"/>
          <p14:tracePt t="98070" x="6629400" y="4438650"/>
          <p14:tracePt t="98087" x="6623050" y="4457700"/>
          <p14:tracePt t="98103" x="6623050" y="4476750"/>
          <p14:tracePt t="98120" x="6623050" y="4502150"/>
          <p14:tracePt t="98137" x="6623050" y="4514850"/>
          <p14:tracePt t="98153" x="6635750" y="4521200"/>
          <p14:tracePt t="98170" x="6642100" y="4521200"/>
          <p14:tracePt t="98174" x="6654800" y="4521200"/>
          <p14:tracePt t="98203" x="6667500" y="4514850"/>
          <p14:tracePt t="98220" x="6667500" y="4495800"/>
          <p14:tracePt t="98224" x="6667500" y="4489450"/>
          <p14:tracePt t="98237" x="6667500" y="4476750"/>
          <p14:tracePt t="98254" x="6661150" y="4451350"/>
          <p14:tracePt t="98271" x="6654800" y="4438650"/>
          <p14:tracePt t="98287" x="6635750" y="4432300"/>
          <p14:tracePt t="98303" x="6623050" y="4432300"/>
          <p14:tracePt t="98320" x="6604000" y="4432300"/>
          <p14:tracePt t="98337" x="6591300" y="4432300"/>
          <p14:tracePt t="98353" x="6584950" y="4438650"/>
          <p14:tracePt t="98370" x="6584950" y="4464050"/>
          <p14:tracePt t="98387" x="6584950" y="4495800"/>
          <p14:tracePt t="98403" x="6597650" y="4502150"/>
          <p14:tracePt t="98420" x="6597650" y="4508500"/>
          <p14:tracePt t="98437" x="6610350" y="4508500"/>
          <p14:tracePt t="98453" x="6616700" y="4508500"/>
          <p14:tracePt t="98470" x="6635750" y="4495800"/>
          <p14:tracePt t="98487" x="6635750" y="4489450"/>
          <p14:tracePt t="98503" x="6635750" y="4476750"/>
          <p14:tracePt t="98520" x="6635750" y="4470400"/>
          <p14:tracePt t="98559" x="6635750" y="4464050"/>
          <p14:tracePt t="98634" x="6629400" y="4464050"/>
          <p14:tracePt t="98659" x="6623050" y="4464050"/>
          <p14:tracePt t="98664" x="0" y="0"/>
        </p14:tracePtLst>
        <p14:tracePtLst>
          <p14:tracePt t="99050" x="5721350" y="4470400"/>
          <p14:tracePt t="99065" x="5721350" y="4476750"/>
          <p14:tracePt t="99076" x="5721350" y="4489450"/>
          <p14:tracePt t="99091" x="5721350" y="4502150"/>
          <p14:tracePt t="99104" x="5746750" y="4527550"/>
          <p14:tracePt t="99120" x="5765800" y="4559300"/>
          <p14:tracePt t="99137" x="5810250" y="4578350"/>
          <p14:tracePt t="99153" x="5861050" y="4610100"/>
          <p14:tracePt t="99169" x="5911850" y="4616450"/>
          <p14:tracePt t="99186" x="5937250" y="4616450"/>
          <p14:tracePt t="99203" x="5981700" y="4616450"/>
          <p14:tracePt t="99219" x="6000750" y="4584700"/>
          <p14:tracePt t="99222" x="6007100" y="4565650"/>
          <p14:tracePt t="99236" x="6007100" y="4559300"/>
          <p14:tracePt t="99253" x="6007100" y="4533900"/>
          <p14:tracePt t="99255" x="6007100" y="4527550"/>
          <p14:tracePt t="99270" x="6007100" y="4514850"/>
          <p14:tracePt t="99286" x="6007100" y="4489450"/>
          <p14:tracePt t="99303" x="5994400" y="4483100"/>
          <p14:tracePt t="99319" x="5969000" y="4476750"/>
          <p14:tracePt t="99337" x="5949950" y="4476750"/>
          <p14:tracePt t="99353" x="5930900" y="4476750"/>
          <p14:tracePt t="99369" x="5911850" y="4476750"/>
          <p14:tracePt t="99386" x="5899150" y="4476750"/>
          <p14:tracePt t="100359" x="0" y="0"/>
        </p14:tracePtLst>
        <p14:tracePtLst>
          <p14:tracePt t="100961" x="4756150" y="4667250"/>
          <p14:tracePt t="100968" x="4749800" y="4667250"/>
          <p14:tracePt t="100985" x="4743450" y="4679950"/>
          <p14:tracePt t="100991" x="4737100" y="4686300"/>
          <p14:tracePt t="101003" x="4730750" y="4699000"/>
          <p14:tracePt t="101019" x="4724400" y="4718050"/>
          <p14:tracePt t="101024" x="4724400" y="4730750"/>
          <p14:tracePt t="101036" x="4718050" y="4756150"/>
          <p14:tracePt t="101052" x="4718050" y="4781550"/>
          <p14:tracePt t="101069" x="4724400" y="4813300"/>
          <p14:tracePt t="101072" x="4737100" y="4826000"/>
          <p14:tracePt t="101085" x="4756150" y="4845050"/>
          <p14:tracePt t="101102" x="4832350" y="4883150"/>
          <p14:tracePt t="101118" x="4876800" y="4895850"/>
          <p14:tracePt t="101135" x="4902200" y="4895850"/>
          <p14:tracePt t="101152" x="4921250" y="4895850"/>
          <p14:tracePt t="101169" x="4940300" y="4889500"/>
          <p14:tracePt t="101186" x="4953000" y="4864100"/>
          <p14:tracePt t="101202" x="4953000" y="4832350"/>
          <p14:tracePt t="101219" x="4953000" y="4800600"/>
          <p14:tracePt t="101224" x="4953000" y="4787900"/>
          <p14:tracePt t="101236" x="4953000" y="4775200"/>
          <p14:tracePt t="101252" x="4953000" y="4768850"/>
          <p14:tracePt t="101269" x="4953000" y="4756150"/>
          <p14:tracePt t="101398" x="0" y="0"/>
        </p14:tracePtLst>
        <p14:tracePtLst>
          <p14:tracePt t="101889" x="5130800" y="4730750"/>
          <p14:tracePt t="101930" x="5130800" y="4743450"/>
          <p14:tracePt t="101937" x="5137150" y="4756150"/>
          <p14:tracePt t="101952" x="5156200" y="4794250"/>
          <p14:tracePt t="101969" x="5181600" y="4838700"/>
          <p14:tracePt t="101985" x="5226050" y="4876800"/>
          <p14:tracePt t="102002" x="5283200" y="4914900"/>
          <p14:tracePt t="102019" x="5353050" y="4946650"/>
          <p14:tracePt t="102035" x="5448300" y="4965700"/>
          <p14:tracePt t="102052" x="5543550" y="4978400"/>
          <p14:tracePt t="102056" x="5607050" y="4978400"/>
          <p14:tracePt t="102069" x="5683250" y="4978400"/>
          <p14:tracePt t="102086" x="5848350" y="4978400"/>
          <p14:tracePt t="102102" x="6096000" y="4978400"/>
          <p14:tracePt t="102119" x="6210300" y="4978400"/>
          <p14:tracePt t="102135" x="6261100" y="4978400"/>
          <p14:tracePt t="102152" x="6280150" y="4978400"/>
          <p14:tracePt t="102169" x="6292850" y="4972050"/>
          <p14:tracePt t="102192" x="6299200" y="4972050"/>
          <p14:tracePt t="102202" x="6305550" y="4965700"/>
          <p14:tracePt t="102224" x="6311900" y="4959350"/>
          <p14:tracePt t="102239" x="6318250" y="4959350"/>
          <p14:tracePt t="102255" x="6318250" y="4953000"/>
          <p14:tracePt t="102269" x="6324600" y="4946650"/>
          <p14:tracePt t="102288" x="6324600" y="4940300"/>
          <p14:tracePt t="102302" x="6330950" y="4927600"/>
          <p14:tracePt t="102320" x="6330950" y="4914900"/>
          <p14:tracePt t="102335" x="6330950" y="4895850"/>
          <p14:tracePt t="102352" x="6337300" y="4870450"/>
          <p14:tracePt t="102368" x="6337300" y="4851400"/>
          <p14:tracePt t="102385" x="6337300" y="4845050"/>
          <p14:tracePt t="102402" x="6337300" y="4832350"/>
          <p14:tracePt t="102419" x="6337300" y="4813300"/>
          <p14:tracePt t="102436" x="6330950" y="4800600"/>
          <p14:tracePt t="102452" x="6311900" y="4787900"/>
          <p14:tracePt t="102469" x="6286500" y="4781550"/>
          <p14:tracePt t="102474" x="6267450" y="4775200"/>
          <p14:tracePt t="102485" x="6254750" y="4768850"/>
          <p14:tracePt t="102502" x="6210300" y="4749800"/>
          <p14:tracePt t="102519" x="6165850" y="4737100"/>
          <p14:tracePt t="102535" x="6096000" y="4724400"/>
          <p14:tracePt t="102552" x="6007100" y="4711700"/>
          <p14:tracePt t="102568" x="5930900" y="4705350"/>
          <p14:tracePt t="102585" x="5854700" y="4705350"/>
          <p14:tracePt t="102601" x="5778500" y="4705350"/>
          <p14:tracePt t="102618" x="5715000" y="4705350"/>
          <p14:tracePt t="102635" x="5638800" y="4705350"/>
          <p14:tracePt t="102652" x="5549900" y="4705350"/>
          <p14:tracePt t="102655" x="5499100" y="4705350"/>
          <p14:tracePt t="102668" x="5454650" y="4705350"/>
          <p14:tracePt t="102671" x="5403850" y="4705350"/>
          <p14:tracePt t="102685" x="5359400" y="4705350"/>
          <p14:tracePt t="102702" x="5270500" y="4705350"/>
          <p14:tracePt t="102704" x="5238750" y="4705350"/>
          <p14:tracePt t="102719" x="5194300" y="4705350"/>
          <p14:tracePt t="102735" x="5168900" y="4705350"/>
          <p14:tracePt t="102752" x="5156200" y="4705350"/>
          <p14:tracePt t="102768" x="5149850" y="4705350"/>
          <p14:tracePt t="102785" x="5137150" y="4705350"/>
          <p14:tracePt t="102802" x="5130800" y="4705350"/>
          <p14:tracePt t="102819" x="5118100" y="4705350"/>
          <p14:tracePt t="102835" x="5111750" y="4711700"/>
          <p14:tracePt t="102851" x="5111750" y="4724400"/>
          <p14:tracePt t="102868" x="5105400" y="4724400"/>
          <p14:tracePt t="102885" x="5099050" y="4730750"/>
          <p14:tracePt t="102901" x="5092700" y="4743450"/>
          <p14:tracePt t="102918" x="5086350" y="4775200"/>
          <p14:tracePt t="102934" x="5086350" y="4787900"/>
          <p14:tracePt t="102952" x="5086350" y="4800600"/>
          <p14:tracePt t="102968" x="5086350" y="4813300"/>
          <p14:tracePt t="102985" x="5086350" y="4819650"/>
          <p14:tracePt t="103002" x="5086350" y="4838700"/>
          <p14:tracePt t="103018" x="5092700" y="4851400"/>
          <p14:tracePt t="103035" x="5111750" y="4870450"/>
          <p14:tracePt t="103051" x="5156200" y="4889500"/>
          <p14:tracePt t="103055" x="5200650" y="4895850"/>
          <p14:tracePt t="103068" x="5257800" y="4914900"/>
          <p14:tracePt t="103085" x="5410200" y="4927600"/>
          <p14:tracePt t="103089" x="5492750" y="4927600"/>
          <p14:tracePt t="103102" x="5594350" y="4927600"/>
          <p14:tracePt t="103119" x="5861050" y="4927600"/>
          <p14:tracePt t="103136" x="5937250" y="4927600"/>
          <p14:tracePt t="103151" x="5949950" y="4927600"/>
          <p14:tracePt t="103185" x="5956300" y="4927600"/>
          <p14:tracePt t="103192" x="5962650" y="4927600"/>
          <p14:tracePt t="103360" x="5962650" y="4914900"/>
          <p14:tracePt t="103375" x="5956300" y="4914900"/>
          <p14:tracePt t="103375" x="0" y="0"/>
        </p14:tracePtLst>
        <p14:tracePtLst>
          <p14:tracePt t="103825" x="5353050" y="4813300"/>
          <p14:tracePt t="103928" x="5365750" y="4813300"/>
          <p14:tracePt t="103936" x="5397500" y="4813300"/>
          <p14:tracePt t="103944" x="5448300" y="4813300"/>
          <p14:tracePt t="103952" x="5511800" y="4813300"/>
          <p14:tracePt t="103968" x="5689600" y="4813300"/>
          <p14:tracePt t="103985" x="5880100" y="4813300"/>
          <p14:tracePt t="104001" x="6026150" y="4813300"/>
          <p14:tracePt t="104018" x="6096000" y="4813300"/>
          <p14:tracePt t="104035" x="6108700" y="4813300"/>
          <p14:tracePt t="104391" x="0" y="0"/>
        </p14:tracePtLst>
        <p14:tracePtLst>
          <p14:tracePt t="105049" x="6330950" y="4749800"/>
          <p14:tracePt t="105080" x="6324600" y="4749800"/>
          <p14:tracePt t="105096" x="6324600" y="4756150"/>
          <p14:tracePt t="105105" x="6324600" y="4775200"/>
          <p14:tracePt t="105119" x="6350000" y="4806950"/>
          <p14:tracePt t="105135" x="6413500" y="4838700"/>
          <p14:tracePt t="105151" x="6527800" y="4889500"/>
          <p14:tracePt t="105167" x="6661150" y="4921250"/>
          <p14:tracePt t="105184" x="6769100" y="4933950"/>
          <p14:tracePt t="105201" x="6870700" y="4959350"/>
          <p14:tracePt t="105218" x="6959600" y="4978400"/>
          <p14:tracePt t="105234" x="7035800" y="4991100"/>
          <p14:tracePt t="105251" x="7092950" y="5003800"/>
          <p14:tracePt t="105255" x="7112000" y="5010150"/>
          <p14:tracePt t="105268" x="7131050" y="5016500"/>
          <p14:tracePt t="105289" x="7137400" y="5016500"/>
          <p14:tracePt t="105406" x="0" y="0"/>
        </p14:tracePtLst>
        <p14:tracePtLst>
          <p14:tracePt t="105848" x="7086600" y="4641850"/>
          <p14:tracePt t="105936" x="7080250" y="4654550"/>
          <p14:tracePt t="105944" x="7080250" y="4667250"/>
          <p14:tracePt t="105952" x="7080250" y="4692650"/>
          <p14:tracePt t="105967" x="7080250" y="4743450"/>
          <p14:tracePt t="105984" x="7080250" y="4819650"/>
          <p14:tracePt t="106001" x="7080250" y="4908550"/>
          <p14:tracePt t="106017" x="7086600" y="5016500"/>
          <p14:tracePt t="106035" x="7112000" y="5099050"/>
          <p14:tracePt t="106050" x="7137400" y="5149850"/>
          <p14:tracePt t="106067" x="7156450" y="5181600"/>
          <p14:tracePt t="106084" x="7169150" y="5200650"/>
          <p14:tracePt t="106088" x="7181850" y="5213350"/>
          <p14:tracePt t="106100" x="7194550" y="5226050"/>
          <p14:tracePt t="106117" x="7213600" y="5245100"/>
          <p14:tracePt t="106135" x="7251700" y="5283200"/>
          <p14:tracePt t="106151" x="7270750" y="5302250"/>
          <p14:tracePt t="106167" x="7296150" y="5314950"/>
          <p14:tracePt t="106184" x="7315200" y="5327650"/>
          <p14:tracePt t="106200" x="7334250" y="5327650"/>
          <p14:tracePt t="106217" x="7340600" y="5327650"/>
          <p14:tracePt t="106234" x="7353300" y="5327650"/>
          <p14:tracePt t="106250" x="7372350" y="5327650"/>
          <p14:tracePt t="106267" x="7391400" y="5327650"/>
          <p14:tracePt t="106284" x="7429500" y="5327650"/>
          <p14:tracePt t="106288" x="7442200" y="5327650"/>
          <p14:tracePt t="106300" x="7461250" y="5321300"/>
          <p14:tracePt t="106317" x="7505700" y="5302250"/>
          <p14:tracePt t="106334" x="7556500" y="5270500"/>
          <p14:tracePt t="106350" x="7594600" y="5251450"/>
          <p14:tracePt t="106367" x="7626350" y="5232400"/>
          <p14:tracePt t="106383" x="7658100" y="5213350"/>
          <p14:tracePt t="106400" x="7677150" y="5194300"/>
          <p14:tracePt t="106417" x="7702550" y="5175250"/>
          <p14:tracePt t="106434" x="7715250" y="5149850"/>
          <p14:tracePt t="106450" x="7721600" y="5130800"/>
          <p14:tracePt t="106467" x="7734300" y="5099050"/>
          <p14:tracePt t="106484" x="7734300" y="5073650"/>
          <p14:tracePt t="106487" x="7740650" y="5048250"/>
          <p14:tracePt t="106505" x="7740650" y="5029200"/>
          <p14:tracePt t="106518" x="7740650" y="4997450"/>
          <p14:tracePt t="106535" x="7734300" y="4940300"/>
          <p14:tracePt t="106551" x="7708900" y="4876800"/>
          <p14:tracePt t="106567" x="7658100" y="4813300"/>
          <p14:tracePt t="106584" x="7607300" y="4756150"/>
          <p14:tracePt t="106600" x="7562850" y="4705350"/>
          <p14:tracePt t="106617" x="7524750" y="4679950"/>
          <p14:tracePt t="106634" x="7486650" y="4660900"/>
          <p14:tracePt t="106639" x="7480300" y="4654550"/>
          <p14:tracePt t="106650" x="7461250" y="4648200"/>
          <p14:tracePt t="106667" x="7429500" y="4635500"/>
          <p14:tracePt t="106672" x="7423150" y="4635500"/>
          <p14:tracePt t="106684" x="7397750" y="4629150"/>
          <p14:tracePt t="106700" x="7372350" y="4629150"/>
          <p14:tracePt t="106717" x="7321550" y="4629150"/>
          <p14:tracePt t="106720" x="7302500" y="4635500"/>
          <p14:tracePt t="106735" x="7270750" y="4660900"/>
          <p14:tracePt t="106750" x="7232650" y="4686300"/>
          <p14:tracePt t="106767" x="7194550" y="4724400"/>
          <p14:tracePt t="106783" x="7175500" y="4756150"/>
          <p14:tracePt t="106800" x="7150100" y="4794250"/>
          <p14:tracePt t="106817" x="7137400" y="4826000"/>
          <p14:tracePt t="106834" x="7124700" y="4864100"/>
          <p14:tracePt t="106850" x="7124700" y="4902200"/>
          <p14:tracePt t="106867" x="7124700" y="4953000"/>
          <p14:tracePt t="106883" x="7131050" y="5016500"/>
          <p14:tracePt t="106900" x="7162800" y="5080000"/>
          <p14:tracePt t="106917" x="7194550" y="5149850"/>
          <p14:tracePt t="106918" x="7219950" y="5181600"/>
          <p14:tracePt t="106933" x="7239000" y="5207000"/>
          <p14:tracePt t="106950" x="7321550" y="5276850"/>
          <p14:tracePt t="106966" x="7359650" y="5302250"/>
          <p14:tracePt t="106983" x="7391400" y="5314950"/>
          <p14:tracePt t="107000" x="7416800" y="5321300"/>
          <p14:tracePt t="107017" x="7442200" y="5327650"/>
          <p14:tracePt t="107033" x="7473950" y="5327650"/>
          <p14:tracePt t="107050" x="7512050" y="5327650"/>
          <p14:tracePt t="107067" x="7531100" y="5321300"/>
          <p14:tracePt t="107084" x="7550150" y="5295900"/>
          <p14:tracePt t="107087" x="7556500" y="5289550"/>
          <p14:tracePt t="107100" x="7562850" y="5276850"/>
          <p14:tracePt t="107117" x="7569200" y="5238750"/>
          <p14:tracePt t="107134" x="7581900" y="5207000"/>
          <p14:tracePt t="107136" x="7588250" y="5181600"/>
          <p14:tracePt t="107150" x="7588250" y="5143500"/>
          <p14:tracePt t="107167" x="7588250" y="5092700"/>
          <p14:tracePt t="107183" x="7581900" y="5029200"/>
          <p14:tracePt t="107200" x="7556500" y="4953000"/>
          <p14:tracePt t="107216" x="7518400" y="4883150"/>
          <p14:tracePt t="107233" x="7473950" y="4806950"/>
          <p14:tracePt t="107250" x="7435850" y="4756150"/>
          <p14:tracePt t="107267" x="7416800" y="4718050"/>
          <p14:tracePt t="107284" x="7391400" y="4692650"/>
          <p14:tracePt t="107300" x="7372350" y="4673600"/>
          <p14:tracePt t="107303" x="7359650" y="4660900"/>
          <p14:tracePt t="107317" x="7346950" y="4648200"/>
          <p14:tracePt t="107335" x="7296150" y="4635500"/>
          <p14:tracePt t="107350" x="7251700" y="4616450"/>
          <p14:tracePt t="107367" x="7200900" y="4603750"/>
          <p14:tracePt t="107383" x="7162800" y="4597400"/>
          <p14:tracePt t="107400" x="7118350" y="4591050"/>
          <p14:tracePt t="107417" x="7073900" y="4584700"/>
          <p14:tracePt t="107434" x="7042150" y="4584700"/>
          <p14:tracePt t="107450" x="7016750" y="4591050"/>
          <p14:tracePt t="107467" x="6991350" y="4603750"/>
          <p14:tracePt t="107484" x="6965950" y="4641850"/>
          <p14:tracePt t="107488" x="6959600" y="4667250"/>
          <p14:tracePt t="107500" x="6946900" y="4692650"/>
          <p14:tracePt t="107517" x="6934200" y="4762500"/>
          <p14:tracePt t="107535" x="6934200" y="4857750"/>
          <p14:tracePt t="107550" x="6934200" y="4946650"/>
          <p14:tracePt t="107566" x="6953250" y="5035550"/>
          <p14:tracePt t="107583" x="6991350" y="5118100"/>
          <p14:tracePt t="107600" x="7035800" y="5194300"/>
          <p14:tracePt t="107617" x="7073900" y="5257800"/>
          <p14:tracePt t="107633" x="7131050" y="5289550"/>
          <p14:tracePt t="107650" x="7175500" y="5314950"/>
          <p14:tracePt t="107666" x="7213600" y="5334000"/>
          <p14:tracePt t="107683" x="7245350" y="5334000"/>
          <p14:tracePt t="107700" x="7283450" y="5334000"/>
          <p14:tracePt t="107704" x="7296150" y="5321300"/>
          <p14:tracePt t="107717" x="7315200" y="5308600"/>
          <p14:tracePt t="107733" x="7346950" y="5264150"/>
          <p14:tracePt t="107736" x="7359650" y="5232400"/>
          <p14:tracePt t="107750" x="7372350" y="5149850"/>
          <p14:tracePt t="107766" x="7391400" y="5060950"/>
          <p14:tracePt t="107783" x="7391400" y="4984750"/>
          <p14:tracePt t="107800" x="7385050" y="4902200"/>
          <p14:tracePt t="107816" x="7372350" y="4832350"/>
          <p14:tracePt t="107833" x="7359650" y="4775200"/>
          <p14:tracePt t="107850" x="7334250" y="4730750"/>
          <p14:tracePt t="107866" x="7315200" y="4699000"/>
          <p14:tracePt t="107883" x="7296150" y="4686300"/>
          <p14:tracePt t="107899" x="7289800" y="4673600"/>
          <p14:tracePt t="108087" x="0" y="0"/>
        </p14:tracePtLst>
        <p14:tracePtLst>
          <p14:tracePt t="109668" x="7099300" y="4616450"/>
          <p14:tracePt t="109680" x="7092950" y="4635500"/>
          <p14:tracePt t="109696" x="7086600" y="4660900"/>
          <p14:tracePt t="109705" x="7086600" y="4667250"/>
          <p14:tracePt t="109716" x="7086600" y="4686300"/>
          <p14:tracePt t="109733" x="7086600" y="4718050"/>
          <p14:tracePt t="109749" x="7080250" y="4762500"/>
          <p14:tracePt t="109751" x="7080250" y="4787900"/>
          <p14:tracePt t="109767" x="7080250" y="4832350"/>
          <p14:tracePt t="109783" x="7086600" y="4883150"/>
          <p14:tracePt t="109799" x="7112000" y="4933950"/>
          <p14:tracePt t="109816" x="7143750" y="4984750"/>
          <p14:tracePt t="109833" x="7194550" y="5054600"/>
          <p14:tracePt t="109849" x="7270750" y="5111750"/>
          <p14:tracePt t="109867" x="7346950" y="5175250"/>
          <p14:tracePt t="109883" x="7423150" y="5213350"/>
          <p14:tracePt t="109899" x="7486650" y="5238750"/>
          <p14:tracePt t="109904" x="7505700" y="5245100"/>
          <p14:tracePt t="109916" x="7531100" y="5251450"/>
          <p14:tracePt t="109933" x="7562850" y="5251450"/>
          <p14:tracePt t="109950" x="7594600" y="5238750"/>
          <p14:tracePt t="109967" x="7607300" y="5181600"/>
          <p14:tracePt t="109983" x="7620000" y="5105400"/>
          <p14:tracePt t="110000" x="7620000" y="5016500"/>
          <p14:tracePt t="110016" x="7620000" y="4953000"/>
          <p14:tracePt t="110033" x="7613650" y="4883150"/>
          <p14:tracePt t="110049" x="7600950" y="4832350"/>
          <p14:tracePt t="110066" x="7581900" y="4787900"/>
          <p14:tracePt t="110083" x="7556500" y="4756150"/>
          <p14:tracePt t="110089" x="7550150" y="4737100"/>
          <p14:tracePt t="110100" x="7543800" y="4724400"/>
          <p14:tracePt t="110115" x="7531100" y="4711700"/>
          <p14:tracePt t="110132" x="7518400" y="4699000"/>
          <p14:tracePt t="110135" x="7512050" y="4692650"/>
          <p14:tracePt t="110149" x="7505700" y="4686300"/>
          <p14:tracePt t="110166" x="7499350" y="4679950"/>
          <p14:tracePt t="110183" x="7486650" y="4673600"/>
          <p14:tracePt t="110200" x="7473950" y="4673600"/>
          <p14:tracePt t="110215" x="7454900" y="4667250"/>
          <p14:tracePt t="110232" x="7435850" y="4667250"/>
          <p14:tracePt t="110249" x="7391400" y="4667250"/>
          <p14:tracePt t="110265" x="7334250" y="4673600"/>
          <p14:tracePt t="110282" x="7283450" y="4692650"/>
          <p14:tracePt t="110299" x="7232650" y="4711700"/>
          <p14:tracePt t="110315" x="7194550" y="4730750"/>
          <p14:tracePt t="110332" x="7156450" y="4756150"/>
          <p14:tracePt t="110349" x="7124700" y="4775200"/>
          <p14:tracePt t="110352" x="7118350" y="4794250"/>
          <p14:tracePt t="110366" x="7099300" y="4832350"/>
          <p14:tracePt t="110383" x="7086600" y="4876800"/>
          <p14:tracePt t="110399" x="7073900" y="4927600"/>
          <p14:tracePt t="110416" x="7067550" y="4972050"/>
          <p14:tracePt t="110432" x="7067550" y="5016500"/>
          <p14:tracePt t="110449" x="7067550" y="5073650"/>
          <p14:tracePt t="110466" x="7092950" y="5118100"/>
          <p14:tracePt t="110482" x="7124700" y="5156200"/>
          <p14:tracePt t="110499" x="7156450" y="5181600"/>
          <p14:tracePt t="110515" x="7200900" y="5200650"/>
          <p14:tracePt t="110518" x="7226300" y="5207000"/>
          <p14:tracePt t="110532" x="7245350" y="5207000"/>
          <p14:tracePt t="110549" x="7302500" y="5207000"/>
          <p14:tracePt t="110551" x="7327900" y="5194300"/>
          <p14:tracePt t="110565" x="7340600" y="5181600"/>
          <p14:tracePt t="110582" x="7397750" y="5118100"/>
          <p14:tracePt t="110599" x="7429500" y="5067300"/>
          <p14:tracePt t="110615" x="7448550" y="5003800"/>
          <p14:tracePt t="110632" x="7454900" y="4946650"/>
          <p14:tracePt t="110649" x="7454900" y="4889500"/>
          <p14:tracePt t="110665" x="7454900" y="4838700"/>
          <p14:tracePt t="110682" x="7442200" y="4794250"/>
          <p14:tracePt t="110699" x="7429500" y="4775200"/>
          <p14:tracePt t="110715" x="7423150" y="4762500"/>
          <p14:tracePt t="110732" x="7423150" y="4749800"/>
          <p14:tracePt t="110768" x="7416800" y="4743450"/>
          <p14:tracePt t="110832" x="7410450" y="4743450"/>
          <p14:tracePt t="110839" x="7404100" y="4743450"/>
          <p14:tracePt t="110839" x="0" y="0"/>
        </p14:tracePtLst>
        <p14:tracePtLst>
          <p14:tracePt t="112121" x="7042150" y="4749800"/>
          <p14:tracePt t="112137" x="7042150" y="4756150"/>
          <p14:tracePt t="112144" x="7042150" y="4768850"/>
          <p14:tracePt t="112153" x="7042150" y="4781550"/>
          <p14:tracePt t="112166" x="7042150" y="4819650"/>
          <p14:tracePt t="112182" x="7048500" y="4870450"/>
          <p14:tracePt t="112199" x="7061200" y="4940300"/>
          <p14:tracePt t="112215" x="7073900" y="5022850"/>
          <p14:tracePt t="112232" x="7105650" y="5105400"/>
          <p14:tracePt t="112249" x="7143750" y="5156200"/>
          <p14:tracePt t="112265" x="7194550" y="5194300"/>
          <p14:tracePt t="112282" x="7226300" y="5213350"/>
          <p14:tracePt t="112299" x="7258050" y="5226050"/>
          <p14:tracePt t="112315" x="7264400" y="5226050"/>
          <p14:tracePt t="112332" x="7277100" y="5226050"/>
          <p14:tracePt t="112349" x="7308850" y="5226050"/>
          <p14:tracePt t="112353" x="7315200" y="5219700"/>
          <p14:tracePt t="112366" x="7327900" y="5213350"/>
          <p14:tracePt t="112382" x="7346950" y="5175250"/>
          <p14:tracePt t="112399" x="7353300" y="5137150"/>
          <p14:tracePt t="112415" x="7353300" y="5073650"/>
          <p14:tracePt t="112432" x="7359650" y="5010150"/>
          <p14:tracePt t="112448" x="7359650" y="4959350"/>
          <p14:tracePt t="112465" x="7359650" y="4914900"/>
          <p14:tracePt t="112482" x="7340600" y="4876800"/>
          <p14:tracePt t="112499" x="7321550" y="4857750"/>
          <p14:tracePt t="112515" x="7315200" y="4845050"/>
          <p14:tracePt t="112598" x="0" y="0"/>
        </p14:tracePtLst>
        <p14:tracePtLst>
          <p14:tracePt t="113337" x="5835650" y="4476750"/>
          <p14:tracePt t="113359" x="5829300" y="4489450"/>
          <p14:tracePt t="113368" x="5829300" y="4495800"/>
          <p14:tracePt t="113376" x="5829300" y="4508500"/>
          <p14:tracePt t="113384" x="5829300" y="4514850"/>
          <p14:tracePt t="113398" x="5829300" y="4546600"/>
          <p14:tracePt t="113415" x="5842000" y="4559300"/>
          <p14:tracePt t="113431" x="5854700" y="4565650"/>
          <p14:tracePt t="113448" x="5861050" y="4572000"/>
          <p14:tracePt t="113465" x="5867400" y="4572000"/>
          <p14:tracePt t="113498" x="5880100" y="4572000"/>
          <p14:tracePt t="113515" x="5886450" y="4572000"/>
          <p14:tracePt t="113531" x="5886450" y="4552950"/>
          <p14:tracePt t="113548" x="5886450" y="4533900"/>
          <p14:tracePt t="113566" x="5886450" y="4527550"/>
          <p14:tracePt t="113581" x="5886450" y="4521200"/>
          <p14:tracePt t="113726" x="0" y="0"/>
        </p14:tracePtLst>
        <p14:tracePtLst>
          <p14:tracePt t="117720" x="5168900" y="5340350"/>
          <p14:tracePt t="117760" x="5168900" y="5346700"/>
          <p14:tracePt t="117776" x="5181600" y="5346700"/>
          <p14:tracePt t="117784" x="5213350" y="5346700"/>
          <p14:tracePt t="117797" x="5270500" y="5346700"/>
          <p14:tracePt t="117814" x="5524500" y="5346700"/>
          <p14:tracePt t="117830" x="5708650" y="5346700"/>
          <p14:tracePt t="117847" x="5867400" y="5346700"/>
          <p14:tracePt t="117864" x="5956300" y="5346700"/>
          <p14:tracePt t="117880" x="5988050" y="5346700"/>
          <p14:tracePt t="117896" x="5994400" y="5346700"/>
          <p14:tracePt t="118023" x="0" y="0"/>
        </p14:tracePtLst>
        <p14:tracePtLst>
          <p14:tracePt t="118400" x="5810250" y="5346700"/>
          <p14:tracePt t="118464" x="5816600" y="5346700"/>
          <p14:tracePt t="118472" x="5829300" y="5346700"/>
          <p14:tracePt t="118480" x="5842000" y="5346700"/>
          <p14:tracePt t="118496" x="5886450" y="5340350"/>
          <p14:tracePt t="118513" x="5924550" y="5340350"/>
          <p14:tracePt t="118530" x="5975350" y="5340350"/>
          <p14:tracePt t="118547" x="6000750" y="5340350"/>
          <p14:tracePt t="118563" x="6013450" y="5340350"/>
          <p14:tracePt t="118567" x="6019800" y="5340350"/>
          <p14:tracePt t="118580" x="6026150" y="5340350"/>
          <p14:tracePt t="118613" x="6032500" y="5340350"/>
          <p14:tracePt t="118911" x="0" y="0"/>
        </p14:tracePtLst>
        <p14:tracePtLst>
          <p14:tracePt t="120648" x="5251450" y="5372100"/>
          <p14:tracePt t="120698" x="5264150" y="5372100"/>
          <p14:tracePt t="120704" x="5295900" y="5372100"/>
          <p14:tracePt t="120712" x="5346700" y="5372100"/>
          <p14:tracePt t="120729" x="5518150" y="5372100"/>
          <p14:tracePt t="120745" x="5734050" y="5372100"/>
          <p14:tracePt t="120762" x="5918200" y="5372100"/>
          <p14:tracePt t="120779" x="6000750" y="5372100"/>
          <p14:tracePt t="120784" x="6013450" y="5372100"/>
          <p14:tracePt t="120800" x="6019800" y="5372100"/>
          <p14:tracePt t="121015" x="0" y="0"/>
        </p14:tracePtLst>
        <p14:tracePtLst>
          <p14:tracePt t="124776" x="5784850" y="5207000"/>
          <p14:tracePt t="124785" x="5784850" y="5213350"/>
          <p14:tracePt t="124794" x="5784850" y="5219700"/>
          <p14:tracePt t="124811" x="5784850" y="5238750"/>
          <p14:tracePt t="124828" x="5784850" y="5251450"/>
          <p14:tracePt t="124831" x="5791200" y="5264150"/>
          <p14:tracePt t="124844" x="5797550" y="5264150"/>
          <p14:tracePt t="124861" x="5803900" y="5283200"/>
          <p14:tracePt t="124864" x="5810250" y="5283200"/>
          <p14:tracePt t="124878" x="5816600" y="5295900"/>
          <p14:tracePt t="124895" x="5835650" y="5302250"/>
          <p14:tracePt t="124910" x="5848350" y="5308600"/>
          <p14:tracePt t="124927" x="5867400" y="5314950"/>
          <p14:tracePt t="124944" x="5899150" y="5321300"/>
          <p14:tracePt t="124961" x="5918200" y="5321300"/>
          <p14:tracePt t="124978" x="5930900" y="5321300"/>
          <p14:tracePt t="124994" x="5949950" y="5321300"/>
          <p14:tracePt t="125011" x="5956300" y="5314950"/>
          <p14:tracePt t="125028" x="5962650" y="5302250"/>
          <p14:tracePt t="125044" x="5962650" y="5295900"/>
          <p14:tracePt t="125061" x="5969000" y="5289550"/>
          <p14:tracePt t="125063" x="5969000" y="5283200"/>
          <p14:tracePt t="125078" x="5975350" y="5270500"/>
          <p14:tracePt t="125095" x="5975350" y="5257800"/>
          <p14:tracePt t="125111" x="5975350" y="5238750"/>
          <p14:tracePt t="125127" x="5969000" y="5219700"/>
          <p14:tracePt t="125161" x="5956300" y="5200650"/>
          <p14:tracePt t="125177" x="5949950" y="5187950"/>
          <p14:tracePt t="125194" x="5943600" y="5175250"/>
          <p14:tracePt t="125211" x="5918200" y="5162550"/>
          <p14:tracePt t="125228" x="5899150" y="5149850"/>
          <p14:tracePt t="125244" x="5880100" y="5143500"/>
          <p14:tracePt t="125246" x="5873750" y="5143500"/>
          <p14:tracePt t="125261" x="5861050" y="5143500"/>
          <p14:tracePt t="125277" x="5842000" y="5143500"/>
          <p14:tracePt t="125281" x="5835650" y="5143500"/>
          <p14:tracePt t="125295" x="5803900" y="5143500"/>
          <p14:tracePt t="125311" x="5791200" y="5149850"/>
          <p14:tracePt t="125327" x="5778500" y="5162550"/>
          <p14:tracePt t="125344" x="5772150" y="5181600"/>
          <p14:tracePt t="125361" x="5772150" y="5194300"/>
          <p14:tracePt t="125377" x="5772150" y="5213350"/>
          <p14:tracePt t="125395" x="5772150" y="5232400"/>
          <p14:tracePt t="125410" x="5772150" y="5257800"/>
          <p14:tracePt t="125427" x="5778500" y="5283200"/>
          <p14:tracePt t="125444" x="5784850" y="5302250"/>
          <p14:tracePt t="125448" x="5791200" y="5308600"/>
          <p14:tracePt t="125461" x="5803900" y="5321300"/>
          <p14:tracePt t="125477" x="5822950" y="5334000"/>
          <p14:tracePt t="125495" x="5854700" y="5353050"/>
          <p14:tracePt t="125511" x="5867400" y="5359400"/>
          <p14:tracePt t="125527" x="5873750" y="5359400"/>
          <p14:tracePt t="125544" x="5886450" y="5359400"/>
          <p14:tracePt t="125560" x="5905500" y="5359400"/>
          <p14:tracePt t="125577" x="5924550" y="5353050"/>
          <p14:tracePt t="125594" x="5937250" y="5340350"/>
          <p14:tracePt t="125611" x="5956300" y="5327650"/>
          <p14:tracePt t="125615" x="5962650" y="5314950"/>
          <p14:tracePt t="125643" x="5969000" y="5289550"/>
          <p14:tracePt t="125660" x="5975350" y="5283200"/>
          <p14:tracePt t="125677" x="5975350" y="5270500"/>
          <p14:tracePt t="125694" x="5975350" y="5257800"/>
          <p14:tracePt t="125710" x="5975350" y="5245100"/>
          <p14:tracePt t="125727" x="5969000" y="5232400"/>
          <p14:tracePt t="125744" x="5969000" y="5226050"/>
          <p14:tracePt t="125760" x="5956300" y="5213350"/>
          <p14:tracePt t="125777" x="5943600" y="5207000"/>
          <p14:tracePt t="125793" x="5930900" y="5194300"/>
          <p14:tracePt t="125827" x="5911850" y="5187950"/>
          <p14:tracePt t="125844" x="5905500" y="5181600"/>
          <p14:tracePt t="125860" x="5899150" y="5181600"/>
          <p14:tracePt t="125877" x="5892800" y="5181600"/>
          <p14:tracePt t="125894" x="5873750" y="5181600"/>
          <p14:tracePt t="125910" x="5854700" y="5181600"/>
          <p14:tracePt t="125927" x="5835650" y="5187950"/>
          <p14:tracePt t="125944" x="5822950" y="5194300"/>
          <p14:tracePt t="125960" x="5810250" y="5207000"/>
          <p14:tracePt t="125977" x="5803900" y="5232400"/>
          <p14:tracePt t="125994" x="5791200" y="5251450"/>
          <p14:tracePt t="126010" x="5791200" y="5264150"/>
          <p14:tracePt t="126027" x="5791200" y="5283200"/>
          <p14:tracePt t="126044" x="5791200" y="5295900"/>
          <p14:tracePt t="126047" x="5791200" y="5308600"/>
          <p14:tracePt t="126077" x="5797550" y="5327650"/>
          <p14:tracePt t="126094" x="5816600" y="5340350"/>
          <p14:tracePt t="126110" x="5822950" y="5346700"/>
          <p14:tracePt t="126127" x="5835650" y="5353050"/>
          <p14:tracePt t="126160" x="5848350" y="5353050"/>
          <p14:tracePt t="126177" x="5861050" y="5353050"/>
          <p14:tracePt t="126194" x="5873750" y="5353050"/>
          <p14:tracePt t="126211" x="5886450" y="5353050"/>
          <p14:tracePt t="126216" x="5899150" y="5353050"/>
          <p14:tracePt t="126228" x="5911850" y="5346700"/>
          <p14:tracePt t="126244" x="5918200" y="5340350"/>
          <p14:tracePt t="126260" x="5930900" y="5327650"/>
          <p14:tracePt t="126277" x="5943600" y="5302250"/>
          <p14:tracePt t="126279" x="5943600" y="5295900"/>
          <p14:tracePt t="126294" x="5943600" y="5276850"/>
          <p14:tracePt t="126310" x="5943600" y="5264150"/>
          <p14:tracePt t="126327" x="5943600" y="5245100"/>
          <p14:tracePt t="126343" x="5943600" y="5238750"/>
          <p14:tracePt t="126360" x="5937250" y="5226050"/>
          <p14:tracePt t="126377" x="5924550" y="5213350"/>
          <p14:tracePt t="126410" x="5905500" y="5207000"/>
          <p14:tracePt t="126464" x="5899150" y="5207000"/>
          <p14:tracePt t="126473" x="5892800" y="5207000"/>
          <p14:tracePt t="126489" x="5886450" y="5207000"/>
          <p14:tracePt t="126495" x="5873750" y="5207000"/>
          <p14:tracePt t="126511" x="5867400" y="5213350"/>
          <p14:tracePt t="126527" x="5854700" y="5219700"/>
          <p14:tracePt t="126543" x="5854700" y="5245100"/>
          <p14:tracePt t="126560" x="5854700" y="5257800"/>
          <p14:tracePt t="126577" x="5854700" y="5270500"/>
          <p14:tracePt t="126594" x="5854700" y="5283200"/>
          <p14:tracePt t="126610" x="5854700" y="5302250"/>
          <p14:tracePt t="126656" x="5861050" y="5302250"/>
          <p14:tracePt t="126672" x="5867400" y="5302250"/>
          <p14:tracePt t="126911" x="0" y="0"/>
        </p14:tracePtLst>
        <p14:tracePtLst>
          <p14:tracePt t="127625" x="5886450" y="5289550"/>
          <p14:tracePt t="127830" x="0" y="0"/>
        </p14:tracePtLst>
        <p14:tracePtLst>
          <p14:tracePt t="128272" x="6076950" y="5251450"/>
          <p14:tracePt t="128439" x="0" y="0"/>
        </p14:tracePtLst>
        <p14:tracePtLst>
          <p14:tracePt t="128977" x="5886450" y="5156200"/>
          <p14:tracePt t="128999" x="5880100" y="5156200"/>
          <p14:tracePt t="129015" x="5873750" y="5156200"/>
          <p14:tracePt t="129024" x="5867400" y="5162550"/>
          <p14:tracePt t="129032" x="5861050" y="5168900"/>
          <p14:tracePt t="129043" x="5854700" y="5175250"/>
          <p14:tracePt t="129059" x="5848350" y="5200650"/>
          <p14:tracePt t="129076" x="5848350" y="5226050"/>
          <p14:tracePt t="129079" x="5848350" y="5238750"/>
          <p14:tracePt t="129093" x="5848350" y="5257800"/>
          <p14:tracePt t="129109" x="5848350" y="5283200"/>
          <p14:tracePt t="129111" x="5848350" y="5302250"/>
          <p14:tracePt t="129126" x="5848350" y="5334000"/>
          <p14:tracePt t="129142" x="5867400" y="5346700"/>
          <p14:tracePt t="129159" x="5886450" y="5359400"/>
          <p14:tracePt t="129176" x="5937250" y="5378450"/>
          <p14:tracePt t="129193" x="6026150" y="5391150"/>
          <p14:tracePt t="129210" x="6102350" y="5397500"/>
          <p14:tracePt t="129226" x="6178550" y="5397500"/>
          <p14:tracePt t="129230" x="6216650" y="5397500"/>
          <p14:tracePt t="129243" x="6235700" y="5397500"/>
          <p14:tracePt t="129259" x="6254750" y="5397500"/>
          <p14:tracePt t="129276" x="6261100" y="5397500"/>
          <p14:tracePt t="129293" x="6267450" y="5391150"/>
          <p14:tracePt t="129309" x="6267450" y="5372100"/>
          <p14:tracePt t="129312" x="6267450" y="5359400"/>
          <p14:tracePt t="129326" x="6267450" y="5327650"/>
          <p14:tracePt t="129343" x="6254750" y="5283200"/>
          <p14:tracePt t="129359" x="6229350" y="5251450"/>
          <p14:tracePt t="129376" x="6184900" y="5219700"/>
          <p14:tracePt t="129393" x="6134100" y="5187950"/>
          <p14:tracePt t="129409" x="6076950" y="5156200"/>
          <p14:tracePt t="129426" x="6045200" y="5143500"/>
          <p14:tracePt t="129443" x="6019800" y="5137150"/>
          <p14:tracePt t="129459" x="6007100" y="5137150"/>
          <p14:tracePt t="129464" x="6000750" y="5137150"/>
          <p14:tracePt t="129476" x="5988050" y="5137150"/>
          <p14:tracePt t="129493" x="5981700" y="5137150"/>
          <p14:tracePt t="129509" x="5956300" y="5137150"/>
          <p14:tracePt t="129527" x="5937250" y="5156200"/>
          <p14:tracePt t="129543" x="5930900" y="5162550"/>
          <p14:tracePt t="129559" x="5930900" y="5168900"/>
          <p14:tracePt t="129655" x="0" y="0"/>
        </p14:tracePtLst>
        <p14:tracePtLst>
          <p14:tracePt t="130072" x="5619750" y="4724400"/>
          <p14:tracePt t="130088" x="5613400" y="4724400"/>
          <p14:tracePt t="130113" x="5607050" y="4724400"/>
          <p14:tracePt t="130121" x="5600700" y="4730750"/>
          <p14:tracePt t="130137" x="5600700" y="4749800"/>
          <p14:tracePt t="130145" x="5600700" y="4768850"/>
          <p14:tracePt t="130159" x="5600700" y="4800600"/>
          <p14:tracePt t="130176" x="5607050" y="4832350"/>
          <p14:tracePt t="130192" x="5632450" y="4864100"/>
          <p14:tracePt t="130209" x="5670550" y="4889500"/>
          <p14:tracePt t="130226" x="5753100" y="4908550"/>
          <p14:tracePt t="130230" x="5810250" y="4914900"/>
          <p14:tracePt t="130243" x="5854700" y="4914900"/>
          <p14:tracePt t="130259" x="5949950" y="4914900"/>
          <p14:tracePt t="130264" x="5981700" y="4914900"/>
          <p14:tracePt t="130276" x="6007100" y="4914900"/>
          <p14:tracePt t="130292" x="6026150" y="4895850"/>
          <p14:tracePt t="130309" x="6032500" y="4870450"/>
          <p14:tracePt t="130312" x="6032500" y="4851400"/>
          <p14:tracePt t="130326" x="6026150" y="4800600"/>
          <p14:tracePt t="130343" x="6000750" y="4768850"/>
          <p14:tracePt t="130359" x="5969000" y="4756150"/>
          <p14:tracePt t="130376" x="5943600" y="4756150"/>
          <p14:tracePt t="130392" x="5899150" y="4756150"/>
          <p14:tracePt t="130409" x="5848350" y="4756150"/>
          <p14:tracePt t="130425" x="5810250" y="4762500"/>
          <p14:tracePt t="130443" x="5791200" y="4787900"/>
          <p14:tracePt t="130447" x="5791200" y="4794250"/>
          <p14:tracePt t="130459" x="5784850" y="4794250"/>
          <p14:tracePt t="130476" x="5784850" y="4800600"/>
          <p14:tracePt t="130492" x="5784850" y="4806950"/>
          <p14:tracePt t="130639" x="0" y="0"/>
        </p14:tracePtLst>
        <p14:tracePtLst>
          <p14:tracePt t="131489" x="5835650" y="5372100"/>
          <p14:tracePt t="131552" x="5835650" y="5365750"/>
          <p14:tracePt t="131560" x="5842000" y="5365750"/>
          <p14:tracePt t="131568" x="5861050" y="5365750"/>
          <p14:tracePt t="131576" x="5892800" y="5365750"/>
          <p14:tracePt t="131592" x="5994400" y="5378450"/>
          <p14:tracePt t="131609" x="6096000" y="5391150"/>
          <p14:tracePt t="131626" x="6140450" y="5403850"/>
          <p14:tracePt t="131642" x="6159500" y="5403850"/>
          <p14:tracePt t="131815" x="0" y="0"/>
        </p14:tracePtLst>
        <p14:tracePtLst>
          <p14:tracePt t="132152" x="5816600" y="5391150"/>
          <p14:tracePt t="132216" x="5829300" y="5391150"/>
          <p14:tracePt t="132224" x="5848350" y="5391150"/>
          <p14:tracePt t="132232" x="5867400" y="5391150"/>
          <p14:tracePt t="132242" x="5899150" y="5391150"/>
          <p14:tracePt t="132259" x="6000750" y="5397500"/>
          <p14:tracePt t="132275" x="6102350" y="5410200"/>
          <p14:tracePt t="132280" x="6121400" y="5416550"/>
          <p14:tracePt t="132292" x="6140450" y="5416550"/>
          <p14:tracePt t="132309" x="6159500" y="5416550"/>
          <p14:tracePt t="132326" x="6165850" y="5416550"/>
          <p14:tracePt t="132590" x="0" y="0"/>
        </p14:tracePtLst>
        <p14:tracePtLst>
          <p14:tracePt t="132865" x="5892800" y="5397500"/>
          <p14:tracePt t="132929" x="5911850" y="5397500"/>
          <p14:tracePt t="132935" x="5943600" y="5397500"/>
          <p14:tracePt t="132945" x="5975350" y="5397500"/>
          <p14:tracePt t="132959" x="6051550" y="5397500"/>
          <p14:tracePt t="132975" x="6102350" y="5403850"/>
          <p14:tracePt t="132991" x="6134100" y="5403850"/>
          <p14:tracePt t="133008" x="6140450" y="5403850"/>
          <p14:tracePt t="133295" x="0" y="0"/>
        </p14:tracePtLst>
        <p14:tracePtLst>
          <p14:tracePt t="133872" x="6419850" y="5251450"/>
          <p14:tracePt t="133880" x="6413500" y="5245100"/>
          <p14:tracePt t="133896" x="6413500" y="5238750"/>
          <p14:tracePt t="133908" x="6419850" y="5238750"/>
          <p14:tracePt t="133925" x="6457950" y="5226050"/>
          <p14:tracePt t="133941" x="6515100" y="5213350"/>
          <p14:tracePt t="133944" x="6559550" y="5207000"/>
          <p14:tracePt t="133958" x="6648450" y="5187950"/>
          <p14:tracePt t="133975" x="6750050" y="5168900"/>
          <p14:tracePt t="133991" x="6851650" y="5149850"/>
          <p14:tracePt t="134007" x="6940550" y="5137150"/>
          <p14:tracePt t="134025" x="7016750" y="5111750"/>
          <p14:tracePt t="134041" x="7080250" y="5099050"/>
          <p14:tracePt t="134058" x="7124700" y="5092700"/>
          <p14:tracePt t="134074" x="7175500" y="5080000"/>
          <p14:tracePt t="134091" x="7200900" y="5073650"/>
          <p14:tracePt t="134108" x="7219950" y="5073650"/>
          <p14:tracePt t="134125" x="7226300" y="5067300"/>
          <p14:tracePt t="135183" x="0" y="0"/>
        </p14:tracePtLst>
        <p14:tracePtLst>
          <p14:tracePt t="135555" x="7188200" y="4794250"/>
          <p14:tracePt t="135569" x="7175500" y="4794250"/>
          <p14:tracePt t="135576" x="7175500" y="4800600"/>
          <p14:tracePt t="135591" x="7162800" y="4813300"/>
          <p14:tracePt t="135607" x="7150100" y="4845050"/>
          <p14:tracePt t="135624" x="7143750" y="4870450"/>
          <p14:tracePt t="135641" x="7137400" y="4908550"/>
          <p14:tracePt t="135657" x="7137400" y="4953000"/>
          <p14:tracePt t="135674" x="7137400" y="4991100"/>
          <p14:tracePt t="135691" x="7143750" y="5041900"/>
          <p14:tracePt t="135695" x="7150100" y="5060950"/>
          <p14:tracePt t="135707" x="7156450" y="5080000"/>
          <p14:tracePt t="135724" x="7188200" y="5099050"/>
          <p14:tracePt t="135727" x="7207250" y="5111750"/>
          <p14:tracePt t="135740" x="7232650" y="5124450"/>
          <p14:tracePt t="135743" x="7264400" y="5143500"/>
          <p14:tracePt t="135757" x="7302500" y="5149850"/>
          <p14:tracePt t="135773" x="7391400" y="5162550"/>
          <p14:tracePt t="135790" x="7531100" y="5168900"/>
          <p14:tracePt t="135806" x="7613650" y="5162550"/>
          <p14:tracePt t="135823" x="7658100" y="5130800"/>
          <p14:tracePt t="135840" x="7664450" y="5099050"/>
          <p14:tracePt t="135857" x="7670800" y="5067300"/>
          <p14:tracePt t="135873" x="7670800" y="5029200"/>
          <p14:tracePt t="135890" x="7658100" y="4972050"/>
          <p14:tracePt t="135907" x="7613650" y="4921250"/>
          <p14:tracePt t="135924" x="7537450" y="4876800"/>
          <p14:tracePt t="135928" x="7493000" y="4864100"/>
          <p14:tracePt t="135940" x="7435850" y="4845050"/>
          <p14:tracePt t="135957" x="7327900" y="4826000"/>
          <p14:tracePt t="135960" x="7296150" y="4826000"/>
          <p14:tracePt t="135974" x="7219950" y="4826000"/>
          <p14:tracePt t="135991" x="7181850" y="4826000"/>
          <p14:tracePt t="136007" x="7156450" y="4832350"/>
          <p14:tracePt t="136023" x="7131050" y="4864100"/>
          <p14:tracePt t="136040" x="7118350" y="4921250"/>
          <p14:tracePt t="136057" x="7112000" y="4978400"/>
          <p14:tracePt t="136074" x="7112000" y="5022850"/>
          <p14:tracePt t="136090" x="7118350" y="5060950"/>
          <p14:tracePt t="136107" x="7137400" y="5092700"/>
          <p14:tracePt t="136124" x="7181850" y="5118100"/>
          <p14:tracePt t="136127" x="7219950" y="5124450"/>
          <p14:tracePt t="136140" x="7264400" y="5130800"/>
          <p14:tracePt t="136157" x="7359650" y="5137150"/>
          <p14:tracePt t="136160" x="7404100" y="5137150"/>
          <p14:tracePt t="136174" x="7473950" y="5130800"/>
          <p14:tracePt t="136190" x="7493000" y="5105400"/>
          <p14:tracePt t="136207" x="7505700" y="5073650"/>
          <p14:tracePt t="136223" x="7505700" y="5035550"/>
          <p14:tracePt t="136240" x="7499350" y="4978400"/>
          <p14:tracePt t="136257" x="7467600" y="4921250"/>
          <p14:tracePt t="136274" x="7410450" y="4883150"/>
          <p14:tracePt t="136290" x="7327900" y="4845050"/>
          <p14:tracePt t="136307" x="7245350" y="4819650"/>
          <p14:tracePt t="136324" x="7207250" y="4819650"/>
          <p14:tracePt t="136327" x="7188200" y="4819650"/>
          <p14:tracePt t="136340" x="7175500" y="4819650"/>
          <p14:tracePt t="136357" x="7143750" y="4832350"/>
          <p14:tracePt t="136373" x="7131050" y="4864100"/>
          <p14:tracePt t="136375" x="7124700" y="4883150"/>
          <p14:tracePt t="136390" x="7124700" y="4914900"/>
          <p14:tracePt t="136407" x="7131050" y="4959350"/>
          <p14:tracePt t="136423" x="7150100" y="4997450"/>
          <p14:tracePt t="136440" x="7200900" y="5022850"/>
          <p14:tracePt t="136457" x="7289800" y="5048250"/>
          <p14:tracePt t="136474" x="7404100" y="5067300"/>
          <p14:tracePt t="136490" x="7486650" y="5067300"/>
          <p14:tracePt t="136507" x="7531100" y="5048250"/>
          <p14:tracePt t="136523" x="7543800" y="5010150"/>
          <p14:tracePt t="136527" x="7543800" y="5003800"/>
          <p14:tracePt t="136540" x="7543800" y="4978400"/>
          <p14:tracePt t="136557" x="7537450" y="4921250"/>
          <p14:tracePt t="136559" x="7531100" y="4902200"/>
          <p14:tracePt t="136574" x="7505700" y="4870450"/>
          <p14:tracePt t="136590" x="7473950" y="4845050"/>
          <p14:tracePt t="136607" x="7435850" y="4832350"/>
          <p14:tracePt t="136623" x="7404100" y="4819650"/>
          <p14:tracePt t="136640" x="7391400" y="4819650"/>
          <p14:tracePt t="136752" x="7385050" y="4819650"/>
          <p14:tracePt t="136769" x="7385050" y="4826000"/>
          <p14:tracePt t="136776" x="7385050" y="4832350"/>
          <p14:tracePt t="136791" x="7391400" y="4851400"/>
          <p14:tracePt t="136807" x="7397750" y="4876800"/>
          <p14:tracePt t="136824" x="7410450" y="4883150"/>
          <p14:tracePt t="136840" x="7410450" y="4889500"/>
          <p14:tracePt t="136904" x="7410450" y="4876800"/>
          <p14:tracePt t="136912" x="7404100" y="4857750"/>
          <p14:tracePt t="136923" x="7391400" y="4838700"/>
          <p14:tracePt t="136940" x="7353300" y="4819650"/>
          <p14:tracePt t="136956" x="7315200" y="4806950"/>
          <p14:tracePt t="136959" x="7296150" y="4806950"/>
          <p14:tracePt t="136973" x="7270750" y="4806950"/>
          <p14:tracePt t="136990" x="7200900" y="4806950"/>
          <p14:tracePt t="137007" x="7162800" y="4813300"/>
          <p14:tracePt t="137023" x="7131050" y="4826000"/>
          <p14:tracePt t="137040" x="7105650" y="4851400"/>
          <p14:tracePt t="137056" x="7105650" y="4870450"/>
          <p14:tracePt t="137073" x="7105650" y="4895850"/>
          <p14:tracePt t="137090" x="7105650" y="4921250"/>
          <p14:tracePt t="137107" x="7105650" y="4946650"/>
          <p14:tracePt t="137123" x="7112000" y="4959350"/>
          <p14:tracePt t="137140" x="7143750" y="4984750"/>
          <p14:tracePt t="137142" x="7169150" y="4997450"/>
          <p14:tracePt t="137156" x="7219950" y="5010150"/>
          <p14:tracePt t="137173" x="7346950" y="5041900"/>
          <p14:tracePt t="137175" x="7435850" y="5060950"/>
          <p14:tracePt t="137190" x="7550150" y="5067300"/>
          <p14:tracePt t="137206" x="7620000" y="5067300"/>
          <p14:tracePt t="137223" x="7639050" y="5048250"/>
          <p14:tracePt t="137240" x="7639050" y="5016500"/>
          <p14:tracePt t="137256" x="7613650" y="4959350"/>
          <p14:tracePt t="137273" x="7575550" y="4914900"/>
          <p14:tracePt t="137290" x="7524750" y="4870450"/>
          <p14:tracePt t="137306" x="7448550" y="4845050"/>
          <p14:tracePt t="137323" x="7391400" y="4832350"/>
          <p14:tracePt t="137340" x="7366000" y="4832350"/>
          <p14:tracePt t="137356" x="7334250" y="4832350"/>
          <p14:tracePt t="137373" x="7315200" y="4845050"/>
          <p14:tracePt t="137375" x="7308850" y="4864100"/>
          <p14:tracePt t="137390" x="7302500" y="4895850"/>
          <p14:tracePt t="137406" x="7302500" y="4940300"/>
          <p14:tracePt t="137423" x="7302500" y="4972050"/>
          <p14:tracePt t="137439" x="7315200" y="4997450"/>
          <p14:tracePt t="137456" x="7334250" y="5003800"/>
          <p14:tracePt t="137473" x="7353300" y="5003800"/>
          <p14:tracePt t="137490" x="7391400" y="5003800"/>
          <p14:tracePt t="137507" x="7416800" y="4991100"/>
          <p14:tracePt t="137523" x="7435850" y="4953000"/>
          <p14:tracePt t="137527" x="7442200" y="4933950"/>
          <p14:tracePt t="137540" x="7442200" y="4927600"/>
          <p14:tracePt t="137556" x="7442200" y="4902200"/>
          <p14:tracePt t="137558" x="7442200" y="4889500"/>
          <p14:tracePt t="137573" x="7442200" y="4870450"/>
          <p14:tracePt t="137590" x="7435850" y="4864100"/>
          <p14:tracePt t="137607" x="7423150" y="4845050"/>
          <p14:tracePt t="137623" x="7404100" y="4838700"/>
          <p14:tracePt t="137735" x="0" y="0"/>
        </p14:tracePtLst>
        <p14:tracePtLst>
          <p14:tracePt t="138402" x="7181850" y="5619750"/>
          <p14:tracePt t="138433" x="7200900" y="5619750"/>
          <p14:tracePt t="138442" x="7226300" y="5619750"/>
          <p14:tracePt t="138457" x="7289800" y="5619750"/>
          <p14:tracePt t="138473" x="7353300" y="5619750"/>
          <p14:tracePt t="138490" x="7391400" y="5619750"/>
          <p14:tracePt t="138495" x="7404100" y="5619750"/>
          <p14:tracePt t="138507" x="7410450" y="5619750"/>
          <p14:tracePt t="138872" x="7404100" y="5626100"/>
          <p14:tracePt t="138880" x="7385050" y="5626100"/>
          <p14:tracePt t="138889" x="7353300" y="5626100"/>
          <p14:tracePt t="138905" x="7277100" y="5626100"/>
          <p14:tracePt t="138906" x="0" y="0"/>
        </p14:tracePtLst>
        <p14:tracePtLst>
          <p14:tracePt t="139337" x="7226300" y="5632450"/>
          <p14:tracePt t="139426" x="7245350" y="5632450"/>
          <p14:tracePt t="139434" x="7296150" y="5638800"/>
          <p14:tracePt t="139442" x="7346950" y="5645150"/>
          <p14:tracePt t="139456" x="7467600" y="5676900"/>
          <p14:tracePt t="139472" x="7569200" y="5689600"/>
          <p14:tracePt t="139489" x="7594600" y="5695950"/>
          <p14:tracePt t="139506" x="7600950" y="5695950"/>
          <p14:tracePt t="139750" x="0" y="0"/>
        </p14:tracePtLst>
        <p14:tracePtLst>
          <p14:tracePt t="140649" x="5816600" y="5168900"/>
          <p14:tracePt t="140688" x="5816600" y="5175250"/>
          <p14:tracePt t="140696" x="5816600" y="5181600"/>
          <p14:tracePt t="140706" x="5816600" y="5187950"/>
          <p14:tracePt t="140722" x="5816600" y="5207000"/>
          <p14:tracePt t="140739" x="5829300" y="5226050"/>
          <p14:tracePt t="140743" x="5835650" y="5232400"/>
          <p14:tracePt t="140755" x="5835650" y="5245100"/>
          <p14:tracePt t="140772" x="5854700" y="5264150"/>
          <p14:tracePt t="140789" x="5873750" y="5283200"/>
          <p14:tracePt t="140791" x="5886450" y="5289550"/>
          <p14:tracePt t="140805" x="5899150" y="5289550"/>
          <p14:tracePt t="140822" x="5911850" y="5295900"/>
          <p14:tracePt t="140838" x="5924550" y="5295900"/>
          <p14:tracePt t="140855" x="5937250" y="5295900"/>
          <p14:tracePt t="140872" x="5949950" y="5289550"/>
          <p14:tracePt t="140889" x="5956300" y="5283200"/>
          <p14:tracePt t="140905" x="5962650" y="5264150"/>
          <p14:tracePt t="140922" x="5962650" y="5251450"/>
          <p14:tracePt t="140939" x="5962650" y="5232400"/>
          <p14:tracePt t="140955" x="5962650" y="5213350"/>
          <p14:tracePt t="140971" x="5962650" y="5194300"/>
          <p14:tracePt t="140988" x="5962650" y="5187950"/>
          <p14:tracePt t="141005" x="5962650" y="5175250"/>
          <p14:tracePt t="141008" x="5962650" y="5168900"/>
          <p14:tracePt t="141103" x="0" y="0"/>
        </p14:tracePtLst>
        <p14:tracePtLst>
          <p14:tracePt t="141497" x="5784850" y="4375150"/>
          <p14:tracePt t="141545" x="5784850" y="4387850"/>
          <p14:tracePt t="141553" x="5784850" y="4406900"/>
          <p14:tracePt t="141562" x="5791200" y="4425950"/>
          <p14:tracePt t="141572" x="5803900" y="4445000"/>
          <p14:tracePt t="141589" x="5829300" y="4489450"/>
          <p14:tracePt t="141593" x="5848350" y="4508500"/>
          <p14:tracePt t="141605" x="5854700" y="4514850"/>
          <p14:tracePt t="141623" x="5886450" y="4540250"/>
          <p14:tracePt t="141704" x="5892800" y="4540250"/>
          <p14:tracePt t="141712" x="5899150" y="4533900"/>
          <p14:tracePt t="141729" x="5905500" y="4521200"/>
          <p14:tracePt t="141744" x="5905500" y="4508500"/>
          <p14:tracePt t="141760" x="5905500" y="4495800"/>
          <p14:tracePt t="141777" x="5905500" y="4489450"/>
          <p14:tracePt t="141799" x="5905500" y="4483100"/>
          <p14:tracePt t="141799" x="0" y="0"/>
        </p14:tracePtLst>
        <p14:tracePtLst>
          <p14:tracePt t="142306" x="7194550" y="4940300"/>
          <p14:tracePt t="142314" x="7188200" y="4940300"/>
          <p14:tracePt t="142329" x="7181850" y="4953000"/>
          <p14:tracePt t="142339" x="7181850" y="4959350"/>
          <p14:tracePt t="142355" x="7181850" y="4997450"/>
          <p14:tracePt t="142372" x="7181850" y="5022850"/>
          <p14:tracePt t="142375" x="7181850" y="5041900"/>
          <p14:tracePt t="142388" x="7194550" y="5054600"/>
          <p14:tracePt t="142405" x="7207250" y="5067300"/>
          <p14:tracePt t="142409" x="7213600" y="5073650"/>
          <p14:tracePt t="142424" x="7219950" y="5073650"/>
          <p14:tracePt t="142439" x="7239000" y="5073650"/>
          <p14:tracePt t="142455" x="7264400" y="5073650"/>
          <p14:tracePt t="142471" x="7277100" y="5054600"/>
          <p14:tracePt t="142488" x="7289800" y="5022850"/>
          <p14:tracePt t="142505" x="7302500" y="4991100"/>
          <p14:tracePt t="142521" x="7302500" y="4965700"/>
          <p14:tracePt t="142538" x="7302500" y="4940300"/>
          <p14:tracePt t="142555" x="7302500" y="4927600"/>
          <p14:tracePt t="142571" x="7302500" y="4921250"/>
          <p14:tracePt t="142719" x="0" y="0"/>
        </p14:tracePtLst>
        <p14:tracePtLst>
          <p14:tracePt t="146057" x="6743700" y="5397500"/>
          <p14:tracePt t="146072" x="6743700" y="5403850"/>
          <p14:tracePt t="146080" x="6743700" y="5410200"/>
          <p14:tracePt t="146096" x="6743700" y="5416550"/>
          <p14:tracePt t="146104" x="6743700" y="5429250"/>
          <p14:tracePt t="146120" x="6743700" y="5461000"/>
          <p14:tracePt t="146137" x="6756400" y="5499100"/>
          <p14:tracePt t="146154" x="6769100" y="5530850"/>
          <p14:tracePt t="146170" x="6794500" y="5568950"/>
          <p14:tracePt t="146187" x="6813550" y="5588000"/>
          <p14:tracePt t="146191" x="6826250" y="5600700"/>
          <p14:tracePt t="146204" x="6845300" y="5613400"/>
          <p14:tracePt t="146220" x="6896100" y="5632450"/>
          <p14:tracePt t="146223" x="6921500" y="5638800"/>
          <p14:tracePt t="146237" x="6946900" y="5651500"/>
          <p14:tracePt t="146255" x="7080250" y="5670550"/>
          <p14:tracePt t="146271" x="7175500" y="5683250"/>
          <p14:tracePt t="146287" x="7264400" y="5676900"/>
          <p14:tracePt t="146303" x="7308850" y="5657850"/>
          <p14:tracePt t="146320" x="7334250" y="5619750"/>
          <p14:tracePt t="146337" x="7340600" y="5594350"/>
          <p14:tracePt t="146354" x="7340600" y="5549900"/>
          <p14:tracePt t="146370" x="7340600" y="5492750"/>
          <p14:tracePt t="146387" x="7315200" y="5448300"/>
          <p14:tracePt t="146391" x="7302500" y="5422900"/>
          <p14:tracePt t="146404" x="7277100" y="5397500"/>
          <p14:tracePt t="146420" x="7213600" y="5353050"/>
          <p14:tracePt t="146423" x="7169150" y="5340350"/>
          <p14:tracePt t="146437" x="7131050" y="5327650"/>
          <p14:tracePt t="146455" x="7054850" y="5314950"/>
          <p14:tracePt t="146470" x="7029450" y="5314950"/>
          <p14:tracePt t="146487" x="7016750" y="5314950"/>
          <p14:tracePt t="146503" x="6997700" y="5327650"/>
          <p14:tracePt t="146520" x="6991350" y="5365750"/>
          <p14:tracePt t="146537" x="6985000" y="5403850"/>
          <p14:tracePt t="146554" x="6985000" y="5454650"/>
          <p14:tracePt t="146570" x="6991350" y="5511800"/>
          <p14:tracePt t="146587" x="7023100" y="5562600"/>
          <p14:tracePt t="146591" x="7042150" y="5581650"/>
          <p14:tracePt t="146604" x="7067550" y="5607050"/>
          <p14:tracePt t="146620" x="7118350" y="5632450"/>
          <p14:tracePt t="146623" x="7137400" y="5638800"/>
          <p14:tracePt t="146637" x="7150100" y="5638800"/>
          <p14:tracePt t="146655" x="7175500" y="5638800"/>
          <p14:tracePt t="146670" x="7188200" y="5638800"/>
          <p14:tracePt t="146687" x="7207250" y="5619750"/>
          <p14:tracePt t="146703" x="7213600" y="5594350"/>
          <p14:tracePt t="146720" x="7219950" y="5575300"/>
          <p14:tracePt t="146737" x="7219950" y="5562600"/>
          <p14:tracePt t="147344" x="7219950" y="5556250"/>
          <p14:tracePt t="147352" x="7219950" y="5549900"/>
          <p14:tracePt t="147360" x="7219950" y="5537200"/>
          <p14:tracePt t="147370" x="7213600" y="5524500"/>
          <p14:tracePt t="147387" x="7200900" y="5486400"/>
          <p14:tracePt t="147403" x="7162800" y="5454650"/>
          <p14:tracePt t="147407" x="7143750" y="5435600"/>
          <p14:tracePt t="147420" x="7118350" y="5416550"/>
          <p14:tracePt t="147437" x="7061200" y="5378450"/>
          <p14:tracePt t="147439" x="7042150" y="5365750"/>
          <p14:tracePt t="147455" x="7023100" y="5359400"/>
          <p14:tracePt t="147471" x="7016750" y="5359400"/>
          <p14:tracePt t="147520" x="7010400" y="5359400"/>
          <p14:tracePt t="147528" x="6997700" y="5359400"/>
          <p14:tracePt t="147545" x="6991350" y="5365750"/>
          <p14:tracePt t="147553" x="6978650" y="5372100"/>
          <p14:tracePt t="147570" x="6959600" y="5410200"/>
          <p14:tracePt t="147587" x="6953250" y="5441950"/>
          <p14:tracePt t="147591" x="6946900" y="5461000"/>
          <p14:tracePt t="147603" x="6940550" y="5486400"/>
          <p14:tracePt t="147620" x="6940550" y="5511800"/>
          <p14:tracePt t="147625" x="6940550" y="5537200"/>
          <p14:tracePt t="147636" x="6946900" y="5556250"/>
          <p14:tracePt t="147653" x="6965950" y="5594350"/>
          <p14:tracePt t="147670" x="7023100" y="5626100"/>
          <p14:tracePt t="147687" x="7073900" y="5651500"/>
          <p14:tracePt t="147703" x="7124700" y="5657850"/>
          <p14:tracePt t="147719" x="7162800" y="5657850"/>
          <p14:tracePt t="147736" x="7207250" y="5645150"/>
          <p14:tracePt t="147753" x="7226300" y="5613400"/>
          <p14:tracePt t="147769" x="7232650" y="5568950"/>
          <p14:tracePt t="147786" x="7239000" y="5524500"/>
          <p14:tracePt t="147803" x="7239000" y="5486400"/>
          <p14:tracePt t="147820" x="7226300" y="5448300"/>
          <p14:tracePt t="147836" x="7194550" y="5429250"/>
          <p14:tracePt t="147853" x="7143750" y="5403850"/>
          <p14:tracePt t="147856" x="7118350" y="5397500"/>
          <p14:tracePt t="147870" x="7086600" y="5391150"/>
          <p14:tracePt t="147887" x="7054850" y="5391150"/>
          <p14:tracePt t="147903" x="7029450" y="5397500"/>
          <p14:tracePt t="147919" x="7016750" y="5410200"/>
          <p14:tracePt t="147936" x="7010400" y="5435600"/>
          <p14:tracePt t="147953" x="7010400" y="5467350"/>
          <p14:tracePt t="147970" x="7010400" y="5492750"/>
          <p14:tracePt t="147986" x="7010400" y="5511800"/>
          <p14:tracePt t="148003" x="7016750" y="5524500"/>
          <p14:tracePt t="148020" x="7035800" y="5524500"/>
          <p14:tracePt t="148037" x="7067550" y="5524500"/>
          <p14:tracePt t="148039" x="7092950" y="5524500"/>
          <p14:tracePt t="148053" x="7118350" y="5524500"/>
          <p14:tracePt t="148070" x="7150100" y="5486400"/>
          <p14:tracePt t="148087" x="7156450" y="5467350"/>
          <p14:tracePt t="148103" x="7156450" y="5441950"/>
          <p14:tracePt t="148120" x="7156450" y="5429250"/>
          <p14:tracePt t="148136" x="7156450" y="5422900"/>
          <p14:tracePt t="148232" x="7156450" y="5429250"/>
          <p14:tracePt t="148351" x="0" y="0"/>
        </p14:tracePtLst>
        <p14:tracePtLst>
          <p14:tracePt t="151320" x="7105650" y="4546600"/>
          <p14:tracePt t="151327" x="7092950" y="4546600"/>
          <p14:tracePt t="151337" x="7080250" y="4559300"/>
          <p14:tracePt t="151352" x="7054850" y="4591050"/>
          <p14:tracePt t="151369" x="7016750" y="4667250"/>
          <p14:tracePt t="151385" x="6991350" y="4756150"/>
          <p14:tracePt t="151402" x="6965950" y="4864100"/>
          <p14:tracePt t="151419" x="6965950" y="4940300"/>
          <p14:tracePt t="151435" x="6965950" y="5010150"/>
          <p14:tracePt t="151439" x="6972300" y="5054600"/>
          <p14:tracePt t="151452" x="6978650" y="5086350"/>
          <p14:tracePt t="151469" x="7010400" y="5149850"/>
          <p14:tracePt t="151471" x="7029450" y="5175250"/>
          <p14:tracePt t="151485" x="7061200" y="5207000"/>
          <p14:tracePt t="151503" x="7213600" y="5289550"/>
          <p14:tracePt t="151519" x="7353300" y="5321300"/>
          <p14:tracePt t="151535" x="7493000" y="5334000"/>
          <p14:tracePt t="151552" x="7569200" y="5334000"/>
          <p14:tracePt t="151569" x="7607300" y="5308600"/>
          <p14:tracePt t="151585" x="7626350" y="5276850"/>
          <p14:tracePt t="151602" x="7626350" y="5232400"/>
          <p14:tracePt t="151619" x="7626350" y="5187950"/>
          <p14:tracePt t="151635" x="7626350" y="5111750"/>
          <p14:tracePt t="151652" x="7600950" y="5022850"/>
          <p14:tracePt t="151655" x="7581900" y="4972050"/>
          <p14:tracePt t="151669" x="7556500" y="4927600"/>
          <p14:tracePt t="151685" x="7473950" y="4832350"/>
          <p14:tracePt t="151689" x="7423150" y="4781550"/>
          <p14:tracePt t="151702" x="7321550" y="4699000"/>
          <p14:tracePt t="151719" x="7226300" y="4635500"/>
          <p14:tracePt t="151735" x="7150100" y="4591050"/>
          <p14:tracePt t="151752" x="7105650" y="4565650"/>
          <p14:tracePt t="151769" x="7073900" y="4546600"/>
          <p14:tracePt t="151785" x="7061200" y="4540250"/>
          <p14:tracePt t="151802" x="7054850" y="4540250"/>
          <p14:tracePt t="151819" x="7042150" y="4540250"/>
          <p14:tracePt t="151835" x="7016750" y="4540250"/>
          <p14:tracePt t="151852" x="6991350" y="4552950"/>
          <p14:tracePt t="151856" x="6985000" y="4572000"/>
          <p14:tracePt t="151868" x="6972300" y="4591050"/>
          <p14:tracePt t="151885" x="6946900" y="4635500"/>
          <p14:tracePt t="151889" x="6940550" y="4654550"/>
          <p14:tracePt t="151902" x="6934200" y="4718050"/>
          <p14:tracePt t="151919" x="6934200" y="4787900"/>
          <p14:tracePt t="151935" x="6946900" y="4870450"/>
          <p14:tracePt t="151951" x="7010400" y="4959350"/>
          <p14:tracePt t="151968" x="7099300" y="5035550"/>
          <p14:tracePt t="151985" x="7213600" y="5099050"/>
          <p14:tracePt t="152002" x="7315200" y="5149850"/>
          <p14:tracePt t="152019" x="7397750" y="5181600"/>
          <p14:tracePt t="152035" x="7448550" y="5194300"/>
          <p14:tracePt t="152039" x="7461250" y="5194300"/>
          <p14:tracePt t="152052" x="7480300" y="5194300"/>
          <p14:tracePt t="152069" x="7524750" y="5194300"/>
          <p14:tracePt t="152072" x="7537450" y="5181600"/>
          <p14:tracePt t="152085" x="7556500" y="5168900"/>
          <p14:tracePt t="152103" x="7588250" y="5099050"/>
          <p14:tracePt t="152119" x="7600950" y="5029200"/>
          <p14:tracePt t="152135" x="7600950" y="4959350"/>
          <p14:tracePt t="152152" x="7600950" y="4857750"/>
          <p14:tracePt t="152168" x="7569200" y="4775200"/>
          <p14:tracePt t="152185" x="7543800" y="4705350"/>
          <p14:tracePt t="152202" x="7499350" y="4641850"/>
          <p14:tracePt t="152218" x="7448550" y="4584700"/>
          <p14:tracePt t="152235" x="7372350" y="4521200"/>
          <p14:tracePt t="152252" x="7302500" y="4476750"/>
          <p14:tracePt t="152256" x="7270750" y="4464050"/>
          <p14:tracePt t="152269" x="7251700" y="4457700"/>
          <p14:tracePt t="152285" x="7226300" y="4451350"/>
          <p14:tracePt t="152289" x="7219950" y="4451350"/>
          <p14:tracePt t="152303" x="7194550" y="4457700"/>
          <p14:tracePt t="152319" x="7169150" y="4502150"/>
          <p14:tracePt t="152335" x="7137400" y="4572000"/>
          <p14:tracePt t="152351" x="7112000" y="4667250"/>
          <p14:tracePt t="152368" x="7112000" y="4718050"/>
          <p14:tracePt t="152384" x="7112000" y="4794250"/>
          <p14:tracePt t="152401" x="7150100" y="4870450"/>
          <p14:tracePt t="152417" x="7213600" y="4946650"/>
          <p14:tracePt t="152434" x="7277100" y="5003800"/>
          <p14:tracePt t="152451" x="7340600" y="5054600"/>
          <p14:tracePt t="152468" x="7416800" y="5092700"/>
          <p14:tracePt t="152484" x="7467600" y="5105400"/>
          <p14:tracePt t="152501" x="7499350" y="5105400"/>
          <p14:tracePt t="152502" x="7518400" y="5105400"/>
          <p14:tracePt t="152518" x="7537450" y="5086350"/>
          <p14:tracePt t="152534" x="7550150" y="5048250"/>
          <p14:tracePt t="152551" x="7556500" y="4997450"/>
          <p14:tracePt t="152568" x="7556500" y="4933950"/>
          <p14:tracePt t="152584" x="7550150" y="4864100"/>
          <p14:tracePt t="152601" x="7524750" y="4813300"/>
          <p14:tracePt t="152618" x="7486650" y="4775200"/>
          <p14:tracePt t="152635" x="7442200" y="4749800"/>
          <p14:tracePt t="152651" x="7391400" y="4730750"/>
          <p14:tracePt t="152668" x="7372350" y="4730750"/>
          <p14:tracePt t="152684" x="7353300" y="4730750"/>
          <p14:tracePt t="152701" x="7321550" y="4749800"/>
          <p14:tracePt t="152705" x="7308850" y="4775200"/>
          <p14:tracePt t="152718" x="7296150" y="4845050"/>
          <p14:tracePt t="152735" x="7296150" y="4895850"/>
          <p14:tracePt t="152751" x="7296150" y="4933950"/>
          <p14:tracePt t="152768" x="7302500" y="4953000"/>
          <p14:tracePt t="152784" x="7315200" y="4965700"/>
          <p14:tracePt t="152818" x="7321550" y="4965700"/>
          <p14:tracePt t="152834" x="7334250" y="4965700"/>
          <p14:tracePt t="152851" x="7346950" y="4959350"/>
          <p14:tracePt t="152868" x="7359650" y="4933950"/>
          <p14:tracePt t="152872" x="7359650" y="4927600"/>
          <p14:tracePt t="152884" x="7359650" y="4921250"/>
          <p14:tracePt t="152901" x="7359650" y="4914900"/>
          <p14:tracePt t="152903" x="7359650" y="4908550"/>
          <p14:tracePt t="152918" x="7359650" y="4895850"/>
          <p14:tracePt t="153823" x="0" y="0"/>
        </p14:tracePtLst>
        <p14:tracePtLst>
          <p14:tracePt t="157121" x="5822950" y="4457700"/>
          <p14:tracePt t="157128" x="5816600" y="4464050"/>
          <p14:tracePt t="157136" x="5816600" y="4470400"/>
          <p14:tracePt t="157150" x="5810250" y="4489450"/>
          <p14:tracePt t="157166" x="5810250" y="4514850"/>
          <p14:tracePt t="157183" x="5810250" y="4533900"/>
          <p14:tracePt t="157200" x="5810250" y="4559300"/>
          <p14:tracePt t="157217" x="5816600" y="4578350"/>
          <p14:tracePt t="157233" x="5822950" y="4584700"/>
          <p14:tracePt t="157250" x="5835650" y="4597400"/>
          <p14:tracePt t="157267" x="5848350" y="4603750"/>
          <p14:tracePt t="157272" x="5854700" y="4603750"/>
          <p14:tracePt t="157284" x="5867400" y="4610100"/>
          <p14:tracePt t="157300" x="5880100" y="4610100"/>
          <p14:tracePt t="157317" x="5886450" y="4610100"/>
          <p14:tracePt t="157333" x="5899150" y="4610100"/>
          <p14:tracePt t="157350" x="5924550" y="4597400"/>
          <p14:tracePt t="157367" x="5930900" y="4578350"/>
          <p14:tracePt t="157383" x="5937250" y="4559300"/>
          <p14:tracePt t="157400" x="5937250" y="4540250"/>
          <p14:tracePt t="157416" x="5937250" y="4521200"/>
          <p14:tracePt t="157433" x="5937250" y="4508500"/>
          <p14:tracePt t="157450" x="5937250" y="4483100"/>
          <p14:tracePt t="157466" x="5918200" y="4464050"/>
          <p14:tracePt t="157483" x="5899150" y="4451350"/>
          <p14:tracePt t="157488" x="5886450" y="4445000"/>
          <p14:tracePt t="157500" x="5873750" y="4438650"/>
          <p14:tracePt t="157516" x="5867400" y="4438650"/>
          <p14:tracePt t="157533" x="5854700" y="4438650"/>
          <p14:tracePt t="157550" x="5848350" y="4438650"/>
          <p14:tracePt t="157568" x="5842000" y="4438650"/>
          <p14:tracePt t="157592" x="5835650" y="4438650"/>
          <p14:tracePt t="157600" x="5829300" y="4451350"/>
          <p14:tracePt t="157616" x="5829300" y="4470400"/>
          <p14:tracePt t="157633" x="5829300" y="4502150"/>
          <p14:tracePt t="157650" x="5829300" y="4540250"/>
          <p14:tracePt t="157666" x="5829300" y="4565650"/>
          <p14:tracePt t="157683" x="5842000" y="4591050"/>
          <p14:tracePt t="157687" x="5854700" y="4603750"/>
          <p14:tracePt t="157700" x="5861050" y="4616450"/>
          <p14:tracePt t="157717" x="5892800" y="4641850"/>
          <p14:tracePt t="157719" x="5918200" y="4654550"/>
          <p14:tracePt t="157733" x="5943600" y="4667250"/>
          <p14:tracePt t="157750" x="6026150" y="4699000"/>
          <p14:tracePt t="157767" x="6045200" y="4705350"/>
          <p14:tracePt t="157783" x="6051550" y="4705350"/>
          <p14:tracePt t="157800" x="6064250" y="4705350"/>
          <p14:tracePt t="157816" x="6064250" y="4692650"/>
          <p14:tracePt t="157833" x="6064250" y="4667250"/>
          <p14:tracePt t="157849" x="6064250" y="4629150"/>
          <p14:tracePt t="157866" x="6045200" y="4578350"/>
          <p14:tracePt t="157883" x="6013450" y="4540250"/>
          <p14:tracePt t="157887" x="5994400" y="4521200"/>
          <p14:tracePt t="157899" x="5969000" y="4508500"/>
          <p14:tracePt t="157916" x="5924550" y="4489450"/>
          <p14:tracePt t="157919" x="5918200" y="4489450"/>
          <p14:tracePt t="157933" x="5911850" y="4489450"/>
          <p14:tracePt t="157950" x="5886450" y="4489450"/>
          <p14:tracePt t="157967" x="5867400" y="4508500"/>
          <p14:tracePt t="157983" x="5861050" y="4533900"/>
          <p14:tracePt t="158000" x="5861050" y="4552950"/>
          <p14:tracePt t="158016" x="5861050" y="4572000"/>
          <p14:tracePt t="158033" x="5861050" y="4584700"/>
          <p14:tracePt t="158049" x="5861050" y="4603750"/>
          <p14:tracePt t="158066" x="5867400" y="4603750"/>
          <p14:tracePt t="158120" x="5880100" y="4603750"/>
          <p14:tracePt t="158136" x="5880100" y="4591050"/>
          <p14:tracePt t="158144" x="5880100" y="4584700"/>
          <p14:tracePt t="158152" x="5880100" y="4572000"/>
          <p14:tracePt t="158166" x="5880100" y="4559300"/>
          <p14:tracePt t="158463" x="0" y="0"/>
        </p14:tracePtLst>
        <p14:tracePtLst>
          <p14:tracePt t="158810" x="5784850" y="4419600"/>
          <p14:tracePt t="158817" x="5784850" y="4425950"/>
          <p14:tracePt t="158833" x="5784850" y="4451350"/>
          <p14:tracePt t="158849" x="5784850" y="4476750"/>
          <p14:tracePt t="158866" x="5784850" y="4502150"/>
          <p14:tracePt t="158883" x="5784850" y="4540250"/>
          <p14:tracePt t="158887" x="5791200" y="4546600"/>
          <p14:tracePt t="158899" x="5803900" y="4559300"/>
          <p14:tracePt t="158916" x="5822950" y="4584700"/>
          <p14:tracePt t="158920" x="5835650" y="4591050"/>
          <p14:tracePt t="158933" x="5842000" y="4597400"/>
          <p14:tracePt t="158949" x="5867400" y="4610100"/>
          <p14:tracePt t="158952" x="5867400" y="4616450"/>
          <p14:tracePt t="158967" x="5886450" y="4616450"/>
          <p14:tracePt t="158984" x="5892800" y="4616450"/>
          <p14:tracePt t="159000" x="5899150" y="4616450"/>
          <p14:tracePt t="159016" x="5924550" y="4616450"/>
          <p14:tracePt t="159032" x="5937250" y="4610100"/>
          <p14:tracePt t="159049" x="5943600" y="4591050"/>
          <p14:tracePt t="159066" x="5949950" y="4572000"/>
          <p14:tracePt t="159083" x="5956300" y="4552950"/>
          <p14:tracePt t="159099" x="5956300" y="4533900"/>
          <p14:tracePt t="159116" x="5956300" y="4521200"/>
          <p14:tracePt t="159119" x="5956300" y="4514850"/>
          <p14:tracePt t="159133" x="5956300" y="4508500"/>
          <p14:tracePt t="159150" x="5949950" y="4489450"/>
          <p14:tracePt t="159183" x="5924550" y="4476750"/>
          <p14:tracePt t="159200" x="5905500" y="4470400"/>
          <p14:tracePt t="159216" x="5892800" y="4464050"/>
          <p14:tracePt t="159233" x="5880100" y="4457700"/>
          <p14:tracePt t="159266" x="5873750" y="4457700"/>
          <p14:tracePt t="159283" x="5861050" y="4457700"/>
          <p14:tracePt t="159300" x="5854700" y="4457700"/>
          <p14:tracePt t="159302" x="5848350" y="4470400"/>
          <p14:tracePt t="159315" x="5848350" y="4476750"/>
          <p14:tracePt t="159332" x="5842000" y="4502150"/>
          <p14:tracePt t="159349" x="5842000" y="4527550"/>
          <p14:tracePt t="159351" x="5842000" y="4533900"/>
          <p14:tracePt t="159366" x="5842000" y="4552950"/>
          <p14:tracePt t="159382" x="5848350" y="4584700"/>
          <p14:tracePt t="159399" x="5861050" y="4603750"/>
          <p14:tracePt t="159415" x="5873750" y="4622800"/>
          <p14:tracePt t="159432" x="5899150" y="4635500"/>
          <p14:tracePt t="159449" x="5911850" y="4635500"/>
          <p14:tracePt t="159466" x="5937250" y="4641850"/>
          <p14:tracePt t="159482" x="5956300" y="4641850"/>
          <p14:tracePt t="159499" x="5981700" y="4635500"/>
          <p14:tracePt t="159516" x="5988050" y="4610100"/>
          <p14:tracePt t="159519" x="5988050" y="4603750"/>
          <p14:tracePt t="159532" x="5988050" y="4591050"/>
          <p14:tracePt t="159549" x="5988050" y="4565650"/>
          <p14:tracePt t="159552" x="5988050" y="4552950"/>
          <p14:tracePt t="159566" x="5988050" y="4546600"/>
          <p14:tracePt t="159943" x="0" y="0"/>
        </p14:tracePtLst>
        <p14:tracePtLst>
          <p14:tracePt t="160452" x="5886450" y="4464050"/>
          <p14:tracePt t="160461" x="5880100" y="4464050"/>
          <p14:tracePt t="160473" x="5873750" y="4464050"/>
          <p14:tracePt t="160482" x="5867400" y="4464050"/>
          <p14:tracePt t="160499" x="5861050" y="4470400"/>
          <p14:tracePt t="160516" x="5842000" y="4470400"/>
          <p14:tracePt t="160520" x="5842000" y="4476750"/>
          <p14:tracePt t="160532" x="5835650" y="4483100"/>
          <p14:tracePt t="160550" x="5835650" y="4489450"/>
          <p14:tracePt t="160565" x="5835650" y="4508500"/>
          <p14:tracePt t="160569" x="5835650" y="4514850"/>
          <p14:tracePt t="160582" x="5835650" y="4521200"/>
          <p14:tracePt t="160599" x="5835650" y="4552950"/>
          <p14:tracePt t="160615" x="5842000" y="4565650"/>
          <p14:tracePt t="160632" x="5854700" y="4584700"/>
          <p14:tracePt t="160649" x="5880100" y="4591050"/>
          <p14:tracePt t="160665" x="5886450" y="4597400"/>
          <p14:tracePt t="160682" x="5892800" y="4597400"/>
          <p14:tracePt t="160699" x="5899150" y="4597400"/>
          <p14:tracePt t="160720" x="5911850" y="4597400"/>
          <p14:tracePt t="160736" x="5911850" y="4584700"/>
          <p14:tracePt t="160749" x="5911850" y="4578350"/>
          <p14:tracePt t="160765" x="5911850" y="4546600"/>
          <p14:tracePt t="160769" x="5911850" y="4533900"/>
          <p14:tracePt t="160783" x="5899150" y="4508500"/>
          <p14:tracePt t="160799" x="5892800" y="4495800"/>
          <p14:tracePt t="160815" x="5886450" y="4483100"/>
          <p14:tracePt t="160848" x="5873750" y="4476750"/>
          <p14:tracePt t="160967" x="0" y="0"/>
        </p14:tracePtLst>
        <p14:tracePtLst>
          <p14:tracePt t="162281" x="7232650" y="4838700"/>
          <p14:tracePt t="162289" x="7226300" y="4838700"/>
          <p14:tracePt t="162299" x="7213600" y="4838700"/>
          <p14:tracePt t="162315" x="7207250" y="4857750"/>
          <p14:tracePt t="162331" x="7194550" y="4883150"/>
          <p14:tracePt t="162336" x="7188200" y="4902200"/>
          <p14:tracePt t="162352" x="7188200" y="4921250"/>
          <p14:tracePt t="162365" x="7188200" y="4933950"/>
          <p14:tracePt t="162382" x="7200900" y="4991100"/>
          <p14:tracePt t="162399" x="7219950" y="5010150"/>
          <p14:tracePt t="162415" x="7264400" y="5035550"/>
          <p14:tracePt t="162431" x="7315200" y="5048250"/>
          <p14:tracePt t="162448" x="7372350" y="5060950"/>
          <p14:tracePt t="162464" x="7423150" y="5060950"/>
          <p14:tracePt t="162481" x="7454900" y="5060950"/>
          <p14:tracePt t="162498" x="7473950" y="5048250"/>
          <p14:tracePt t="162515" x="7473950" y="5029200"/>
          <p14:tracePt t="162531" x="7473950" y="4984750"/>
          <p14:tracePt t="162548" x="7461250" y="4946650"/>
          <p14:tracePt t="162550" x="7454900" y="4927600"/>
          <p14:tracePt t="162564" x="7448550" y="4921250"/>
          <p14:tracePt t="162581" x="7435850" y="4902200"/>
          <p14:tracePt t="162598" x="7429500" y="4895850"/>
          <p14:tracePt t="162615" x="7416800" y="4895850"/>
          <p14:tracePt t="163104" x="0" y="0"/>
        </p14:tracePtLst>
        <p14:tracePtLst>
          <p14:tracePt t="163993" x="4743450" y="5384800"/>
          <p14:tracePt t="164000" x="4743450" y="5391150"/>
          <p14:tracePt t="164015" x="4737100" y="5422900"/>
          <p14:tracePt t="164031" x="4737100" y="5448300"/>
          <p14:tracePt t="164047" x="4737100" y="5486400"/>
          <p14:tracePt t="164064" x="4762500" y="5518150"/>
          <p14:tracePt t="164081" x="4806950" y="5543550"/>
          <p14:tracePt t="164097" x="4857750" y="5562600"/>
          <p14:tracePt t="164114" x="4914900" y="5562600"/>
          <p14:tracePt t="164131" x="4978400" y="5562600"/>
          <p14:tracePt t="164147" x="5022850" y="5549900"/>
          <p14:tracePt t="164164" x="5035550" y="5537200"/>
          <p14:tracePt t="164167" x="5041900" y="5530850"/>
          <p14:tracePt t="164181" x="5048250" y="5524500"/>
          <p14:tracePt t="164198" x="5048250" y="5499100"/>
          <p14:tracePt t="164215" x="5041900" y="5480050"/>
          <p14:tracePt t="164231" x="5035550" y="5467350"/>
          <p14:tracePt t="164247" x="5016500" y="5448300"/>
          <p14:tracePt t="164264" x="5003800" y="5435600"/>
          <p14:tracePt t="164281" x="4991100" y="5429250"/>
          <p14:tracePt t="164430" x="0" y="0"/>
        </p14:tracePtLst>
        <p14:tracePtLst>
          <p14:tracePt t="165111" x="5822950" y="5181600"/>
          <p14:tracePt t="165119" x="5816600" y="5181600"/>
          <p14:tracePt t="165131" x="5810250" y="5181600"/>
          <p14:tracePt t="165147" x="5803900" y="5200650"/>
          <p14:tracePt t="165164" x="5803900" y="5219700"/>
          <p14:tracePt t="165167" x="5803900" y="5245100"/>
          <p14:tracePt t="165180" x="5803900" y="5270500"/>
          <p14:tracePt t="165197" x="5810250" y="5321300"/>
          <p14:tracePt t="165215" x="5842000" y="5372100"/>
          <p14:tracePt t="165231" x="5880100" y="5397500"/>
          <p14:tracePt t="165247" x="5905500" y="5410200"/>
          <p14:tracePt t="165264" x="5924550" y="5416550"/>
          <p14:tracePt t="165280" x="5949950" y="5416550"/>
          <p14:tracePt t="165297" x="5969000" y="5416550"/>
          <p14:tracePt t="165314" x="5981700" y="5416550"/>
          <p14:tracePt t="165331" x="5988050" y="5410200"/>
          <p14:tracePt t="165335" x="5994400" y="5397500"/>
          <p14:tracePt t="165364" x="6000750" y="5372100"/>
          <p14:tracePt t="165380" x="6000750" y="5346700"/>
          <p14:tracePt t="165384" x="5994400" y="5327650"/>
          <p14:tracePt t="165397" x="5988050" y="5314950"/>
          <p14:tracePt t="165415" x="5969000" y="5283200"/>
          <p14:tracePt t="165431" x="5962650" y="5264150"/>
          <p14:tracePt t="165447" x="5949950" y="5238750"/>
          <p14:tracePt t="165464" x="5937250" y="5232400"/>
          <p14:tracePt t="165480" x="5930900" y="5226050"/>
          <p14:tracePt t="165497" x="5924550" y="5219700"/>
          <p14:tracePt t="165514" x="5924550" y="5213350"/>
          <p14:tracePt t="165608" x="5918200" y="5213350"/>
          <p14:tracePt t="165617" x="5918200" y="5219700"/>
          <p14:tracePt t="165630" x="5911850" y="5232400"/>
          <p14:tracePt t="165647" x="5911850" y="5251450"/>
          <p14:tracePt t="165664" x="5911850" y="5264150"/>
          <p14:tracePt t="165680" x="5911850" y="5276850"/>
          <p14:tracePt t="165697" x="5911850" y="5289550"/>
          <p14:tracePt t="165951" x="0" y="0"/>
        </p14:tracePtLst>
        <p14:tracePtLst>
          <p14:tracePt t="166331" x="5854700" y="5175250"/>
          <p14:tracePt t="166338" x="5848350" y="5181600"/>
          <p14:tracePt t="166347" x="5842000" y="5181600"/>
          <p14:tracePt t="166364" x="5835650" y="5213350"/>
          <p14:tracePt t="166380" x="5829300" y="5238750"/>
          <p14:tracePt t="166383" x="5829300" y="5245100"/>
          <p14:tracePt t="166397" x="5829300" y="5264150"/>
          <p14:tracePt t="166415" x="5829300" y="5308600"/>
          <p14:tracePt t="166430" x="5835650" y="5340350"/>
          <p14:tracePt t="166447" x="5842000" y="5353050"/>
          <p14:tracePt t="166464" x="5854700" y="5359400"/>
          <p14:tracePt t="166480" x="5861050" y="5359400"/>
          <p14:tracePt t="166497" x="5873750" y="5359400"/>
          <p14:tracePt t="166513" x="5905500" y="5359400"/>
          <p14:tracePt t="166530" x="5924550" y="5334000"/>
          <p14:tracePt t="166547" x="5943600" y="5308600"/>
          <p14:tracePt t="166564" x="5956300" y="5283200"/>
          <p14:tracePt t="166580" x="5956300" y="5270500"/>
          <p14:tracePt t="166596" x="5956300" y="5257800"/>
          <p14:tracePt t="166613" x="5956300" y="5251450"/>
          <p14:tracePt t="166640" x="5956300" y="5245100"/>
          <p14:tracePt t="166766" x="0" y="0"/>
        </p14:tracePtLst>
        <p14:tracePtLst>
          <p14:tracePt t="167640" x="7112000" y="4864100"/>
          <p14:tracePt t="167648" x="7105650" y="4876800"/>
          <p14:tracePt t="167665" x="7099300" y="4902200"/>
          <p14:tracePt t="167680" x="7099300" y="4927600"/>
          <p14:tracePt t="167696" x="7099300" y="4972050"/>
          <p14:tracePt t="167713" x="7099300" y="5010150"/>
          <p14:tracePt t="167730" x="7105650" y="5054600"/>
          <p14:tracePt t="167747" x="7118350" y="5073650"/>
          <p14:tracePt t="167751" x="7131050" y="5086350"/>
          <p14:tracePt t="167763" x="7143750" y="5099050"/>
          <p14:tracePt t="167780" x="7175500" y="5118100"/>
          <p14:tracePt t="167796" x="7207250" y="5130800"/>
          <p14:tracePt t="167800" x="7232650" y="5137150"/>
          <p14:tracePt t="167813" x="7258050" y="5143500"/>
          <p14:tracePt t="167830" x="7327900" y="5143500"/>
          <p14:tracePt t="167847" x="7378700" y="5143500"/>
          <p14:tracePt t="167863" x="7397750" y="5124450"/>
          <p14:tracePt t="167880" x="7410450" y="5099050"/>
          <p14:tracePt t="167897" x="7423150" y="5060950"/>
          <p14:tracePt t="167914" x="7423150" y="5035550"/>
          <p14:tracePt t="167930" x="7423150" y="5003800"/>
          <p14:tracePt t="167947" x="7410450" y="4953000"/>
          <p14:tracePt t="167963" x="7385050" y="4908550"/>
          <p14:tracePt t="167968" x="7366000" y="4889500"/>
          <p14:tracePt t="167979" x="7346950" y="4870450"/>
          <p14:tracePt t="167996" x="7302500" y="4845050"/>
          <p14:tracePt t="168000" x="7289800" y="4838700"/>
          <p14:tracePt t="168013" x="7270750" y="4838700"/>
          <p14:tracePt t="168030" x="7251700" y="4832350"/>
          <p14:tracePt t="168047" x="7239000" y="4832350"/>
          <p14:tracePt t="168063" x="7226300" y="4832350"/>
          <p14:tracePt t="168080" x="7219950" y="4845050"/>
          <p14:tracePt t="168096" x="7207250" y="4870450"/>
          <p14:tracePt t="168113" x="7194550" y="4914900"/>
          <p14:tracePt t="168129" x="7188200" y="4953000"/>
          <p14:tracePt t="168146" x="7188200" y="4997450"/>
          <p14:tracePt t="168163" x="7207250" y="5029200"/>
          <p14:tracePt t="168179" x="7226300" y="5054600"/>
          <p14:tracePt t="168196" x="7270750" y="5080000"/>
          <p14:tracePt t="168213" x="7321550" y="5092700"/>
          <p14:tracePt t="168215" x="7346950" y="5099050"/>
          <p14:tracePt t="168229" x="7366000" y="5105400"/>
          <p14:tracePt t="168246" x="7391400" y="5105400"/>
          <p14:tracePt t="168263" x="7397750" y="5105400"/>
          <p14:tracePt t="168279" x="7410450" y="5099050"/>
          <p14:tracePt t="168296" x="7410450" y="5073650"/>
          <p14:tracePt t="168313" x="7410450" y="5048250"/>
          <p14:tracePt t="168330" x="7410450" y="5010150"/>
          <p14:tracePt t="168346" x="7397750" y="4997450"/>
          <p14:tracePt t="168363" x="7391400" y="4984750"/>
          <p14:tracePt t="168703" x="0" y="0"/>
        </p14:tracePtLst>
        <p14:tracePtLst>
          <p14:tracePt t="169840" x="1778000" y="6127750"/>
          <p14:tracePt t="169936" x="1803400" y="6127750"/>
          <p14:tracePt t="169945" x="1854200" y="6134100"/>
          <p14:tracePt t="169952" x="1905000" y="6134100"/>
          <p14:tracePt t="169962" x="1993900" y="6134100"/>
          <p14:tracePt t="169979" x="2209800" y="6134100"/>
          <p14:tracePt t="169996" x="2432050" y="6134100"/>
          <p14:tracePt t="169999" x="2527300" y="6134100"/>
          <p14:tracePt t="170013" x="2609850" y="6134100"/>
          <p14:tracePt t="170029" x="2730500" y="6134100"/>
          <p14:tracePt t="170033" x="2768600" y="6134100"/>
          <p14:tracePt t="170047" x="2838450" y="6134100"/>
          <p14:tracePt t="170063" x="2914650" y="6134100"/>
          <p14:tracePt t="170080" x="3028950" y="6134100"/>
          <p14:tracePt t="170095" x="3200400" y="6134100"/>
          <p14:tracePt t="170112" x="3378200" y="6134100"/>
          <p14:tracePt t="170128" x="3511550" y="6134100"/>
          <p14:tracePt t="170145" x="3600450" y="6134100"/>
          <p14:tracePt t="170162" x="3625850" y="6134100"/>
          <p14:tracePt t="170179" x="3644900" y="6134100"/>
          <p14:tracePt t="170195" x="3657600" y="6134100"/>
          <p14:tracePt t="170212" x="3683000" y="6134100"/>
          <p14:tracePt t="170229" x="3733800" y="6134100"/>
          <p14:tracePt t="170232" x="3765550" y="6140450"/>
          <p14:tracePt t="170247" x="3797300" y="6146800"/>
          <p14:tracePt t="170263" x="3822700" y="6153150"/>
          <p14:tracePt t="170696" x="3829050" y="6153150"/>
          <p14:tracePt t="170704" x="3835400" y="6153150"/>
          <p14:tracePt t="170712" x="3841750" y="6153150"/>
          <p14:tracePt t="170729" x="3886200" y="6153150"/>
          <p14:tracePt t="170745" x="3949700" y="6153150"/>
          <p14:tracePt t="170762" x="4032250" y="6153150"/>
          <p14:tracePt t="170779" x="4108450" y="6153150"/>
          <p14:tracePt t="170783" x="4140200" y="6153150"/>
          <p14:tracePt t="170796" x="4165600" y="6153150"/>
          <p14:tracePt t="170812" x="4197350" y="6153150"/>
          <p14:tracePt t="171078" x="0" y="0"/>
        </p14:tracePtLst>
        <p14:tracePtLst>
          <p14:tracePt t="171712" x="4514850" y="6153150"/>
          <p14:tracePt t="171879" x="0" y="0"/>
        </p14:tracePtLst>
        <p14:tracePtLst>
          <p14:tracePt t="172624" x="4610100" y="6140450"/>
          <p14:tracePt t="172697" x="4635500" y="6140450"/>
          <p14:tracePt t="172704" x="4667250" y="6140450"/>
          <p14:tracePt t="172712" x="4711700" y="6146800"/>
          <p14:tracePt t="172728" x="4832350" y="6159500"/>
          <p14:tracePt t="172745" x="4984750" y="6184900"/>
          <p14:tracePt t="172761" x="5149850" y="6184900"/>
          <p14:tracePt t="172778" x="5359400" y="6184900"/>
          <p14:tracePt t="172795" x="5581650" y="6184900"/>
          <p14:tracePt t="172799" x="5689600" y="6184900"/>
          <p14:tracePt t="172811" x="5803900" y="6184900"/>
          <p14:tracePt t="172828" x="6000750" y="6184900"/>
          <p14:tracePt t="172831" x="6096000" y="6184900"/>
          <p14:tracePt t="172845" x="6172200" y="6184900"/>
          <p14:tracePt t="172861" x="6286500" y="6184900"/>
          <p14:tracePt t="172879" x="6350000" y="6184900"/>
          <p14:tracePt t="173070" x="0" y="0"/>
        </p14:tracePtLst>
        <p14:tracePtLst>
          <p14:tracePt t="173649" x="4908550" y="6178550"/>
          <p14:tracePt t="173672" x="4927600" y="6178550"/>
          <p14:tracePt t="173680" x="4959350" y="6178550"/>
          <p14:tracePt t="173687" x="4997450" y="6178550"/>
          <p14:tracePt t="173696" x="5054600" y="6178550"/>
          <p14:tracePt t="173711" x="5200650" y="6178550"/>
          <p14:tracePt t="173728" x="5372100" y="6178550"/>
          <p14:tracePt t="173744" x="5518150" y="6178550"/>
          <p14:tracePt t="173761" x="5626100" y="6178550"/>
          <p14:tracePt t="173778" x="5702300" y="6178550"/>
          <p14:tracePt t="173794" x="5746750" y="6178550"/>
          <p14:tracePt t="173811" x="5797550" y="6178550"/>
          <p14:tracePt t="173815" x="5829300" y="6178550"/>
          <p14:tracePt t="173828" x="5867400" y="6178550"/>
          <p14:tracePt t="173844" x="5988050" y="6178550"/>
          <p14:tracePt t="173847" x="6051550" y="6178550"/>
          <p14:tracePt t="173861" x="6115050" y="6178550"/>
          <p14:tracePt t="173878" x="6235700" y="6178550"/>
          <p14:tracePt t="173895" x="6248400" y="6178550"/>
          <p14:tracePt t="174294" x="0" y="0"/>
        </p14:tracePtLst>
        <p14:tracePtLst>
          <p14:tracePt t="174928" x="4895850" y="6140450"/>
          <p14:tracePt t="174991" x="4908550" y="6140450"/>
          <p14:tracePt t="175000" x="4933950" y="6140450"/>
          <p14:tracePt t="175010" x="4972050" y="6140450"/>
          <p14:tracePt t="175028" x="5099050" y="6140450"/>
          <p14:tracePt t="175044" x="5289550" y="6140450"/>
          <p14:tracePt t="175048" x="5416550" y="6140450"/>
          <p14:tracePt t="175060" x="5549900" y="6140450"/>
          <p14:tracePt t="175077" x="5810250" y="6140450"/>
          <p14:tracePt t="175094" x="6108700" y="6140450"/>
          <p14:tracePt t="175110" x="6203950" y="6140450"/>
          <p14:tracePt t="175127" x="6229350" y="6140450"/>
          <p14:tracePt t="175144" x="6235700" y="6140450"/>
          <p14:tracePt t="175431" x="0" y="0"/>
        </p14:tracePtLst>
        <p14:tracePtLst>
          <p14:tracePt t="175880" x="4889500" y="6127750"/>
          <p14:tracePt t="175920" x="4902200" y="6127750"/>
          <p14:tracePt t="175927" x="4933950" y="6127750"/>
          <p14:tracePt t="175936" x="4978400" y="6134100"/>
          <p14:tracePt t="175945" x="5054600" y="6153150"/>
          <p14:tracePt t="175960" x="5245100" y="6184900"/>
          <p14:tracePt t="175977" x="5492750" y="6197600"/>
          <p14:tracePt t="175994" x="5791200" y="6197600"/>
          <p14:tracePt t="176010" x="6076950" y="6197600"/>
          <p14:tracePt t="176027" x="6267450" y="6197600"/>
          <p14:tracePt t="176044" x="6343650" y="6197600"/>
          <p14:tracePt t="176047" x="6356350" y="6197600"/>
          <p14:tracePt t="176230" x="0" y="0"/>
        </p14:tracePtLst>
        <p14:tracePtLst>
          <p14:tracePt t="177320" x="4895850" y="6121400"/>
          <p14:tracePt t="177352" x="4914900" y="6121400"/>
          <p14:tracePt t="177360" x="4940300" y="6121400"/>
          <p14:tracePt t="177368" x="4978400" y="6121400"/>
          <p14:tracePt t="177376" x="5029200" y="6121400"/>
          <p14:tracePt t="177393" x="5200650" y="6121400"/>
          <p14:tracePt t="177410" x="5422900" y="6121400"/>
          <p14:tracePt t="177426" x="5651500" y="6121400"/>
          <p14:tracePt t="177443" x="5829300" y="6121400"/>
          <p14:tracePt t="177447" x="5880100" y="6121400"/>
          <p14:tracePt t="177460" x="5918200" y="6121400"/>
          <p14:tracePt t="177477" x="5943600" y="6121400"/>
          <p14:tracePt t="177493" x="5949950" y="6121400"/>
          <p14:tracePt t="177512" x="5956300" y="6121400"/>
          <p14:tracePt t="177527" x="5962650" y="6121400"/>
          <p14:tracePt t="177543" x="5988050" y="6121400"/>
          <p14:tracePt t="177559" x="6007100" y="6121400"/>
          <p14:tracePt t="177576" x="6019800" y="6121400"/>
          <p14:tracePt t="177593" x="6026150" y="6121400"/>
          <p14:tracePt t="177610" x="6032500" y="6121400"/>
          <p14:tracePt t="177626" x="6045200" y="6121400"/>
          <p14:tracePt t="177643" x="6051550" y="6121400"/>
          <p14:tracePt t="177659" x="6057900" y="6121400"/>
          <p14:tracePt t="177783" x="6064250" y="6121400"/>
          <p14:tracePt t="177791" x="6070600" y="6121400"/>
          <p14:tracePt t="177798" x="6076950" y="6121400"/>
          <p14:tracePt t="177814" x="6089650" y="6121400"/>
          <p14:tracePt t="177826" x="6102350" y="6121400"/>
          <p14:tracePt t="177843" x="6140450" y="6121400"/>
          <p14:tracePt t="177859" x="6178550" y="6121400"/>
          <p14:tracePt t="177876" x="6197600" y="6121400"/>
          <p14:tracePt t="177893" x="6216650" y="6121400"/>
          <p14:tracePt t="177929" x="6223000" y="6121400"/>
          <p14:tracePt t="178799" x="0" y="0"/>
        </p14:tracePtLst>
        <p14:tracePtLst>
          <p14:tracePt t="179440" x="4965700" y="6102350"/>
          <p14:tracePt t="179496" x="4972050" y="6102350"/>
          <p14:tracePt t="179504" x="4984750" y="6102350"/>
          <p14:tracePt t="179512" x="5010150" y="6102350"/>
          <p14:tracePt t="179527" x="5092700" y="6102350"/>
          <p14:tracePt t="179543" x="5245100" y="6102350"/>
          <p14:tracePt t="179559" x="5435600" y="6102350"/>
          <p14:tracePt t="179576" x="5619750" y="6102350"/>
          <p14:tracePt t="179592" x="5791200" y="6102350"/>
          <p14:tracePt t="179609" x="5937250" y="6102350"/>
          <p14:tracePt t="179626" x="6057900" y="6102350"/>
          <p14:tracePt t="179643" x="6121400" y="6102350"/>
          <p14:tracePt t="179647" x="6146800" y="6102350"/>
          <p14:tracePt t="179659" x="6153150" y="6102350"/>
          <p14:tracePt t="179663" x="6165850" y="6102350"/>
          <p14:tracePt t="179676" x="6172200" y="6102350"/>
          <p14:tracePt t="180303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7"/>
            <a:ext cx="11075135" cy="519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对象作为方法参数时与传递数组一样，传递对象实际是传递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对象的引用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基本数据类型传递的是实际值的拷贝，传值后形参和实参不再相关：修改形参的值，不影响实参。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引用类型变量传递的是对象的引用，通过形参修改对象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object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，将改变实参引用的对象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object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Java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无类似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C++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的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&amp;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或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C#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的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ref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来修饰方法参数，只能靠形参的声明类型来区分是传值还是传引用，因此一定要注意区分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69028" y="3304378"/>
            <a:ext cx="2232025" cy="1957387"/>
            <a:chOff x="612" y="2069"/>
            <a:chExt cx="1406" cy="1233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12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实参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292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形参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cxnSp>
          <p:nvCxnSpPr>
            <p:cNvPr id="8" name="AutoShape 7"/>
            <p:cNvCxnSpPr>
              <a:cxnSpLocks noChangeShapeType="1"/>
              <a:stCxn id="6" idx="3"/>
              <a:endCxn id="7" idx="0"/>
            </p:cNvCxnSpPr>
            <p:nvPr/>
          </p:nvCxnSpPr>
          <p:spPr bwMode="auto">
            <a:xfrm>
              <a:off x="1338" y="2205"/>
              <a:ext cx="317" cy="45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156" y="2337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copy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156" y="3071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基本类型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439378" y="3304378"/>
            <a:ext cx="3887788" cy="1951037"/>
            <a:chOff x="2744" y="2069"/>
            <a:chExt cx="2449" cy="12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744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实参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424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形参 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cxnSp>
          <p:nvCxnSpPr>
            <p:cNvPr id="14" name="AutoShape 13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>
              <a:off x="3470" y="2205"/>
              <a:ext cx="317" cy="45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288" y="2337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copy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558" y="2115"/>
              <a:ext cx="635" cy="4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A3B2C1"/>
              </a:solidFill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object</a:t>
              </a:r>
            </a:p>
          </p:txBody>
        </p:sp>
        <p:cxnSp>
          <p:nvCxnSpPr>
            <p:cNvPr id="17" name="AutoShape 16"/>
            <p:cNvCxnSpPr>
              <a:cxnSpLocks noChangeShapeType="1"/>
              <a:stCxn id="12" idx="3"/>
              <a:endCxn id="16" idx="2"/>
            </p:cNvCxnSpPr>
            <p:nvPr/>
          </p:nvCxnSpPr>
          <p:spPr bwMode="auto">
            <a:xfrm>
              <a:off x="3470" y="2205"/>
              <a:ext cx="1088" cy="11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/>
            <p:cNvCxnSpPr>
              <a:cxnSpLocks noChangeShapeType="1"/>
              <a:stCxn id="13" idx="3"/>
              <a:endCxn id="16" idx="2"/>
            </p:cNvCxnSpPr>
            <p:nvPr/>
          </p:nvCxnSpPr>
          <p:spPr bwMode="auto">
            <a:xfrm flipV="1">
              <a:off x="4150" y="2319"/>
              <a:ext cx="408" cy="47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288" y="3067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引用类型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15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49"/>
    </mc:Choice>
    <mc:Fallback xmlns="">
      <p:transition spd="slow" advTm="117349"/>
    </mc:Fallback>
  </mc:AlternateContent>
  <p:extLst>
    <p:ext uri="{3A86A75C-4F4B-4683-9AE1-C65F6400EC91}">
      <p14:laserTraceLst xmlns:p14="http://schemas.microsoft.com/office/powerpoint/2010/main">
        <p14:tracePtLst>
          <p14:tracePt t="2643" x="5848350" y="863600"/>
          <p14:tracePt t="2698" x="5930900" y="863600"/>
          <p14:tracePt t="2714" x="6083300" y="863600"/>
          <p14:tracePt t="2731" x="6299200" y="863600"/>
          <p14:tracePt t="2748" x="6559550" y="863600"/>
          <p14:tracePt t="2765" x="6864350" y="863600"/>
          <p14:tracePt t="2781" x="7169150" y="863600"/>
          <p14:tracePt t="2798" x="7454900" y="863600"/>
          <p14:tracePt t="2815" x="7702550" y="863600"/>
          <p14:tracePt t="2831" x="7931150" y="863600"/>
          <p14:tracePt t="2834" x="8045450" y="863600"/>
          <p14:tracePt t="2848" x="8255000" y="863600"/>
          <p14:tracePt t="2864" x="8451850" y="863600"/>
          <p14:tracePt t="2881" x="8636000" y="863600"/>
          <p14:tracePt t="2898" x="8782050" y="863600"/>
          <p14:tracePt t="2914" x="8890000" y="863600"/>
          <p14:tracePt t="2931" x="8953500" y="863600"/>
          <p14:tracePt t="2948" x="8997950" y="863600"/>
          <p14:tracePt t="2965" x="9029700" y="863600"/>
          <p14:tracePt t="2981" x="9067800" y="863600"/>
          <p14:tracePt t="2998" x="9118600" y="863600"/>
          <p14:tracePt t="3014" x="9182100" y="863600"/>
          <p14:tracePt t="3031" x="9245600" y="863600"/>
          <p14:tracePt t="3033" x="9290050" y="863600"/>
          <p14:tracePt t="3048" x="9334500" y="869950"/>
          <p14:tracePt t="3065" x="9359900" y="869950"/>
          <p14:tracePt t="3081" x="9366250" y="869950"/>
          <p14:tracePt t="3114" x="9372600" y="869950"/>
          <p14:tracePt t="3400" x="0" y="0"/>
        </p14:tracePtLst>
        <p14:tracePtLst>
          <p14:tracePt t="5956" x="1663700" y="1714500"/>
          <p14:tracePt t="5968" x="1682750" y="1714500"/>
          <p14:tracePt t="5981" x="1739900" y="1714500"/>
          <p14:tracePt t="5997" x="1822450" y="1714500"/>
          <p14:tracePt t="6013" x="1949450" y="1714500"/>
          <p14:tracePt t="6030" x="2120900" y="1714500"/>
          <p14:tracePt t="6033" x="2216150" y="1714500"/>
          <p14:tracePt t="6047" x="2317750" y="1714500"/>
          <p14:tracePt t="6064" x="2540000" y="1714500"/>
          <p14:tracePt t="6081" x="2882900" y="1714500"/>
          <p14:tracePt t="6097" x="3117850" y="1714500"/>
          <p14:tracePt t="6114" x="3346450" y="1714500"/>
          <p14:tracePt t="6130" x="3568700" y="1714500"/>
          <p14:tracePt t="6147" x="3759200" y="1714500"/>
          <p14:tracePt t="6164" x="3937000" y="1714500"/>
          <p14:tracePt t="6180" x="4051300" y="1714500"/>
          <p14:tracePt t="6197" x="4121150" y="1714500"/>
          <p14:tracePt t="6213" x="4133850" y="1714500"/>
          <p14:tracePt t="6410" x="0" y="0"/>
        </p14:tracePtLst>
        <p14:tracePtLst>
          <p14:tracePt t="6787" x="2730500" y="1708150"/>
          <p14:tracePt t="6801" x="2787650" y="1708150"/>
          <p14:tracePt t="6814" x="2832100" y="1708150"/>
          <p14:tracePt t="6830" x="2946400" y="1708150"/>
          <p14:tracePt t="6847" x="3124200" y="1708150"/>
          <p14:tracePt t="6851" x="3244850" y="1708150"/>
          <p14:tracePt t="6863" x="3371850" y="1708150"/>
          <p14:tracePt t="6880" x="3829050" y="1708150"/>
          <p14:tracePt t="6896" x="4095750" y="1708150"/>
          <p14:tracePt t="6913" x="4260850" y="1708150"/>
          <p14:tracePt t="6930" x="4343400" y="1708150"/>
          <p14:tracePt t="6947" x="4356100" y="1708150"/>
          <p14:tracePt t="7154" x="4343400" y="1708150"/>
          <p14:tracePt t="7164" x="4311650" y="1708150"/>
          <p14:tracePt t="7180" x="4171950" y="1708150"/>
          <p14:tracePt t="7197" x="3924300" y="1708150"/>
          <p14:tracePt t="7213" x="3556000" y="1708150"/>
          <p14:tracePt t="7230" x="3187700" y="1708150"/>
          <p14:tracePt t="7247" x="2927350" y="1708150"/>
          <p14:tracePt t="7263" x="2787650" y="1708150"/>
          <p14:tracePt t="7265" x="2768600" y="1708150"/>
          <p14:tracePt t="7280" x="2755900" y="1708150"/>
          <p14:tracePt t="7297" x="2749550" y="1708150"/>
          <p14:tracePt t="7386" x="2774950" y="1708150"/>
          <p14:tracePt t="7397" x="2813050" y="1708150"/>
          <p14:tracePt t="7413" x="2952750" y="1708150"/>
          <p14:tracePt t="7430" x="3117850" y="1708150"/>
          <p14:tracePt t="7447" x="3302000" y="1708150"/>
          <p14:tracePt t="7450" x="3371850" y="1708150"/>
          <p14:tracePt t="7463" x="3429000" y="1708150"/>
          <p14:tracePt t="7480" x="3467100" y="1708150"/>
          <p14:tracePt t="7570" x="3454400" y="1708150"/>
          <p14:tracePt t="7580" x="3448050" y="1708150"/>
          <p14:tracePt t="7596" x="3429000" y="1708150"/>
          <p14:tracePt t="7697" x="0" y="0"/>
        </p14:tracePtLst>
        <p14:tracePtLst>
          <p14:tracePt t="8859" x="4006850" y="1797050"/>
          <p14:tracePt t="8883" x="4019550" y="1790700"/>
          <p14:tracePt t="8901" x="4032250" y="1790700"/>
          <p14:tracePt t="8913" x="4070350" y="1790700"/>
          <p14:tracePt t="8930" x="4121150" y="1790700"/>
          <p14:tracePt t="8946" x="4197350" y="1790700"/>
          <p14:tracePt t="8963" x="4292600" y="1790700"/>
          <p14:tracePt t="8980" x="4406900" y="1790700"/>
          <p14:tracePt t="8996" x="4559300" y="1809750"/>
          <p14:tracePt t="9013" x="4730750" y="1847850"/>
          <p14:tracePt t="9029" x="4895850" y="1860550"/>
          <p14:tracePt t="9046" x="5041900" y="1873250"/>
          <p14:tracePt t="9062" x="5200650" y="1873250"/>
          <p14:tracePt t="9079" x="5346700" y="1873250"/>
          <p14:tracePt t="9081" x="5410200" y="1873250"/>
          <p14:tracePt t="9096" x="5473700" y="1873250"/>
          <p14:tracePt t="9112" x="5613400" y="1873250"/>
          <p14:tracePt t="9129" x="5683250" y="1873250"/>
          <p14:tracePt t="9146" x="5740400" y="1873250"/>
          <p14:tracePt t="9162" x="5791200" y="1873250"/>
          <p14:tracePt t="9179" x="5842000" y="1873250"/>
          <p14:tracePt t="9196" x="5867400" y="1873250"/>
          <p14:tracePt t="9212" x="5880100" y="1873250"/>
          <p14:tracePt t="9401" x="0" y="0"/>
        </p14:tracePtLst>
        <p14:tracePtLst>
          <p14:tracePt t="10484" x="6394450" y="1714500"/>
          <p14:tracePt t="10498" x="6483350" y="1714500"/>
          <p14:tracePt t="10513" x="6616700" y="1714500"/>
          <p14:tracePt t="10529" x="6838950" y="1714500"/>
          <p14:tracePt t="10545" x="7118350" y="1714500"/>
          <p14:tracePt t="10562" x="7467600" y="1714500"/>
          <p14:tracePt t="10579" x="7816850" y="1714500"/>
          <p14:tracePt t="10596" x="8096250" y="1714500"/>
          <p14:tracePt t="10612" x="8324850" y="1714500"/>
          <p14:tracePt t="10629" x="8547100" y="1714500"/>
          <p14:tracePt t="10646" x="8750300" y="1714500"/>
          <p14:tracePt t="10662" x="8947150" y="1714500"/>
          <p14:tracePt t="10679" x="9118600" y="1714500"/>
          <p14:tracePt t="10682" x="9201150" y="1714500"/>
          <p14:tracePt t="10695" x="9271000" y="1714500"/>
          <p14:tracePt t="10712" x="9442450" y="1714500"/>
          <p14:tracePt t="10729" x="9518650" y="1714500"/>
          <p14:tracePt t="10745" x="9594850" y="1714500"/>
          <p14:tracePt t="10762" x="9664700" y="1714500"/>
          <p14:tracePt t="10778" x="9728200" y="1714500"/>
          <p14:tracePt t="10795" x="9804400" y="1714500"/>
          <p14:tracePt t="10812" x="9867900" y="1714500"/>
          <p14:tracePt t="10828" x="9906000" y="1714500"/>
          <p14:tracePt t="10845" x="9937750" y="1714500"/>
          <p14:tracePt t="10862" x="9950450" y="1714500"/>
          <p14:tracePt t="10865" x="9956800" y="1714500"/>
          <p14:tracePt t="10890" x="9963150" y="1714500"/>
          <p14:tracePt t="10899" x="9975850" y="1714500"/>
          <p14:tracePt t="10912" x="9994900" y="1714500"/>
          <p14:tracePt t="10939" x="10026650" y="1714500"/>
          <p14:tracePt t="10946" x="10033000" y="1714500"/>
          <p14:tracePt t="10962" x="10045700" y="1714500"/>
          <p14:tracePt t="12081" x="0" y="0"/>
        </p14:tracePtLst>
        <p14:tracePtLst>
          <p14:tracePt t="14706" x="2095500" y="2139950"/>
          <p14:tracePt t="14738" x="2101850" y="2139950"/>
          <p14:tracePt t="14750" x="2127250" y="2139950"/>
          <p14:tracePt t="14761" x="2197100" y="2139950"/>
          <p14:tracePt t="14777" x="2336800" y="2139950"/>
          <p14:tracePt t="14794" x="2508250" y="2139950"/>
          <p14:tracePt t="14811" x="2673350" y="2139950"/>
          <p14:tracePt t="14827" x="2819400" y="2139950"/>
          <p14:tracePt t="14844" x="2940050" y="2139950"/>
          <p14:tracePt t="14861" x="3048000" y="2139950"/>
          <p14:tracePt t="14877" x="3143250" y="2139950"/>
          <p14:tracePt t="14894" x="3251200" y="2139950"/>
          <p14:tracePt t="14911" x="3333750" y="2139950"/>
          <p14:tracePt t="14927" x="3390900" y="2139950"/>
          <p14:tracePt t="14929" x="3409950" y="2139950"/>
          <p14:tracePt t="14944" x="3416300" y="2139950"/>
          <p14:tracePt t="16665" x="0" y="0"/>
        </p14:tracePtLst>
        <p14:tracePtLst>
          <p14:tracePt t="17306" x="3702050" y="2114550"/>
          <p14:tracePt t="17371" x="3714750" y="2114550"/>
          <p14:tracePt t="17382" x="3765550" y="2114550"/>
          <p14:tracePt t="17393" x="3943350" y="2120900"/>
          <p14:tracePt t="17410" x="4229100" y="2165350"/>
          <p14:tracePt t="17427" x="4470400" y="2171700"/>
          <p14:tracePt t="17443" x="4648200" y="2171700"/>
          <p14:tracePt t="17460" x="4705350" y="2171700"/>
          <p14:tracePt t="17476" x="4724400" y="2171700"/>
          <p14:tracePt t="17641" x="0" y="0"/>
        </p14:tracePtLst>
        <p14:tracePtLst>
          <p14:tracePt t="18947" x="3981450" y="2108200"/>
          <p14:tracePt t="19034" x="4000500" y="2108200"/>
          <p14:tracePt t="19044" x="4038600" y="2108200"/>
          <p14:tracePt t="19059" x="4165600" y="2108200"/>
          <p14:tracePt t="19076" x="4349750" y="2108200"/>
          <p14:tracePt t="19093" x="4533900" y="2108200"/>
          <p14:tracePt t="19109" x="4718050" y="2108200"/>
          <p14:tracePt t="19126" x="4864100" y="2108200"/>
          <p14:tracePt t="19143" x="4959350" y="2108200"/>
          <p14:tracePt t="19146" x="4984750" y="2108200"/>
          <p14:tracePt t="19159" x="5003800" y="2108200"/>
          <p14:tracePt t="19177" x="5022850" y="2108200"/>
          <p14:tracePt t="19192" x="5029200" y="2108200"/>
          <p14:tracePt t="19209" x="5035550" y="2108200"/>
          <p14:tracePt t="19226" x="5048250" y="2108200"/>
          <p14:tracePt t="19242" x="5060950" y="2108200"/>
          <p14:tracePt t="19259" x="5067300" y="2108200"/>
          <p14:tracePt t="19276" x="5073650" y="2108200"/>
          <p14:tracePt t="19309" x="5086350" y="2108200"/>
          <p14:tracePt t="19326" x="5092700" y="2108200"/>
          <p14:tracePt t="19342" x="5099050" y="2108200"/>
          <p14:tracePt t="19449" x="0" y="0"/>
        </p14:tracePtLst>
        <p14:tracePtLst>
          <p14:tracePt t="20659" x="3816350" y="2146300"/>
          <p14:tracePt t="20738" x="3822700" y="2146300"/>
          <p14:tracePt t="20755" x="3829050" y="2146300"/>
          <p14:tracePt t="20768" x="3841750" y="2146300"/>
          <p14:tracePt t="20777" x="3873500" y="2146300"/>
          <p14:tracePt t="20792" x="3956050" y="2146300"/>
          <p14:tracePt t="20809" x="4095750" y="2146300"/>
          <p14:tracePt t="20825" x="4286250" y="2146300"/>
          <p14:tracePt t="20842" x="4502150" y="2146300"/>
          <p14:tracePt t="20859" x="4692650" y="2146300"/>
          <p14:tracePt t="20875" x="4832350" y="2159000"/>
          <p14:tracePt t="20892" x="4921250" y="2159000"/>
          <p14:tracePt t="20909" x="4959350" y="2159000"/>
          <p14:tracePt t="20925" x="4978400" y="2159000"/>
          <p14:tracePt t="20942" x="4984750" y="2159000"/>
          <p14:tracePt t="21082" x="4991100" y="2159000"/>
          <p14:tracePt t="21114" x="4997450" y="2159000"/>
          <p14:tracePt t="21138" x="5003800" y="2159000"/>
          <p14:tracePt t="21171" x="5010150" y="2159000"/>
          <p14:tracePt t="21235" x="5016500" y="2159000"/>
          <p14:tracePt t="21249" x="5022850" y="2159000"/>
          <p14:tracePt t="21266" x="5054600" y="2159000"/>
          <p14:tracePt t="21280" x="5073650" y="2159000"/>
          <p14:tracePt t="21292" x="5118100" y="2159000"/>
          <p14:tracePt t="21308" x="5162550" y="2159000"/>
          <p14:tracePt t="21325" x="5226050" y="2159000"/>
          <p14:tracePt t="21342" x="5289550" y="2159000"/>
          <p14:tracePt t="21358" x="5346700" y="2159000"/>
          <p14:tracePt t="21375" x="5397500" y="2159000"/>
          <p14:tracePt t="21377" x="5416550" y="2159000"/>
          <p14:tracePt t="21392" x="5429250" y="2159000"/>
          <p14:tracePt t="21409" x="5461000" y="2159000"/>
          <p14:tracePt t="21425" x="5473700" y="2159000"/>
          <p14:tracePt t="21442" x="5486400" y="2159000"/>
          <p14:tracePt t="21938" x="0" y="0"/>
        </p14:tracePtLst>
        <p14:tracePtLst>
          <p14:tracePt t="22756" x="2216150" y="3321050"/>
          <p14:tracePt t="22771" x="2203450" y="3346450"/>
          <p14:tracePt t="22787" x="2197100" y="3365500"/>
          <p14:tracePt t="22801" x="2197100" y="3384550"/>
          <p14:tracePt t="22812" x="2197100" y="3403600"/>
          <p14:tracePt t="22825" x="2197100" y="3435350"/>
          <p14:tracePt t="22841" x="2197100" y="3479800"/>
          <p14:tracePt t="22858" x="2209800" y="3530600"/>
          <p14:tracePt t="22875" x="2241550" y="3581400"/>
          <p14:tracePt t="22891" x="2292350" y="3613150"/>
          <p14:tracePt t="22908" x="2387600" y="3651250"/>
          <p14:tracePt t="22925" x="2476500" y="3670300"/>
          <p14:tracePt t="22941" x="2533650" y="3670300"/>
          <p14:tracePt t="22958" x="2559050" y="3670300"/>
          <p14:tracePt t="22962" x="2571750" y="3670300"/>
          <p14:tracePt t="22975" x="2578100" y="3657600"/>
          <p14:tracePt t="22991" x="2578100" y="3638550"/>
          <p14:tracePt t="23009" x="2578100" y="3568700"/>
          <p14:tracePt t="23025" x="2578100" y="3524250"/>
          <p14:tracePt t="23041" x="2578100" y="3486150"/>
          <p14:tracePt t="23058" x="2565400" y="3460750"/>
          <p14:tracePt t="23074" x="2559050" y="3448050"/>
          <p14:tracePt t="23091" x="2559050" y="3441700"/>
          <p14:tracePt t="23122" x="2559050" y="3435350"/>
          <p14:tracePt t="23169" x="0" y="0"/>
        </p14:tracePtLst>
        <p14:tracePtLst>
          <p14:tracePt t="23580" x="2921000" y="3282950"/>
          <p14:tracePt t="23593" x="2908300" y="3282950"/>
          <p14:tracePt t="23612" x="2901950" y="3302000"/>
          <p14:tracePt t="23629" x="2895600" y="3346450"/>
          <p14:tracePt t="23641" x="2895600" y="3390900"/>
          <p14:tracePt t="23657" x="2895600" y="3435350"/>
          <p14:tracePt t="23674" x="2908300" y="3486150"/>
          <p14:tracePt t="23691" x="2933700" y="3517900"/>
          <p14:tracePt t="23708" x="2978150" y="3556000"/>
          <p14:tracePt t="23724" x="3028950" y="3581400"/>
          <p14:tracePt t="23741" x="3092450" y="3606800"/>
          <p14:tracePt t="23758" x="3143250" y="3613150"/>
          <p14:tracePt t="23774" x="3181350" y="3613150"/>
          <p14:tracePt t="23791" x="3206750" y="3594100"/>
          <p14:tracePt t="23808" x="3213100" y="3562350"/>
          <p14:tracePt t="23809" x="3213100" y="3530600"/>
          <p14:tracePt t="23824" x="3213100" y="3454400"/>
          <p14:tracePt t="23841" x="3187700" y="3390900"/>
          <p14:tracePt t="23857" x="3143250" y="3333750"/>
          <p14:tracePt t="23874" x="3105150" y="3295650"/>
          <p14:tracePt t="23891" x="3079750" y="3270250"/>
          <p14:tracePt t="23908" x="3060700" y="3263900"/>
          <p14:tracePt t="23924" x="3054350" y="3263900"/>
          <p14:tracePt t="24113" x="0" y="0"/>
        </p14:tracePtLst>
        <p14:tracePtLst>
          <p14:tracePt t="24771" x="3968750" y="4248150"/>
          <p14:tracePt t="24779" x="3962400" y="4254500"/>
          <p14:tracePt t="24791" x="3956050" y="4267200"/>
          <p14:tracePt t="24807" x="3949700" y="4298950"/>
          <p14:tracePt t="24824" x="3943350" y="4343400"/>
          <p14:tracePt t="24841" x="3943350" y="4394200"/>
          <p14:tracePt t="24857" x="3943350" y="4438650"/>
          <p14:tracePt t="24874" x="3956050" y="4489450"/>
          <p14:tracePt t="24891" x="3981450" y="4527550"/>
          <p14:tracePt t="24908" x="4006850" y="4559300"/>
          <p14:tracePt t="24924" x="4038600" y="4584700"/>
          <p14:tracePt t="24941" x="4089400" y="4610100"/>
          <p14:tracePt t="24957" x="4127500" y="4616450"/>
          <p14:tracePt t="24974" x="4152900" y="4616450"/>
          <p14:tracePt t="24991" x="4184650" y="4603750"/>
          <p14:tracePt t="24993" x="4197350" y="4597400"/>
          <p14:tracePt t="25007" x="4197350" y="4578350"/>
          <p14:tracePt t="25024" x="4210050" y="4508500"/>
          <p14:tracePt t="25041" x="4210050" y="4470400"/>
          <p14:tracePt t="25057" x="4210050" y="4438650"/>
          <p14:tracePt t="25074" x="4203700" y="4394200"/>
          <p14:tracePt t="25091" x="4197350" y="4375150"/>
          <p14:tracePt t="25107" x="4184650" y="4362450"/>
          <p14:tracePt t="25145" x="4178300" y="4356100"/>
          <p14:tracePt t="25265" x="0" y="0"/>
        </p14:tracePtLst>
        <p14:tracePtLst>
          <p14:tracePt t="26925" x="2654300" y="3270250"/>
          <p14:tracePt t="26939" x="2647950" y="3295650"/>
          <p14:tracePt t="26953" x="2635250" y="3333750"/>
          <p14:tracePt t="26963" x="2622550" y="3352800"/>
          <p14:tracePt t="26973" x="2616200" y="3371850"/>
          <p14:tracePt t="26990" x="2603500" y="3422650"/>
          <p14:tracePt t="27007" x="2597150" y="3467100"/>
          <p14:tracePt t="27009" x="2597150" y="3486150"/>
          <p14:tracePt t="27023" x="2597150" y="3511550"/>
          <p14:tracePt t="27040" x="2597150" y="3562350"/>
          <p14:tracePt t="27057" x="2603500" y="3594100"/>
          <p14:tracePt t="27073" x="2622550" y="3613150"/>
          <p14:tracePt t="27090" x="2660650" y="3638550"/>
          <p14:tracePt t="27106" x="2692400" y="3651250"/>
          <p14:tracePt t="27123" x="2755900" y="3663950"/>
          <p14:tracePt t="27140" x="2806700" y="3663950"/>
          <p14:tracePt t="27156" x="2870200" y="3651250"/>
          <p14:tracePt t="27173" x="2901950" y="3606800"/>
          <p14:tracePt t="27190" x="2914650" y="3536950"/>
          <p14:tracePt t="27206" x="2914650" y="3479800"/>
          <p14:tracePt t="27210" x="2908300" y="3454400"/>
          <p14:tracePt t="27223" x="2901950" y="3435350"/>
          <p14:tracePt t="27225" x="2895600" y="3416300"/>
          <p14:tracePt t="27240" x="2889250" y="3409950"/>
          <p14:tracePt t="27256" x="2882900" y="3384550"/>
          <p14:tracePt t="27330" x="2876550" y="3378200"/>
          <p14:tracePt t="27345" x="0" y="0"/>
        </p14:tracePtLst>
        <p14:tracePtLst>
          <p14:tracePt t="27779" x="3657600" y="4229100"/>
          <p14:tracePt t="27788" x="3651250" y="4229100"/>
          <p14:tracePt t="27796" x="3651250" y="4235450"/>
          <p14:tracePt t="27806" x="3651250" y="4248150"/>
          <p14:tracePt t="27823" x="3638550" y="4273550"/>
          <p14:tracePt t="27825" x="3638550" y="4286250"/>
          <p14:tracePt t="27839" x="3638550" y="4305300"/>
          <p14:tracePt t="27856" x="3638550" y="4387850"/>
          <p14:tracePt t="27873" x="3638550" y="4445000"/>
          <p14:tracePt t="27889" x="3663950" y="4508500"/>
          <p14:tracePt t="27906" x="3695700" y="4565650"/>
          <p14:tracePt t="27923" x="3752850" y="4597400"/>
          <p14:tracePt t="27939" x="3797300" y="4616450"/>
          <p14:tracePt t="27956" x="3841750" y="4622800"/>
          <p14:tracePt t="27973" x="3879850" y="4622800"/>
          <p14:tracePt t="27990" x="3911600" y="4616450"/>
          <p14:tracePt t="28006" x="3930650" y="4597400"/>
          <p14:tracePt t="28023" x="3937000" y="4559300"/>
          <p14:tracePt t="28025" x="3943350" y="4533900"/>
          <p14:tracePt t="28039" x="3943350" y="4527550"/>
          <p14:tracePt t="28056" x="3943350" y="4470400"/>
          <p14:tracePt t="28073" x="3943350" y="4425950"/>
          <p14:tracePt t="28089" x="3937000" y="4406900"/>
          <p14:tracePt t="28106" x="3937000" y="4394200"/>
          <p14:tracePt t="28123" x="3937000" y="4387850"/>
          <p14:tracePt t="28217" x="0" y="0"/>
        </p14:tracePtLst>
        <p14:tracePtLst>
          <p14:tracePt t="28845" x="2705100" y="3289300"/>
          <p14:tracePt t="28860" x="2705100" y="3314700"/>
          <p14:tracePt t="28874" x="2705100" y="3397250"/>
          <p14:tracePt t="28890" x="2705100" y="3517900"/>
          <p14:tracePt t="28906" x="2717800" y="3657600"/>
          <p14:tracePt t="28922" x="2762250" y="3771900"/>
          <p14:tracePt t="28939" x="2813050" y="3829050"/>
          <p14:tracePt t="28956" x="2863850" y="3854450"/>
          <p14:tracePt t="28972" x="2901950" y="3860800"/>
          <p14:tracePt t="28989" x="2965450" y="3848100"/>
          <p14:tracePt t="29006" x="3009900" y="3790950"/>
          <p14:tracePt t="29022" x="3060700" y="3708400"/>
          <p14:tracePt t="29039" x="3079750" y="3594100"/>
          <p14:tracePt t="29042" x="3086100" y="3549650"/>
          <p14:tracePt t="29056" x="3086100" y="3517900"/>
          <p14:tracePt t="29072" x="3073400" y="3403600"/>
          <p14:tracePt t="29089" x="3048000" y="3359150"/>
          <p14:tracePt t="29106" x="3035300" y="3340100"/>
          <p14:tracePt t="29122" x="3022600" y="3321050"/>
          <p14:tracePt t="29139" x="3016250" y="3321050"/>
          <p14:tracePt t="29172" x="0" y="0"/>
        </p14:tracePtLst>
        <p14:tracePtLst>
          <p14:tracePt t="29507" x="3575050" y="4324350"/>
          <p14:tracePt t="29562" x="3575050" y="4330700"/>
          <p14:tracePt t="29577" x="3581400" y="4381500"/>
          <p14:tracePt t="29592" x="3581400" y="4406900"/>
          <p14:tracePt t="29610" x="3625850" y="4521200"/>
          <p14:tracePt t="29623" x="3657600" y="4559300"/>
          <p14:tracePt t="29639" x="3727450" y="4610100"/>
          <p14:tracePt t="29656" x="3835400" y="4648200"/>
          <p14:tracePt t="29658" x="3879850" y="4660900"/>
          <p14:tracePt t="29673" x="3930650" y="4673600"/>
          <p14:tracePt t="29689" x="3956050" y="4673600"/>
          <p14:tracePt t="29705" x="3975100" y="4673600"/>
          <p14:tracePt t="29722" x="3987800" y="4648200"/>
          <p14:tracePt t="29739" x="3994150" y="4622800"/>
          <p14:tracePt t="29755" x="4000500" y="4603750"/>
          <p14:tracePt t="29772" x="4000500" y="4591050"/>
          <p14:tracePt t="29789" x="4006850" y="4572000"/>
          <p14:tracePt t="29805" x="4006850" y="4565650"/>
          <p14:tracePt t="29822" x="4006850" y="4552950"/>
          <p14:tracePt t="30065" x="0" y="0"/>
        </p14:tracePtLst>
        <p14:tracePtLst>
          <p14:tracePt t="31044" x="6057900" y="2197100"/>
          <p14:tracePt t="31084" x="6064250" y="2197100"/>
          <p14:tracePt t="31101" x="6108700" y="2197100"/>
          <p14:tracePt t="31110" x="6153150" y="2197100"/>
          <p14:tracePt t="31113" x="6216650" y="2197100"/>
          <p14:tracePt t="31123" x="6299200" y="2197100"/>
          <p14:tracePt t="31138" x="6502400" y="2197100"/>
          <p14:tracePt t="31155" x="6731000" y="2197100"/>
          <p14:tracePt t="31172" x="6953250" y="2197100"/>
          <p14:tracePt t="31188" x="7162800" y="2197100"/>
          <p14:tracePt t="31205" x="7321550" y="2197100"/>
          <p14:tracePt t="31222" x="7448550" y="2197100"/>
          <p14:tracePt t="31239" x="7524750" y="2197100"/>
          <p14:tracePt t="31242" x="7543800" y="2197100"/>
          <p14:tracePt t="31255" x="7562850" y="2197100"/>
          <p14:tracePt t="31271" x="7575550" y="2197100"/>
          <p14:tracePt t="31385" x="0" y="0"/>
        </p14:tracePtLst>
        <p14:tracePtLst>
          <p14:tracePt t="31884" x="6775450" y="2197100"/>
          <p14:tracePt t="31947" x="6781800" y="2197100"/>
          <p14:tracePt t="31963" x="6845300" y="2184400"/>
          <p14:tracePt t="31983" x="6940550" y="2184400"/>
          <p14:tracePt t="31985" x="7016750" y="2184400"/>
          <p14:tracePt t="31999" x="7099300" y="2184400"/>
          <p14:tracePt t="32009" x="7289800" y="2184400"/>
          <p14:tracePt t="32021" x="7372350" y="2184400"/>
          <p14:tracePt t="32038" x="7537450" y="2184400"/>
          <p14:tracePt t="32042" x="7626350" y="2184400"/>
          <p14:tracePt t="32055" x="7696200" y="2184400"/>
          <p14:tracePt t="32072" x="7835900" y="2184400"/>
          <p14:tracePt t="32073" x="7899400" y="2184400"/>
          <p14:tracePt t="32088" x="7994650" y="2184400"/>
          <p14:tracePt t="32105" x="8070850" y="2184400"/>
          <p14:tracePt t="32121" x="8159750" y="2184400"/>
          <p14:tracePt t="32138" x="8235950" y="2184400"/>
          <p14:tracePt t="32155" x="8318500" y="2184400"/>
          <p14:tracePt t="32171" x="8407400" y="2184400"/>
          <p14:tracePt t="32188" x="8483600" y="2184400"/>
          <p14:tracePt t="32205" x="8547100" y="2184400"/>
          <p14:tracePt t="32221" x="8597900" y="2184400"/>
          <p14:tracePt t="32238" x="8648700" y="2184400"/>
          <p14:tracePt t="32241" x="8674100" y="2184400"/>
          <p14:tracePt t="32255" x="8699500" y="2184400"/>
          <p14:tracePt t="32271" x="8731250" y="2184400"/>
          <p14:tracePt t="32273" x="8743950" y="2184400"/>
          <p14:tracePt t="32417" x="0" y="0"/>
        </p14:tracePtLst>
        <p14:tracePtLst>
          <p14:tracePt t="32915" x="6667500" y="2146300"/>
          <p14:tracePt t="32946" x="6686550" y="2146300"/>
          <p14:tracePt t="32958" x="6724650" y="2146300"/>
          <p14:tracePt t="32971" x="6864350" y="2146300"/>
          <p14:tracePt t="32988" x="7073900" y="2146300"/>
          <p14:tracePt t="33005" x="7366000" y="2146300"/>
          <p14:tracePt t="33021" x="7651750" y="2146300"/>
          <p14:tracePt t="33026" x="7785100" y="2146300"/>
          <p14:tracePt t="33038" x="7899400" y="2146300"/>
          <p14:tracePt t="33054" x="8089900" y="2146300"/>
          <p14:tracePt t="33071" x="8216900" y="2146300"/>
          <p14:tracePt t="33073" x="8255000" y="2146300"/>
          <p14:tracePt t="33088" x="8293100" y="2146300"/>
          <p14:tracePt t="33104" x="8343900" y="2146300"/>
          <p14:tracePt t="33121" x="8369300" y="2146300"/>
          <p14:tracePt t="33138" x="8394700" y="2146300"/>
          <p14:tracePt t="33155" x="8420100" y="2146300"/>
          <p14:tracePt t="33171" x="8445500" y="2146300"/>
          <p14:tracePt t="33188" x="8458200" y="2146300"/>
          <p14:tracePt t="33204" x="8464550" y="2146300"/>
          <p14:tracePt t="33729" x="0" y="0"/>
        </p14:tracePtLst>
        <p14:tracePtLst>
          <p14:tracePt t="34564" x="3562350" y="4159250"/>
          <p14:tracePt t="34575" x="3556000" y="4159250"/>
          <p14:tracePt t="34588" x="3549650" y="4171950"/>
          <p14:tracePt t="34604" x="3530600" y="4178300"/>
          <p14:tracePt t="34621" x="3505200" y="4203700"/>
          <p14:tracePt t="34637" x="3486150" y="4222750"/>
          <p14:tracePt t="34654" x="3460750" y="4254500"/>
          <p14:tracePt t="34671" x="3435350" y="4292600"/>
          <p14:tracePt t="34687" x="3422650" y="4330700"/>
          <p14:tracePt t="34690" x="3422650" y="4349750"/>
          <p14:tracePt t="34704" x="3422650" y="4375150"/>
          <p14:tracePt t="34721" x="3422650" y="4451350"/>
          <p14:tracePt t="34737" x="3441700" y="4521200"/>
          <p14:tracePt t="34754" x="3467100" y="4584700"/>
          <p14:tracePt t="34771" x="3498850" y="4648200"/>
          <p14:tracePt t="34787" x="3556000" y="4711700"/>
          <p14:tracePt t="34803" x="3632200" y="4775200"/>
          <p14:tracePt t="34820" x="3733800" y="4819650"/>
          <p14:tracePt t="34837" x="3841750" y="4851400"/>
          <p14:tracePt t="34854" x="3911600" y="4857750"/>
          <p14:tracePt t="34870" x="3962400" y="4857750"/>
          <p14:tracePt t="34887" x="3987800" y="4857750"/>
          <p14:tracePt t="34904" x="4013200" y="4826000"/>
          <p14:tracePt t="34920" x="4044950" y="4737100"/>
          <p14:tracePt t="34937" x="4051300" y="4679950"/>
          <p14:tracePt t="34954" x="4051300" y="4597400"/>
          <p14:tracePt t="34970" x="4044950" y="4502150"/>
          <p14:tracePt t="34987" x="4006850" y="4425950"/>
          <p14:tracePt t="35004" x="3968750" y="4362450"/>
          <p14:tracePt t="35020" x="3937000" y="4318000"/>
          <p14:tracePt t="35037" x="3911600" y="4292600"/>
          <p14:tracePt t="35054" x="3886200" y="4279900"/>
          <p14:tracePt t="35070" x="3860800" y="4267200"/>
          <p14:tracePt t="35087" x="3841750" y="4267200"/>
          <p14:tracePt t="35090" x="3835400" y="4267200"/>
          <p14:tracePt t="35104" x="3810000" y="4267200"/>
          <p14:tracePt t="35121" x="3784600" y="4267200"/>
          <p14:tracePt t="35137" x="3759200" y="4273550"/>
          <p14:tracePt t="35154" x="3733800" y="4292600"/>
          <p14:tracePt t="35170" x="3714750" y="4324350"/>
          <p14:tracePt t="35187" x="3689350" y="4356100"/>
          <p14:tracePt t="35204" x="3676650" y="4406900"/>
          <p14:tracePt t="35220" x="3670300" y="4451350"/>
          <p14:tracePt t="35237" x="3670300" y="4489450"/>
          <p14:tracePt t="35254" x="3689350" y="4552950"/>
          <p14:tracePt t="35270" x="3740150" y="4603750"/>
          <p14:tracePt t="35273" x="3778250" y="4635500"/>
          <p14:tracePt t="35287" x="3816350" y="4660900"/>
          <p14:tracePt t="35304" x="3898900" y="4686300"/>
          <p14:tracePt t="35321" x="4000500" y="4705350"/>
          <p14:tracePt t="35337" x="4057650" y="4705350"/>
          <p14:tracePt t="35354" x="4108450" y="4699000"/>
          <p14:tracePt t="35370" x="4133850" y="4673600"/>
          <p14:tracePt t="35387" x="4159250" y="4641850"/>
          <p14:tracePt t="35404" x="4184650" y="4610100"/>
          <p14:tracePt t="35420" x="4197350" y="4572000"/>
          <p14:tracePt t="35437" x="4210050" y="4540250"/>
          <p14:tracePt t="35454" x="4222750" y="4514850"/>
          <p14:tracePt t="35470" x="4222750" y="4502150"/>
          <p14:tracePt t="35487" x="4222750" y="4489450"/>
          <p14:tracePt t="35504" x="4222750" y="4483100"/>
          <p14:tracePt t="35595" x="4222750" y="4476750"/>
          <p14:tracePt t="36177" x="0" y="0"/>
        </p14:tracePtLst>
        <p14:tracePtLst>
          <p14:tracePt t="36748" x="2247900" y="3060700"/>
          <p14:tracePt t="36763" x="2235200" y="3136900"/>
          <p14:tracePt t="36781" x="2235200" y="3238500"/>
          <p14:tracePt t="36788" x="2235200" y="3289300"/>
          <p14:tracePt t="36803" x="2254250" y="3429000"/>
          <p14:tracePt t="36820" x="2298700" y="3549650"/>
          <p14:tracePt t="36837" x="2355850" y="3657600"/>
          <p14:tracePt t="36853" x="2432050" y="3746500"/>
          <p14:tracePt t="36870" x="2508250" y="3797300"/>
          <p14:tracePt t="36887" x="2571750" y="3822700"/>
          <p14:tracePt t="36890" x="2597150" y="3829050"/>
          <p14:tracePt t="36903" x="2603500" y="3829050"/>
          <p14:tracePt t="36920" x="2647950" y="3822700"/>
          <p14:tracePt t="36921" x="2667000" y="3810000"/>
          <p14:tracePt t="36937" x="2705100" y="3746500"/>
          <p14:tracePt t="36953" x="2736850" y="3644900"/>
          <p14:tracePt t="36970" x="2749550" y="3556000"/>
          <p14:tracePt t="36986" x="2762250" y="3492500"/>
          <p14:tracePt t="37003" x="2762250" y="3435350"/>
          <p14:tracePt t="37020" x="2762250" y="3403600"/>
          <p14:tracePt t="37036" x="2762250" y="3390900"/>
          <p14:tracePt t="37053" x="2755900" y="3384550"/>
          <p14:tracePt t="37273" x="0" y="0"/>
        </p14:tracePtLst>
        <p14:tracePtLst>
          <p14:tracePt t="39698" x="5327650" y="3117850"/>
          <p14:tracePt t="39730" x="5327650" y="3124200"/>
          <p14:tracePt t="39743" x="5327650" y="3155950"/>
          <p14:tracePt t="39752" x="5327650" y="3276600"/>
          <p14:tracePt t="39769" x="5327650" y="3435350"/>
          <p14:tracePt t="39785" x="5327650" y="3600450"/>
          <p14:tracePt t="39802" x="5327650" y="3778250"/>
          <p14:tracePt t="39819" x="5327650" y="3930650"/>
          <p14:tracePt t="39835" x="5346700" y="4070350"/>
          <p14:tracePt t="39852" x="5378450" y="4171950"/>
          <p14:tracePt t="39869" x="5410200" y="4273550"/>
          <p14:tracePt t="39885" x="5448300" y="4362450"/>
          <p14:tracePt t="39902" x="5492750" y="4438650"/>
          <p14:tracePt t="39919" x="5530850" y="4502150"/>
          <p14:tracePt t="39922" x="5543550" y="4527550"/>
          <p14:tracePt t="39935" x="5549900" y="4546600"/>
          <p14:tracePt t="39952" x="5562600" y="4591050"/>
          <p14:tracePt t="39969" x="5568950" y="4603750"/>
          <p14:tracePt t="39985" x="5581650" y="4616450"/>
          <p14:tracePt t="40002" x="5588000" y="4629150"/>
          <p14:tracePt t="40019" x="5600700" y="4648200"/>
          <p14:tracePt t="40035" x="5607050" y="4660900"/>
          <p14:tracePt t="40052" x="5632450" y="4679950"/>
          <p14:tracePt t="40069" x="5657850" y="4692650"/>
          <p14:tracePt t="40085" x="5702300" y="4711700"/>
          <p14:tracePt t="40102" x="5759450" y="4724400"/>
          <p14:tracePt t="40119" x="5829300" y="4737100"/>
          <p14:tracePt t="40135" x="5911850" y="4762500"/>
          <p14:tracePt t="40137" x="5956300" y="4768850"/>
          <p14:tracePt t="40152" x="6083300" y="4794250"/>
          <p14:tracePt t="40168" x="6261100" y="4826000"/>
          <p14:tracePt t="40185" x="6521450" y="4864100"/>
          <p14:tracePt t="40202" x="6902450" y="4902200"/>
          <p14:tracePt t="40219" x="7315200" y="4902200"/>
          <p14:tracePt t="40235" x="7791450" y="4902200"/>
          <p14:tracePt t="40252" x="8197850" y="4902200"/>
          <p14:tracePt t="40268" x="8502650" y="4902200"/>
          <p14:tracePt t="40285" x="8743950" y="4870450"/>
          <p14:tracePt t="40302" x="8896350" y="4845050"/>
          <p14:tracePt t="40318" x="8991600" y="4832350"/>
          <p14:tracePt t="40321" x="9029700" y="4826000"/>
          <p14:tracePt t="40335" x="9061450" y="4813300"/>
          <p14:tracePt t="40352" x="9105900" y="4806950"/>
          <p14:tracePt t="40369" x="9112250" y="4806950"/>
          <p14:tracePt t="40385" x="9124950" y="4806950"/>
          <p14:tracePt t="40402" x="9137650" y="4800600"/>
          <p14:tracePt t="40419" x="9144000" y="4794250"/>
          <p14:tracePt t="40435" x="9175750" y="4781550"/>
          <p14:tracePt t="40452" x="9194800" y="4775200"/>
          <p14:tracePt t="40468" x="9232900" y="4749800"/>
          <p14:tracePt t="40485" x="9258300" y="4730750"/>
          <p14:tracePt t="40502" x="9296400" y="4705350"/>
          <p14:tracePt t="40518" x="9334500" y="4686300"/>
          <p14:tracePt t="40535" x="9385300" y="4648200"/>
          <p14:tracePt t="40538" x="9410700" y="4629150"/>
          <p14:tracePt t="40552" x="9467850" y="4591050"/>
          <p14:tracePt t="40568" x="9531350" y="4540250"/>
          <p14:tracePt t="40585" x="9607550" y="4476750"/>
          <p14:tracePt t="40602" x="9677400" y="4400550"/>
          <p14:tracePt t="40618" x="9740900" y="4305300"/>
          <p14:tracePt t="40635" x="9810750" y="4191000"/>
          <p14:tracePt t="40652" x="9848850" y="4076700"/>
          <p14:tracePt t="40668" x="9874250" y="3968750"/>
          <p14:tracePt t="40685" x="9880600" y="3867150"/>
          <p14:tracePt t="40702" x="9874250" y="3746500"/>
          <p14:tracePt t="40719" x="9829800" y="3638550"/>
          <p14:tracePt t="40735" x="9791700" y="3524250"/>
          <p14:tracePt t="40738" x="9772650" y="3479800"/>
          <p14:tracePt t="40752" x="9753600" y="3429000"/>
          <p14:tracePt t="40753" x="9740900" y="3397250"/>
          <p14:tracePt t="40768" x="9709150" y="3333750"/>
          <p14:tracePt t="40785" x="9696450" y="3289300"/>
          <p14:tracePt t="40802" x="9690100" y="3270250"/>
          <p14:tracePt t="40818" x="9677400" y="3251200"/>
          <p14:tracePt t="40835" x="9671050" y="3244850"/>
          <p14:tracePt t="40852" x="9671050" y="3238500"/>
          <p14:tracePt t="40868" x="9671050" y="3232150"/>
          <p14:tracePt t="40977" x="0" y="0"/>
        </p14:tracePtLst>
        <p14:tracePtLst>
          <p14:tracePt t="41778" x="3606800" y="2806700"/>
          <p14:tracePt t="41835" x="3613150" y="2806700"/>
          <p14:tracePt t="41849" x="3695700" y="2806700"/>
          <p14:tracePt t="41862" x="3778250" y="2806700"/>
          <p14:tracePt t="41871" x="3873500" y="2806700"/>
          <p14:tracePt t="41885" x="4095750" y="2806700"/>
          <p14:tracePt t="41901" x="4368800" y="2806700"/>
          <p14:tracePt t="41918" x="4616450" y="2806700"/>
          <p14:tracePt t="41935" x="4806950" y="2806700"/>
          <p14:tracePt t="41936" x="4876800" y="2806700"/>
          <p14:tracePt t="41951" x="4940300" y="2806700"/>
          <p14:tracePt t="41968" x="5054600" y="2806700"/>
          <p14:tracePt t="41985" x="5080000" y="2806700"/>
          <p14:tracePt t="42001" x="5086350" y="2806700"/>
          <p14:tracePt t="42225" x="0" y="0"/>
        </p14:tracePtLst>
        <p14:tracePtLst>
          <p14:tracePt t="42523" x="4330700" y="2800350"/>
          <p14:tracePt t="42563" x="4343400" y="2800350"/>
          <p14:tracePt t="42576" x="4362450" y="2800350"/>
          <p14:tracePt t="42591" x="4457700" y="2800350"/>
          <p14:tracePt t="42595" x="4533900" y="2800350"/>
          <p14:tracePt t="42611" x="4724400" y="2800350"/>
          <p14:tracePt t="42621" x="4826000" y="2800350"/>
          <p14:tracePt t="42634" x="5048250" y="2806700"/>
          <p14:tracePt t="42651" x="5207000" y="2806700"/>
          <p14:tracePt t="42668" x="5283200" y="2806700"/>
          <p14:tracePt t="42685" x="5295900" y="2806700"/>
          <p14:tracePt t="42701" x="5302250" y="2806700"/>
          <p14:tracePt t="43081" x="0" y="0"/>
        </p14:tracePtLst>
        <p14:tracePtLst>
          <p14:tracePt t="43806" x="6026150" y="3168650"/>
          <p14:tracePt t="43821" x="6013450" y="3181350"/>
          <p14:tracePt t="43836" x="5988050" y="3213100"/>
          <p14:tracePt t="43843" x="5969000" y="3244850"/>
          <p14:tracePt t="43861" x="5937250" y="3314700"/>
          <p14:tracePt t="43876" x="5905500" y="3397250"/>
          <p14:tracePt t="43887" x="5880100" y="3441700"/>
          <p14:tracePt t="43901" x="5848350" y="3536950"/>
          <p14:tracePt t="43917" x="5829300" y="3625850"/>
          <p14:tracePt t="43934" x="5829300" y="3702050"/>
          <p14:tracePt t="43951" x="5829300" y="3778250"/>
          <p14:tracePt t="43967" x="5842000" y="3835400"/>
          <p14:tracePt t="43968" x="5854700" y="3854450"/>
          <p14:tracePt t="43984" x="5892800" y="3886200"/>
          <p14:tracePt t="44001" x="5937250" y="3905250"/>
          <p14:tracePt t="44017" x="6000750" y="3911600"/>
          <p14:tracePt t="44034" x="6096000" y="3886200"/>
          <p14:tracePt t="44050" x="6172200" y="3829050"/>
          <p14:tracePt t="44067" x="6210300" y="3752850"/>
          <p14:tracePt t="44084" x="6216650" y="3695700"/>
          <p14:tracePt t="44100" x="6216650" y="3632200"/>
          <p14:tracePt t="44117" x="6197600" y="3549650"/>
          <p14:tracePt t="44134" x="6178550" y="3479800"/>
          <p14:tracePt t="44150" x="6134100" y="3422650"/>
          <p14:tracePt t="44154" x="6115050" y="3397250"/>
          <p14:tracePt t="44167" x="6096000" y="3371850"/>
          <p14:tracePt t="44184" x="6057900" y="3321050"/>
          <p14:tracePt t="44200" x="6038850" y="3302000"/>
          <p14:tracePt t="44217" x="6026150" y="3289300"/>
          <p14:tracePt t="44545" x="0" y="0"/>
        </p14:tracePtLst>
        <p14:tracePtLst>
          <p14:tracePt t="45078" x="7067550" y="4152900"/>
          <p14:tracePt t="45094" x="7035800" y="4178300"/>
          <p14:tracePt t="45110" x="7004050" y="4235450"/>
          <p14:tracePt t="45113" x="6991350" y="4260850"/>
          <p14:tracePt t="45125" x="6978650" y="4298950"/>
          <p14:tracePt t="45136" x="6953250" y="4343400"/>
          <p14:tracePt t="45151" x="6921500" y="4425950"/>
          <p14:tracePt t="45155" x="6915150" y="4457700"/>
          <p14:tracePt t="45167" x="6908800" y="4495800"/>
          <p14:tracePt t="45184" x="6908800" y="4584700"/>
          <p14:tracePt t="45200" x="6908800" y="4635500"/>
          <p14:tracePt t="45217" x="6927850" y="4679950"/>
          <p14:tracePt t="45234" x="6959600" y="4718050"/>
          <p14:tracePt t="45251" x="7004050" y="4756150"/>
          <p14:tracePt t="45267" x="7067550" y="4781550"/>
          <p14:tracePt t="45284" x="7124700" y="4800600"/>
          <p14:tracePt t="45301" x="7181850" y="4800600"/>
          <p14:tracePt t="45317" x="7226300" y="4800600"/>
          <p14:tracePt t="45334" x="7264400" y="4794250"/>
          <p14:tracePt t="45338" x="7277100" y="4781550"/>
          <p14:tracePt t="45350" x="7289800" y="4762500"/>
          <p14:tracePt t="45367" x="7315200" y="4705350"/>
          <p14:tracePt t="45370" x="7321550" y="4667250"/>
          <p14:tracePt t="45384" x="7327900" y="4635500"/>
          <p14:tracePt t="45401" x="7340600" y="4527550"/>
          <p14:tracePt t="45417" x="7340600" y="4457700"/>
          <p14:tracePt t="45434" x="7327900" y="4406900"/>
          <p14:tracePt t="45450" x="7327900" y="4381500"/>
          <p14:tracePt t="45467" x="7315200" y="4349750"/>
          <p14:tracePt t="45484" x="7315200" y="4337050"/>
          <p14:tracePt t="45517" x="7308850" y="4324350"/>
          <p14:tracePt t="45609" x="0" y="0"/>
        </p14:tracePtLst>
        <p14:tracePtLst>
          <p14:tracePt t="46894" x="5473700" y="3409950"/>
          <p14:tracePt t="46914" x="5467350" y="3454400"/>
          <p14:tracePt t="46925" x="5467350" y="3467100"/>
          <p14:tracePt t="46937" x="5467350" y="3505200"/>
          <p14:tracePt t="46950" x="5473700" y="3517900"/>
          <p14:tracePt t="46966" x="5492750" y="3556000"/>
          <p14:tracePt t="46983" x="5537200" y="3594100"/>
          <p14:tracePt t="46984" x="5575300" y="3619500"/>
          <p14:tracePt t="47000" x="5607050" y="3632200"/>
          <p14:tracePt t="47016" x="5746750" y="3676650"/>
          <p14:tracePt t="47033" x="5803900" y="3683000"/>
          <p14:tracePt t="47050" x="5842000" y="3683000"/>
          <p14:tracePt t="47066" x="5867400" y="3670300"/>
          <p14:tracePt t="47083" x="5892800" y="3632200"/>
          <p14:tracePt t="47100" x="5899150" y="3575050"/>
          <p14:tracePt t="47116" x="5899150" y="3505200"/>
          <p14:tracePt t="47133" x="5899150" y="3454400"/>
          <p14:tracePt t="47149" x="5892800" y="3416300"/>
          <p14:tracePt t="47166" x="5886450" y="3403600"/>
          <p14:tracePt t="47183" x="5880100" y="3390900"/>
          <p14:tracePt t="47305" x="0" y="0"/>
        </p14:tracePtLst>
        <p14:tracePtLst>
          <p14:tracePt t="47707" x="6172200" y="3397250"/>
          <p14:tracePt t="47723" x="6159500" y="3397250"/>
          <p14:tracePt t="47740" x="6153150" y="3409950"/>
          <p14:tracePt t="47755" x="6146800" y="3454400"/>
          <p14:tracePt t="47766" x="6140450" y="3479800"/>
          <p14:tracePt t="47783" x="6140450" y="3517900"/>
          <p14:tracePt t="47786" x="6140450" y="3536950"/>
          <p14:tracePt t="47799" x="6140450" y="3549650"/>
          <p14:tracePt t="47816" x="6165850" y="3606800"/>
          <p14:tracePt t="47833" x="6210300" y="3632200"/>
          <p14:tracePt t="47850" x="6273800" y="3663950"/>
          <p14:tracePt t="47866" x="6343650" y="3676650"/>
          <p14:tracePt t="47883" x="6388100" y="3676650"/>
          <p14:tracePt t="47900" x="6438900" y="3676650"/>
          <p14:tracePt t="47916" x="6464300" y="3657600"/>
          <p14:tracePt t="47933" x="6483350" y="3625850"/>
          <p14:tracePt t="47950" x="6483350" y="3600450"/>
          <p14:tracePt t="47953" x="6483350" y="3581400"/>
          <p14:tracePt t="47966" x="6483350" y="3568700"/>
          <p14:tracePt t="47983" x="6477000" y="3517900"/>
          <p14:tracePt t="47987" x="6470650" y="3498850"/>
          <p14:tracePt t="47999" x="6464300" y="3479800"/>
          <p14:tracePt t="48016" x="6432550" y="3441700"/>
          <p14:tracePt t="48033" x="6407150" y="3422650"/>
          <p14:tracePt t="48050" x="6375400" y="3409950"/>
          <p14:tracePt t="48066" x="6324600" y="3397250"/>
          <p14:tracePt t="48083" x="6280150" y="3397250"/>
          <p14:tracePt t="48099" x="6210300" y="3409950"/>
          <p14:tracePt t="48116" x="6153150" y="3435350"/>
          <p14:tracePt t="48133" x="6108700" y="3460750"/>
          <p14:tracePt t="48149" x="6083300" y="3479800"/>
          <p14:tracePt t="48166" x="6070600" y="3505200"/>
          <p14:tracePt t="48170" x="6064250" y="3517900"/>
          <p14:tracePt t="48186" x="6064250" y="3530600"/>
          <p14:tracePt t="48199" x="6064250" y="3536950"/>
          <p14:tracePt t="48216" x="6083300" y="3587750"/>
          <p14:tracePt t="48233" x="6121400" y="3613150"/>
          <p14:tracePt t="48249" x="6184900" y="3638550"/>
          <p14:tracePt t="48266" x="6254750" y="3657600"/>
          <p14:tracePt t="48282" x="6311900" y="3663950"/>
          <p14:tracePt t="48299" x="6388100" y="3663950"/>
          <p14:tracePt t="48316" x="6445250" y="3651250"/>
          <p14:tracePt t="48332" x="6477000" y="3625850"/>
          <p14:tracePt t="48349" x="6489700" y="3594100"/>
          <p14:tracePt t="48366" x="6489700" y="3568700"/>
          <p14:tracePt t="48382" x="6489700" y="3524250"/>
          <p14:tracePt t="48399" x="6483350" y="3505200"/>
          <p14:tracePt t="48401" x="6470650" y="3492500"/>
          <p14:tracePt t="48416" x="6457950" y="3486150"/>
          <p14:tracePt t="48432" x="6426200" y="3479800"/>
          <p14:tracePt t="48449" x="6388100" y="3479800"/>
          <p14:tracePt t="48466" x="6343650" y="3486150"/>
          <p14:tracePt t="48482" x="6311900" y="3517900"/>
          <p14:tracePt t="48499" x="6286500" y="3543300"/>
          <p14:tracePt t="48516" x="6280150" y="3562350"/>
          <p14:tracePt t="48532" x="6280150" y="3581400"/>
          <p14:tracePt t="48549" x="6292850" y="3600450"/>
          <p14:tracePt t="48553" x="6299200" y="3600450"/>
          <p14:tracePt t="48566" x="6318250" y="3600450"/>
          <p14:tracePt t="48582" x="6375400" y="3600450"/>
          <p14:tracePt t="48584" x="6400800" y="3581400"/>
          <p14:tracePt t="48599" x="6419850" y="3575050"/>
          <p14:tracePt t="48616" x="6445250" y="3530600"/>
          <p14:tracePt t="48618" x="6451600" y="3505200"/>
          <p14:tracePt t="48633" x="6451600" y="3473450"/>
          <p14:tracePt t="48649" x="6445250" y="3422650"/>
          <p14:tracePt t="48666" x="6413500" y="3390900"/>
          <p14:tracePt t="48682" x="6369050" y="3371850"/>
          <p14:tracePt t="48699" x="6343650" y="3371850"/>
          <p14:tracePt t="48716" x="6299200" y="3371850"/>
          <p14:tracePt t="48732" x="6267450" y="3390900"/>
          <p14:tracePt t="48749" x="6248400" y="3416300"/>
          <p14:tracePt t="48766" x="6242050" y="3429000"/>
          <p14:tracePt t="48782" x="6242050" y="3441700"/>
          <p14:tracePt t="48799" x="6242050" y="3460750"/>
          <p14:tracePt t="48816" x="6242050" y="3467100"/>
          <p14:tracePt t="48819" x="6242050" y="3473450"/>
          <p14:tracePt t="48834" x="6242050" y="3479800"/>
          <p14:tracePt t="48946" x="6248400" y="3479800"/>
          <p14:tracePt t="48961" x="0" y="0"/>
        </p14:tracePtLst>
        <p14:tracePtLst>
          <p14:tracePt t="49787" x="6407150" y="4362450"/>
          <p14:tracePt t="49795" x="6407150" y="4394200"/>
          <p14:tracePt t="49802" x="6413500" y="4419600"/>
          <p14:tracePt t="49815" x="6419850" y="4445000"/>
          <p14:tracePt t="49832" x="6445250" y="4527550"/>
          <p14:tracePt t="49849" x="6470650" y="4591050"/>
          <p14:tracePt t="49865" x="6521450" y="4629150"/>
          <p14:tracePt t="49882" x="6591300" y="4667250"/>
          <p14:tracePt t="49899" x="6648450" y="4673600"/>
          <p14:tracePt t="49915" x="6724650" y="4673600"/>
          <p14:tracePt t="49932" x="6794500" y="4654550"/>
          <p14:tracePt t="49949" x="6851650" y="4610100"/>
          <p14:tracePt t="49965" x="6889750" y="4565650"/>
          <p14:tracePt t="49982" x="6921500" y="4508500"/>
          <p14:tracePt t="49999" x="6934200" y="4451350"/>
          <p14:tracePt t="50001" x="6934200" y="4432300"/>
          <p14:tracePt t="50015" x="6934200" y="4413250"/>
          <p14:tracePt t="50032" x="6934200" y="4356100"/>
          <p14:tracePt t="50049" x="6934200" y="4324350"/>
          <p14:tracePt t="50065" x="6927850" y="4311650"/>
          <p14:tracePt t="50082" x="6921500" y="4298950"/>
          <p14:tracePt t="50194" x="6915150" y="4298950"/>
          <p14:tracePt t="50194" x="0" y="0"/>
        </p14:tracePtLst>
        <p14:tracePtLst>
          <p14:tracePt t="50709" x="7219950" y="4286250"/>
          <p14:tracePt t="50723" x="7219950" y="4305300"/>
          <p14:tracePt t="50739" x="7207250" y="4349750"/>
          <p14:tracePt t="50753" x="7207250" y="4381500"/>
          <p14:tracePt t="50771" x="7207250" y="4432300"/>
          <p14:tracePt t="50782" x="7207250" y="4445000"/>
          <p14:tracePt t="50799" x="7207250" y="4495800"/>
          <p14:tracePt t="50815" x="7219950" y="4527550"/>
          <p14:tracePt t="50818" x="7226300" y="4540250"/>
          <p14:tracePt t="50832" x="7239000" y="4552950"/>
          <p14:tracePt t="50849" x="7283450" y="4565650"/>
          <p14:tracePt t="50865" x="7327900" y="4565650"/>
          <p14:tracePt t="50882" x="7378700" y="4565650"/>
          <p14:tracePt t="50898" x="7429500" y="4565650"/>
          <p14:tracePt t="50915" x="7461250" y="4565650"/>
          <p14:tracePt t="50932" x="7486650" y="4552950"/>
          <p14:tracePt t="50949" x="7493000" y="4533900"/>
          <p14:tracePt t="50965" x="7505700" y="4502150"/>
          <p14:tracePt t="50982" x="7512050" y="4483100"/>
          <p14:tracePt t="50985" x="7512050" y="4476750"/>
          <p14:tracePt t="50998" x="7512050" y="4470400"/>
          <p14:tracePt t="51015" x="7512050" y="4451350"/>
          <p14:tracePt t="51018" x="7512050" y="4438650"/>
          <p14:tracePt t="51032" x="7512050" y="4432300"/>
          <p14:tracePt t="51049" x="7512050" y="4406900"/>
          <p14:tracePt t="51065" x="7512050" y="4394200"/>
          <p14:tracePt t="51082" x="7505700" y="4381500"/>
          <p14:tracePt t="51098" x="7505700" y="4375150"/>
          <p14:tracePt t="51115" x="7499350" y="4362450"/>
          <p14:tracePt t="51132" x="7486650" y="4356100"/>
          <p14:tracePt t="51149" x="7480300" y="4343400"/>
          <p14:tracePt t="51165" x="7461250" y="4337050"/>
          <p14:tracePt t="51182" x="7454900" y="4337050"/>
          <p14:tracePt t="51198" x="7429500" y="4330700"/>
          <p14:tracePt t="51215" x="7410450" y="4330700"/>
          <p14:tracePt t="51218" x="7397750" y="4330700"/>
          <p14:tracePt t="51231" x="7391400" y="4330700"/>
          <p14:tracePt t="51249" x="7334250" y="4337050"/>
          <p14:tracePt t="51265" x="7302500" y="4349750"/>
          <p14:tracePt t="51282" x="7264400" y="4368800"/>
          <p14:tracePt t="51298" x="7232650" y="4394200"/>
          <p14:tracePt t="51315" x="7207250" y="4419600"/>
          <p14:tracePt t="51331" x="7194550" y="4438650"/>
          <p14:tracePt t="51348" x="7188200" y="4470400"/>
          <p14:tracePt t="51365" x="7175500" y="4508500"/>
          <p14:tracePt t="51381" x="7175500" y="4527550"/>
          <p14:tracePt t="51398" x="7175500" y="4552950"/>
          <p14:tracePt t="51415" x="7175500" y="4584700"/>
          <p14:tracePt t="51431" x="7194550" y="4603750"/>
          <p14:tracePt t="51433" x="7207250" y="4616450"/>
          <p14:tracePt t="51448" x="7245350" y="4641850"/>
          <p14:tracePt t="51465" x="7302500" y="4654550"/>
          <p14:tracePt t="51481" x="7359650" y="4660900"/>
          <p14:tracePt t="51498" x="7416800" y="4660900"/>
          <p14:tracePt t="51515" x="7461250" y="4660900"/>
          <p14:tracePt t="51531" x="7486650" y="4641850"/>
          <p14:tracePt t="51548" x="7499350" y="4622800"/>
          <p14:tracePt t="51565" x="7512050" y="4597400"/>
          <p14:tracePt t="51581" x="7512050" y="4578350"/>
          <p14:tracePt t="51598" x="7512050" y="4559300"/>
          <p14:tracePt t="51615" x="7512050" y="4552950"/>
          <p14:tracePt t="51631" x="7512050" y="4546600"/>
          <p14:tracePt t="51648" x="7512050" y="4540250"/>
          <p14:tracePt t="52073" x="0" y="0"/>
        </p14:tracePtLst>
        <p14:tracePtLst>
          <p14:tracePt t="53035" x="5727700" y="3416300"/>
          <p14:tracePt t="53059" x="5721350" y="3416300"/>
          <p14:tracePt t="53074" x="5721350" y="3435350"/>
          <p14:tracePt t="53087" x="5721350" y="3454400"/>
          <p14:tracePt t="53098" x="5721350" y="3530600"/>
          <p14:tracePt t="53114" x="5746750" y="3625850"/>
          <p14:tracePt t="53131" x="5784850" y="3727450"/>
          <p14:tracePt t="53148" x="5854700" y="3810000"/>
          <p14:tracePt t="53164" x="5949950" y="3873500"/>
          <p14:tracePt t="53181" x="6064250" y="3917950"/>
          <p14:tracePt t="53197" x="6140450" y="3930650"/>
          <p14:tracePt t="53214" x="6178550" y="3930650"/>
          <p14:tracePt t="53218" x="6184900" y="3917950"/>
          <p14:tracePt t="53231" x="6197600" y="3892550"/>
          <p14:tracePt t="53247" x="6203950" y="3848100"/>
          <p14:tracePt t="53264" x="6210300" y="3708400"/>
          <p14:tracePt t="53281" x="6203950" y="3619500"/>
          <p14:tracePt t="53297" x="6191250" y="3562350"/>
          <p14:tracePt t="53314" x="6184900" y="3530600"/>
          <p14:tracePt t="53331" x="6178550" y="3498850"/>
          <p14:tracePt t="53347" x="6172200" y="3486150"/>
          <p14:tracePt t="53364" x="6172200" y="3473450"/>
          <p14:tracePt t="53433" x="6172200" y="3467100"/>
          <p14:tracePt t="53433" x="0" y="0"/>
        </p14:tracePtLst>
        <p14:tracePtLst>
          <p14:tracePt t="53818" x="6826250" y="4210050"/>
          <p14:tracePt t="53827" x="6819900" y="4210050"/>
          <p14:tracePt t="53836" x="6819900" y="4216400"/>
          <p14:tracePt t="53848" x="6819900" y="4235450"/>
          <p14:tracePt t="53864" x="6826250" y="4375150"/>
          <p14:tracePt t="53881" x="6851650" y="4489450"/>
          <p14:tracePt t="53898" x="6889750" y="4591050"/>
          <p14:tracePt t="53914" x="6953250" y="4654550"/>
          <p14:tracePt t="53931" x="7016750" y="4692650"/>
          <p14:tracePt t="53948" x="7073900" y="4705350"/>
          <p14:tracePt t="53964" x="7112000" y="4705350"/>
          <p14:tracePt t="53981" x="7143750" y="4705350"/>
          <p14:tracePt t="53997" x="7169150" y="4692650"/>
          <p14:tracePt t="54014" x="7200900" y="4673600"/>
          <p14:tracePt t="54031" x="7213600" y="4635500"/>
          <p14:tracePt t="54047" x="7219950" y="4591050"/>
          <p14:tracePt t="54050" x="7219950" y="4584700"/>
          <p14:tracePt t="54065" x="7219950" y="4552950"/>
          <p14:tracePt t="54081" x="7219950" y="4521200"/>
          <p14:tracePt t="54097" x="7219950" y="4502150"/>
          <p14:tracePt t="54114" x="7219950" y="4489450"/>
          <p14:tracePt t="54131" x="7219950" y="4476750"/>
          <p14:tracePt t="54164" x="0" y="0"/>
        </p14:tracePtLst>
        <p14:tracePtLst>
          <p14:tracePt t="54785" x="8604250" y="3200400"/>
          <p14:tracePt t="54799" x="8585200" y="3219450"/>
          <p14:tracePt t="54813" x="8553450" y="3263900"/>
          <p14:tracePt t="54830" x="8515350" y="3333750"/>
          <p14:tracePt t="54833" x="8502650" y="3384550"/>
          <p14:tracePt t="54847" x="8477250" y="3429000"/>
          <p14:tracePt t="54864" x="8445500" y="3530600"/>
          <p14:tracePt t="54866" x="8432800" y="3587750"/>
          <p14:tracePt t="54880" x="8413750" y="3676650"/>
          <p14:tracePt t="54897" x="8401050" y="3746500"/>
          <p14:tracePt t="54913" x="8388350" y="3810000"/>
          <p14:tracePt t="54930" x="8388350" y="3867150"/>
          <p14:tracePt t="54947" x="8388350" y="3956050"/>
          <p14:tracePt t="54964" x="8413750" y="4038600"/>
          <p14:tracePt t="54980" x="8451850" y="4121150"/>
          <p14:tracePt t="54997" x="8509000" y="4184650"/>
          <p14:tracePt t="55014" x="8597900" y="4241800"/>
          <p14:tracePt t="55030" x="8718550" y="4273550"/>
          <p14:tracePt t="55047" x="8858250" y="4298950"/>
          <p14:tracePt t="55049" x="8928100" y="4298950"/>
          <p14:tracePt t="55063" x="9023350" y="4298950"/>
          <p14:tracePt t="55065" x="9131300" y="4292600"/>
          <p14:tracePt t="55080" x="9296400" y="4260850"/>
          <p14:tracePt t="55097" x="9398000" y="4203700"/>
          <p14:tracePt t="55113" x="9461500" y="4127500"/>
          <p14:tracePt t="55130" x="9505950" y="4025900"/>
          <p14:tracePt t="55147" x="9512300" y="3924300"/>
          <p14:tracePt t="55163" x="9505950" y="3810000"/>
          <p14:tracePt t="55180" x="9467850" y="3702050"/>
          <p14:tracePt t="55197" x="9410700" y="3600450"/>
          <p14:tracePt t="55213" x="9328150" y="3505200"/>
          <p14:tracePt t="55230" x="9239250" y="3435350"/>
          <p14:tracePt t="55247" x="9144000" y="3365500"/>
          <p14:tracePt t="55249" x="9086850" y="3346450"/>
          <p14:tracePt t="55264" x="9042400" y="3321050"/>
          <p14:tracePt t="55280" x="8928100" y="3282950"/>
          <p14:tracePt t="55297" x="8890000" y="3270250"/>
          <p14:tracePt t="55313" x="8883650" y="3270250"/>
          <p14:tracePt t="55561" x="0" y="0"/>
        </p14:tracePtLst>
        <p14:tracePtLst>
          <p14:tracePt t="56707" x="5727700" y="2787650"/>
          <p14:tracePt t="56827" x="5746750" y="2787650"/>
          <p14:tracePt t="56841" x="5810250" y="2787650"/>
          <p14:tracePt t="56853" x="5867400" y="2787650"/>
          <p14:tracePt t="56863" x="5930900" y="2787650"/>
          <p14:tracePt t="56865" x="6000750" y="2787650"/>
          <p14:tracePt t="56880" x="6096000" y="2787650"/>
          <p14:tracePt t="56882" x="6203950" y="2787650"/>
          <p14:tracePt t="56897" x="6413500" y="2787650"/>
          <p14:tracePt t="56913" x="6610350" y="2787650"/>
          <p14:tracePt t="56930" x="6750050" y="2787650"/>
          <p14:tracePt t="56947" x="6845300" y="2787650"/>
          <p14:tracePt t="56963" x="6902450" y="2787650"/>
          <p14:tracePt t="56980" x="6946900" y="2787650"/>
          <p14:tracePt t="56997" x="6991350" y="2787650"/>
          <p14:tracePt t="57013" x="7016750" y="2787650"/>
          <p14:tracePt t="57030" x="7035800" y="2787650"/>
          <p14:tracePt t="57046" x="7061200" y="2787650"/>
          <p14:tracePt t="57063" x="7067550" y="2787650"/>
          <p14:tracePt t="57465" x="0" y="0"/>
        </p14:tracePtLst>
        <p14:tracePtLst>
          <p14:tracePt t="58134" x="8915400" y="3314700"/>
          <p14:tracePt t="58149" x="8890000" y="3384550"/>
          <p14:tracePt t="58164" x="8870950" y="3486150"/>
          <p14:tracePt t="58180" x="8858250" y="3594100"/>
          <p14:tracePt t="58196" x="8845550" y="3733800"/>
          <p14:tracePt t="58213" x="8845550" y="3860800"/>
          <p14:tracePt t="58229" x="8851900" y="3987800"/>
          <p14:tracePt t="58246" x="8883650" y="4070350"/>
          <p14:tracePt t="58249" x="8896350" y="4095750"/>
          <p14:tracePt t="58263" x="8909050" y="4114800"/>
          <p14:tracePt t="58279" x="8934450" y="4146550"/>
          <p14:tracePt t="58281" x="8947150" y="4152900"/>
          <p14:tracePt t="58297" x="8972550" y="4159250"/>
          <p14:tracePt t="58313" x="9004300" y="4171950"/>
          <p14:tracePt t="58329" x="9036050" y="4171950"/>
          <p14:tracePt t="58346" x="9074150" y="4165600"/>
          <p14:tracePt t="58362" x="9099550" y="4146550"/>
          <p14:tracePt t="58379" x="9118600" y="4108450"/>
          <p14:tracePt t="58396" x="9131300" y="4083050"/>
          <p14:tracePt t="58412" x="9137650" y="4051300"/>
          <p14:tracePt t="58429" x="9137650" y="4038600"/>
          <p14:tracePt t="58446" x="9137650" y="4025900"/>
          <p14:tracePt t="58462" x="9137650" y="4013200"/>
          <p14:tracePt t="58489" x="9137650" y="4006850"/>
          <p14:tracePt t="58505" x="9137650" y="4000500"/>
          <p14:tracePt t="58506" x="0" y="0"/>
        </p14:tracePtLst>
        <p14:tracePtLst>
          <p14:tracePt t="59236" x="8890000" y="2819400"/>
          <p14:tracePt t="59307" x="8902700" y="2819400"/>
          <p14:tracePt t="59320" x="8934450" y="2819400"/>
          <p14:tracePt t="59329" x="8959850" y="2819400"/>
          <p14:tracePt t="59346" x="9010650" y="2819400"/>
          <p14:tracePt t="59362" x="9080500" y="2819400"/>
          <p14:tracePt t="59379" x="9163050" y="2819400"/>
          <p14:tracePt t="59396" x="9251950" y="2819400"/>
          <p14:tracePt t="59412" x="9334500" y="2819400"/>
          <p14:tracePt t="59429" x="9423400" y="2819400"/>
          <p14:tracePt t="59445" x="9499600" y="2819400"/>
          <p14:tracePt t="59462" x="9544050" y="2819400"/>
          <p14:tracePt t="59465" x="9563100" y="2819400"/>
          <p14:tracePt t="59479" x="9582150" y="2819400"/>
          <p14:tracePt t="59495" x="9601200" y="2819400"/>
          <p14:tracePt t="59512" x="9632950" y="2819400"/>
          <p14:tracePt t="59529" x="9658350" y="2819400"/>
          <p14:tracePt t="59545" x="9683750" y="2819400"/>
          <p14:tracePt t="59562" x="9709150" y="2819400"/>
          <p14:tracePt t="59579" x="9740900" y="2819400"/>
          <p14:tracePt t="59595" x="9766300" y="2819400"/>
          <p14:tracePt t="59612" x="9798050" y="2819400"/>
          <p14:tracePt t="59629" x="9842500" y="2819400"/>
          <p14:tracePt t="59645" x="9886950" y="2819400"/>
          <p14:tracePt t="59649" x="9912350" y="2819400"/>
          <p14:tracePt t="59662" x="9944100" y="2819400"/>
          <p14:tracePt t="59679" x="9988550" y="2819400"/>
          <p14:tracePt t="59695" x="10039350" y="2819400"/>
          <p14:tracePt t="59698" x="10058400" y="2819400"/>
          <p14:tracePt t="59712" x="10096500" y="2819400"/>
          <p14:tracePt t="59729" x="10134600" y="2819400"/>
          <p14:tracePt t="59745" x="10172700" y="2819400"/>
          <p14:tracePt t="59762" x="10198100" y="2819400"/>
          <p14:tracePt t="59779" x="10223500" y="2819400"/>
          <p14:tracePt t="59795" x="10255250" y="2819400"/>
          <p14:tracePt t="59812" x="10274300" y="2819400"/>
          <p14:tracePt t="59829" x="10287000" y="2819400"/>
          <p14:tracePt t="59845" x="10293350" y="2819400"/>
          <p14:tracePt t="59862" x="10306050" y="2819400"/>
          <p14:tracePt t="59879" x="10312400" y="2819400"/>
          <p14:tracePt t="59895" x="10325100" y="2819400"/>
          <p14:tracePt t="59912" x="10344150" y="2819400"/>
          <p14:tracePt t="59929" x="10350500" y="2819400"/>
          <p14:tracePt t="59945" x="10356850" y="2819400"/>
          <p14:tracePt t="59985" x="10363200" y="2819400"/>
          <p14:tracePt t="60345" x="0" y="0"/>
        </p14:tracePtLst>
        <p14:tracePtLst>
          <p14:tracePt t="60852" x="5861050" y="3238500"/>
          <p14:tracePt t="60866" x="5854700" y="3263900"/>
          <p14:tracePt t="60879" x="5848350" y="3295650"/>
          <p14:tracePt t="60896" x="5848350" y="3346450"/>
          <p14:tracePt t="60898" x="5848350" y="3378200"/>
          <p14:tracePt t="60912" x="5854700" y="3473450"/>
          <p14:tracePt t="60929" x="5886450" y="3575050"/>
          <p14:tracePt t="60945" x="5930900" y="3651250"/>
          <p14:tracePt t="60962" x="5969000" y="3695700"/>
          <p14:tracePt t="60979" x="5988050" y="3721100"/>
          <p14:tracePt t="60995" x="6007100" y="3727450"/>
          <p14:tracePt t="61012" x="6007100" y="3733800"/>
          <p14:tracePt t="61234" x="6013450" y="3733800"/>
          <p14:tracePt t="61246" x="6019800" y="3733800"/>
          <p14:tracePt t="61261" x="6076950" y="3733800"/>
          <p14:tracePt t="61262" x="0" y="0"/>
        </p14:tracePtLst>
        <p14:tracePtLst>
          <p14:tracePt t="61773" x="8934450" y="3162300"/>
          <p14:tracePt t="61788" x="8890000" y="3181350"/>
          <p14:tracePt t="61806" x="8839200" y="3238500"/>
          <p14:tracePt t="61811" x="8813800" y="3282950"/>
          <p14:tracePt t="61820" x="8794750" y="3333750"/>
          <p14:tracePt t="61828" x="8763000" y="3390900"/>
          <p14:tracePt t="61844" x="8712200" y="3530600"/>
          <p14:tracePt t="61861" x="8680450" y="3651250"/>
          <p14:tracePt t="61878" x="8661400" y="3752850"/>
          <p14:tracePt t="61894" x="8648700" y="3810000"/>
          <p14:tracePt t="61898" x="8648700" y="3829050"/>
          <p14:tracePt t="61911" x="8648700" y="3854450"/>
          <p14:tracePt t="61929" x="8655050" y="3917950"/>
          <p14:tracePt t="61945" x="8680450" y="3962400"/>
          <p14:tracePt t="61961" x="8712200" y="4013200"/>
          <p14:tracePt t="61978" x="8750300" y="4051300"/>
          <p14:tracePt t="61995" x="8813800" y="4083050"/>
          <p14:tracePt t="62011" x="8870950" y="4095750"/>
          <p14:tracePt t="62028" x="8921750" y="4102100"/>
          <p14:tracePt t="62045" x="8972550" y="4089400"/>
          <p14:tracePt t="62061" x="9010650" y="4044950"/>
          <p14:tracePt t="62078" x="9048750" y="3968750"/>
          <p14:tracePt t="62095" x="9080500" y="3886200"/>
          <p14:tracePt t="62111" x="9093200" y="3816350"/>
          <p14:tracePt t="62113" x="9093200" y="3797300"/>
          <p14:tracePt t="62128" x="9093200" y="3740150"/>
          <p14:tracePt t="62145" x="9093200" y="3708400"/>
          <p14:tracePt t="62161" x="9080500" y="3695700"/>
          <p14:tracePt t="62195" x="9080500" y="3689350"/>
          <p14:tracePt t="62417" x="0" y="0"/>
        </p14:tracePtLst>
        <p14:tracePtLst>
          <p14:tracePt t="62930" x="5829300" y="3136900"/>
          <p14:tracePt t="62962" x="5829300" y="3149600"/>
          <p14:tracePt t="62971" x="5829300" y="3168650"/>
          <p14:tracePt t="62979" x="5829300" y="3200400"/>
          <p14:tracePt t="62994" x="5835650" y="3321050"/>
          <p14:tracePt t="63011" x="5842000" y="3448050"/>
          <p14:tracePt t="63028" x="5861050" y="3581400"/>
          <p14:tracePt t="63044" x="5886450" y="3702050"/>
          <p14:tracePt t="63061" x="5899150" y="3778250"/>
          <p14:tracePt t="63078" x="5918200" y="3822700"/>
          <p14:tracePt t="63094" x="5930900" y="3848100"/>
          <p14:tracePt t="63097" x="5930900" y="3854450"/>
          <p14:tracePt t="63111" x="5937250" y="3860800"/>
          <p14:tracePt t="63388" x="5943600" y="3867150"/>
          <p14:tracePt t="63403" x="5949950" y="3867150"/>
          <p14:tracePt t="63413" x="5949950" y="3860800"/>
          <p14:tracePt t="63413" x="0" y="0"/>
        </p14:tracePtLst>
        <p14:tracePtLst>
          <p14:tracePt t="63811" x="6883400" y="4133850"/>
          <p14:tracePt t="63826" x="6870700" y="4140200"/>
          <p14:tracePt t="63842" x="6870700" y="4171950"/>
          <p14:tracePt t="63855" x="6870700" y="4203700"/>
          <p14:tracePt t="63865" x="6883400" y="4305300"/>
          <p14:tracePt t="63878" x="6889750" y="4349750"/>
          <p14:tracePt t="63894" x="6908800" y="4438650"/>
          <p14:tracePt t="63897" x="6927850" y="4483100"/>
          <p14:tracePt t="63911" x="6940550" y="4521200"/>
          <p14:tracePt t="63927" x="6959600" y="4578350"/>
          <p14:tracePt t="63930" x="6972300" y="4610100"/>
          <p14:tracePt t="63944" x="6991350" y="4641850"/>
          <p14:tracePt t="63961" x="7010400" y="4673600"/>
          <p14:tracePt t="63977" x="7029450" y="4679950"/>
          <p14:tracePt t="63994" x="7054850" y="4692650"/>
          <p14:tracePt t="64011" x="7112000" y="4705350"/>
          <p14:tracePt t="64027" x="7219950" y="4705350"/>
          <p14:tracePt t="64044" x="7366000" y="4705350"/>
          <p14:tracePt t="64061" x="7524750" y="4692650"/>
          <p14:tracePt t="64077" x="7626350" y="4679950"/>
          <p14:tracePt t="64094" x="7658100" y="4673600"/>
          <p14:tracePt t="64110" x="7670800" y="4667250"/>
          <p14:tracePt t="64360" x="7677150" y="4667250"/>
          <p14:tracePt t="64368" x="7677150" y="4660900"/>
          <p14:tracePt t="64377" x="7670800" y="4654550"/>
          <p14:tracePt t="64394" x="7658100" y="4648200"/>
          <p14:tracePt t="64394" x="0" y="0"/>
        </p14:tracePtLst>
        <p14:tracePtLst>
          <p14:tracePt t="66147" x="8191500" y="4203700"/>
          <p14:tracePt t="66179" x="8204200" y="4197350"/>
          <p14:tracePt t="66194" x="8286750" y="4197350"/>
          <p14:tracePt t="66210" x="8464550" y="4197350"/>
          <p14:tracePt t="66227" x="8737600" y="4197350"/>
          <p14:tracePt t="66243" x="9105900" y="4197350"/>
          <p14:tracePt t="66260" x="9391650" y="4197350"/>
          <p14:tracePt t="66277" x="9556750" y="4197350"/>
          <p14:tracePt t="66293" x="9607550" y="4197350"/>
          <p14:tracePt t="66310" x="9620250" y="4197350"/>
          <p14:tracePt t="66433" x="0" y="0"/>
        </p14:tracePtLst>
        <p14:tracePtLst>
          <p14:tracePt t="66802" x="8394700" y="4171950"/>
          <p14:tracePt t="66859" x="8420100" y="4171950"/>
          <p14:tracePt t="66871" x="8458200" y="4171950"/>
          <p14:tracePt t="66883" x="8616950" y="4171950"/>
          <p14:tracePt t="66898" x="8839200" y="4171950"/>
          <p14:tracePt t="66911" x="8985250" y="4171950"/>
          <p14:tracePt t="66926" x="9264650" y="4171950"/>
          <p14:tracePt t="66929" x="9398000" y="4171950"/>
          <p14:tracePt t="66943" x="9505950" y="4171950"/>
          <p14:tracePt t="66960" x="9652000" y="4171950"/>
          <p14:tracePt t="66961" x="9696450" y="4171950"/>
          <p14:tracePt t="66977" x="9728200" y="4171950"/>
          <p14:tracePt t="66993" x="9734550" y="4171950"/>
          <p14:tracePt t="67113" x="0" y="0"/>
        </p14:tracePtLst>
        <p14:tracePtLst>
          <p14:tracePt t="67596" x="8242300" y="4070350"/>
          <p14:tracePt t="67675" x="8286750" y="4070350"/>
          <p14:tracePt t="67688" x="8331200" y="4076700"/>
          <p14:tracePt t="67705" x="8585200" y="4089400"/>
          <p14:tracePt t="67718" x="8699500" y="4089400"/>
          <p14:tracePt t="67726" x="8826500" y="4089400"/>
          <p14:tracePt t="67743" x="9086850" y="4089400"/>
          <p14:tracePt t="67760" x="9391650" y="4089400"/>
          <p14:tracePt t="67776" x="9518650" y="4089400"/>
          <p14:tracePt t="67793" x="9575800" y="4089400"/>
          <p14:tracePt t="67809" x="9601200" y="4089400"/>
          <p14:tracePt t="67953" x="0" y="0"/>
        </p14:tracePtLst>
        <p14:tracePtLst>
          <p14:tracePt t="69555" x="3130550" y="5200650"/>
          <p14:tracePt t="69747" x="3136900" y="5200650"/>
          <p14:tracePt t="69758" x="3149600" y="5200650"/>
          <p14:tracePt t="69775" x="3213100" y="5207000"/>
          <p14:tracePt t="69792" x="3416300" y="5213350"/>
          <p14:tracePt t="69809" x="3606800" y="5213350"/>
          <p14:tracePt t="69825" x="3784600" y="5213350"/>
          <p14:tracePt t="69842" x="3905250" y="5213350"/>
          <p14:tracePt t="69859" x="3968750" y="5213350"/>
          <p14:tracePt t="69875" x="3994150" y="5213350"/>
          <p14:tracePt t="69892" x="4006850" y="5213350"/>
          <p14:tracePt t="69909" x="4013200" y="5213350"/>
          <p14:tracePt t="69946" x="4019550" y="5213350"/>
          <p14:tracePt t="69962" x="4025900" y="5213350"/>
          <p14:tracePt t="69993" x="4032250" y="5200650"/>
          <p14:tracePt t="70009" x="4032250" y="5187950"/>
          <p14:tracePt t="70019" x="4032250" y="5181600"/>
          <p14:tracePt t="70027" x="4038600" y="5156200"/>
          <p14:tracePt t="70042" x="4038600" y="5130800"/>
          <p14:tracePt t="70058" x="4032250" y="5073650"/>
          <p14:tracePt t="70075" x="4013200" y="5022850"/>
          <p14:tracePt t="70092" x="3975100" y="4965700"/>
          <p14:tracePt t="70109" x="3886200" y="4902200"/>
          <p14:tracePt t="70125" x="3771900" y="4845050"/>
          <p14:tracePt t="70142" x="3651250" y="4806950"/>
          <p14:tracePt t="70158" x="3530600" y="4781550"/>
          <p14:tracePt t="70175" x="3435350" y="4781550"/>
          <p14:tracePt t="70178" x="3378200" y="4781550"/>
          <p14:tracePt t="70192" x="3333750" y="4781550"/>
          <p14:tracePt t="70208" x="3194050" y="4787900"/>
          <p14:tracePt t="70225" x="3105150" y="4806950"/>
          <p14:tracePt t="70242" x="3022600" y="4832350"/>
          <p14:tracePt t="70258" x="2952750" y="4864100"/>
          <p14:tracePt t="70275" x="2908300" y="4889500"/>
          <p14:tracePt t="70292" x="2882900" y="4908550"/>
          <p14:tracePt t="70309" x="2876550" y="4933950"/>
          <p14:tracePt t="70325" x="2876550" y="4946650"/>
          <p14:tracePt t="70342" x="2876550" y="4978400"/>
          <p14:tracePt t="70358" x="2901950" y="5022850"/>
          <p14:tracePt t="70361" x="2921000" y="5054600"/>
          <p14:tracePt t="70375" x="2940050" y="5067300"/>
          <p14:tracePt t="70392" x="3016250" y="5130800"/>
          <p14:tracePt t="70393" x="3060700" y="5156200"/>
          <p14:tracePt t="70408" x="3175000" y="5194300"/>
          <p14:tracePt t="70425" x="3270250" y="5213350"/>
          <p14:tracePt t="70442" x="3371850" y="5226050"/>
          <p14:tracePt t="70458" x="3448050" y="5226050"/>
          <p14:tracePt t="70475" x="3524250" y="5226050"/>
          <p14:tracePt t="70492" x="3587750" y="5226050"/>
          <p14:tracePt t="70508" x="3638550" y="5226050"/>
          <p14:tracePt t="70525" x="3670300" y="5226050"/>
          <p14:tracePt t="70541" x="3695700" y="5226050"/>
          <p14:tracePt t="70558" x="3714750" y="5226050"/>
          <p14:tracePt t="70575" x="3733800" y="5226050"/>
          <p14:tracePt t="70591" x="3746500" y="5226050"/>
          <p14:tracePt t="70593" x="3752850" y="5226050"/>
          <p14:tracePt t="70608" x="3771900" y="5226050"/>
          <p14:tracePt t="70625" x="3778250" y="5219700"/>
          <p14:tracePt t="70641" x="3803650" y="5213350"/>
          <p14:tracePt t="70658" x="3822700" y="5194300"/>
          <p14:tracePt t="70675" x="3835400" y="5175250"/>
          <p14:tracePt t="70691" x="3841750" y="5149850"/>
          <p14:tracePt t="70708" x="3854450" y="5124450"/>
          <p14:tracePt t="70725" x="3860800" y="5092700"/>
          <p14:tracePt t="70741" x="3860800" y="5067300"/>
          <p14:tracePt t="70758" x="3860800" y="5041900"/>
          <p14:tracePt t="70775" x="3860800" y="5010150"/>
          <p14:tracePt t="70792" x="3841750" y="4978400"/>
          <p14:tracePt t="70794" x="3835400" y="4965700"/>
          <p14:tracePt t="70809" x="3797300" y="4933950"/>
          <p14:tracePt t="70825" x="3733800" y="4902200"/>
          <p14:tracePt t="70842" x="3663950" y="4870450"/>
          <p14:tracePt t="70858" x="3581400" y="4851400"/>
          <p14:tracePt t="70875" x="3505200" y="4845050"/>
          <p14:tracePt t="70892" x="3416300" y="4845050"/>
          <p14:tracePt t="70908" x="3333750" y="4845050"/>
          <p14:tracePt t="70925" x="3263900" y="4845050"/>
          <p14:tracePt t="70943" x="3219450" y="4845050"/>
          <p14:tracePt t="70958" x="3194050" y="4851400"/>
          <p14:tracePt t="70975" x="3187700" y="4876800"/>
          <p14:tracePt t="70977" x="3181350" y="4889500"/>
          <p14:tracePt t="70991" x="3175000" y="4902200"/>
          <p14:tracePt t="71008" x="3175000" y="4946650"/>
          <p14:tracePt t="71025" x="3175000" y="4984750"/>
          <p14:tracePt t="71041" x="3187700" y="5022850"/>
          <p14:tracePt t="71058" x="3206750" y="5054600"/>
          <p14:tracePt t="71075" x="3225800" y="5080000"/>
          <p14:tracePt t="71091" x="3238500" y="5099050"/>
          <p14:tracePt t="71108" x="3251200" y="5105400"/>
          <p14:tracePt t="71125" x="3257550" y="5118100"/>
          <p14:tracePt t="71142" x="3263900" y="5118100"/>
          <p14:tracePt t="71158" x="3270250" y="5124450"/>
          <p14:tracePt t="71337" x="0" y="0"/>
        </p14:tracePtLst>
        <p14:tracePtLst>
          <p14:tracePt t="73047" x="5461000" y="3251200"/>
          <p14:tracePt t="73062" x="5441950" y="3371850"/>
          <p14:tracePt t="73074" x="5429250" y="3511550"/>
          <p14:tracePt t="73091" x="5429250" y="3676650"/>
          <p14:tracePt t="73108" x="5429250" y="3867150"/>
          <p14:tracePt t="73124" x="5429250" y="4070350"/>
          <p14:tracePt t="73141" x="5454650" y="4216400"/>
          <p14:tracePt t="73146" x="5461000" y="4273550"/>
          <p14:tracePt t="73158" x="5480050" y="4330700"/>
          <p14:tracePt t="73174" x="5505450" y="4413250"/>
          <p14:tracePt t="73177" x="5518150" y="4438650"/>
          <p14:tracePt t="73191" x="5530850" y="4457700"/>
          <p14:tracePt t="73208" x="5556250" y="4489450"/>
          <p14:tracePt t="73209" x="5568950" y="4502150"/>
          <p14:tracePt t="73224" x="5581650" y="4521200"/>
          <p14:tracePt t="73241" x="5588000" y="4533900"/>
          <p14:tracePt t="73258" x="5594350" y="4540250"/>
          <p14:tracePt t="73274" x="5607050" y="4559300"/>
          <p14:tracePt t="73291" x="5626100" y="4578350"/>
          <p14:tracePt t="73307" x="5664200" y="4591050"/>
          <p14:tracePt t="73324" x="5740400" y="4610100"/>
          <p14:tracePt t="73341" x="5873750" y="4629150"/>
          <p14:tracePt t="73357" x="6096000" y="4629150"/>
          <p14:tracePt t="73374" x="6527800" y="4629150"/>
          <p14:tracePt t="73391" x="7131050" y="4629150"/>
          <p14:tracePt t="73393" x="7454900" y="4629150"/>
          <p14:tracePt t="73407" x="7816850" y="4629150"/>
          <p14:tracePt t="73424" x="8636000" y="4629150"/>
          <p14:tracePt t="73441" x="8851900" y="4629150"/>
          <p14:tracePt t="73457" x="8896350" y="4629150"/>
          <p14:tracePt t="73474" x="8902700" y="4629150"/>
          <p14:tracePt t="73585" x="8902700" y="4622800"/>
          <p14:tracePt t="73585" x="0" y="0"/>
        </p14:tracePtLst>
        <p14:tracePtLst>
          <p14:tracePt t="74083" x="8216900" y="3124200"/>
          <p14:tracePt t="74092" x="8210550" y="3143250"/>
          <p14:tracePt t="74107" x="8197850" y="3194050"/>
          <p14:tracePt t="74124" x="8185150" y="3263900"/>
          <p14:tracePt t="74141" x="8185150" y="3346450"/>
          <p14:tracePt t="74157" x="8185150" y="3473450"/>
          <p14:tracePt t="74174" x="8185150" y="3619500"/>
          <p14:tracePt t="74191" x="8185150" y="3810000"/>
          <p14:tracePt t="74193" x="8197850" y="3917950"/>
          <p14:tracePt t="74207" x="8204200" y="4013200"/>
          <p14:tracePt t="74225" x="8255000" y="4273550"/>
          <p14:tracePt t="74241" x="8305800" y="4368800"/>
          <p14:tracePt t="74257" x="8331200" y="4406900"/>
          <p14:tracePt t="74274" x="8337550" y="4419600"/>
          <p14:tracePt t="74379" x="8343900" y="4419600"/>
          <p14:tracePt t="74395" x="8356600" y="4419600"/>
          <p14:tracePt t="74409" x="8426450" y="4432300"/>
          <p14:tracePt t="74424" x="8470900" y="4438650"/>
          <p14:tracePt t="74441" x="8712200" y="4464050"/>
          <p14:tracePt t="74457" x="8921750" y="4464050"/>
          <p14:tracePt t="74474" x="9201150" y="4464050"/>
          <p14:tracePt t="74490" x="9486900" y="4464050"/>
          <p14:tracePt t="74507" x="9696450" y="4464050"/>
          <p14:tracePt t="74523" x="9804400" y="4445000"/>
          <p14:tracePt t="74540" x="9848850" y="4432300"/>
          <p14:tracePt t="74557" x="9874250" y="4425950"/>
          <p14:tracePt t="74573" x="9880600" y="4413250"/>
          <p14:tracePt t="74590" x="9886950" y="4413250"/>
          <p14:tracePt t="74607" x="9886950" y="4400550"/>
          <p14:tracePt t="74623" x="9899650" y="4381500"/>
          <p14:tracePt t="74640" x="9912350" y="4349750"/>
          <p14:tracePt t="74657" x="9918700" y="4330700"/>
          <p14:tracePt t="74673" x="9918700" y="4305300"/>
          <p14:tracePt t="74690" x="9931400" y="4260850"/>
          <p14:tracePt t="74707" x="9931400" y="4216400"/>
          <p14:tracePt t="74723" x="9931400" y="4127500"/>
          <p14:tracePt t="74740" x="9918700" y="4019550"/>
          <p14:tracePt t="74757" x="9886950" y="3886200"/>
          <p14:tracePt t="74773" x="9842500" y="3752850"/>
          <p14:tracePt t="74790" x="9772650" y="3625850"/>
          <p14:tracePt t="74807" x="9677400" y="3511550"/>
          <p14:tracePt t="74810" x="9639300" y="3460750"/>
          <p14:tracePt t="74823" x="9601200" y="3422650"/>
          <p14:tracePt t="74840" x="9493250" y="3340100"/>
          <p14:tracePt t="74857" x="9448800" y="3308350"/>
          <p14:tracePt t="74873" x="9429750" y="3289300"/>
          <p14:tracePt t="74890" x="9410700" y="3276600"/>
          <p14:tracePt t="74907" x="9404350" y="3270250"/>
          <p14:tracePt t="74924" x="9391650" y="3263900"/>
          <p14:tracePt t="74940" x="9385300" y="3257550"/>
          <p14:tracePt t="74957" x="9366250" y="3251200"/>
          <p14:tracePt t="74973" x="9321800" y="3238500"/>
          <p14:tracePt t="74990" x="9220200" y="3219450"/>
          <p14:tracePt t="75007" x="9080500" y="3187700"/>
          <p14:tracePt t="75009" x="8991600" y="3181350"/>
          <p14:tracePt t="75023" x="8909050" y="3181350"/>
          <p14:tracePt t="75040" x="8604250" y="3181350"/>
          <p14:tracePt t="75057" x="8439150" y="3181350"/>
          <p14:tracePt t="75073" x="8318500" y="3187700"/>
          <p14:tracePt t="75090" x="8280400" y="3194050"/>
          <p14:tracePt t="75107" x="8261350" y="3194050"/>
          <p14:tracePt t="75123" x="8248650" y="3200400"/>
          <p14:tracePt t="75140" x="8242300" y="3200400"/>
          <p14:tracePt t="75157" x="8229600" y="3206750"/>
          <p14:tracePt t="75173" x="8204200" y="3225800"/>
          <p14:tracePt t="75190" x="8185150" y="3257550"/>
          <p14:tracePt t="75207" x="8159750" y="3308350"/>
          <p14:tracePt t="75223" x="8147050" y="3365500"/>
          <p14:tracePt t="75240" x="8115300" y="3479800"/>
          <p14:tracePt t="75257" x="8102600" y="3581400"/>
          <p14:tracePt t="75273" x="8096250" y="3676650"/>
          <p14:tracePt t="75290" x="8083550" y="3803650"/>
          <p14:tracePt t="75307" x="8077200" y="3924300"/>
          <p14:tracePt t="75323" x="8077200" y="4006850"/>
          <p14:tracePt t="75340" x="8064500" y="4089400"/>
          <p14:tracePt t="75357" x="8064500" y="4127500"/>
          <p14:tracePt t="75373" x="8070850" y="4184650"/>
          <p14:tracePt t="75390" x="8077200" y="4222750"/>
          <p14:tracePt t="75407" x="8083550" y="4254500"/>
          <p14:tracePt t="75409" x="8083550" y="4267200"/>
          <p14:tracePt t="75423" x="8083550" y="4273550"/>
          <p14:tracePt t="75440" x="8096250" y="4292600"/>
          <p14:tracePt t="75457" x="8102600" y="4305300"/>
          <p14:tracePt t="75490" x="8108950" y="4318000"/>
          <p14:tracePt t="75507" x="8121650" y="4324350"/>
          <p14:tracePt t="75523" x="8172450" y="4337050"/>
          <p14:tracePt t="75540" x="8293100" y="4356100"/>
          <p14:tracePt t="75556" x="8451850" y="4362450"/>
          <p14:tracePt t="75573" x="8693150" y="4362450"/>
          <p14:tracePt t="75590" x="9042400" y="4362450"/>
          <p14:tracePt t="75606" x="9385300" y="4337050"/>
          <p14:tracePt t="75610" x="9486900" y="4318000"/>
          <p14:tracePt t="75623" x="9563100" y="4298950"/>
          <p14:tracePt t="75640" x="9690100" y="4279900"/>
          <p14:tracePt t="75656" x="9715500" y="4267200"/>
          <p14:tracePt t="75673" x="9721850" y="4267200"/>
          <p14:tracePt t="75690" x="9728200" y="4254500"/>
          <p14:tracePt t="75724" x="9728200" y="4248150"/>
          <p14:tracePt t="75741" x="9734550" y="4248150"/>
          <p14:tracePt t="75769" x="9734550" y="4241800"/>
          <p14:tracePt t="75801" x="9734550" y="4235450"/>
          <p14:tracePt t="75826" x="9740900" y="4222750"/>
          <p14:tracePt t="75841" x="9740900" y="4216400"/>
          <p14:tracePt t="75849" x="9740900" y="4210050"/>
          <p14:tracePt t="75857" x="9740900" y="4191000"/>
          <p14:tracePt t="75873" x="9740900" y="4159250"/>
          <p14:tracePt t="75890" x="9740900" y="4102100"/>
          <p14:tracePt t="75906" x="9740900" y="4025900"/>
          <p14:tracePt t="75923" x="9696450" y="3911600"/>
          <p14:tracePt t="75940" x="9652000" y="3790950"/>
          <p14:tracePt t="75956" x="9582150" y="3676650"/>
          <p14:tracePt t="75973" x="9518650" y="3587750"/>
          <p14:tracePt t="75990" x="9480550" y="3543300"/>
          <p14:tracePt t="76006" x="9455150" y="3517900"/>
          <p14:tracePt t="76023" x="9429750" y="3505200"/>
          <p14:tracePt t="76026" x="9423400" y="3498850"/>
          <p14:tracePt t="76040" x="9417050" y="3492500"/>
          <p14:tracePt t="76056" x="9398000" y="3479800"/>
          <p14:tracePt t="76073" x="9385300" y="3467100"/>
          <p14:tracePt t="76090" x="9366250" y="3460750"/>
          <p14:tracePt t="76106" x="9359900" y="3454400"/>
          <p14:tracePt t="76123" x="9347200" y="3448050"/>
          <p14:tracePt t="76377" x="0" y="0"/>
        </p14:tracePtLst>
        <p14:tracePtLst>
          <p14:tracePt t="80291" x="2787650" y="5918200"/>
          <p14:tracePt t="80386" x="2794000" y="5924550"/>
          <p14:tracePt t="80399" x="2813050" y="5924550"/>
          <p14:tracePt t="80411" x="2895600" y="5930900"/>
          <p14:tracePt t="80422" x="2971800" y="5930900"/>
          <p14:tracePt t="80439" x="3136900" y="5930900"/>
          <p14:tracePt t="80441" x="3232150" y="5930900"/>
          <p14:tracePt t="80455" x="3308350" y="5930900"/>
          <p14:tracePt t="80472" x="3460750" y="5930900"/>
          <p14:tracePt t="80489" x="3486150" y="5930900"/>
          <p14:tracePt t="80505" x="3492500" y="5930900"/>
          <p14:tracePt t="80817" x="0" y="0"/>
        </p14:tracePtLst>
        <p14:tracePtLst>
          <p14:tracePt t="81867" x="3867150" y="5956300"/>
          <p14:tracePt t="81931" x="3873500" y="5956300"/>
          <p14:tracePt t="81942" x="3892550" y="5956300"/>
          <p14:tracePt t="81955" x="3949700" y="5956300"/>
          <p14:tracePt t="81972" x="4013200" y="5956300"/>
          <p14:tracePt t="81988" x="4076700" y="5956300"/>
          <p14:tracePt t="82005" x="4127500" y="5956300"/>
          <p14:tracePt t="82022" x="4152900" y="5956300"/>
          <p14:tracePt t="82038" x="4165600" y="5956300"/>
          <p14:tracePt t="82055" x="4171950" y="5956300"/>
          <p14:tracePt t="82441" x="0" y="0"/>
        </p14:tracePtLst>
        <p14:tracePtLst>
          <p14:tracePt t="83156" x="2743200" y="5937250"/>
          <p14:tracePt t="83203" x="2755900" y="5937250"/>
          <p14:tracePt t="83216" x="2781300" y="5937250"/>
          <p14:tracePt t="83228" x="2863850" y="5937250"/>
          <p14:tracePt t="83238" x="2927350" y="5937250"/>
          <p14:tracePt t="83254" x="3105150" y="5937250"/>
          <p14:tracePt t="83257" x="3213100" y="5937250"/>
          <p14:tracePt t="83271" x="3327400" y="5937250"/>
          <p14:tracePt t="83287" x="3549650" y="5937250"/>
          <p14:tracePt t="83304" x="3790950" y="5949950"/>
          <p14:tracePt t="83321" x="3892550" y="5969000"/>
          <p14:tracePt t="83337" x="3943350" y="5981700"/>
          <p14:tracePt t="83354" x="3968750" y="5988050"/>
          <p14:tracePt t="83371" x="4000500" y="5994400"/>
          <p14:tracePt t="83387" x="4019550" y="6000750"/>
          <p14:tracePt t="83404" x="4025900" y="6000750"/>
          <p14:tracePt t="83466" x="4032250" y="6000750"/>
          <p14:tracePt t="83476" x="4038600" y="6000750"/>
          <p14:tracePt t="83490" x="4051300" y="6000750"/>
          <p14:tracePt t="83505" x="4083050" y="6000750"/>
          <p14:tracePt t="83521" x="4133850" y="6013450"/>
          <p14:tracePt t="83537" x="4165600" y="6013450"/>
          <p14:tracePt t="83554" x="4197350" y="6013450"/>
          <p14:tracePt t="83571" x="4203700" y="6013450"/>
          <p14:tracePt t="83865" x="0" y="0"/>
        </p14:tracePtLst>
        <p14:tracePtLst>
          <p14:tracePt t="84874" x="3397250" y="5657850"/>
          <p14:tracePt t="84882" x="3397250" y="5664200"/>
          <p14:tracePt t="84891" x="3397250" y="5670550"/>
          <p14:tracePt t="84904" x="3397250" y="5683250"/>
          <p14:tracePt t="84920" x="3397250" y="5727700"/>
          <p14:tracePt t="84937" x="3397250" y="5759450"/>
          <p14:tracePt t="84954" x="3397250" y="5797550"/>
          <p14:tracePt t="84970" x="3409950" y="5829300"/>
          <p14:tracePt t="84987" x="3422650" y="5848350"/>
          <p14:tracePt t="85003" x="3435350" y="5867400"/>
          <p14:tracePt t="85021" x="3441700" y="5873750"/>
          <p14:tracePt t="85037" x="3460750" y="5892800"/>
          <p14:tracePt t="85054" x="3479800" y="5905500"/>
          <p14:tracePt t="85070" x="3505200" y="5918200"/>
          <p14:tracePt t="85087" x="3511550" y="5924550"/>
          <p14:tracePt t="85089" x="3517900" y="5924550"/>
          <p14:tracePt t="85104" x="3524250" y="5924550"/>
          <p14:tracePt t="85137" x="3536950" y="5924550"/>
          <p14:tracePt t="85146" x="3543300" y="5911850"/>
          <p14:tracePt t="85154" x="3549650" y="5899150"/>
          <p14:tracePt t="85170" x="3556000" y="5873750"/>
          <p14:tracePt t="85187" x="3562350" y="5842000"/>
          <p14:tracePt t="85203" x="3562350" y="5803900"/>
          <p14:tracePt t="85220" x="3562350" y="5765800"/>
          <p14:tracePt t="85237" x="3562350" y="5734050"/>
          <p14:tracePt t="85240" x="3556000" y="5695950"/>
          <p14:tracePt t="85254" x="3549650" y="5683250"/>
          <p14:tracePt t="85270" x="3536950" y="5651500"/>
          <p14:tracePt t="85287" x="3530600" y="5638800"/>
          <p14:tracePt t="85303" x="3524250" y="5626100"/>
          <p14:tracePt t="85329" x="3517900" y="5619750"/>
          <p14:tracePt t="85362" x="3511550" y="5619750"/>
          <p14:tracePt t="85373" x="3505200" y="5619750"/>
          <p14:tracePt t="85387" x="3492500" y="5619750"/>
          <p14:tracePt t="85403" x="3479800" y="5619750"/>
          <p14:tracePt t="85420" x="3448050" y="5619750"/>
          <p14:tracePt t="85437" x="3429000" y="5626100"/>
          <p14:tracePt t="85454" x="3403600" y="5651500"/>
          <p14:tracePt t="85458" x="3403600" y="5664200"/>
          <p14:tracePt t="85471" x="3390900" y="5683250"/>
          <p14:tracePt t="85487" x="3371850" y="5727700"/>
          <p14:tracePt t="85503" x="3365500" y="5765800"/>
          <p14:tracePt t="85506" x="3365500" y="5784850"/>
          <p14:tracePt t="85520" x="3365500" y="5829300"/>
          <p14:tracePt t="85537" x="3365500" y="5867400"/>
          <p14:tracePt t="85553" x="3384550" y="5905500"/>
          <p14:tracePt t="85570" x="3403600" y="5937250"/>
          <p14:tracePt t="85587" x="3441700" y="5969000"/>
          <p14:tracePt t="85603" x="3473450" y="5994400"/>
          <p14:tracePt t="85620" x="3486150" y="6000750"/>
          <p14:tracePt t="85636" x="3498850" y="6013450"/>
          <p14:tracePt t="85653" x="3505200" y="6013450"/>
          <p14:tracePt t="85670" x="3511550" y="6013450"/>
          <p14:tracePt t="85687" x="3530600" y="6013450"/>
          <p14:tracePt t="85703" x="3549650" y="5988050"/>
          <p14:tracePt t="85705" x="3556000" y="5975350"/>
          <p14:tracePt t="85720" x="3568700" y="5937250"/>
          <p14:tracePt t="85737" x="3575050" y="5905500"/>
          <p14:tracePt t="85753" x="3575050" y="5867400"/>
          <p14:tracePt t="85770" x="3575050" y="5848350"/>
          <p14:tracePt t="85786" x="3575050" y="5829300"/>
          <p14:tracePt t="85803" x="3575050" y="5810250"/>
          <p14:tracePt t="85820" x="3562350" y="5797550"/>
          <p14:tracePt t="86000" x="0" y="0"/>
        </p14:tracePtLst>
        <p14:tracePtLst>
          <p14:tracePt t="86517" x="4635500" y="5588000"/>
          <p14:tracePt t="86530" x="4629150" y="5632450"/>
          <p14:tracePt t="86545" x="4610100" y="5695950"/>
          <p14:tracePt t="86554" x="4610100" y="5715000"/>
          <p14:tracePt t="86570" x="4610100" y="5772150"/>
          <p14:tracePt t="86587" x="4616450" y="5842000"/>
          <p14:tracePt t="86603" x="4629150" y="5880100"/>
          <p14:tracePt t="86620" x="4654550" y="5918200"/>
          <p14:tracePt t="86636" x="4692650" y="5937250"/>
          <p14:tracePt t="86653" x="4730750" y="5949950"/>
          <p14:tracePt t="86670" x="4781550" y="5956300"/>
          <p14:tracePt t="86686" x="4838700" y="5956300"/>
          <p14:tracePt t="86703" x="4876800" y="5956300"/>
          <p14:tracePt t="86705" x="4889500" y="5949950"/>
          <p14:tracePt t="86720" x="4902200" y="5930900"/>
          <p14:tracePt t="86722" x="4908550" y="5911850"/>
          <p14:tracePt t="86736" x="4908550" y="5873750"/>
          <p14:tracePt t="86753" x="4908550" y="5816600"/>
          <p14:tracePt t="86770" x="4908550" y="5759450"/>
          <p14:tracePt t="86786" x="4908550" y="5734050"/>
          <p14:tracePt t="86803" x="4895850" y="5695950"/>
          <p14:tracePt t="86820" x="4889500" y="5695950"/>
          <p14:tracePt t="86946" x="0" y="0"/>
        </p14:tracePtLst>
        <p14:tracePtLst>
          <p14:tracePt t="87483" x="5410200" y="5892800"/>
          <p14:tracePt t="87523" x="5422900" y="5892800"/>
          <p14:tracePt t="87539" x="5499100" y="5892800"/>
          <p14:tracePt t="87553" x="5626100" y="5892800"/>
          <p14:tracePt t="87570" x="5791200" y="5892800"/>
          <p14:tracePt t="87586" x="5962650" y="5892800"/>
          <p14:tracePt t="87603" x="6134100" y="5892800"/>
          <p14:tracePt t="87619" x="6267450" y="5892800"/>
          <p14:tracePt t="87636" x="6388100" y="5892800"/>
          <p14:tracePt t="87653" x="6470650" y="5892800"/>
          <p14:tracePt t="87670" x="6540500" y="5892800"/>
          <p14:tracePt t="87686" x="6572250" y="5892800"/>
          <p14:tracePt t="87689" x="6578600" y="5892800"/>
          <p14:tracePt t="87703" x="6584950" y="5892800"/>
          <p14:tracePt t="87722" x="6591300" y="5892800"/>
          <p14:tracePt t="87738" x="6597650" y="5892800"/>
          <p14:tracePt t="87753" x="6610350" y="5892800"/>
          <p14:tracePt t="87769" x="6616700" y="5880100"/>
          <p14:tracePt t="87786" x="6616700" y="5873750"/>
          <p14:tracePt t="87803" x="6616700" y="5854700"/>
          <p14:tracePt t="87819" x="6616700" y="5822950"/>
          <p14:tracePt t="87836" x="6616700" y="5784850"/>
          <p14:tracePt t="87853" x="6584950" y="5740400"/>
          <p14:tracePt t="87869" x="6540500" y="5683250"/>
          <p14:tracePt t="87886" x="6464300" y="5632450"/>
          <p14:tracePt t="87902" x="6381750" y="5581650"/>
          <p14:tracePt t="87919" x="6311900" y="5562600"/>
          <p14:tracePt t="87921" x="6286500" y="5556250"/>
          <p14:tracePt t="87936" x="6248400" y="5543550"/>
          <p14:tracePt t="87952" x="6223000" y="5543550"/>
          <p14:tracePt t="87969" x="6191250" y="5543550"/>
          <p14:tracePt t="87986" x="6127750" y="5556250"/>
          <p14:tracePt t="88002" x="6064250" y="5600700"/>
          <p14:tracePt t="88019" x="6007100" y="5670550"/>
          <p14:tracePt t="88036" x="5949950" y="5746750"/>
          <p14:tracePt t="88052" x="5924550" y="5803900"/>
          <p14:tracePt t="88069" x="5918200" y="5835650"/>
          <p14:tracePt t="88086" x="5918200" y="5867400"/>
          <p14:tracePt t="88089" x="5924550" y="5886450"/>
          <p14:tracePt t="88102" x="5943600" y="5905500"/>
          <p14:tracePt t="88119" x="6026150" y="5930900"/>
          <p14:tracePt t="88121" x="6083300" y="5949950"/>
          <p14:tracePt t="88136" x="6146800" y="5956300"/>
          <p14:tracePt t="88152" x="6369050" y="5962650"/>
          <p14:tracePt t="88169" x="6508750" y="5962650"/>
          <p14:tracePt t="88186" x="6616700" y="5956300"/>
          <p14:tracePt t="88202" x="6673850" y="5937250"/>
          <p14:tracePt t="88219" x="6705600" y="5911850"/>
          <p14:tracePt t="88236" x="6731000" y="5892800"/>
          <p14:tracePt t="88252" x="6737350" y="5867400"/>
          <p14:tracePt t="88269" x="6750050" y="5861050"/>
          <p14:tracePt t="88285" x="6756400" y="5848350"/>
          <p14:tracePt t="88450" x="6756400" y="5842000"/>
          <p14:tracePt t="88462" x="6756400" y="5835650"/>
          <p14:tracePt t="88477" x="6750050" y="5810250"/>
          <p14:tracePt t="88491" x="6724650" y="5772150"/>
          <p14:tracePt t="88503" x="6692900" y="5753100"/>
          <p14:tracePt t="88519" x="6629400" y="5708650"/>
          <p14:tracePt t="88522" x="6604000" y="5695950"/>
          <p14:tracePt t="88537" x="6559550" y="5676900"/>
          <p14:tracePt t="88553" x="6553200" y="5670550"/>
          <p14:tracePt t="88569" x="6540500" y="5670550"/>
          <p14:tracePt t="88586" x="6534150" y="5670550"/>
          <p14:tracePt t="88603" x="6515100" y="5670550"/>
          <p14:tracePt t="88619" x="6489700" y="5695950"/>
          <p14:tracePt t="88636" x="6477000" y="5715000"/>
          <p14:tracePt t="88653" x="6477000" y="5740400"/>
          <p14:tracePt t="88669" x="6477000" y="5772150"/>
          <p14:tracePt t="88686" x="6496050" y="5803900"/>
          <p14:tracePt t="88690" x="6521450" y="5816600"/>
          <p14:tracePt t="88702" x="6546850" y="5829300"/>
          <p14:tracePt t="88719" x="6616700" y="5854700"/>
          <p14:tracePt t="88736" x="6667500" y="5867400"/>
          <p14:tracePt t="88738" x="6680200" y="5867400"/>
          <p14:tracePt t="88753" x="6692900" y="5867400"/>
          <p14:tracePt t="88769" x="6699250" y="5867400"/>
          <p14:tracePt t="88786" x="6724650" y="5861050"/>
          <p14:tracePt t="88802" x="6731000" y="5854700"/>
          <p14:tracePt t="88819" x="6731000" y="5842000"/>
          <p14:tracePt t="88836" x="6737350" y="5829300"/>
          <p14:tracePt t="88852" x="6737350" y="5822950"/>
          <p14:tracePt t="89185" x="0" y="0"/>
        </p14:tracePtLst>
        <p14:tracePtLst>
          <p14:tracePt t="90229" x="2774950" y="5867400"/>
          <p14:tracePt t="90259" x="2774950" y="5873750"/>
          <p14:tracePt t="90283" x="2781300" y="5873750"/>
          <p14:tracePt t="90297" x="2806700" y="5873750"/>
          <p14:tracePt t="90306" x="2825750" y="5873750"/>
          <p14:tracePt t="90318" x="2844800" y="5873750"/>
          <p14:tracePt t="90335" x="2921000" y="5886450"/>
          <p14:tracePt t="90337" x="2978150" y="5892800"/>
          <p14:tracePt t="90352" x="3028950" y="5899150"/>
          <p14:tracePt t="90368" x="3136900" y="5918200"/>
          <p14:tracePt t="90385" x="3143250" y="5918200"/>
          <p14:tracePt t="90402" x="3149600" y="5918200"/>
          <p14:tracePt t="90425" x="3155950" y="5918200"/>
          <p14:tracePt t="90585" x="0" y="0"/>
        </p14:tracePtLst>
        <p14:tracePtLst>
          <p14:tracePt t="91381" x="3435350" y="5657850"/>
          <p14:tracePt t="91402" x="3422650" y="5670550"/>
          <p14:tracePt t="91427" x="3403600" y="5715000"/>
          <p14:tracePt t="91438" x="3397250" y="5727700"/>
          <p14:tracePt t="91451" x="3390900" y="5765800"/>
          <p14:tracePt t="91468" x="3390900" y="5797550"/>
          <p14:tracePt t="91484" x="3390900" y="5835650"/>
          <p14:tracePt t="91502" x="3403600" y="5854700"/>
          <p14:tracePt t="91518" x="3416300" y="5873750"/>
          <p14:tracePt t="91523" x="3416300" y="5886450"/>
          <p14:tracePt t="91534" x="3429000" y="5899150"/>
          <p14:tracePt t="91552" x="3448050" y="5911850"/>
          <p14:tracePt t="91568" x="3479800" y="5943600"/>
          <p14:tracePt t="91584" x="3498850" y="5956300"/>
          <p14:tracePt t="91601" x="3524250" y="5962650"/>
          <p14:tracePt t="91618" x="3530600" y="5962650"/>
          <p14:tracePt t="91634" x="3536950" y="5962650"/>
          <p14:tracePt t="91651" x="3543300" y="5962650"/>
          <p14:tracePt t="91668" x="3562350" y="5962650"/>
          <p14:tracePt t="91685" x="3575050" y="5943600"/>
          <p14:tracePt t="91701" x="3581400" y="5918200"/>
          <p14:tracePt t="91718" x="3587750" y="5886450"/>
          <p14:tracePt t="91735" x="3587750" y="5848350"/>
          <p14:tracePt t="91737" x="3594100" y="5822950"/>
          <p14:tracePt t="91751" x="3594100" y="5816600"/>
          <p14:tracePt t="91768" x="3594100" y="5765800"/>
          <p14:tracePt t="91785" x="3581400" y="5734050"/>
          <p14:tracePt t="91801" x="3568700" y="5708650"/>
          <p14:tracePt t="91818" x="3556000" y="5683250"/>
          <p14:tracePt t="91834" x="3536950" y="5664200"/>
          <p14:tracePt t="91851" x="3517900" y="5645150"/>
          <p14:tracePt t="91868" x="3492500" y="5638800"/>
          <p14:tracePt t="91885" x="3467100" y="5626100"/>
          <p14:tracePt t="91901" x="3441700" y="5619750"/>
          <p14:tracePt t="91918" x="3416300" y="5619750"/>
          <p14:tracePt t="91934" x="3390900" y="5619750"/>
          <p14:tracePt t="91937" x="3384550" y="5619750"/>
          <p14:tracePt t="91951" x="3378200" y="5619750"/>
          <p14:tracePt t="91968" x="3352800" y="5632450"/>
          <p14:tracePt t="91985" x="3346450" y="5651500"/>
          <p14:tracePt t="92001" x="3340100" y="5683250"/>
          <p14:tracePt t="92018" x="3340100" y="5715000"/>
          <p14:tracePt t="92034" x="3340100" y="5759450"/>
          <p14:tracePt t="92051" x="3365500" y="5797550"/>
          <p14:tracePt t="92068" x="3397250" y="5842000"/>
          <p14:tracePt t="92084" x="3422650" y="5880100"/>
          <p14:tracePt t="92101" x="3460750" y="5905500"/>
          <p14:tracePt t="92118" x="3498850" y="5930900"/>
          <p14:tracePt t="92134" x="3517900" y="5937250"/>
          <p14:tracePt t="92151" x="3536950" y="5949950"/>
          <p14:tracePt t="92168" x="3556000" y="5949950"/>
          <p14:tracePt t="92185" x="3575050" y="5949950"/>
          <p14:tracePt t="92201" x="3594100" y="5949950"/>
          <p14:tracePt t="92218" x="3619500" y="5930900"/>
          <p14:tracePt t="92234" x="3632200" y="5899150"/>
          <p14:tracePt t="92251" x="3644900" y="5861050"/>
          <p14:tracePt t="92268" x="3651250" y="5822950"/>
          <p14:tracePt t="92284" x="3651250" y="5797550"/>
          <p14:tracePt t="92301" x="3651250" y="5765800"/>
          <p14:tracePt t="92318" x="3644900" y="5746750"/>
          <p14:tracePt t="92334" x="3638550" y="5740400"/>
          <p14:tracePt t="92351" x="3632200" y="5734050"/>
          <p14:tracePt t="92650" x="0" y="0"/>
        </p14:tracePtLst>
        <p14:tracePtLst>
          <p14:tracePt t="93305" x="5302250" y="5600700"/>
          <p14:tracePt t="93317" x="5302250" y="5626100"/>
          <p14:tracePt t="93334" x="5302250" y="5683250"/>
          <p14:tracePt t="93351" x="5308600" y="5746750"/>
          <p14:tracePt t="93354" x="5308600" y="5772150"/>
          <p14:tracePt t="93367" x="5327650" y="5797550"/>
          <p14:tracePt t="93384" x="5384800" y="5861050"/>
          <p14:tracePt t="93401" x="5467350" y="5899150"/>
          <p14:tracePt t="93417" x="5607050" y="5924550"/>
          <p14:tracePt t="93434" x="5759450" y="5930900"/>
          <p14:tracePt t="93451" x="5943600" y="5930900"/>
          <p14:tracePt t="93467" x="6127750" y="5930900"/>
          <p14:tracePt t="93484" x="6235700" y="5899150"/>
          <p14:tracePt t="93500" x="6299200" y="5867400"/>
          <p14:tracePt t="93518" x="6330950" y="5829300"/>
          <p14:tracePt t="93522" x="6337300" y="5810250"/>
          <p14:tracePt t="93534" x="6343650" y="5791200"/>
          <p14:tracePt t="93550" x="6350000" y="5765800"/>
          <p14:tracePt t="93567" x="6356350" y="5721350"/>
          <p14:tracePt t="93570" x="6356350" y="5708650"/>
          <p14:tracePt t="93584" x="6356350" y="5683250"/>
          <p14:tracePt t="93600" x="6356350" y="5664200"/>
          <p14:tracePt t="93617" x="6356350" y="5651500"/>
          <p14:tracePt t="93634" x="6350000" y="5638800"/>
          <p14:tracePt t="93737" x="0" y="0"/>
        </p14:tracePtLst>
        <p14:tracePtLst>
          <p14:tracePt t="95284" x="2997200" y="5924550"/>
          <p14:tracePt t="95356" x="3016250" y="5924550"/>
          <p14:tracePt t="95370" x="3073400" y="5924550"/>
          <p14:tracePt t="95384" x="3111500" y="5924550"/>
          <p14:tracePt t="95401" x="3314700" y="5924550"/>
          <p14:tracePt t="95417" x="3486150" y="5937250"/>
          <p14:tracePt t="95433" x="3581400" y="5937250"/>
          <p14:tracePt t="95450" x="3619500" y="5937250"/>
          <p14:tracePt t="95467" x="3638550" y="5937250"/>
          <p14:tracePt t="96250" x="0" y="0"/>
        </p14:tracePtLst>
        <p14:tracePtLst>
          <p14:tracePt t="96989" x="3994150" y="5619750"/>
          <p14:tracePt t="97003" x="3975100" y="5619750"/>
          <p14:tracePt t="97019" x="3962400" y="5651500"/>
          <p14:tracePt t="97033" x="3937000" y="5695950"/>
          <p14:tracePt t="97049" x="3924300" y="5740400"/>
          <p14:tracePt t="97066" x="3917950" y="5772150"/>
          <p14:tracePt t="97083" x="3917950" y="5803900"/>
          <p14:tracePt t="97099" x="3924300" y="5835650"/>
          <p14:tracePt t="97116" x="3943350" y="5867400"/>
          <p14:tracePt t="97133" x="3975100" y="5892800"/>
          <p14:tracePt t="97150" x="4013200" y="5905500"/>
          <p14:tracePt t="97166" x="4044950" y="5905500"/>
          <p14:tracePt t="97183" x="4076700" y="5905500"/>
          <p14:tracePt t="97199" x="4108450" y="5892800"/>
          <p14:tracePt t="97201" x="4114800" y="5880100"/>
          <p14:tracePt t="97216" x="4121150" y="5861050"/>
          <p14:tracePt t="97233" x="4121150" y="5816600"/>
          <p14:tracePt t="97249" x="4121150" y="5784850"/>
          <p14:tracePt t="97266" x="4114800" y="5740400"/>
          <p14:tracePt t="97283" x="4108450" y="5715000"/>
          <p14:tracePt t="97299" x="4095750" y="5695950"/>
          <p14:tracePt t="97316" x="4083050" y="5670550"/>
          <p14:tracePt t="97333" x="4076700" y="5664200"/>
          <p14:tracePt t="97457" x="0" y="0"/>
        </p14:tracePtLst>
        <p14:tracePtLst>
          <p14:tracePt t="98732" x="4591050" y="5689600"/>
          <p14:tracePt t="98745" x="4591050" y="5715000"/>
          <p14:tracePt t="98759" x="4591050" y="5721350"/>
          <p14:tracePt t="98769" x="4591050" y="5759450"/>
          <p14:tracePt t="98782" x="4591050" y="5778500"/>
          <p14:tracePt t="98799" x="4591050" y="5829300"/>
          <p14:tracePt t="98815" x="4591050" y="5861050"/>
          <p14:tracePt t="98817" x="4591050" y="5886450"/>
          <p14:tracePt t="98832" x="4603750" y="5911850"/>
          <p14:tracePt t="98849" x="4635500" y="5937250"/>
          <p14:tracePt t="98865" x="4660900" y="5956300"/>
          <p14:tracePt t="98882" x="4679950" y="5956300"/>
          <p14:tracePt t="98899" x="4699000" y="5956300"/>
          <p14:tracePt t="98915" x="4724400" y="5943600"/>
          <p14:tracePt t="98932" x="4743450" y="5911850"/>
          <p14:tracePt t="98949" x="4749800" y="5861050"/>
          <p14:tracePt t="98965" x="4749800" y="5784850"/>
          <p14:tracePt t="98982" x="4730750" y="5734050"/>
          <p14:tracePt t="98998" x="4705350" y="5683250"/>
          <p14:tracePt t="99015" x="4679950" y="5645150"/>
          <p14:tracePt t="99018" x="4673600" y="5632450"/>
          <p14:tracePt t="99032" x="4667250" y="5632450"/>
          <p14:tracePt t="99354" x="4660900" y="5632450"/>
          <p14:tracePt t="99371" x="4660900" y="5638800"/>
          <p14:tracePt t="99385" x="4660900" y="5676900"/>
          <p14:tracePt t="99399" x="4660900" y="5702300"/>
          <p14:tracePt t="99416" x="4660900" y="5753100"/>
          <p14:tracePt t="99420" x="4667250" y="5784850"/>
          <p14:tracePt t="99433" x="4679950" y="5822950"/>
          <p14:tracePt t="99449" x="4699000" y="5854700"/>
          <p14:tracePt t="99465" x="4705350" y="5873750"/>
          <p14:tracePt t="99482" x="4718050" y="5886450"/>
          <p14:tracePt t="99498" x="4724400" y="5892800"/>
          <p14:tracePt t="99515" x="4730750" y="5899150"/>
          <p14:tracePt t="99532" x="4737100" y="5899150"/>
          <p14:tracePt t="99549" x="4743450" y="5899150"/>
          <p14:tracePt t="99565" x="4756150" y="5899150"/>
          <p14:tracePt t="99582" x="4768850" y="5892800"/>
          <p14:tracePt t="99599" x="4775200" y="5873750"/>
          <p14:tracePt t="99615" x="4775200" y="5848350"/>
          <p14:tracePt t="99617" x="4775200" y="5835650"/>
          <p14:tracePt t="99632" x="4775200" y="5810250"/>
          <p14:tracePt t="99648" x="4775200" y="5772150"/>
          <p14:tracePt t="99665" x="4756150" y="5746750"/>
          <p14:tracePt t="99682" x="4724400" y="5727700"/>
          <p14:tracePt t="99698" x="4711700" y="5721350"/>
          <p14:tracePt t="99715" x="4705350" y="5721350"/>
          <p14:tracePt t="99732" x="4692650" y="5721350"/>
          <p14:tracePt t="99748" x="4679950" y="5727700"/>
          <p14:tracePt t="99765" x="4673600" y="5753100"/>
          <p14:tracePt t="99782" x="4673600" y="5797550"/>
          <p14:tracePt t="99799" x="4673600" y="5842000"/>
          <p14:tracePt t="99802" x="4673600" y="5861050"/>
          <p14:tracePt t="99815" x="4679950" y="5880100"/>
          <p14:tracePt t="99832" x="4711700" y="5924550"/>
          <p14:tracePt t="99848" x="4730750" y="5930900"/>
          <p14:tracePt t="99882" x="4743450" y="5930900"/>
          <p14:tracePt t="99898" x="4756150" y="5918200"/>
          <p14:tracePt t="99915" x="4768850" y="5880100"/>
          <p14:tracePt t="99932" x="4775200" y="5861050"/>
          <p14:tracePt t="99948" x="4781550" y="5842000"/>
          <p14:tracePt t="99965" x="4781550" y="5835650"/>
          <p14:tracePt t="99982" x="4781550" y="5829300"/>
          <p14:tracePt t="100097" x="0" y="0"/>
        </p14:tracePtLst>
        <p14:tracePtLst>
          <p14:tracePt t="100941" x="5778500" y="5905500"/>
          <p14:tracePt t="101004" x="5784850" y="5905500"/>
          <p14:tracePt t="101020" x="5848350" y="5905500"/>
          <p14:tracePt t="101036" x="5994400" y="5905500"/>
          <p14:tracePt t="101048" x="6197600" y="5905500"/>
          <p14:tracePt t="101065" x="6413500" y="5905500"/>
          <p14:tracePt t="101081" x="6635750" y="5905500"/>
          <p14:tracePt t="101098" x="6813550" y="5905500"/>
          <p14:tracePt t="101114" x="6940550" y="5905500"/>
          <p14:tracePt t="101131" x="6997700" y="5905500"/>
          <p14:tracePt t="101148" x="7016750" y="5905500"/>
          <p14:tracePt t="101433" x="0" y="0"/>
        </p14:tracePtLst>
        <p14:tracePtLst>
          <p14:tracePt t="102419" x="5416550" y="5930900"/>
          <p14:tracePt t="102451" x="5435600" y="5930900"/>
          <p14:tracePt t="102470" x="5543550" y="5930900"/>
          <p14:tracePt t="102488" x="5727700" y="5930900"/>
          <p14:tracePt t="102491" x="5835650" y="5930900"/>
          <p14:tracePt t="102501" x="5949950" y="5930900"/>
          <p14:tracePt t="102514" x="6172200" y="5930900"/>
          <p14:tracePt t="102531" x="6337300" y="5930900"/>
          <p14:tracePt t="102548" x="6445250" y="5930900"/>
          <p14:tracePt t="102564" x="6502400" y="5930900"/>
          <p14:tracePt t="102581" x="6534150" y="5930900"/>
          <p14:tracePt t="102598" x="6565900" y="5930900"/>
          <p14:tracePt t="102614" x="6597650" y="5930900"/>
          <p14:tracePt t="102617" x="6616700" y="5930900"/>
          <p14:tracePt t="102631" x="6629400" y="5930900"/>
          <p14:tracePt t="102648" x="6667500" y="5930900"/>
          <p14:tracePt t="102664" x="6686550" y="5930900"/>
          <p14:tracePt t="103521" x="0" y="0"/>
        </p14:tracePtLst>
        <p14:tracePtLst>
          <p14:tracePt t="104513" x="1327150" y="5835650"/>
          <p14:tracePt t="104577" x="1327150" y="5842000"/>
          <p14:tracePt t="104588" x="1339850" y="5848350"/>
          <p14:tracePt t="104601" x="1441450" y="5861050"/>
          <p14:tracePt t="104614" x="1524000" y="5867400"/>
          <p14:tracePt t="104618" x="1619250" y="5880100"/>
          <p14:tracePt t="104630" x="1739900" y="5899150"/>
          <p14:tracePt t="104647" x="2000250" y="5924550"/>
          <p14:tracePt t="104651" x="2114550" y="5937250"/>
          <p14:tracePt t="104664" x="2273300" y="5937250"/>
          <p14:tracePt t="104681" x="2355850" y="5937250"/>
          <p14:tracePt t="104697" x="2381250" y="5937250"/>
          <p14:tracePt t="104737" x="2387600" y="5937250"/>
          <p14:tracePt t="104777" x="0" y="0"/>
        </p14:tracePtLst>
        <p14:tracePtLst>
          <p14:tracePt t="105468" x="2578100" y="5975350"/>
          <p14:tracePt t="105507" x="2590800" y="5975350"/>
          <p14:tracePt t="105523" x="2667000" y="5975350"/>
          <p14:tracePt t="105538" x="2813050" y="5975350"/>
          <p14:tracePt t="105554" x="3022600" y="5975350"/>
          <p14:tracePt t="105564" x="3155950" y="5975350"/>
          <p14:tracePt t="105580" x="3479800" y="5975350"/>
          <p14:tracePt t="105597" x="3848100" y="5975350"/>
          <p14:tracePt t="105614" x="4197350" y="5975350"/>
          <p14:tracePt t="105617" x="4324350" y="5975350"/>
          <p14:tracePt t="105630" x="4438650" y="5975350"/>
          <p14:tracePt t="105647" x="4629150" y="5975350"/>
          <p14:tracePt t="105650" x="4718050" y="5975350"/>
          <p14:tracePt t="105663" x="4787900" y="5975350"/>
          <p14:tracePt t="105680" x="5010150" y="5975350"/>
          <p14:tracePt t="105696" x="5149850" y="5975350"/>
          <p14:tracePt t="105713" x="5257800" y="5975350"/>
          <p14:tracePt t="105730" x="5314950" y="5975350"/>
          <p14:tracePt t="105746" x="5340350" y="5975350"/>
          <p14:tracePt t="105763" x="5346700" y="5975350"/>
          <p14:tracePt t="105780" x="5359400" y="5975350"/>
          <p14:tracePt t="106089" x="0" y="0"/>
        </p14:tracePtLst>
        <p14:tracePtLst>
          <p14:tracePt t="107475" x="7581900" y="5930900"/>
          <p14:tracePt t="107490" x="7588250" y="5930900"/>
          <p14:tracePt t="107501" x="7600950" y="5930900"/>
          <p14:tracePt t="107513" x="7620000" y="5930900"/>
          <p14:tracePt t="107529" x="7658100" y="5930900"/>
          <p14:tracePt t="107546" x="7734300" y="5930900"/>
          <p14:tracePt t="107563" x="7829550" y="5930900"/>
          <p14:tracePt t="107580" x="7956550" y="5930900"/>
          <p14:tracePt t="107596" x="8102600" y="5930900"/>
          <p14:tracePt t="107613" x="8255000" y="5930900"/>
          <p14:tracePt t="107629" x="8369300" y="5930900"/>
          <p14:tracePt t="107646" x="8426450" y="5930900"/>
          <p14:tracePt t="107649" x="8445500" y="5930900"/>
          <p14:tracePt t="107663" x="8451850" y="5930900"/>
          <p14:tracePt t="107667" x="8458200" y="5930900"/>
          <p14:tracePt t="107679" x="8464550" y="5930900"/>
          <p14:tracePt t="107696" x="8470900" y="5930900"/>
          <p14:tracePt t="107714" x="8483600" y="5930900"/>
          <p14:tracePt t="107729" x="8502650" y="5930900"/>
          <p14:tracePt t="107746" x="8528050" y="5937250"/>
          <p14:tracePt t="107762" x="8553450" y="5943600"/>
          <p14:tracePt t="107779" x="8585200" y="5949950"/>
          <p14:tracePt t="107796" x="8642350" y="5962650"/>
          <p14:tracePt t="107813" x="8699500" y="5975350"/>
          <p14:tracePt t="107829" x="8788400" y="5988050"/>
          <p14:tracePt t="107846" x="8896350" y="6013450"/>
          <p14:tracePt t="107850" x="8966200" y="6019800"/>
          <p14:tracePt t="107862" x="9017000" y="6038850"/>
          <p14:tracePt t="107879" x="9131300" y="6051550"/>
          <p14:tracePt t="107896" x="9194800" y="6064250"/>
          <p14:tracePt t="107897" x="9220200" y="6064250"/>
          <p14:tracePt t="107912" x="9245600" y="6064250"/>
          <p14:tracePt t="107929" x="9271000" y="6064250"/>
          <p14:tracePt t="107946" x="9296400" y="6064250"/>
          <p14:tracePt t="107962" x="9328150" y="6064250"/>
          <p14:tracePt t="107979" x="9372600" y="6064250"/>
          <p14:tracePt t="107996" x="9410700" y="6064250"/>
          <p14:tracePt t="108012" x="9448800" y="6064250"/>
          <p14:tracePt t="108029" x="9474200" y="6064250"/>
          <p14:tracePt t="108046" x="9480550" y="6064250"/>
          <p14:tracePt t="108369" x="0" y="0"/>
        </p14:tracePtLst>
        <p14:tracePtLst>
          <p14:tracePt t="108690" x="8362950" y="6064250"/>
          <p14:tracePt t="108770" x="8382000" y="6064250"/>
          <p14:tracePt t="108781" x="8426450" y="6064250"/>
          <p14:tracePt t="108796" x="8597900" y="6064250"/>
          <p14:tracePt t="108812" x="8839200" y="6064250"/>
          <p14:tracePt t="108829" x="9163050" y="6064250"/>
          <p14:tracePt t="108846" x="9467850" y="6064250"/>
          <p14:tracePt t="108851" x="9588500" y="6064250"/>
          <p14:tracePt t="108863" x="9677400" y="6064250"/>
          <p14:tracePt t="108879" x="9810750" y="6064250"/>
          <p14:tracePt t="108882" x="9842500" y="6064250"/>
          <p14:tracePt t="108896" x="9861550" y="6064250"/>
          <p14:tracePt t="108912" x="9867900" y="6064250"/>
          <p14:tracePt t="108986" x="9874250" y="6064250"/>
          <p14:tracePt t="109011" x="9880600" y="6064250"/>
          <p14:tracePt t="109569" x="0" y="0"/>
        </p14:tracePtLst>
        <p14:tracePtLst>
          <p14:tracePt t="109996" x="8502650" y="6013450"/>
          <p14:tracePt t="110074" x="8521700" y="6013450"/>
          <p14:tracePt t="110089" x="8636000" y="6013450"/>
          <p14:tracePt t="110102" x="8731250" y="6013450"/>
          <p14:tracePt t="110115" x="8997950" y="6064250"/>
          <p14:tracePt t="110128" x="9410700" y="6140450"/>
          <p14:tracePt t="110145" x="9829800" y="6210300"/>
          <p14:tracePt t="110162" x="10096500" y="6229350"/>
          <p14:tracePt t="110179" x="10191750" y="6229350"/>
          <p14:tracePt t="110195" x="10210800" y="6229350"/>
          <p14:tracePt t="110212" x="10217150" y="6229350"/>
          <p14:tracePt t="110515" x="10210800" y="6229350"/>
          <p14:tracePt t="110525" x="10191750" y="6229350"/>
          <p14:tracePt t="110536" x="10102850" y="6229350"/>
          <p14:tracePt t="110545" x="10039350" y="6229350"/>
          <p14:tracePt t="110561" x="9848850" y="6229350"/>
          <p14:tracePt t="110578" x="9512300" y="6216650"/>
          <p14:tracePt t="110595" x="9118600" y="6216650"/>
          <p14:tracePt t="110612" x="8750300" y="6216650"/>
          <p14:tracePt t="110628" x="8483600" y="6216650"/>
          <p14:tracePt t="110645" x="8305800" y="6216650"/>
          <p14:tracePt t="110662" x="8185150" y="6216650"/>
          <p14:tracePt t="110664" x="8147050" y="6216650"/>
          <p14:tracePt t="110678" x="8108950" y="6216650"/>
          <p14:tracePt t="110695" x="8051800" y="6216650"/>
          <p14:tracePt t="110712" x="8001000" y="6216650"/>
          <p14:tracePt t="110713" x="7975600" y="6216650"/>
          <p14:tracePt t="110728" x="7937500" y="6210300"/>
          <p14:tracePt t="110745" x="7905750" y="6203950"/>
          <p14:tracePt t="110761" x="7899400" y="6203950"/>
          <p14:tracePt t="110778" x="7893050" y="6203950"/>
          <p14:tracePt t="110795" x="7880350" y="6197600"/>
          <p14:tracePt t="110811" x="7848600" y="6191250"/>
          <p14:tracePt t="110828" x="7797800" y="6178550"/>
          <p14:tracePt t="110845" x="7759700" y="6172200"/>
          <p14:tracePt t="110861" x="7727950" y="6172200"/>
          <p14:tracePt t="110878" x="7721600" y="6172200"/>
          <p14:tracePt t="110954" x="7721600" y="6159500"/>
          <p14:tracePt t="110964" x="7747000" y="6153150"/>
          <p14:tracePt t="110978" x="7829550" y="6153150"/>
          <p14:tracePt t="110995" x="8001000" y="6153150"/>
          <p14:tracePt t="111011" x="8242300" y="6153150"/>
          <p14:tracePt t="111028" x="8547100" y="6153150"/>
          <p14:tracePt t="111045" x="8870950" y="6153150"/>
          <p14:tracePt t="111061" x="9175750" y="6153150"/>
          <p14:tracePt t="111078" x="9461500" y="6153150"/>
          <p14:tracePt t="111095" x="9690100" y="6153150"/>
          <p14:tracePt t="111098" x="9798050" y="6153150"/>
          <p14:tracePt t="111111" x="9880600" y="6153150"/>
          <p14:tracePt t="111128" x="10102850" y="6153150"/>
          <p14:tracePt t="111145" x="10217150" y="6153150"/>
          <p14:tracePt t="111161" x="10318750" y="6153150"/>
          <p14:tracePt t="111178" x="10401300" y="6153150"/>
          <p14:tracePt t="111195" x="10509250" y="6153150"/>
          <p14:tracePt t="111211" x="10623550" y="6153150"/>
          <p14:tracePt t="111228" x="10744200" y="6153150"/>
          <p14:tracePt t="111245" x="10852150" y="6153150"/>
          <p14:tracePt t="111261" x="10928350" y="6153150"/>
          <p14:tracePt t="111278" x="10966450" y="6153150"/>
          <p14:tracePt t="111295" x="10972800" y="6153150"/>
          <p14:tracePt t="111474" x="10972800" y="6146800"/>
          <p14:tracePt t="111484" x="10947400" y="6140450"/>
          <p14:tracePt t="111495" x="10896600" y="6134100"/>
          <p14:tracePt t="111511" x="10687050" y="6089650"/>
          <p14:tracePt t="111529" x="9906000" y="5943600"/>
          <p14:tracePt t="111544" x="9271000" y="5810250"/>
          <p14:tracePt t="111561" x="8851900" y="5727700"/>
          <p14:tracePt t="111578" x="8699500" y="5702300"/>
          <p14:tracePt t="111595" x="8674100" y="5702300"/>
          <p14:tracePt t="111611" x="8667750" y="5702300"/>
          <p14:tracePt t="111682" x="8686800" y="5702300"/>
          <p14:tracePt t="111692" x="8737600" y="5702300"/>
          <p14:tracePt t="111705" x="8909050" y="5702300"/>
          <p14:tracePt t="111716" x="9023350" y="5702300"/>
          <p14:tracePt t="111728" x="9169400" y="5702300"/>
          <p14:tracePt t="111744" x="9664700" y="5702300"/>
          <p14:tracePt t="111761" x="9893300" y="5702300"/>
          <p14:tracePt t="111778" x="10001250" y="5702300"/>
          <p14:tracePt t="111794" x="10026650" y="5702300"/>
          <p14:tracePt t="111811" x="10033000" y="5702300"/>
          <p14:tracePt t="111858" x="10020300" y="5702300"/>
          <p14:tracePt t="111870" x="9982200" y="5702300"/>
          <p14:tracePt t="111883" x="9829800" y="5702300"/>
          <p14:tracePt t="111894" x="9740900" y="5702300"/>
          <p14:tracePt t="111911" x="9582150" y="5702300"/>
          <p14:tracePt t="111913" x="9537700" y="5702300"/>
          <p14:tracePt t="111928" x="9512300" y="5702300"/>
          <p14:tracePt t="111944" x="9505950" y="5702300"/>
          <p14:tracePt t="111961" x="9556750" y="5715000"/>
          <p14:tracePt t="111978" x="9709150" y="5740400"/>
          <p14:tracePt t="111994" x="9893300" y="5740400"/>
          <p14:tracePt t="112011" x="10083800" y="5740400"/>
          <p14:tracePt t="112028" x="10204450" y="5740400"/>
          <p14:tracePt t="112044" x="10229850" y="5740400"/>
          <p14:tracePt t="112061" x="10236200" y="5740400"/>
          <p14:tracePt t="112078" x="10229850" y="5740400"/>
          <p14:tracePt t="112094" x="10147300" y="5740400"/>
          <p14:tracePt t="112097" x="10058400" y="5740400"/>
          <p14:tracePt t="112111" x="9956800" y="5740400"/>
          <p14:tracePt t="112128" x="9213850" y="5638800"/>
          <p14:tracePt t="112145" x="8375650" y="5518150"/>
          <p14:tracePt t="112161" x="7486650" y="5467350"/>
          <p14:tracePt t="112178" x="6838950" y="5467350"/>
          <p14:tracePt t="112194" x="6578600" y="5467350"/>
          <p14:tracePt t="112211" x="6534150" y="5467350"/>
          <p14:tracePt t="112306" x="6540500" y="5467350"/>
          <p14:tracePt t="112316" x="6546850" y="5467350"/>
          <p14:tracePt t="112331" x="6553200" y="5467350"/>
          <p14:tracePt t="112344" x="6559550" y="5467350"/>
          <p14:tracePt t="112345" x="0" y="0"/>
        </p14:tracePtLst>
        <p14:tracePtLst>
          <p14:tracePt t="113372" x="1612900" y="6318250"/>
          <p14:tracePt t="113450" x="1657350" y="6318250"/>
          <p14:tracePt t="113463" x="1720850" y="6318250"/>
          <p14:tracePt t="113477" x="1866900" y="6318250"/>
          <p14:tracePt t="113494" x="2006600" y="6318250"/>
          <p14:tracePt t="113497" x="2057400" y="6318250"/>
          <p14:tracePt t="113511" x="2089150" y="6318250"/>
          <p14:tracePt t="113528" x="2114550" y="6318250"/>
          <p14:tracePt t="113745" x="0" y="0"/>
        </p14:tracePtLst>
        <p14:tracePtLst>
          <p14:tracePt t="114715" x="2762250" y="6419850"/>
          <p14:tracePt t="114779" x="2768600" y="6419850"/>
          <p14:tracePt t="114790" x="2800350" y="6419850"/>
          <p14:tracePt t="114799" x="2851150" y="6419850"/>
          <p14:tracePt t="114810" x="3003550" y="6426200"/>
          <p14:tracePt t="114827" x="3117850" y="6438900"/>
          <p14:tracePt t="114843" x="3187700" y="6451600"/>
          <p14:tracePt t="114860" x="3213100" y="6451600"/>
          <p14:tracePt t="114877" x="3225800" y="6451600"/>
          <p14:tracePt t="114894" x="3232150" y="6451600"/>
          <p14:tracePt t="114910" x="3244850" y="6451600"/>
          <p14:tracePt t="114927" x="3251200" y="6451600"/>
          <p14:tracePt t="114944" x="3263900" y="6451600"/>
          <p14:tracePt t="114946" x="3270250" y="6451600"/>
          <p14:tracePt t="114960" x="3282950" y="6451600"/>
          <p14:tracePt t="115177" x="0" y="0"/>
        </p14:tracePtLst>
        <p14:tracePtLst>
          <p14:tracePt t="115771" x="3784600" y="6400800"/>
          <p14:tracePt t="115827" x="3810000" y="6400800"/>
          <p14:tracePt t="115843" x="3892550" y="6400800"/>
          <p14:tracePt t="115853" x="3956050" y="6400800"/>
          <p14:tracePt t="115860" x="4044950" y="6400800"/>
          <p14:tracePt t="115876" x="4241800" y="6400800"/>
          <p14:tracePt t="115893" x="4521200" y="6400800"/>
          <p14:tracePt t="115910" x="4889500" y="6400800"/>
          <p14:tracePt t="115926" x="5257800" y="6400800"/>
          <p14:tracePt t="115943" x="5588000" y="6400800"/>
          <p14:tracePt t="115959" x="5822950" y="6400800"/>
          <p14:tracePt t="115961" x="5905500" y="6400800"/>
          <p14:tracePt t="115976" x="6013450" y="6400800"/>
          <p14:tracePt t="115993" x="6064250" y="6400800"/>
          <p14:tracePt t="116009" x="6083300" y="6400800"/>
          <p14:tracePt t="116026" x="6096000" y="6400800"/>
          <p14:tracePt t="116043" x="6108700" y="6400800"/>
          <p14:tracePt t="116059" x="6121400" y="6400800"/>
          <p14:tracePt t="116297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5586" y="1955068"/>
            <a:ext cx="10572318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CC0000"/>
              </a:buClr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包是</a:t>
            </a:r>
            <a:r>
              <a:rPr lang="zh-CN" altLang="en-US" sz="2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</a:t>
            </a: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类和接口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。将类和接口分装在不同的包中，可以避免重名类的冲突，更有效地管理众多的类和接口。因此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</a:p>
          <a:p>
            <a:pPr eaLnBrk="1" hangingPunct="1"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包的定义通过关键字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来实现的 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语句的一般形式：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CC0000"/>
              </a:buClr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package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语句必须出现在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文件第一行，前面不能有注释行也不能有空白行，该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文件里定义的所有内容（类、接口、枚举）都属于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所定义的包里。如果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文件第一行没有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语句，则该文件定义的所有内容位于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包（缺省名字空间），但不推荐。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文件里的内容都可以属于同一个包，只要它们第一条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语句的包名相同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1114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103"/>
    </mc:Choice>
    <mc:Fallback xmlns="">
      <p:transition spd="slow" advTm="100103"/>
    </mc:Fallback>
  </mc:AlternateContent>
  <p:extLst>
    <p:ext uri="{3A86A75C-4F4B-4683-9AE1-C65F6400EC91}">
      <p14:laserTraceLst xmlns:p14="http://schemas.microsoft.com/office/powerpoint/2010/main">
        <p14:tracePtLst>
          <p14:tracePt t="2393" x="844550" y="1276350"/>
          <p14:tracePt t="2453" x="844550" y="1365250"/>
          <p14:tracePt t="2466" x="844550" y="1403350"/>
          <p14:tracePt t="2483" x="844550" y="1460500"/>
          <p14:tracePt t="2499" x="863600" y="1504950"/>
          <p14:tracePt t="2516" x="895350" y="1543050"/>
          <p14:tracePt t="2533" x="939800" y="1574800"/>
          <p14:tracePt t="2536" x="965200" y="1587500"/>
          <p14:tracePt t="2549" x="1003300" y="1606550"/>
          <p14:tracePt t="2566" x="1104900" y="1638300"/>
          <p14:tracePt t="2583" x="1270000" y="1682750"/>
          <p14:tracePt t="2585" x="1365250" y="1701800"/>
          <p14:tracePt t="2599" x="1612900" y="1720850"/>
          <p14:tracePt t="2616" x="1917700" y="1720850"/>
          <p14:tracePt t="2633" x="2349500" y="1720850"/>
          <p14:tracePt t="2649" x="2781300" y="1720850"/>
          <p14:tracePt t="2666" x="3130550" y="1720850"/>
          <p14:tracePt t="2683" x="3340100" y="1720850"/>
          <p14:tracePt t="2699" x="3454400" y="1720850"/>
          <p14:tracePt t="2716" x="3479800" y="1720850"/>
          <p14:tracePt t="2733" x="3486150" y="1720850"/>
          <p14:tracePt t="2753" x="3498850" y="1720850"/>
          <p14:tracePt t="2768" x="3498850" y="1714500"/>
          <p14:tracePt t="2792" x="3505200" y="1701800"/>
          <p14:tracePt t="2809" x="3505200" y="1689100"/>
          <p14:tracePt t="2817" x="3505200" y="1682750"/>
          <p14:tracePt t="2833" x="3505200" y="1644650"/>
          <p14:tracePt t="2849" x="3492500" y="1606550"/>
          <p14:tracePt t="2866" x="3448050" y="1543050"/>
          <p14:tracePt t="2882" x="3371850" y="1460500"/>
          <p14:tracePt t="2899" x="3244850" y="1384300"/>
          <p14:tracePt t="2916" x="3060700" y="1308100"/>
          <p14:tracePt t="2932" x="2800350" y="1238250"/>
          <p14:tracePt t="2949" x="2489200" y="1174750"/>
          <p14:tracePt t="2966" x="2222500" y="1136650"/>
          <p14:tracePt t="2982" x="2012950" y="1123950"/>
          <p14:tracePt t="2984" x="1917700" y="1123950"/>
          <p14:tracePt t="2999" x="1752600" y="1123950"/>
          <p14:tracePt t="3016" x="1631950" y="1136650"/>
          <p14:tracePt t="3032" x="1562100" y="1155700"/>
          <p14:tracePt t="3049" x="1517650" y="1187450"/>
          <p14:tracePt t="3066" x="1492250" y="1219200"/>
          <p14:tracePt t="3082" x="1479550" y="1250950"/>
          <p14:tracePt t="3099" x="1473200" y="1295400"/>
          <p14:tracePt t="3116" x="1473200" y="1358900"/>
          <p14:tracePt t="3132" x="1511300" y="1422400"/>
          <p14:tracePt t="3149" x="1562100" y="1485900"/>
          <p14:tracePt t="3152" x="1612900" y="1530350"/>
          <p14:tracePt t="3166" x="1657350" y="1562100"/>
          <p14:tracePt t="3183" x="1790700" y="1625600"/>
          <p14:tracePt t="3185" x="1866900" y="1644650"/>
          <p14:tracePt t="3200" x="2032000" y="1676400"/>
          <p14:tracePt t="3216" x="2209800" y="1695450"/>
          <p14:tracePt t="3233" x="2393950" y="1695450"/>
          <p14:tracePt t="3249" x="2559050" y="1682750"/>
          <p14:tracePt t="3266" x="2679700" y="1657350"/>
          <p14:tracePt t="3283" x="2724150" y="1638300"/>
          <p14:tracePt t="3300" x="2749550" y="1625600"/>
          <p14:tracePt t="3316" x="2749550" y="1612900"/>
          <p14:tracePt t="3333" x="2749550" y="1593850"/>
          <p14:tracePt t="3349" x="2749550" y="1568450"/>
          <p14:tracePt t="3352" x="2743200" y="1555750"/>
          <p14:tracePt t="3366" x="2730500" y="1543050"/>
          <p14:tracePt t="3382" x="2711450" y="1530350"/>
          <p14:tracePt t="3400" x="2679700" y="1517650"/>
          <p14:tracePt t="3840" x="0" y="0"/>
        </p14:tracePtLst>
        <p14:tracePtLst>
          <p14:tracePt t="5401" x="1174750" y="1403350"/>
          <p14:tracePt t="5417" x="1174750" y="1409700"/>
          <p14:tracePt t="5430" x="1174750" y="1422400"/>
          <p14:tracePt t="5442" x="1174750" y="1447800"/>
          <p14:tracePt t="5454" x="1174750" y="1473200"/>
          <p14:tracePt t="5465" x="1193800" y="1524000"/>
          <p14:tracePt t="5482" x="1225550" y="1581150"/>
          <p14:tracePt t="5499" x="1301750" y="1638300"/>
          <p14:tracePt t="5515" x="1435100" y="1689100"/>
          <p14:tracePt t="5532" x="1619250" y="1733550"/>
          <p14:tracePt t="5548" x="1816100" y="1752600"/>
          <p14:tracePt t="5565" x="1987550" y="1752600"/>
          <p14:tracePt t="5582" x="2095500" y="1752600"/>
          <p14:tracePt t="5599" x="2133600" y="1752600"/>
          <p14:tracePt t="5602" x="2152650" y="1752600"/>
          <p14:tracePt t="5615" x="2171700" y="1739900"/>
          <p14:tracePt t="5632" x="2190750" y="1720850"/>
          <p14:tracePt t="5648" x="2203450" y="1682750"/>
          <p14:tracePt t="5665" x="2216150" y="1657350"/>
          <p14:tracePt t="5682" x="2222500" y="1625600"/>
          <p14:tracePt t="5698" x="2222500" y="1619250"/>
          <p14:tracePt t="5715" x="2222500" y="1606550"/>
          <p14:tracePt t="5753" x="2222500" y="1600200"/>
          <p14:tracePt t="5768" x="0" y="0"/>
        </p14:tracePtLst>
        <p14:tracePtLst>
          <p14:tracePt t="7994" x="1905000" y="2279650"/>
          <p14:tracePt t="8025" x="1911350" y="2279650"/>
          <p14:tracePt t="8036" x="1917700" y="2279650"/>
          <p14:tracePt t="8048" x="1962150" y="2279650"/>
          <p14:tracePt t="8064" x="2025650" y="2279650"/>
          <p14:tracePt t="8081" x="2139950" y="2279650"/>
          <p14:tracePt t="8098" x="2311400" y="2279650"/>
          <p14:tracePt t="8115" x="2508250" y="2279650"/>
          <p14:tracePt t="8131" x="2730500" y="2279650"/>
          <p14:tracePt t="8147" x="2921000" y="2279650"/>
          <p14:tracePt t="8164" x="3067050" y="2279650"/>
          <p14:tracePt t="8181" x="3187700" y="2279650"/>
          <p14:tracePt t="8184" x="3225800" y="2279650"/>
          <p14:tracePt t="8198" x="3257550" y="2279650"/>
          <p14:tracePt t="8214" x="3308350" y="2279650"/>
          <p14:tracePt t="8231" x="3346450" y="2279650"/>
          <p14:tracePt t="8247" x="3352800" y="2279650"/>
          <p14:tracePt t="8264" x="3359150" y="2279650"/>
          <p14:tracePt t="8320" x="3365500" y="2279650"/>
          <p14:tracePt t="8345" x="3371850" y="2279650"/>
          <p14:tracePt t="8353" x="3384550" y="2279650"/>
          <p14:tracePt t="8369" x="3397250" y="2279650"/>
          <p14:tracePt t="8381" x="3403600" y="2279650"/>
          <p14:tracePt t="8553" x="0" y="0"/>
        </p14:tracePtLst>
        <p14:tracePtLst>
          <p14:tracePt t="9050" x="3371850" y="2298700"/>
          <p14:tracePt t="9106" x="3397250" y="2298700"/>
          <p14:tracePt t="9118" x="3435350" y="2298700"/>
          <p14:tracePt t="9131" x="3575050" y="2298700"/>
          <p14:tracePt t="9148" x="3752850" y="2298700"/>
          <p14:tracePt t="9164" x="3962400" y="2298700"/>
          <p14:tracePt t="9169" x="4070350" y="2298700"/>
          <p14:tracePt t="9181" x="4171950" y="2298700"/>
          <p14:tracePt t="9197" x="4356100" y="2298700"/>
          <p14:tracePt t="9201" x="4438650" y="2298700"/>
          <p14:tracePt t="9214" x="4521200" y="2298700"/>
          <p14:tracePt t="9230" x="4660900" y="2298700"/>
          <p14:tracePt t="9248" x="4819650" y="2298700"/>
          <p14:tracePt t="9264" x="4908550" y="2298700"/>
          <p14:tracePt t="9281" x="4965700" y="2298700"/>
          <p14:tracePt t="9297" x="5010150" y="2298700"/>
          <p14:tracePt t="9314" x="5035550" y="2298700"/>
          <p14:tracePt t="9331" x="5048250" y="2298700"/>
          <p14:tracePt t="9640" x="0" y="0"/>
        </p14:tracePtLst>
        <p14:tracePtLst>
          <p14:tracePt t="12162" x="6299200" y="2298700"/>
          <p14:tracePt t="12281" x="6311900" y="2298700"/>
          <p14:tracePt t="12291" x="6343650" y="2298700"/>
          <p14:tracePt t="12303" x="6388100" y="2298700"/>
          <p14:tracePt t="12313" x="6515100" y="2298700"/>
          <p14:tracePt t="12330" x="6661150" y="2298700"/>
          <p14:tracePt t="12346" x="6800850" y="2298700"/>
          <p14:tracePt t="12363" x="6883400" y="2298700"/>
          <p14:tracePt t="12380" x="6927850" y="2298700"/>
          <p14:tracePt t="12396" x="6934200" y="2298700"/>
          <p14:tracePt t="12545" x="6940550" y="2298700"/>
          <p14:tracePt t="12556" x="6946900" y="2298700"/>
          <p14:tracePt t="12569" x="6959600" y="2298700"/>
          <p14:tracePt t="12579" x="6972300" y="2298700"/>
          <p14:tracePt t="12596" x="7016750" y="2298700"/>
          <p14:tracePt t="12613" x="7080250" y="2298700"/>
          <p14:tracePt t="12629" x="7169150" y="2298700"/>
          <p14:tracePt t="12646" x="7251700" y="2298700"/>
          <p14:tracePt t="12647" x="7283450" y="2298700"/>
          <p14:tracePt t="12663" x="7315200" y="2298700"/>
          <p14:tracePt t="12680" x="7366000" y="2298700"/>
          <p14:tracePt t="12696" x="7385050" y="2298700"/>
          <p14:tracePt t="12713" x="7391400" y="2298700"/>
          <p14:tracePt t="12729" x="7397750" y="2298700"/>
          <p14:tracePt t="12746" x="7404100" y="2298700"/>
          <p14:tracePt t="12763" x="7410450" y="2298700"/>
          <p14:tracePt t="12779" x="7416800" y="2298700"/>
          <p14:tracePt t="12905" x="7423150" y="2298700"/>
          <p14:tracePt t="12929" x="7429500" y="2298700"/>
          <p14:tracePt t="12993" x="7435850" y="2298700"/>
          <p14:tracePt t="13041" x="7442200" y="2298700"/>
          <p14:tracePt t="13066" x="7448550" y="2298700"/>
          <p14:tracePt t="13089" x="7454900" y="2298700"/>
          <p14:tracePt t="13105" x="7461250" y="2298700"/>
          <p14:tracePt t="13115" x="7467600" y="2298700"/>
          <p14:tracePt t="13130" x="7499350" y="2298700"/>
          <p14:tracePt t="13146" x="7543800" y="2305050"/>
          <p14:tracePt t="13163" x="7594600" y="2305050"/>
          <p14:tracePt t="13179" x="7658100" y="2305050"/>
          <p14:tracePt t="13196" x="7721600" y="2305050"/>
          <p14:tracePt t="13212" x="7810500" y="2305050"/>
          <p14:tracePt t="13229" x="7874000" y="2305050"/>
          <p14:tracePt t="13246" x="7962900" y="2305050"/>
          <p14:tracePt t="13262" x="8026400" y="2305050"/>
          <p14:tracePt t="13265" x="8058150" y="2305050"/>
          <p14:tracePt t="13280" x="8115300" y="2305050"/>
          <p14:tracePt t="13296" x="8147050" y="2298700"/>
          <p14:tracePt t="13312" x="8178800" y="2286000"/>
          <p14:tracePt t="13329" x="8197850" y="2273300"/>
          <p14:tracePt t="13346" x="8216900" y="2260600"/>
          <p14:tracePt t="13362" x="8229600" y="2235200"/>
          <p14:tracePt t="13379" x="8235950" y="2216150"/>
          <p14:tracePt t="13396" x="8242300" y="2203450"/>
          <p14:tracePt t="13412" x="8242300" y="2165350"/>
          <p14:tracePt t="13429" x="8242300" y="2139950"/>
          <p14:tracePt t="13445" x="8242300" y="2101850"/>
          <p14:tracePt t="13462" x="8223250" y="2070100"/>
          <p14:tracePt t="13465" x="8216900" y="2057400"/>
          <p14:tracePt t="13479" x="8178800" y="2038350"/>
          <p14:tracePt t="13496" x="8128000" y="2012950"/>
          <p14:tracePt t="13512" x="8083550" y="2000250"/>
          <p14:tracePt t="13529" x="8039100" y="1987550"/>
          <p14:tracePt t="13545" x="8001000" y="1981200"/>
          <p14:tracePt t="13562" x="7956550" y="1981200"/>
          <p14:tracePt t="13579" x="7905750" y="1981200"/>
          <p14:tracePt t="13596" x="7861300" y="1981200"/>
          <p14:tracePt t="13612" x="7810500" y="1981200"/>
          <p14:tracePt t="13629" x="7791450" y="1987550"/>
          <p14:tracePt t="13646" x="7778750" y="2000250"/>
          <p14:tracePt t="13662" x="7772400" y="2006600"/>
          <p14:tracePt t="13664" x="7766050" y="2012950"/>
          <p14:tracePt t="13679" x="7759700" y="2025650"/>
          <p14:tracePt t="13695" x="7753350" y="2044700"/>
          <p14:tracePt t="13712" x="7753350" y="2070100"/>
          <p14:tracePt t="13729" x="7753350" y="2095500"/>
          <p14:tracePt t="13745" x="7753350" y="2120900"/>
          <p14:tracePt t="13762" x="7759700" y="2152650"/>
          <p14:tracePt t="13779" x="7772400" y="2178050"/>
          <p14:tracePt t="13795" x="7804150" y="2209800"/>
          <p14:tracePt t="13812" x="7848600" y="2235200"/>
          <p14:tracePt t="13829" x="7899400" y="2254250"/>
          <p14:tracePt t="13846" x="7975600" y="2266950"/>
          <p14:tracePt t="13862" x="8096250" y="2292350"/>
          <p14:tracePt t="13864" x="8166100" y="2305050"/>
          <p14:tracePt t="13879" x="8235950" y="2317750"/>
          <p14:tracePt t="13895" x="8458200" y="2324100"/>
          <p14:tracePt t="13912" x="8629650" y="2324100"/>
          <p14:tracePt t="13929" x="8775700" y="2324100"/>
          <p14:tracePt t="13945" x="8896350" y="2305050"/>
          <p14:tracePt t="13962" x="8978900" y="2279650"/>
          <p14:tracePt t="13979" x="9023350" y="2260600"/>
          <p14:tracePt t="13995" x="9048750" y="2235200"/>
          <p14:tracePt t="14012" x="9061450" y="2216150"/>
          <p14:tracePt t="14029" x="9074150" y="2197100"/>
          <p14:tracePt t="14045" x="9080500" y="2178050"/>
          <p14:tracePt t="14062" x="9080500" y="2165350"/>
          <p14:tracePt t="14079" x="9080500" y="2152650"/>
          <p14:tracePt t="14095" x="9080500" y="2127250"/>
          <p14:tracePt t="14112" x="9080500" y="2114550"/>
          <p14:tracePt t="14129" x="9067800" y="2089150"/>
          <p14:tracePt t="14146" x="9042400" y="2063750"/>
          <p14:tracePt t="14162" x="8985250" y="2038350"/>
          <p14:tracePt t="14179" x="8915400" y="2019300"/>
          <p14:tracePt t="14196" x="8839200" y="2000250"/>
          <p14:tracePt t="14212" x="8782050" y="1993900"/>
          <p14:tracePt t="14229" x="8731250" y="1993900"/>
          <p14:tracePt t="14246" x="8693150" y="1993900"/>
          <p14:tracePt t="14249" x="8674100" y="2000250"/>
          <p14:tracePt t="14262" x="8655050" y="2012950"/>
          <p14:tracePt t="14279" x="8623300" y="2044700"/>
          <p14:tracePt t="14296" x="8604250" y="2076450"/>
          <p14:tracePt t="14312" x="8591550" y="2101850"/>
          <p14:tracePt t="14329" x="8591550" y="2127250"/>
          <p14:tracePt t="14346" x="8591550" y="2146300"/>
          <p14:tracePt t="14362" x="8591550" y="2165350"/>
          <p14:tracePt t="14379" x="8597900" y="2203450"/>
          <p14:tracePt t="14396" x="8623300" y="2228850"/>
          <p14:tracePt t="14412" x="8655050" y="2260600"/>
          <p14:tracePt t="14429" x="8693150" y="2286000"/>
          <p14:tracePt t="14445" x="8743950" y="2298700"/>
          <p14:tracePt t="14462" x="8782050" y="2298700"/>
          <p14:tracePt t="14464" x="8807450" y="2298700"/>
          <p14:tracePt t="14479" x="8839200" y="2298700"/>
          <p14:tracePt t="14496" x="8902700" y="2254250"/>
          <p14:tracePt t="14512" x="8928100" y="2203450"/>
          <p14:tracePt t="14529" x="8934450" y="2165350"/>
          <p14:tracePt t="14545" x="8934450" y="2133600"/>
          <p14:tracePt t="14562" x="8934450" y="2114550"/>
          <p14:tracePt t="14579" x="8934450" y="2089150"/>
          <p14:tracePt t="15000" x="0" y="0"/>
        </p14:tracePtLst>
        <p14:tracePtLst>
          <p14:tracePt t="15656" x="10001250" y="2254250"/>
          <p14:tracePt t="15698" x="10013950" y="2260600"/>
          <p14:tracePt t="15714" x="10026650" y="2260600"/>
          <p14:tracePt t="15728" x="10064750" y="2273300"/>
          <p14:tracePt t="15742" x="10090150" y="2279650"/>
          <p14:tracePt t="15757" x="10166350" y="2292350"/>
          <p14:tracePt t="15760" x="10223500" y="2298700"/>
          <p14:tracePt t="15779" x="10350500" y="2317750"/>
          <p14:tracePt t="15795" x="10483850" y="2324100"/>
          <p14:tracePt t="15812" x="10617200" y="2324100"/>
          <p14:tracePt t="15829" x="10737850" y="2324100"/>
          <p14:tracePt t="15845" x="10814050" y="2324100"/>
          <p14:tracePt t="15862" x="10852150" y="2324100"/>
          <p14:tracePt t="15864" x="10864850" y="2324100"/>
          <p14:tracePt t="16008" x="0" y="0"/>
        </p14:tracePtLst>
        <p14:tracePtLst>
          <p14:tracePt t="18002" x="1606550" y="2679700"/>
          <p14:tracePt t="18073" x="1625600" y="2679700"/>
          <p14:tracePt t="18084" x="1670050" y="2679700"/>
          <p14:tracePt t="18094" x="1739900" y="2679700"/>
          <p14:tracePt t="18112" x="2057400" y="2679700"/>
          <p14:tracePt t="18128" x="2362200" y="2679700"/>
          <p14:tracePt t="18144" x="2628900" y="2679700"/>
          <p14:tracePt t="18161" x="2787650" y="2679700"/>
          <p14:tracePt t="18178" x="2838450" y="2679700"/>
          <p14:tracePt t="18194" x="2851150" y="2679700"/>
          <p14:tracePt t="18368" x="0" y="0"/>
        </p14:tracePtLst>
        <p14:tracePtLst>
          <p14:tracePt t="18873" x="1625600" y="2635250"/>
          <p14:tracePt t="18962" x="1638300" y="2635250"/>
          <p14:tracePt t="18975" x="1670050" y="2635250"/>
          <p14:tracePt t="18987" x="1733550" y="2635250"/>
          <p14:tracePt t="18998" x="1790700" y="2635250"/>
          <p14:tracePt t="19011" x="1917700" y="2635250"/>
          <p14:tracePt t="19027" x="2063750" y="2635250"/>
          <p14:tracePt t="19044" x="2203450" y="2635250"/>
          <p14:tracePt t="19060" x="2317750" y="2635250"/>
          <p14:tracePt t="19077" x="2406650" y="2635250"/>
          <p14:tracePt t="19080" x="2438400" y="2635250"/>
          <p14:tracePt t="19094" x="2451100" y="2635250"/>
          <p14:tracePt t="19111" x="2489200" y="2635250"/>
          <p14:tracePt t="19113" x="2501900" y="2635250"/>
          <p14:tracePt t="19128" x="2527300" y="2635250"/>
          <p14:tracePt t="19144" x="2540000" y="2635250"/>
          <p14:tracePt t="19161" x="2546350" y="2635250"/>
          <p14:tracePt t="19177" x="2559050" y="2635250"/>
          <p14:tracePt t="19240" x="2565400" y="2635250"/>
          <p14:tracePt t="19720" x="0" y="0"/>
        </p14:tracePtLst>
        <p14:tracePtLst>
          <p14:tracePt t="21242" x="3822700" y="2717800"/>
          <p14:tracePt t="21329" x="3835400" y="2717800"/>
          <p14:tracePt t="21338" x="3860800" y="2717800"/>
          <p14:tracePt t="21346" x="3892550" y="2717800"/>
          <p14:tracePt t="21360" x="3962400" y="2717800"/>
          <p14:tracePt t="21376" x="4095750" y="2717800"/>
          <p14:tracePt t="21393" x="4248150" y="2717800"/>
          <p14:tracePt t="21410" x="4419600" y="2717800"/>
          <p14:tracePt t="21426" x="4591050" y="2717800"/>
          <p14:tracePt t="21443" x="4756150" y="2717800"/>
          <p14:tracePt t="21459" x="4883150" y="2717800"/>
          <p14:tracePt t="21476" x="4978400" y="2717800"/>
          <p14:tracePt t="21493" x="5035550" y="2717800"/>
          <p14:tracePt t="21510" x="5086350" y="2717800"/>
          <p14:tracePt t="21513" x="5099050" y="2717800"/>
          <p14:tracePt t="21527" x="5118100" y="2717800"/>
          <p14:tracePt t="21544" x="5156200" y="2717800"/>
          <p14:tracePt t="21560" x="5181600" y="2717800"/>
          <p14:tracePt t="21576" x="5200650" y="2717800"/>
          <p14:tracePt t="21625" x="5207000" y="2717800"/>
          <p14:tracePt t="21641" x="5213350" y="2717800"/>
          <p14:tracePt t="21785" x="5219700" y="2717800"/>
          <p14:tracePt t="21801" x="5226050" y="2717800"/>
          <p14:tracePt t="21813" x="5232400" y="2717800"/>
          <p14:tracePt t="21827" x="5257800" y="2717800"/>
          <p14:tracePt t="21844" x="5302250" y="2724150"/>
          <p14:tracePt t="21849" x="5340350" y="2730500"/>
          <p14:tracePt t="21865" x="5410200" y="2743200"/>
          <p14:tracePt t="21876" x="5454650" y="2749550"/>
          <p14:tracePt t="21893" x="5505450" y="2749550"/>
          <p14:tracePt t="21897" x="5530850" y="2749550"/>
          <p14:tracePt t="21910" x="5562600" y="2749550"/>
          <p14:tracePt t="21926" x="5613400" y="2749550"/>
          <p14:tracePt t="21929" x="5626100" y="2749550"/>
          <p14:tracePt t="21944" x="5670550" y="2749550"/>
          <p14:tracePt t="21960" x="5702300" y="2749550"/>
          <p14:tracePt t="21976" x="5721350" y="2749550"/>
          <p14:tracePt t="21993" x="5740400" y="2749550"/>
          <p14:tracePt t="22010" x="5753100" y="2749550"/>
          <p14:tracePt t="22026" x="5759450" y="2749550"/>
          <p14:tracePt t="22225" x="5765800" y="2749550"/>
          <p14:tracePt t="22237" x="5772150" y="2749550"/>
          <p14:tracePt t="22250" x="5778500" y="2749550"/>
          <p14:tracePt t="22263" x="5791200" y="2749550"/>
          <p14:tracePt t="22276" x="5829300" y="2749550"/>
          <p14:tracePt t="22292" x="5892800" y="2749550"/>
          <p14:tracePt t="22309" x="5981700" y="2749550"/>
          <p14:tracePt t="22326" x="6089650" y="2749550"/>
          <p14:tracePt t="22342" x="6191250" y="2749550"/>
          <p14:tracePt t="22359" x="6356350" y="2749550"/>
          <p14:tracePt t="22376" x="6470650" y="2749550"/>
          <p14:tracePt t="22392" x="6565900" y="2749550"/>
          <p14:tracePt t="22409" x="6654800" y="2749550"/>
          <p14:tracePt t="22426" x="6711950" y="2749550"/>
          <p14:tracePt t="22443" x="6731000" y="2749550"/>
          <p14:tracePt t="22460" x="6737350" y="2749550"/>
          <p14:tracePt t="22738" x="6743700" y="2749550"/>
          <p14:tracePt t="22770" x="6750050" y="2749550"/>
          <p14:tracePt t="22786" x="6756400" y="2749550"/>
          <p14:tracePt t="22799" x="6762750" y="2749550"/>
          <p14:tracePt t="22810" x="6781800" y="2749550"/>
          <p14:tracePt t="22826" x="6813550" y="2749550"/>
          <p14:tracePt t="22843" x="6858000" y="2749550"/>
          <p14:tracePt t="22859" x="6902450" y="2749550"/>
          <p14:tracePt t="22876" x="6959600" y="2749550"/>
          <p14:tracePt t="22893" x="7004050" y="2749550"/>
          <p14:tracePt t="22909" x="7048500" y="2749550"/>
          <p14:tracePt t="22912" x="7061200" y="2749550"/>
          <p14:tracePt t="22926" x="7080250" y="2749550"/>
          <p14:tracePt t="22943" x="7124700" y="2749550"/>
          <p14:tracePt t="22959" x="7143750" y="2749550"/>
          <p14:tracePt t="22976" x="7175500" y="2749550"/>
          <p14:tracePt t="22992" x="7194550" y="2749550"/>
          <p14:tracePt t="23009" x="7213600" y="2749550"/>
          <p14:tracePt t="23026" x="7232650" y="2749550"/>
          <p14:tracePt t="23042" x="7251700" y="2749550"/>
          <p14:tracePt t="23059" x="7264400" y="2749550"/>
          <p14:tracePt t="23076" x="7270750" y="2749550"/>
          <p14:tracePt t="23092" x="7283450" y="2749550"/>
          <p14:tracePt t="23126" x="7296150" y="2749550"/>
          <p14:tracePt t="23142" x="7321550" y="2749550"/>
          <p14:tracePt t="23145" x="7327900" y="2749550"/>
          <p14:tracePt t="23159" x="7366000" y="2749550"/>
          <p14:tracePt t="23176" x="7391400" y="2749550"/>
          <p14:tracePt t="23192" x="7404100" y="2749550"/>
          <p14:tracePt t="23209" x="7416800" y="2749550"/>
          <p14:tracePt t="23520" x="0" y="0"/>
        </p14:tracePtLst>
        <p14:tracePtLst>
          <p14:tracePt t="24505" x="8858250" y="2825750"/>
          <p14:tracePt t="24537" x="8877300" y="2825750"/>
          <p14:tracePt t="24545" x="8928100" y="2825750"/>
          <p14:tracePt t="24559" x="8978900" y="2832100"/>
          <p14:tracePt t="24576" x="9264650" y="2851150"/>
          <p14:tracePt t="24592" x="9544050" y="2851150"/>
          <p14:tracePt t="24609" x="9848850" y="2851150"/>
          <p14:tracePt t="24625" x="10083800" y="2851150"/>
          <p14:tracePt t="24642" x="10236200" y="2851150"/>
          <p14:tracePt t="24659" x="10299700" y="2851150"/>
          <p14:tracePt t="24676" x="10318750" y="2851150"/>
          <p14:tracePt t="24953" x="10325100" y="2851150"/>
          <p14:tracePt t="24966" x="10337800" y="2851150"/>
          <p14:tracePt t="24979" x="10394950" y="2851150"/>
          <p14:tracePt t="24992" x="10534650" y="2857500"/>
          <p14:tracePt t="25008" x="10725150" y="2882900"/>
          <p14:tracePt t="25025" x="10902950" y="2882900"/>
          <p14:tracePt t="25042" x="11055350" y="2882900"/>
          <p14:tracePt t="25059" x="11112500" y="2882900"/>
          <p14:tracePt t="25075" x="11125200" y="2882900"/>
          <p14:tracePt t="25288" x="0" y="0"/>
        </p14:tracePtLst>
        <p14:tracePtLst>
          <p14:tracePt t="26162" x="2641600" y="2882900"/>
          <p14:tracePt t="26251" x="2641600" y="2895600"/>
          <p14:tracePt t="26260" x="2641600" y="2901950"/>
          <p14:tracePt t="26276" x="2641600" y="2940050"/>
          <p14:tracePt t="26292" x="2654300" y="2965450"/>
          <p14:tracePt t="26309" x="2698750" y="2990850"/>
          <p14:tracePt t="26325" x="2781300" y="3022600"/>
          <p14:tracePt t="26328" x="2838450" y="3035300"/>
          <p14:tracePt t="26341" x="2882900" y="3041650"/>
          <p14:tracePt t="26358" x="2959100" y="3041650"/>
          <p14:tracePt t="26360" x="2990850" y="3041650"/>
          <p14:tracePt t="26375" x="3022600" y="3035300"/>
          <p14:tracePt t="26392" x="3041650" y="3022600"/>
          <p14:tracePt t="26408" x="3048000" y="2997200"/>
          <p14:tracePt t="26425" x="3048000" y="2959100"/>
          <p14:tracePt t="26441" x="3035300" y="2908300"/>
          <p14:tracePt t="26458" x="2997200" y="2870200"/>
          <p14:tracePt t="26475" x="2952750" y="2851150"/>
          <p14:tracePt t="26491" x="2908300" y="2832100"/>
          <p14:tracePt t="26508" x="2889250" y="2819400"/>
          <p14:tracePt t="26525" x="2882900" y="2819400"/>
          <p14:tracePt t="26640" x="0" y="0"/>
        </p14:tracePtLst>
        <p14:tracePtLst>
          <p14:tracePt t="28210" x="2095500" y="2774950"/>
          <p14:tracePt t="28226" x="2095500" y="2768600"/>
          <p14:tracePt t="28241" x="2089150" y="2781300"/>
          <p14:tracePt t="28256" x="2082800" y="2825750"/>
          <p14:tracePt t="28264" x="2082800" y="2851150"/>
          <p14:tracePt t="28274" x="2082800" y="2882900"/>
          <p14:tracePt t="28291" x="2082800" y="2959100"/>
          <p14:tracePt t="28307" x="2101850" y="3009900"/>
          <p14:tracePt t="28324" x="2127250" y="3035300"/>
          <p14:tracePt t="28341" x="2165350" y="3054350"/>
          <p14:tracePt t="28357" x="2209800" y="3067050"/>
          <p14:tracePt t="28359" x="2228850" y="3067050"/>
          <p14:tracePt t="28374" x="2254250" y="3067050"/>
          <p14:tracePt t="28390" x="2317750" y="3060700"/>
          <p14:tracePt t="28407" x="2400300" y="3003550"/>
          <p14:tracePt t="28424" x="2438400" y="2940050"/>
          <p14:tracePt t="28441" x="2457450" y="2863850"/>
          <p14:tracePt t="28457" x="2463800" y="2806700"/>
          <p14:tracePt t="28474" x="2463800" y="2755900"/>
          <p14:tracePt t="28491" x="2463800" y="2730500"/>
          <p14:tracePt t="28507" x="2463800" y="2717800"/>
          <p14:tracePt t="28632" x="0" y="0"/>
        </p14:tracePtLst>
        <p14:tracePtLst>
          <p14:tracePt t="29537" x="2444750" y="3905250"/>
          <p14:tracePt t="29593" x="2451100" y="3911600"/>
          <p14:tracePt t="29608" x="2508250" y="3917950"/>
          <p14:tracePt t="29621" x="2571750" y="3917950"/>
          <p14:tracePt t="29635" x="2730500" y="3917950"/>
          <p14:tracePt t="29649" x="2965450" y="3917950"/>
          <p14:tracePt t="29657" x="3117850" y="3917950"/>
          <p14:tracePt t="29674" x="3403600" y="3917950"/>
          <p14:tracePt t="29690" x="3644900" y="3917950"/>
          <p14:tracePt t="29707" x="3867150" y="3917950"/>
          <p14:tracePt t="29723" x="4038600" y="3917950"/>
          <p14:tracePt t="29740" x="4171950" y="3917950"/>
          <p14:tracePt t="29757" x="4279900" y="3917950"/>
          <p14:tracePt t="29773" x="4387850" y="3917950"/>
          <p14:tracePt t="29776" x="4432300" y="3917950"/>
          <p14:tracePt t="29790" x="4470400" y="3917950"/>
          <p14:tracePt t="29807" x="4559300" y="3917950"/>
          <p14:tracePt t="29823" x="4648200" y="3917950"/>
          <p14:tracePt t="29840" x="4686300" y="3917950"/>
          <p14:tracePt t="29857" x="4705350" y="3917950"/>
          <p14:tracePt t="30032" x="0" y="0"/>
        </p14:tracePtLst>
        <p14:tracePtLst>
          <p14:tracePt t="30450" x="2724150" y="3917950"/>
          <p14:tracePt t="30474" x="2730500" y="3917950"/>
          <p14:tracePt t="30487" x="2755900" y="3917950"/>
          <p14:tracePt t="30502" x="2857500" y="3917950"/>
          <p14:tracePt t="30516" x="3028950" y="3917950"/>
          <p14:tracePt t="30526" x="3130550" y="3917950"/>
          <p14:tracePt t="30540" x="3409950" y="3917950"/>
          <p14:tracePt t="30557" x="3740150" y="3917950"/>
          <p14:tracePt t="30560" x="3867150" y="3917950"/>
          <p14:tracePt t="30573" x="3975100" y="3917950"/>
          <p14:tracePt t="30577" x="4070350" y="3917950"/>
          <p14:tracePt t="30590" x="4140200" y="3917950"/>
          <p14:tracePt t="30606" x="4248150" y="3917950"/>
          <p14:tracePt t="30623" x="4343400" y="3917950"/>
          <p14:tracePt t="30640" x="4387850" y="3917950"/>
          <p14:tracePt t="30656" x="4438650" y="3917950"/>
          <p14:tracePt t="30673" x="4483100" y="3917950"/>
          <p14:tracePt t="30690" x="4521200" y="3917950"/>
          <p14:tracePt t="30706" x="4540250" y="3917950"/>
          <p14:tracePt t="31024" x="0" y="0"/>
        </p14:tracePtLst>
        <p14:tracePtLst>
          <p14:tracePt t="31456" x="2762250" y="3517900"/>
          <p14:tracePt t="31473" x="2755900" y="3530600"/>
          <p14:tracePt t="31490" x="2755900" y="3556000"/>
          <p14:tracePt t="31506" x="2755900" y="3594100"/>
          <p14:tracePt t="31523" x="2755900" y="3644900"/>
          <p14:tracePt t="31539" x="2755900" y="3714750"/>
          <p14:tracePt t="31556" x="2774950" y="3784600"/>
          <p14:tracePt t="31573" x="2813050" y="3848100"/>
          <p14:tracePt t="31576" x="2844800" y="3873500"/>
          <p14:tracePt t="31590" x="2882900" y="3898900"/>
          <p14:tracePt t="31606" x="2990850" y="3937000"/>
          <p14:tracePt t="31608" x="3048000" y="3943350"/>
          <p14:tracePt t="31623" x="3168650" y="3956050"/>
          <p14:tracePt t="31639" x="3308350" y="3943350"/>
          <p14:tracePt t="31656" x="3429000" y="3911600"/>
          <p14:tracePt t="31673" x="3498850" y="3886200"/>
          <p14:tracePt t="31689" x="3530600" y="3854450"/>
          <p14:tracePt t="31706" x="3536950" y="3835400"/>
          <p14:tracePt t="31723" x="3536950" y="3803650"/>
          <p14:tracePt t="31739" x="3536950" y="3778250"/>
          <p14:tracePt t="31756" x="3536950" y="3759200"/>
          <p14:tracePt t="31773" x="3524250" y="3746500"/>
          <p14:tracePt t="31789" x="3524250" y="3740150"/>
          <p14:tracePt t="31936" x="0" y="0"/>
        </p14:tracePtLst>
        <p14:tracePtLst>
          <p14:tracePt t="32708" x="3790950" y="3854450"/>
          <p14:tracePt t="32724" x="3790950" y="3867150"/>
          <p14:tracePt t="32739" x="3790950" y="3873500"/>
          <p14:tracePt t="32769" x="3790950" y="3879850"/>
          <p14:tracePt t="32777" x="3797300" y="3886200"/>
          <p14:tracePt t="32789" x="3797300" y="3892550"/>
          <p14:tracePt t="32806" x="3822700" y="3892550"/>
          <p14:tracePt t="32823" x="3854450" y="3898900"/>
          <p14:tracePt t="32824" x="3867150" y="3898900"/>
          <p14:tracePt t="32840" x="3898900" y="3898900"/>
          <p14:tracePt t="32856" x="3905250" y="3898900"/>
          <p14:tracePt t="32889" x="3911600" y="3898900"/>
          <p14:tracePt t="32984" x="0" y="0"/>
        </p14:tracePtLst>
        <p14:tracePtLst>
          <p14:tracePt t="33443" x="4025900" y="3892550"/>
          <p14:tracePt t="33508" x="4025900" y="3898900"/>
          <p14:tracePt t="33523" x="4064000" y="3905250"/>
          <p14:tracePt t="33539" x="4121150" y="3905250"/>
          <p14:tracePt t="33556" x="4216400" y="3905250"/>
          <p14:tracePt t="33562" x="4273550" y="3905250"/>
          <p14:tracePt t="33573" x="4337050" y="3905250"/>
          <p14:tracePt t="33589" x="4419600" y="3905250"/>
          <p14:tracePt t="33606" x="4457700" y="3905250"/>
          <p14:tracePt t="33608" x="4464050" y="3905250"/>
          <p14:tracePt t="33792" x="0" y="0"/>
        </p14:tracePtLst>
        <p14:tracePtLst>
          <p14:tracePt t="35090" x="4610100" y="3771900"/>
          <p14:tracePt t="35200" x="0" y="0"/>
        </p14:tracePtLst>
        <p14:tracePtLst>
          <p14:tracePt t="35607" x="4616450" y="3873500"/>
          <p14:tracePt t="35616" x="0" y="0"/>
        </p14:tracePtLst>
        <p14:tracePtLst>
          <p14:tracePt t="36538" x="2730500" y="3917950"/>
          <p14:tracePt t="36549" x="2749550" y="3917950"/>
          <p14:tracePt t="36560" x="2825750" y="3930650"/>
          <p14:tracePt t="36571" x="2857500" y="3930650"/>
          <p14:tracePt t="36576" x="2908300" y="3930650"/>
          <p14:tracePt t="36588" x="2965450" y="3930650"/>
          <p14:tracePt t="36605" x="3111500" y="3930650"/>
          <p14:tracePt t="36608" x="3194050" y="3930650"/>
          <p14:tracePt t="36621" x="3282950" y="3930650"/>
          <p14:tracePt t="36638" x="3448050" y="3930650"/>
          <p14:tracePt t="36640" x="3530600" y="3930650"/>
          <p14:tracePt t="36654" x="3606800" y="3930650"/>
          <p14:tracePt t="36671" x="3816350" y="3930650"/>
          <p14:tracePt t="36688" x="3956050" y="3930650"/>
          <p14:tracePt t="36704" x="4076700" y="3930650"/>
          <p14:tracePt t="36721" x="4171950" y="3930650"/>
          <p14:tracePt t="36738" x="4229100" y="3930650"/>
          <p14:tracePt t="36754" x="4254500" y="3930650"/>
          <p14:tracePt t="36771" x="4267200" y="3930650"/>
          <p14:tracePt t="36992" x="0" y="0"/>
        </p14:tracePtLst>
        <p14:tracePtLst>
          <p14:tracePt t="38241" x="1771650" y="4267200"/>
          <p14:tracePt t="38281" x="1771650" y="4273550"/>
          <p14:tracePt t="38291" x="1778000" y="4273550"/>
          <p14:tracePt t="38304" x="1809750" y="4273550"/>
          <p14:tracePt t="38321" x="1847850" y="4273550"/>
          <p14:tracePt t="38337" x="1905000" y="4273550"/>
          <p14:tracePt t="38354" x="1993900" y="4273550"/>
          <p14:tracePt t="38371" x="2095500" y="4273550"/>
          <p14:tracePt t="38387" x="2235200" y="4273550"/>
          <p14:tracePt t="38404" x="2393950" y="4273550"/>
          <p14:tracePt t="38421" x="2533650" y="4273550"/>
          <p14:tracePt t="38437" x="2635250" y="4273550"/>
          <p14:tracePt t="38454" x="2692400" y="4273550"/>
          <p14:tracePt t="38470" x="2717800" y="4273550"/>
          <p14:tracePt t="38473" x="2724150" y="4273550"/>
          <p14:tracePt t="38487" x="2736850" y="4273550"/>
          <p14:tracePt t="38504" x="2762250" y="4273550"/>
          <p14:tracePt t="38521" x="2781300" y="4273550"/>
          <p14:tracePt t="38537" x="2800350" y="4273550"/>
          <p14:tracePt t="38554" x="2813050" y="4273550"/>
          <p14:tracePt t="38570" x="2825750" y="4273550"/>
          <p14:tracePt t="38808" x="0" y="0"/>
        </p14:tracePtLst>
        <p14:tracePtLst>
          <p14:tracePt t="39491" x="3238500" y="4292600"/>
          <p14:tracePt t="39514" x="3244850" y="4292600"/>
          <p14:tracePt t="39524" x="3257550" y="4292600"/>
          <p14:tracePt t="39537" x="3314700" y="4292600"/>
          <p14:tracePt t="39554" x="3409950" y="4292600"/>
          <p14:tracePt t="39570" x="3549650" y="4292600"/>
          <p14:tracePt t="39588" x="3727450" y="4292600"/>
          <p14:tracePt t="39593" x="3822700" y="4292600"/>
          <p14:tracePt t="39605" x="3917950" y="4292600"/>
          <p14:tracePt t="39620" x="4095750" y="4292600"/>
          <p14:tracePt t="39637" x="4254500" y="4292600"/>
          <p14:tracePt t="39640" x="4330700" y="4292600"/>
          <p14:tracePt t="39654" x="4394200" y="4292600"/>
          <p14:tracePt t="39670" x="4489450" y="4292600"/>
          <p14:tracePt t="39673" x="4521200" y="4292600"/>
          <p14:tracePt t="39688" x="4578350" y="4292600"/>
          <p14:tracePt t="39704" x="4603750" y="4292600"/>
          <p14:tracePt t="39720" x="4622800" y="4292600"/>
          <p14:tracePt t="39906" x="0" y="0"/>
        </p14:tracePtLst>
        <p14:tracePtLst>
          <p14:tracePt t="41090" x="4476750" y="4368800"/>
          <p14:tracePt t="41113" x="4489450" y="4368800"/>
          <p14:tracePt t="41125" x="4508500" y="4375150"/>
          <p14:tracePt t="41137" x="4565650" y="4381500"/>
          <p14:tracePt t="41153" x="4654550" y="4394200"/>
          <p14:tracePt t="41170" x="4743450" y="4394200"/>
          <p14:tracePt t="41187" x="4870450" y="4394200"/>
          <p14:tracePt t="41203" x="4997450" y="4394200"/>
          <p14:tracePt t="41220" x="5124450" y="4394200"/>
          <p14:tracePt t="41236" x="5232400" y="4394200"/>
          <p14:tracePt t="41253" x="5327650" y="4394200"/>
          <p14:tracePt t="41270" x="5410200" y="4394200"/>
          <p14:tracePt t="41272" x="5435600" y="4394200"/>
          <p14:tracePt t="41287" x="5461000" y="4394200"/>
          <p14:tracePt t="41303" x="5518150" y="4394200"/>
          <p14:tracePt t="41320" x="5537200" y="4394200"/>
          <p14:tracePt t="41336" x="5556250" y="4394200"/>
          <p14:tracePt t="41353" x="5568950" y="4394200"/>
          <p14:tracePt t="41370" x="5575300" y="4394200"/>
          <p14:tracePt t="41386" x="5588000" y="4394200"/>
          <p14:tracePt t="41449" x="5594350" y="4394200"/>
          <p14:tracePt t="41458" x="5600700" y="4394200"/>
          <p14:tracePt t="41470" x="5613400" y="4400550"/>
          <p14:tracePt t="41486" x="5632450" y="4406900"/>
          <p14:tracePt t="41504" x="5670550" y="4406900"/>
          <p14:tracePt t="41520" x="5702300" y="4406900"/>
          <p14:tracePt t="41536" x="5753100" y="4406900"/>
          <p14:tracePt t="41553" x="5822950" y="4406900"/>
          <p14:tracePt t="41570" x="5918200" y="4406900"/>
          <p14:tracePt t="41586" x="6019800" y="4406900"/>
          <p14:tracePt t="41603" x="6102350" y="4406900"/>
          <p14:tracePt t="41620" x="6178550" y="4406900"/>
          <p14:tracePt t="41636" x="6242050" y="4406900"/>
          <p14:tracePt t="41653" x="6292850" y="4406900"/>
          <p14:tracePt t="41669" x="6324600" y="4406900"/>
          <p14:tracePt t="41673" x="6337300" y="4406900"/>
          <p14:tracePt t="41686" x="6343650" y="4406900"/>
          <p14:tracePt t="41703" x="6356350" y="4406900"/>
          <p14:tracePt t="41705" x="6362700" y="4406900"/>
          <p14:tracePt t="41777" x="6369050" y="4406900"/>
          <p14:tracePt t="41793" x="6375400" y="4406900"/>
          <p14:tracePt t="41809" x="6381750" y="4406900"/>
          <p14:tracePt t="41820" x="6394450" y="4406900"/>
          <p14:tracePt t="41836" x="6413500" y="4413250"/>
          <p14:tracePt t="41853" x="6432550" y="4419600"/>
          <p14:tracePt t="41857" x="6438900" y="4419600"/>
          <p14:tracePt t="41870" x="6445250" y="4419600"/>
          <p14:tracePt t="41896" x="6451600" y="4419600"/>
          <p14:tracePt t="41920" x="6457950" y="4419600"/>
          <p14:tracePt t="41936" x="6464300" y="4419600"/>
          <p14:tracePt t="42912" x="0" y="0"/>
        </p14:tracePtLst>
        <p14:tracePtLst>
          <p14:tracePt t="44144" x="7239000" y="4362450"/>
          <p14:tracePt t="44227" x="7258050" y="4362450"/>
          <p14:tracePt t="44236" x="7289800" y="4362450"/>
          <p14:tracePt t="44252" x="7397750" y="4362450"/>
          <p14:tracePt t="44269" x="7556500" y="4362450"/>
          <p14:tracePt t="44272" x="7651750" y="4362450"/>
          <p14:tracePt t="44285" x="7734300" y="4362450"/>
          <p14:tracePt t="44302" x="7899400" y="4362450"/>
          <p14:tracePt t="44306" x="7975600" y="4362450"/>
          <p14:tracePt t="44319" x="8051800" y="4362450"/>
          <p14:tracePt t="44335" x="8229600" y="4362450"/>
          <p14:tracePt t="44352" x="8337550" y="4362450"/>
          <p14:tracePt t="44368" x="8445500" y="4362450"/>
          <p14:tracePt t="44385" x="8528050" y="4362450"/>
          <p14:tracePt t="44402" x="8597900" y="4362450"/>
          <p14:tracePt t="44419" x="8655050" y="4362450"/>
          <p14:tracePt t="44435" x="8699500" y="4362450"/>
          <p14:tracePt t="44452" x="8750300" y="4362450"/>
          <p14:tracePt t="44468" x="8782050" y="4362450"/>
          <p14:tracePt t="44485" x="8813800" y="4362450"/>
          <p14:tracePt t="44502" x="8851900" y="4362450"/>
          <p14:tracePt t="44505" x="8864600" y="4362450"/>
          <p14:tracePt t="44518" x="8883650" y="4362450"/>
          <p14:tracePt t="44536" x="8934450" y="4362450"/>
          <p14:tracePt t="44552" x="8972550" y="4362450"/>
          <p14:tracePt t="44568" x="9010650" y="4362450"/>
          <p14:tracePt t="44585" x="9042400" y="4362450"/>
          <p14:tracePt t="44602" x="9074150" y="4362450"/>
          <p14:tracePt t="44618" x="9112250" y="4362450"/>
          <p14:tracePt t="44635" x="9150350" y="4362450"/>
          <p14:tracePt t="44652" x="9182100" y="4362450"/>
          <p14:tracePt t="44668" x="9220200" y="4362450"/>
          <p14:tracePt t="44685" x="9251950" y="4362450"/>
          <p14:tracePt t="44702" x="9296400" y="4362450"/>
          <p14:tracePt t="44704" x="9309100" y="4362450"/>
          <p14:tracePt t="44718" x="9334500" y="4362450"/>
          <p14:tracePt t="44736" x="9391650" y="4362450"/>
          <p14:tracePt t="44752" x="9423400" y="4362450"/>
          <p14:tracePt t="44768" x="9461500" y="4362450"/>
          <p14:tracePt t="44785" x="9474200" y="4362450"/>
          <p14:tracePt t="44802" x="9480550" y="4362450"/>
          <p14:tracePt t="44992" x="0" y="0"/>
        </p14:tracePtLst>
        <p14:tracePtLst>
          <p14:tracePt t="45554" x="9620250" y="4400550"/>
          <p14:tracePt t="45569" x="9645650" y="4406900"/>
          <p14:tracePt t="45585" x="9715500" y="4419600"/>
          <p14:tracePt t="45605" x="9804400" y="4432300"/>
          <p14:tracePt t="45618" x="9931400" y="4432300"/>
          <p14:tracePt t="45635" x="10077450" y="4432300"/>
          <p14:tracePt t="45651" x="10217150" y="4432300"/>
          <p14:tracePt t="45668" x="10331450" y="4432300"/>
          <p14:tracePt t="45685" x="10388600" y="4432300"/>
          <p14:tracePt t="45688" x="10407650" y="4432300"/>
          <p14:tracePt t="45701" x="10420350" y="4432300"/>
          <p14:tracePt t="45718" x="10426700" y="4432300"/>
          <p14:tracePt t="45809" x="0" y="0"/>
        </p14:tracePtLst>
        <p14:tracePtLst>
          <p14:tracePt t="49115" x="2044700" y="4559300"/>
          <p14:tracePt t="49126" x="2044700" y="4578350"/>
          <p14:tracePt t="49138" x="2044700" y="4616450"/>
          <p14:tracePt t="49151" x="2051050" y="4654550"/>
          <p14:tracePt t="49167" x="2070100" y="4686300"/>
          <p14:tracePt t="49184" x="2089150" y="4718050"/>
          <p14:tracePt t="49200" x="2120900" y="4730750"/>
          <p14:tracePt t="49217" x="2139950" y="4743450"/>
          <p14:tracePt t="49233" x="2165350" y="4743450"/>
          <p14:tracePt t="49250" x="2184400" y="4743450"/>
          <p14:tracePt t="49267" x="2216150" y="4730750"/>
          <p14:tracePt t="49284" x="2241550" y="4699000"/>
          <p14:tracePt t="49300" x="2260600" y="4660900"/>
          <p14:tracePt t="49317" x="2260600" y="4629150"/>
          <p14:tracePt t="49333" x="2260600" y="4584700"/>
          <p14:tracePt t="49335" x="2260600" y="4565650"/>
          <p14:tracePt t="49351" x="2254250" y="4546600"/>
          <p14:tracePt t="49368" x="2235200" y="4508500"/>
          <p14:tracePt t="49384" x="2228850" y="4489450"/>
          <p14:tracePt t="49400" x="2222500" y="4483100"/>
          <p14:tracePt t="49417" x="2216150" y="4483100"/>
          <p14:tracePt t="49504" x="0" y="0"/>
        </p14:tracePtLst>
        <p14:tracePtLst>
          <p14:tracePt t="50859" x="3079750" y="4718050"/>
          <p14:tracePt t="50874" x="3124200" y="4718050"/>
          <p14:tracePt t="50887" x="3187700" y="4718050"/>
          <p14:tracePt t="50899" x="3232150" y="4718050"/>
          <p14:tracePt t="50916" x="3327400" y="4718050"/>
          <p14:tracePt t="50933" x="3441700" y="4718050"/>
          <p14:tracePt t="50950" x="3594100" y="4718050"/>
          <p14:tracePt t="50966" x="3721100" y="4718050"/>
          <p14:tracePt t="50968" x="3771900" y="4718050"/>
          <p14:tracePt t="50983" x="3848100" y="4718050"/>
          <p14:tracePt t="51000" x="3905250" y="4718050"/>
          <p14:tracePt t="51016" x="3937000" y="4718050"/>
          <p14:tracePt t="51033" x="3956050" y="4718050"/>
          <p14:tracePt t="51050" x="3975100" y="4718050"/>
          <p14:tracePt t="51066" x="3987800" y="4718050"/>
          <p14:tracePt t="51083" x="4000500" y="4718050"/>
          <p14:tracePt t="51100" x="4013200" y="4718050"/>
          <p14:tracePt t="51296" x="0" y="0"/>
        </p14:tracePtLst>
        <p14:tracePtLst>
          <p14:tracePt t="51802" x="4095750" y="4724400"/>
          <p14:tracePt t="51826" x="4102100" y="4730750"/>
          <p14:tracePt t="51841" x="4114800" y="4730750"/>
          <p14:tracePt t="51849" x="4133850" y="4730750"/>
          <p14:tracePt t="51866" x="4184650" y="4730750"/>
          <p14:tracePt t="51883" x="4273550" y="4730750"/>
          <p14:tracePt t="51900" x="4387850" y="4730750"/>
          <p14:tracePt t="51916" x="4540250" y="4730750"/>
          <p14:tracePt t="51933" x="4686300" y="4730750"/>
          <p14:tracePt t="51937" x="4762500" y="4730750"/>
          <p14:tracePt t="51950" x="4832350" y="4730750"/>
          <p14:tracePt t="51966" x="4984750" y="4730750"/>
          <p14:tracePt t="51969" x="5048250" y="4730750"/>
          <p14:tracePt t="51983" x="5149850" y="4730750"/>
          <p14:tracePt t="52000" x="5251450" y="4730750"/>
          <p14:tracePt t="52016" x="5314950" y="4730750"/>
          <p14:tracePt t="52033" x="5372100" y="4730750"/>
          <p14:tracePt t="52049" x="5416550" y="4730750"/>
          <p14:tracePt t="52066" x="5467350" y="4730750"/>
          <p14:tracePt t="52082" x="5511800" y="4730750"/>
          <p14:tracePt t="52099" x="5562600" y="4730750"/>
          <p14:tracePt t="52116" x="5626100" y="4730750"/>
          <p14:tracePt t="52133" x="5683250" y="4730750"/>
          <p14:tracePt t="52137" x="5715000" y="4730750"/>
          <p14:tracePt t="52149" x="5746750" y="4730750"/>
          <p14:tracePt t="52166" x="5822950" y="4730750"/>
          <p14:tracePt t="52169" x="5854700" y="4730750"/>
          <p14:tracePt t="52183" x="5886450" y="4730750"/>
          <p14:tracePt t="52200" x="5962650" y="4730750"/>
          <p14:tracePt t="52216" x="5994400" y="4730750"/>
          <p14:tracePt t="52233" x="6026150" y="4730750"/>
          <p14:tracePt t="52249" x="6051550" y="4730750"/>
          <p14:tracePt t="52266" x="6057900" y="4730750"/>
          <p14:tracePt t="52282" x="6064250" y="4730750"/>
          <p14:tracePt t="52299" x="6070600" y="4724400"/>
          <p14:tracePt t="52316" x="6070600" y="4711700"/>
          <p14:tracePt t="52332" x="6070600" y="4692650"/>
          <p14:tracePt t="52349" x="6070600" y="4654550"/>
          <p14:tracePt t="52366" x="6038850" y="4622800"/>
          <p14:tracePt t="52382" x="5962650" y="4559300"/>
          <p14:tracePt t="52385" x="5905500" y="4527550"/>
          <p14:tracePt t="52399" x="5740400" y="4457700"/>
          <p14:tracePt t="52416" x="5568950" y="4406900"/>
          <p14:tracePt t="52432" x="5410200" y="4375150"/>
          <p14:tracePt t="52449" x="5289550" y="4349750"/>
          <p14:tracePt t="52466" x="5219700" y="4343400"/>
          <p14:tracePt t="52482" x="5162550" y="4343400"/>
          <p14:tracePt t="52499" x="5105400" y="4343400"/>
          <p14:tracePt t="52516" x="5054600" y="4362450"/>
          <p14:tracePt t="52532" x="5022850" y="4381500"/>
          <p14:tracePt t="52549" x="4984750" y="4406900"/>
          <p14:tracePt t="52566" x="4959350" y="4445000"/>
          <p14:tracePt t="52582" x="4946650" y="4476750"/>
          <p14:tracePt t="52584" x="4946650" y="4495800"/>
          <p14:tracePt t="52599" x="4946650" y="4527550"/>
          <p14:tracePt t="52616" x="4946650" y="4565650"/>
          <p14:tracePt t="52632" x="4946650" y="4597400"/>
          <p14:tracePt t="52649" x="4965700" y="4622800"/>
          <p14:tracePt t="52666" x="5016500" y="4648200"/>
          <p14:tracePt t="52682" x="5099050" y="4667250"/>
          <p14:tracePt t="52699" x="5238750" y="4686300"/>
          <p14:tracePt t="52716" x="5397500" y="4699000"/>
          <p14:tracePt t="52732" x="5556250" y="4699000"/>
          <p14:tracePt t="52749" x="5695950" y="4699000"/>
          <p14:tracePt t="52753" x="5746750" y="4699000"/>
          <p14:tracePt t="52766" x="5778500" y="4699000"/>
          <p14:tracePt t="52782" x="5816600" y="4699000"/>
          <p14:tracePt t="52799" x="5822950" y="4692650"/>
          <p14:tracePt t="52815" x="5829300" y="4686300"/>
          <p14:tracePt t="52832" x="5829300" y="4660900"/>
          <p14:tracePt t="52849" x="5829300" y="4648200"/>
          <p14:tracePt t="52866" x="5829300" y="4641850"/>
          <p14:tracePt t="52882" x="5829300" y="4629150"/>
          <p14:tracePt t="52899" x="5829300" y="4622800"/>
          <p14:tracePt t="53152" x="0" y="0"/>
        </p14:tracePtLst>
        <p14:tracePtLst>
          <p14:tracePt t="53812" x="6369050" y="4457700"/>
          <p14:tracePt t="53828" x="6369050" y="4489450"/>
          <p14:tracePt t="53844" x="6369050" y="4540250"/>
          <p14:tracePt t="53848" x="6375400" y="4559300"/>
          <p14:tracePt t="53856" x="6381750" y="4578350"/>
          <p14:tracePt t="53865" x="6394450" y="4610100"/>
          <p14:tracePt t="53882" x="6419850" y="4641850"/>
          <p14:tracePt t="53899" x="6457950" y="4686300"/>
          <p14:tracePt t="53915" x="6489700" y="4711700"/>
          <p14:tracePt t="53932" x="6534150" y="4730750"/>
          <p14:tracePt t="53949" x="6572250" y="4737100"/>
          <p14:tracePt t="53965" x="6616700" y="4737100"/>
          <p14:tracePt t="53982" x="6654800" y="4737100"/>
          <p14:tracePt t="53984" x="6667500" y="4730750"/>
          <p14:tracePt t="53999" x="6680200" y="4718050"/>
          <p14:tracePt t="54000" x="6699250" y="4705350"/>
          <p14:tracePt t="54016" x="6711950" y="4673600"/>
          <p14:tracePt t="54032" x="6718300" y="4641850"/>
          <p14:tracePt t="54049" x="6718300" y="4610100"/>
          <p14:tracePt t="54065" x="6718300" y="4591050"/>
          <p14:tracePt t="54082" x="6711950" y="4552950"/>
          <p14:tracePt t="54099" x="6705600" y="4540250"/>
          <p14:tracePt t="54115" x="6699250" y="4533900"/>
          <p14:tracePt t="54132" x="6686550" y="4521200"/>
          <p14:tracePt t="54165" x="6680200" y="4521200"/>
          <p14:tracePt t="54208" x="0" y="0"/>
        </p14:tracePtLst>
        <p14:tracePtLst>
          <p14:tracePt t="54594" x="7277100" y="4521200"/>
          <p14:tracePt t="54634" x="7277100" y="4533900"/>
          <p14:tracePt t="54646" x="7277100" y="4552950"/>
          <p14:tracePt t="54659" x="7277100" y="4591050"/>
          <p14:tracePt t="54675" x="7283450" y="4635500"/>
          <p14:tracePt t="54694" x="7308850" y="4673600"/>
          <p14:tracePt t="54707" x="7346950" y="4699000"/>
          <p14:tracePt t="54722" x="7372350" y="4711700"/>
          <p14:tracePt t="54732" x="7385050" y="4711700"/>
          <p14:tracePt t="54748" x="7423150" y="4711700"/>
          <p14:tracePt t="54765" x="7461250" y="4686300"/>
          <p14:tracePt t="54782" x="7499350" y="4648200"/>
          <p14:tracePt t="54784" x="7512050" y="4622800"/>
          <p14:tracePt t="54798" x="7524750" y="4597400"/>
          <p14:tracePt t="54815" x="7543800" y="4552950"/>
          <p14:tracePt t="54832" x="7543800" y="4540250"/>
          <p14:tracePt t="54848" x="7543800" y="4527550"/>
          <p14:tracePt t="54880" x="0" y="0"/>
        </p14:tracePtLst>
        <p14:tracePtLst>
          <p14:tracePt t="55153" x="8204200" y="4527550"/>
          <p14:tracePt t="55169" x="8204200" y="4533900"/>
          <p14:tracePt t="55186" x="8204200" y="4540250"/>
          <p14:tracePt t="55194" x="8204200" y="4546600"/>
          <p14:tracePt t="55202" x="8204200" y="4552950"/>
          <p14:tracePt t="55215" x="8204200" y="4572000"/>
          <p14:tracePt t="55232" x="8210550" y="4597400"/>
          <p14:tracePt t="55248" x="8229600" y="4616450"/>
          <p14:tracePt t="55265" x="8248650" y="4629150"/>
          <p14:tracePt t="55298" x="8255000" y="4629150"/>
          <p14:tracePt t="55315" x="8261350" y="4629150"/>
          <p14:tracePt t="55331" x="8267700" y="4629150"/>
          <p14:tracePt t="55348" x="8274050" y="4616450"/>
          <p14:tracePt t="55365" x="8274050" y="4610100"/>
          <p14:tracePt t="55424" x="0" y="0"/>
        </p14:tracePtLst>
        <p14:tracePtLst>
          <p14:tracePt t="56355" x="3994150" y="3619500"/>
          <p14:tracePt t="56370" x="3987800" y="3632200"/>
          <p14:tracePt t="56381" x="3981450" y="3638550"/>
          <p14:tracePt t="56398" x="3975100" y="3676650"/>
          <p14:tracePt t="56400" x="3968750" y="3708400"/>
          <p14:tracePt t="56414" x="3968750" y="3727450"/>
          <p14:tracePt t="56431" x="3968750" y="3816350"/>
          <p14:tracePt t="56448" x="4000500" y="3886200"/>
          <p14:tracePt t="56464" x="4057650" y="3962400"/>
          <p14:tracePt t="56481" x="4146550" y="4025900"/>
          <p14:tracePt t="56498" x="4279900" y="4083050"/>
          <p14:tracePt t="56515" x="4400550" y="4108450"/>
          <p14:tracePt t="56531" x="4476750" y="4108450"/>
          <p14:tracePt t="56548" x="4527550" y="4095750"/>
          <p14:tracePt t="56565" x="4552950" y="4044950"/>
          <p14:tracePt t="56569" x="4559300" y="4006850"/>
          <p14:tracePt t="56581" x="4559300" y="3975100"/>
          <p14:tracePt t="56598" x="4559300" y="3879850"/>
          <p14:tracePt t="56614" x="4514850" y="3797300"/>
          <p14:tracePt t="56616" x="4483100" y="3759200"/>
          <p14:tracePt t="56631" x="4425950" y="3702050"/>
          <p14:tracePt t="56648" x="4349750" y="3657600"/>
          <p14:tracePt t="56664" x="4298950" y="3638550"/>
          <p14:tracePt t="56681" x="4260850" y="3632200"/>
          <p14:tracePt t="56698" x="4222750" y="3632200"/>
          <p14:tracePt t="56714" x="4159250" y="3644900"/>
          <p14:tracePt t="56731" x="4127500" y="3670300"/>
          <p14:tracePt t="56748" x="4083050" y="3721100"/>
          <p14:tracePt t="56764" x="4057650" y="3771900"/>
          <p14:tracePt t="56781" x="4051300" y="3810000"/>
          <p14:tracePt t="56797" x="4051300" y="3848100"/>
          <p14:tracePt t="56814" x="4057650" y="3886200"/>
          <p14:tracePt t="56831" x="4102100" y="3924300"/>
          <p14:tracePt t="56847" x="4146550" y="3937000"/>
          <p14:tracePt t="56864" x="4235450" y="3943350"/>
          <p14:tracePt t="56881" x="4337050" y="3924300"/>
          <p14:tracePt t="56897" x="4413250" y="3892550"/>
          <p14:tracePt t="56914" x="4445000" y="3829050"/>
          <p14:tracePt t="56931" x="4451350" y="3765550"/>
          <p14:tracePt t="56947" x="4445000" y="3695700"/>
          <p14:tracePt t="56964" x="4413250" y="3638550"/>
          <p14:tracePt t="56981" x="4375150" y="3600450"/>
          <p14:tracePt t="56997" x="4337050" y="3581400"/>
          <p14:tracePt t="57014" x="4311650" y="3581400"/>
          <p14:tracePt t="57017" x="4286250" y="3581400"/>
          <p14:tracePt t="57031" x="4260850" y="3619500"/>
          <p14:tracePt t="57047" x="4235450" y="3702050"/>
          <p14:tracePt t="57064" x="4222750" y="3784600"/>
          <p14:tracePt t="57081" x="4229100" y="3873500"/>
          <p14:tracePt t="57097" x="4286250" y="3943350"/>
          <p14:tracePt t="57114" x="4381500" y="3981450"/>
          <p14:tracePt t="57131" x="4489450" y="4006850"/>
          <p14:tracePt t="57147" x="4584700" y="4000500"/>
          <p14:tracePt t="57164" x="4648200" y="3968750"/>
          <p14:tracePt t="57181" x="4679950" y="3917950"/>
          <p14:tracePt t="57197" x="4686300" y="3860800"/>
          <p14:tracePt t="57214" x="4686300" y="3790950"/>
          <p14:tracePt t="57231" x="4654550" y="3689350"/>
          <p14:tracePt t="57247" x="4622800" y="3651250"/>
          <p14:tracePt t="57264" x="4578350" y="3632200"/>
          <p14:tracePt t="57281" x="4546600" y="3632200"/>
          <p14:tracePt t="57298" x="4514850" y="3644900"/>
          <p14:tracePt t="57314" x="4476750" y="3676650"/>
          <p14:tracePt t="57331" x="4457700" y="3714750"/>
          <p14:tracePt t="57348" x="4445000" y="3759200"/>
          <p14:tracePt t="57364" x="4445000" y="3784600"/>
          <p14:tracePt t="57381" x="4451350" y="3810000"/>
          <p14:tracePt t="57398" x="4483100" y="3829050"/>
          <p14:tracePt t="57401" x="4508500" y="3835400"/>
          <p14:tracePt t="57414" x="4527550" y="3841750"/>
          <p14:tracePt t="57431" x="4597400" y="3841750"/>
          <p14:tracePt t="57448" x="4622800" y="3822700"/>
          <p14:tracePt t="57465" x="4629150" y="3797300"/>
          <p14:tracePt t="57481" x="4629150" y="3740150"/>
          <p14:tracePt t="57498" x="4610100" y="3689350"/>
          <p14:tracePt t="57514" x="4578350" y="3657600"/>
          <p14:tracePt t="57531" x="4546600" y="3638550"/>
          <p14:tracePt t="57547" x="4502150" y="3625850"/>
          <p14:tracePt t="57564" x="4470400" y="3625850"/>
          <p14:tracePt t="57581" x="4425950" y="3644900"/>
          <p14:tracePt t="57584" x="4406900" y="3651250"/>
          <p14:tracePt t="57597" x="4394200" y="3670300"/>
          <p14:tracePt t="57614" x="4381500" y="3721100"/>
          <p14:tracePt t="57631" x="4381500" y="3771900"/>
          <p14:tracePt t="57647" x="4387850" y="3797300"/>
          <p14:tracePt t="57664" x="4419600" y="3810000"/>
          <p14:tracePt t="57681" x="4451350" y="3816350"/>
          <p14:tracePt t="57697" x="4514850" y="3816350"/>
          <p14:tracePt t="57714" x="4584700" y="3803650"/>
          <p14:tracePt t="57731" x="4610100" y="3765550"/>
          <p14:tracePt t="57747" x="4622800" y="3721100"/>
          <p14:tracePt t="57764" x="4622800" y="3683000"/>
          <p14:tracePt t="57780" x="4610100" y="3644900"/>
          <p14:tracePt t="57797" x="4591050" y="3619500"/>
          <p14:tracePt t="57814" x="4559300" y="3606800"/>
          <p14:tracePt t="57816" x="4552950" y="3606800"/>
          <p14:tracePt t="57830" x="4546600" y="3606800"/>
          <p14:tracePt t="57847" x="4495800" y="3638550"/>
          <p14:tracePt t="57864" x="4483100" y="3676650"/>
          <p14:tracePt t="57881" x="4483100" y="3714750"/>
          <p14:tracePt t="57897" x="4483100" y="3752850"/>
          <p14:tracePt t="57914" x="4489450" y="3778250"/>
          <p14:tracePt t="57931" x="4508500" y="3784600"/>
          <p14:tracePt t="57985" x="4508500" y="3771900"/>
          <p14:tracePt t="57994" x="4508500" y="3759200"/>
          <p14:tracePt t="58002" x="4495800" y="3752850"/>
          <p14:tracePt t="58014" x="4476750" y="3746500"/>
          <p14:tracePt t="58031" x="4438650" y="3727450"/>
          <p14:tracePt t="58032" x="4400550" y="3721100"/>
          <p14:tracePt t="58047" x="4356100" y="3721100"/>
          <p14:tracePt t="58064" x="4318000" y="3721100"/>
          <p14:tracePt t="58080" x="4279900" y="3727450"/>
          <p14:tracePt t="58097" x="4267200" y="3733800"/>
          <p14:tracePt t="58114" x="4267200" y="3746500"/>
          <p14:tracePt t="58130" x="4267200" y="3765550"/>
          <p14:tracePt t="58147" x="4267200" y="3790950"/>
          <p14:tracePt t="58164" x="4286250" y="3816350"/>
          <p14:tracePt t="58180" x="4324350" y="3822700"/>
          <p14:tracePt t="58197" x="4362450" y="3835400"/>
          <p14:tracePt t="58214" x="4375150" y="3835400"/>
          <p14:tracePt t="58230" x="4394200" y="3835400"/>
          <p14:tracePt t="58247" x="4394200" y="3797300"/>
          <p14:tracePt t="58264" x="4368800" y="3752850"/>
          <p14:tracePt t="58280" x="4318000" y="3714750"/>
          <p14:tracePt t="58297" x="4254500" y="3683000"/>
          <p14:tracePt t="58314" x="4216400" y="3676650"/>
          <p14:tracePt t="58331" x="4197350" y="3676650"/>
          <p14:tracePt t="58347" x="4178300" y="3683000"/>
          <p14:tracePt t="58364" x="4171950" y="3702050"/>
          <p14:tracePt t="58380" x="4171950" y="3714750"/>
          <p14:tracePt t="58397" x="4171950" y="3746500"/>
          <p14:tracePt t="58400" x="4171950" y="3752850"/>
          <p14:tracePt t="58414" x="4184650" y="3765550"/>
          <p14:tracePt t="58430" x="4216400" y="3778250"/>
          <p14:tracePt t="58433" x="4229100" y="3784600"/>
          <p14:tracePt t="58447" x="4254500" y="3784600"/>
          <p14:tracePt t="58464" x="4273550" y="3784600"/>
          <p14:tracePt t="58480" x="4279900" y="3771900"/>
          <p14:tracePt t="58497" x="4279900" y="3733800"/>
          <p14:tracePt t="58514" x="4267200" y="3714750"/>
          <p14:tracePt t="58530" x="4248150" y="3695700"/>
          <p14:tracePt t="58547" x="4229100" y="3695700"/>
          <p14:tracePt t="58564" x="4210050" y="3695700"/>
          <p14:tracePt t="58580" x="4184650" y="3695700"/>
          <p14:tracePt t="58584" x="4171950" y="3702050"/>
          <p14:tracePt t="58597" x="4165600" y="3714750"/>
          <p14:tracePt t="58614" x="4165600" y="3733800"/>
          <p14:tracePt t="58616" x="4165600" y="3752850"/>
          <p14:tracePt t="58630" x="4165600" y="3765550"/>
          <p14:tracePt t="58647" x="4222750" y="3810000"/>
          <p14:tracePt t="58664" x="4267200" y="3822700"/>
          <p14:tracePt t="58680" x="4298950" y="3822700"/>
          <p14:tracePt t="58697" x="4318000" y="3822700"/>
          <p14:tracePt t="58714" x="4318000" y="3810000"/>
          <p14:tracePt t="58730" x="4318000" y="3778250"/>
          <p14:tracePt t="58747" x="4311650" y="3740150"/>
          <p14:tracePt t="58764" x="4305300" y="3727450"/>
          <p14:tracePt t="58808" x="4298950" y="3721100"/>
          <p14:tracePt t="59464" x="0" y="0"/>
        </p14:tracePtLst>
        <p14:tracePtLst>
          <p14:tracePt t="61114" x="3702050" y="5099050"/>
          <p14:tracePt t="61186" x="3708400" y="5099050"/>
          <p14:tracePt t="61202" x="3752850" y="5099050"/>
          <p14:tracePt t="61215" x="3784600" y="5099050"/>
          <p14:tracePt t="61230" x="3879850" y="5099050"/>
          <p14:tracePt t="61233" x="3943350" y="5099050"/>
          <p14:tracePt t="61246" x="4019550" y="5099050"/>
          <p14:tracePt t="61263" x="4292600" y="5099050"/>
          <p14:tracePt t="61280" x="4483100" y="5099050"/>
          <p14:tracePt t="61296" x="4654550" y="5099050"/>
          <p14:tracePt t="61313" x="4768850" y="5111750"/>
          <p14:tracePt t="61329" x="4806950" y="5111750"/>
          <p14:tracePt t="61346" x="4832350" y="5111750"/>
          <p14:tracePt t="61363" x="4845050" y="5111750"/>
          <p14:tracePt t="61379" x="4864100" y="5111750"/>
          <p14:tracePt t="61396" x="4870450" y="5111750"/>
          <p14:tracePt t="61413" x="4876800" y="5111750"/>
          <p14:tracePt t="61429" x="4889500" y="5111750"/>
          <p14:tracePt t="61446" x="4895850" y="5111750"/>
          <p14:tracePt t="61463" x="4902200" y="5111750"/>
          <p14:tracePt t="61479" x="4914900" y="5111750"/>
          <p14:tracePt t="61496" x="4921250" y="5111750"/>
          <p14:tracePt t="62338" x="4927600" y="5111750"/>
          <p14:tracePt t="62349" x="4940300" y="5111750"/>
          <p14:tracePt t="62363" x="4978400" y="5111750"/>
          <p14:tracePt t="62380" x="5054600" y="5111750"/>
          <p14:tracePt t="62396" x="5137150" y="5111750"/>
          <p14:tracePt t="62413" x="5238750" y="5111750"/>
          <p14:tracePt t="62416" x="5257800" y="5111750"/>
          <p14:tracePt t="62429" x="5276850" y="5111750"/>
          <p14:tracePt t="62446" x="5289550" y="5111750"/>
          <p14:tracePt t="62664" x="0" y="0"/>
        </p14:tracePtLst>
        <p14:tracePtLst>
          <p14:tracePt t="63234" x="4679950" y="5099050"/>
          <p14:tracePt t="63281" x="4699000" y="5099050"/>
          <p14:tracePt t="63294" x="4730750" y="5099050"/>
          <p14:tracePt t="63307" x="4857750" y="5099050"/>
          <p14:tracePt t="63321" x="5041900" y="5099050"/>
          <p14:tracePt t="63338" x="5283200" y="5099050"/>
          <p14:tracePt t="63352" x="5543550" y="5099050"/>
          <p14:tracePt t="63363" x="5657850" y="5099050"/>
          <p14:tracePt t="63379" x="5842000" y="5099050"/>
          <p14:tracePt t="63396" x="5969000" y="5099050"/>
          <p14:tracePt t="63412" x="6032500" y="5099050"/>
          <p14:tracePt t="63416" x="6051550" y="5099050"/>
          <p14:tracePt t="63429" x="6070600" y="5099050"/>
          <p14:tracePt t="63446" x="6089650" y="5099050"/>
          <p14:tracePt t="63462" x="6096000" y="5099050"/>
          <p14:tracePt t="63640" x="0" y="0"/>
        </p14:tracePtLst>
        <p14:tracePtLst>
          <p14:tracePt t="64105" x="6108700" y="5130800"/>
          <p14:tracePt t="64160" x="6121400" y="5130800"/>
          <p14:tracePt t="64168" x="6146800" y="5130800"/>
          <p14:tracePt t="64179" x="6184900" y="5130800"/>
          <p14:tracePt t="64195" x="6305550" y="5130800"/>
          <p14:tracePt t="64212" x="6483350" y="5130800"/>
          <p14:tracePt t="64229" x="6692900" y="5130800"/>
          <p14:tracePt t="64245" x="6908800" y="5130800"/>
          <p14:tracePt t="64262" x="7131050" y="5137150"/>
          <p14:tracePt t="64278" x="7308850" y="5137150"/>
          <p14:tracePt t="64280" x="7410450" y="5149850"/>
          <p14:tracePt t="64295" x="7556500" y="5149850"/>
          <p14:tracePt t="64312" x="7651750" y="5149850"/>
          <p14:tracePt t="64328" x="7727950" y="5149850"/>
          <p14:tracePt t="64345" x="7772400" y="5149850"/>
          <p14:tracePt t="64362" x="7823200" y="5162550"/>
          <p14:tracePt t="64379" x="7861300" y="5168900"/>
          <p14:tracePt t="64395" x="7880350" y="5168900"/>
          <p14:tracePt t="64412" x="7905750" y="5168900"/>
          <p14:tracePt t="64429" x="7931150" y="5168900"/>
          <p14:tracePt t="64445" x="7956550" y="5168900"/>
          <p14:tracePt t="64462" x="7975600" y="5168900"/>
          <p14:tracePt t="64464" x="7981950" y="5168900"/>
          <p14:tracePt t="64752" x="0" y="0"/>
        </p14:tracePtLst>
        <p14:tracePtLst>
          <p14:tracePt t="65081" x="6731000" y="5168900"/>
          <p14:tracePt t="65121" x="6743700" y="5168900"/>
          <p14:tracePt t="65133" x="6775450" y="5168900"/>
          <p14:tracePt t="65145" x="6915150" y="5168900"/>
          <p14:tracePt t="65161" x="7131050" y="5168900"/>
          <p14:tracePt t="65178" x="7391400" y="5168900"/>
          <p14:tracePt t="65195" x="7639050" y="5168900"/>
          <p14:tracePt t="65212" x="7835900" y="5168900"/>
          <p14:tracePt t="65228" x="7969250" y="5168900"/>
          <p14:tracePt t="65245" x="8032750" y="5168900"/>
          <p14:tracePt t="65262" x="8058150" y="5168900"/>
          <p14:tracePt t="65264" x="8064500" y="5168900"/>
          <p14:tracePt t="65278" x="8070850" y="5168900"/>
          <p14:tracePt t="65497" x="0" y="0"/>
        </p14:tracePtLst>
        <p14:tracePtLst>
          <p14:tracePt t="67066" x="9137650" y="5092700"/>
          <p14:tracePt t="67081" x="9144000" y="5092700"/>
          <p14:tracePt t="67093" x="9169400" y="5092700"/>
          <p14:tracePt t="67106" x="9226550" y="5092700"/>
          <p14:tracePt t="67119" x="9302750" y="5092700"/>
          <p14:tracePt t="67128" x="9340850" y="5092700"/>
          <p14:tracePt t="67144" x="9429750" y="5092700"/>
          <p14:tracePt t="67161" x="9537700" y="5092700"/>
          <p14:tracePt t="67178" x="9652000" y="5092700"/>
          <p14:tracePt t="67194" x="9804400" y="5092700"/>
          <p14:tracePt t="67211" x="9969500" y="5092700"/>
          <p14:tracePt t="67228" x="10160000" y="5092700"/>
          <p14:tracePt t="67244" x="10331450" y="5092700"/>
          <p14:tracePt t="67261" x="10496550" y="5099050"/>
          <p14:tracePt t="67277" x="10636250" y="5124450"/>
          <p14:tracePt t="67280" x="10693400" y="5137150"/>
          <p14:tracePt t="67294" x="10750550" y="5149850"/>
          <p14:tracePt t="67311" x="10883900" y="5175250"/>
          <p14:tracePt t="67327" x="10934700" y="5181600"/>
          <p14:tracePt t="67344" x="10960100" y="5181600"/>
          <p14:tracePt t="67361" x="10972800" y="5181600"/>
          <p14:tracePt t="67696" x="0" y="0"/>
        </p14:tracePtLst>
        <p14:tracePtLst>
          <p14:tracePt t="69314" x="2393950" y="5486400"/>
          <p14:tracePt t="69329" x="2451100" y="5499100"/>
          <p14:tracePt t="69344" x="2565400" y="5499100"/>
          <p14:tracePt t="69360" x="2730500" y="5499100"/>
          <p14:tracePt t="69377" x="2933700" y="5499100"/>
          <p14:tracePt t="69394" x="3143250" y="5499100"/>
          <p14:tracePt t="69410" x="3321050" y="5499100"/>
          <p14:tracePt t="69427" x="3479800" y="5499100"/>
          <p14:tracePt t="69444" x="3606800" y="5499100"/>
          <p14:tracePt t="69460" x="3733800" y="5499100"/>
          <p14:tracePt t="69477" x="3848100" y="5499100"/>
          <p14:tracePt t="69480" x="3905250" y="5499100"/>
          <p14:tracePt t="69494" x="3949700" y="5499100"/>
          <p14:tracePt t="69510" x="4025900" y="5499100"/>
          <p14:tracePt t="69513" x="4044950" y="5499100"/>
          <p14:tracePt t="69527" x="4089400" y="5499100"/>
          <p14:tracePt t="69544" x="4121150" y="5499100"/>
          <p14:tracePt t="69560" x="4152900" y="5499100"/>
          <p14:tracePt t="69577" x="4197350" y="5499100"/>
          <p14:tracePt t="69593" x="4216400" y="5499100"/>
          <p14:tracePt t="69610" x="4222750" y="5499100"/>
          <p14:tracePt t="70289" x="0" y="0"/>
        </p14:tracePtLst>
        <p14:tracePtLst>
          <p14:tracePt t="70747" x="3162300" y="5480050"/>
          <p14:tracePt t="70801" x="3187700" y="5480050"/>
          <p14:tracePt t="70808" x="3225800" y="5480050"/>
          <p14:tracePt t="70816" x="3282950" y="5480050"/>
          <p14:tracePt t="70826" x="3365500" y="5492750"/>
          <p14:tracePt t="70843" x="3562350" y="5524500"/>
          <p14:tracePt t="70860" x="3771900" y="5562600"/>
          <p14:tracePt t="70876" x="3943350" y="5607050"/>
          <p14:tracePt t="70893" x="4044950" y="5619750"/>
          <p14:tracePt t="70909" x="4070350" y="5626100"/>
          <p14:tracePt t="70943" x="4083050" y="5626100"/>
          <p14:tracePt t="70959" x="4095750" y="5626100"/>
          <p14:tracePt t="70976" x="4102100" y="5626100"/>
          <p14:tracePt t="70993" x="4114800" y="5626100"/>
          <p14:tracePt t="71944" x="0" y="0"/>
        </p14:tracePtLst>
        <p14:tracePtLst>
          <p14:tracePt t="72282" x="3136900" y="5435600"/>
          <p14:tracePt t="72353" x="3155950" y="5435600"/>
          <p14:tracePt t="72363" x="3187700" y="5435600"/>
          <p14:tracePt t="72376" x="3295650" y="5435600"/>
          <p14:tracePt t="72392" x="3479800" y="5435600"/>
          <p14:tracePt t="72409" x="3657600" y="5448300"/>
          <p14:tracePt t="72426" x="3816350" y="5448300"/>
          <p14:tracePt t="72442" x="3911600" y="5448300"/>
          <p14:tracePt t="72459" x="3968750" y="5448300"/>
          <p14:tracePt t="72476" x="3994150" y="5448300"/>
          <p14:tracePt t="72493" x="4006850" y="5448300"/>
          <p14:tracePt t="72509" x="4019550" y="5448300"/>
          <p14:tracePt t="72526" x="4025900" y="5448300"/>
          <p14:tracePt t="72912" x="0" y="0"/>
        </p14:tracePtLst>
        <p14:tracePtLst>
          <p14:tracePt t="74378" x="4667250" y="5435600"/>
          <p14:tracePt t="74402" x="4679950" y="5435600"/>
          <p14:tracePt t="74413" x="4705350" y="5435600"/>
          <p14:tracePt t="74425" x="4794250" y="5435600"/>
          <p14:tracePt t="74442" x="4927600" y="5435600"/>
          <p14:tracePt t="74459" x="5105400" y="5435600"/>
          <p14:tracePt t="74475" x="5295900" y="5435600"/>
          <p14:tracePt t="74492" x="5486400" y="5435600"/>
          <p14:tracePt t="74509" x="5657850" y="5435600"/>
          <p14:tracePt t="74525" x="5816600" y="5435600"/>
          <p14:tracePt t="74527" x="5886450" y="5435600"/>
          <p14:tracePt t="74542" x="5949950" y="5435600"/>
          <p14:tracePt t="74559" x="6045200" y="5435600"/>
          <p14:tracePt t="74561" x="6083300" y="5435600"/>
          <p14:tracePt t="74575" x="6127750" y="5435600"/>
          <p14:tracePt t="74592" x="6146800" y="5435600"/>
          <p14:tracePt t="74608" x="6159500" y="5435600"/>
          <p14:tracePt t="74752" x="0" y="0"/>
        </p14:tracePtLst>
        <p14:tracePtLst>
          <p14:tracePt t="75257" x="4737100" y="5435600"/>
          <p14:tracePt t="75297" x="4756150" y="5435600"/>
          <p14:tracePt t="75308" x="4787900" y="5435600"/>
          <p14:tracePt t="75325" x="4908550" y="5435600"/>
          <p14:tracePt t="75342" x="5073650" y="5435600"/>
          <p14:tracePt t="75345" x="5168900" y="5435600"/>
          <p14:tracePt t="75358" x="5264150" y="5435600"/>
          <p14:tracePt t="75375" x="5422900" y="5435600"/>
          <p14:tracePt t="75391" x="5581650" y="5435600"/>
          <p14:tracePt t="75408" x="5638800" y="5435600"/>
          <p14:tracePt t="75425" x="5689600" y="5435600"/>
          <p14:tracePt t="75441" x="5727700" y="5435600"/>
          <p14:tracePt t="75458" x="5778500" y="5435600"/>
          <p14:tracePt t="75475" x="5822950" y="5435600"/>
          <p14:tracePt t="75491" x="5861050" y="5435600"/>
          <p14:tracePt t="75508" x="5873750" y="5435600"/>
          <p14:tracePt t="75525" x="5880100" y="5435600"/>
          <p14:tracePt t="75746" x="5886450" y="5435600"/>
          <p14:tracePt t="75756" x="5892800" y="5435600"/>
          <p14:tracePt t="75768" x="5911850" y="5435600"/>
          <p14:tracePt t="75780" x="5930900" y="5435600"/>
          <p14:tracePt t="75792" x="5962650" y="5435600"/>
          <p14:tracePt t="75808" x="5994400" y="5435600"/>
          <p14:tracePt t="75824" x="6013450" y="5435600"/>
          <p14:tracePt t="75841" x="6019800" y="5435600"/>
          <p14:tracePt t="76224" x="0" y="0"/>
        </p14:tracePtLst>
        <p14:tracePtLst>
          <p14:tracePt t="76947" x="7086600" y="5448300"/>
          <p14:tracePt t="77002" x="7080250" y="5448300"/>
          <p14:tracePt t="77019" x="7092950" y="5454650"/>
          <p14:tracePt t="77036" x="7162800" y="5461000"/>
          <p14:tracePt t="77051" x="7283450" y="5492750"/>
          <p14:tracePt t="77064" x="7442200" y="5524500"/>
          <p14:tracePt t="77074" x="7537450" y="5537200"/>
          <p14:tracePt t="77091" x="7708900" y="5537200"/>
          <p14:tracePt t="77108" x="7867650" y="5537200"/>
          <p14:tracePt t="77125" x="7994650" y="5537200"/>
          <p14:tracePt t="77141" x="8102600" y="5537200"/>
          <p14:tracePt t="77144" x="8147050" y="5537200"/>
          <p14:tracePt t="77158" x="8185150" y="5537200"/>
          <p14:tracePt t="77174" x="8267700" y="5524500"/>
          <p14:tracePt t="77191" x="8369300" y="5505450"/>
          <p14:tracePt t="77207" x="8432800" y="5486400"/>
          <p14:tracePt t="77224" x="8489950" y="5467350"/>
          <p14:tracePt t="77241" x="8521700" y="5441950"/>
          <p14:tracePt t="77258" x="8540750" y="5422900"/>
          <p14:tracePt t="77274" x="8553450" y="5397500"/>
          <p14:tracePt t="77291" x="8559800" y="5384800"/>
          <p14:tracePt t="77307" x="8559800" y="5359400"/>
          <p14:tracePt t="77324" x="8559800" y="5321300"/>
          <p14:tracePt t="77329" x="8553450" y="5302250"/>
          <p14:tracePt t="77341" x="8547100" y="5289550"/>
          <p14:tracePt t="77358" x="8515350" y="5251450"/>
          <p14:tracePt t="77360" x="8489950" y="5232400"/>
          <p14:tracePt t="77374" x="8464550" y="5207000"/>
          <p14:tracePt t="77392" x="8324850" y="5149850"/>
          <p14:tracePt t="77408" x="8210550" y="5124450"/>
          <p14:tracePt t="77424" x="8102600" y="5111750"/>
          <p14:tracePt t="77441" x="7975600" y="5086350"/>
          <p14:tracePt t="77457" x="7874000" y="5073650"/>
          <p14:tracePt t="77474" x="7759700" y="5073650"/>
          <p14:tracePt t="77491" x="7651750" y="5073650"/>
          <p14:tracePt t="77507" x="7562850" y="5073650"/>
          <p14:tracePt t="77524" x="7486650" y="5086350"/>
          <p14:tracePt t="77528" x="7461250" y="5092700"/>
          <p14:tracePt t="77541" x="7442200" y="5099050"/>
          <p14:tracePt t="77557" x="7404100" y="5111750"/>
          <p14:tracePt t="77560" x="7385050" y="5118100"/>
          <p14:tracePt t="77574" x="7366000" y="5130800"/>
          <p14:tracePt t="77591" x="7340600" y="5156200"/>
          <p14:tracePt t="77608" x="7302500" y="5187950"/>
          <p14:tracePt t="77624" x="7283450" y="5213350"/>
          <p14:tracePt t="77641" x="7283450" y="5226050"/>
          <p14:tracePt t="77657" x="7277100" y="5245100"/>
          <p14:tracePt t="77674" x="7277100" y="5257800"/>
          <p14:tracePt t="77690" x="7277100" y="5270500"/>
          <p14:tracePt t="77707" x="7277100" y="5289550"/>
          <p14:tracePt t="77724" x="7277100" y="5314950"/>
          <p14:tracePt t="77740" x="7289800" y="5340350"/>
          <p14:tracePt t="77757" x="7321550" y="5372100"/>
          <p14:tracePt t="77774" x="7372350" y="5397500"/>
          <p14:tracePt t="77790" x="7448550" y="5422900"/>
          <p14:tracePt t="77793" x="7493000" y="5429250"/>
          <p14:tracePt t="77807" x="7588250" y="5448300"/>
          <p14:tracePt t="77824" x="7702550" y="5473700"/>
          <p14:tracePt t="77840" x="7816850" y="5486400"/>
          <p14:tracePt t="77857" x="7905750" y="5486400"/>
          <p14:tracePt t="77874" x="7962900" y="5486400"/>
          <p14:tracePt t="77891" x="7994650" y="5486400"/>
          <p14:tracePt t="77907" x="8013700" y="5486400"/>
          <p14:tracePt t="77924" x="8032750" y="5486400"/>
          <p14:tracePt t="77940" x="8045450" y="5480050"/>
          <p14:tracePt t="77957" x="8051800" y="5473700"/>
          <p14:tracePt t="77974" x="8064500" y="5467350"/>
          <p14:tracePt t="77990" x="8070850" y="5454650"/>
          <p14:tracePt t="78007" x="8070850" y="5448300"/>
          <p14:tracePt t="78057" x="8070850" y="5441950"/>
          <p14:tracePt t="78089" x="8070850" y="5435600"/>
          <p14:tracePt t="78097" x="8064500" y="5429250"/>
          <p14:tracePt t="78097" x="0" y="0"/>
        </p14:tracePtLst>
        <p14:tracePtLst>
          <p14:tracePt t="79068" x="3384550" y="5365750"/>
          <p14:tracePt t="79084" x="3397250" y="5372100"/>
          <p14:tracePt t="79108" x="3486150" y="5384800"/>
          <p14:tracePt t="79124" x="3606800" y="5410200"/>
          <p14:tracePt t="79140" x="3752850" y="5435600"/>
          <p14:tracePt t="79157" x="3905250" y="5441950"/>
          <p14:tracePt t="79173" x="4051300" y="5441950"/>
          <p14:tracePt t="79190" x="4146550" y="5441950"/>
          <p14:tracePt t="79207" x="4222750" y="5441950"/>
          <p14:tracePt t="79209" x="4254500" y="5441950"/>
          <p14:tracePt t="79223" x="4324350" y="5441950"/>
          <p14:tracePt t="79240" x="4400550" y="5441950"/>
          <p14:tracePt t="79257" x="4508500" y="5435600"/>
          <p14:tracePt t="79273" x="4660900" y="5410200"/>
          <p14:tracePt t="79290" x="4819650" y="5410200"/>
          <p14:tracePt t="79307" x="4997450" y="5410200"/>
          <p14:tracePt t="79323" x="5143500" y="5410200"/>
          <p14:tracePt t="79340" x="5270500" y="5410200"/>
          <p14:tracePt t="79357" x="5391150" y="5410200"/>
          <p14:tracePt t="79373" x="5524500" y="5410200"/>
          <p14:tracePt t="79390" x="5695950" y="5410200"/>
          <p14:tracePt t="79393" x="5778500" y="5416550"/>
          <p14:tracePt t="79406" x="5854700" y="5429250"/>
          <p14:tracePt t="79423" x="6032500" y="5461000"/>
          <p14:tracePt t="79440" x="6076950" y="5461000"/>
          <p14:tracePt t="79457" x="6096000" y="5461000"/>
          <p14:tracePt t="79497" x="6102350" y="5461000"/>
          <p14:tracePt t="79513" x="6108700" y="5461000"/>
          <p14:tracePt t="79687" x="0" y="0"/>
        </p14:tracePtLst>
        <p14:tracePtLst>
          <p14:tracePt t="80584" x="3397250" y="5334000"/>
          <p14:tracePt t="80617" x="3403600" y="5334000"/>
          <p14:tracePt t="80627" x="3435350" y="5334000"/>
          <p14:tracePt t="80640" x="3556000" y="5334000"/>
          <p14:tracePt t="80657" x="3740150" y="5334000"/>
          <p14:tracePt t="80673" x="4025900" y="5334000"/>
          <p14:tracePt t="80690" x="4394200" y="5334000"/>
          <p14:tracePt t="80706" x="4718050" y="5334000"/>
          <p14:tracePt t="80723" x="4927600" y="5334000"/>
          <p14:tracePt t="80740" x="5067300" y="5334000"/>
          <p14:tracePt t="80756" x="5162550" y="5334000"/>
          <p14:tracePt t="80760" x="5207000" y="5334000"/>
          <p14:tracePt t="80773" x="5245100" y="5334000"/>
          <p14:tracePt t="80790" x="5365750" y="5346700"/>
          <p14:tracePt t="80792" x="5429250" y="5353050"/>
          <p14:tracePt t="80806" x="5473700" y="5353050"/>
          <p14:tracePt t="80823" x="5626100" y="5365750"/>
          <p14:tracePt t="80839" x="5664200" y="5365750"/>
          <p14:tracePt t="80856" x="5683250" y="5365750"/>
          <p14:tracePt t="80873" x="5689600" y="5365750"/>
          <p14:tracePt t="80906" x="5702300" y="5365750"/>
          <p14:tracePt t="80923" x="5715000" y="5365750"/>
          <p14:tracePt t="80939" x="5734050" y="5365750"/>
          <p14:tracePt t="80956" x="5765800" y="5365750"/>
          <p14:tracePt t="80973" x="5803900" y="5365750"/>
          <p14:tracePt t="80976" x="5810250" y="5365750"/>
          <p14:tracePt t="80989" x="5816600" y="5365750"/>
          <p14:tracePt t="81024" x="5822950" y="5365750"/>
          <p14:tracePt t="81057" x="5829300" y="5365750"/>
          <p14:tracePt t="81088" x="5829300" y="5359400"/>
          <p14:tracePt t="81097" x="5829300" y="5353050"/>
          <p14:tracePt t="81106" x="5829300" y="5346700"/>
          <p14:tracePt t="81123" x="5822950" y="5321300"/>
          <p14:tracePt t="81139" x="5810250" y="5295900"/>
          <p14:tracePt t="81156" x="5765800" y="5264150"/>
          <p14:tracePt t="81173" x="5702300" y="5232400"/>
          <p14:tracePt t="81189" x="5588000" y="5200650"/>
          <p14:tracePt t="81192" x="5524500" y="5187950"/>
          <p14:tracePt t="81206" x="5435600" y="5175250"/>
          <p14:tracePt t="81223" x="5168900" y="5137150"/>
          <p14:tracePt t="81240" x="5054600" y="5137150"/>
          <p14:tracePt t="81256" x="4978400" y="5137150"/>
          <p14:tracePt t="81273" x="4940300" y="5143500"/>
          <p14:tracePt t="81289" x="4921250" y="5156200"/>
          <p14:tracePt t="81306" x="4908550" y="5175250"/>
          <p14:tracePt t="81323" x="4908550" y="5200650"/>
          <p14:tracePt t="81339" x="4908550" y="5232400"/>
          <p14:tracePt t="81356" x="4908550" y="5257800"/>
          <p14:tracePt t="81373" x="4914900" y="5289550"/>
          <p14:tracePt t="81389" x="4953000" y="5321300"/>
          <p14:tracePt t="81392" x="4991100" y="5334000"/>
          <p14:tracePt t="81406" x="5035550" y="5353050"/>
          <p14:tracePt t="81424" x="5251450" y="5403850"/>
          <p14:tracePt t="81440" x="5403850" y="5410200"/>
          <p14:tracePt t="81456" x="5518150" y="5410200"/>
          <p14:tracePt t="81473" x="5568950" y="5410200"/>
          <p14:tracePt t="81490" x="5588000" y="5410200"/>
          <p14:tracePt t="81506" x="5594350" y="5403850"/>
          <p14:tracePt t="81523" x="5600700" y="5384800"/>
          <p14:tracePt t="81539" x="5600700" y="5372100"/>
          <p14:tracePt t="81556" x="5600700" y="5346700"/>
          <p14:tracePt t="81573" x="5607050" y="5314950"/>
          <p14:tracePt t="81576" x="5607050" y="5308600"/>
          <p14:tracePt t="81589" x="5607050" y="5289550"/>
          <p14:tracePt t="81606" x="5594350" y="5270500"/>
          <p14:tracePt t="81609" x="5594350" y="5264150"/>
          <p14:tracePt t="81623" x="5581650" y="5238750"/>
          <p14:tracePt t="81640" x="5549900" y="5226050"/>
          <p14:tracePt t="81656" x="5505450" y="5213350"/>
          <p14:tracePt t="81673" x="5435600" y="5200650"/>
          <p14:tracePt t="81689" x="5378450" y="5194300"/>
          <p14:tracePt t="81706" x="5295900" y="5194300"/>
          <p14:tracePt t="81723" x="5219700" y="5194300"/>
          <p14:tracePt t="81739" x="5149850" y="5194300"/>
          <p14:tracePt t="81756" x="5073650" y="5200650"/>
          <p14:tracePt t="81772" x="5022850" y="5219700"/>
          <p14:tracePt t="81789" x="4978400" y="5245100"/>
          <p14:tracePt t="81806" x="4946650" y="5264150"/>
          <p14:tracePt t="81809" x="4940300" y="5270500"/>
          <p14:tracePt t="81822" x="4933950" y="5270500"/>
          <p14:tracePt t="81839" x="4921250" y="5289550"/>
          <p14:tracePt t="81856" x="4921250" y="5295900"/>
          <p14:tracePt t="81872" x="4921250" y="5308600"/>
          <p14:tracePt t="81889" x="4921250" y="5327650"/>
          <p14:tracePt t="81906" x="4927600" y="5346700"/>
          <p14:tracePt t="81922" x="4953000" y="5372100"/>
          <p14:tracePt t="81939" x="4991100" y="5397500"/>
          <p14:tracePt t="81956" x="5048250" y="5410200"/>
          <p14:tracePt t="81972" x="5118100" y="5416550"/>
          <p14:tracePt t="81989" x="5194300" y="5416550"/>
          <p14:tracePt t="82006" x="5270500" y="5416550"/>
          <p14:tracePt t="82022" x="5327650" y="5416550"/>
          <p14:tracePt t="82026" x="5353050" y="5416550"/>
          <p14:tracePt t="82039" x="5378450" y="5391150"/>
          <p14:tracePt t="82056" x="5403850" y="5372100"/>
          <p14:tracePt t="82072" x="5422900" y="5340350"/>
          <p14:tracePt t="82089" x="5429250" y="5327650"/>
          <p14:tracePt t="82106" x="5429250" y="5302250"/>
          <p14:tracePt t="82122" x="5422900" y="5276850"/>
          <p14:tracePt t="82139" x="5403850" y="5245100"/>
          <p14:tracePt t="82156" x="5372100" y="5232400"/>
          <p14:tracePt t="82172" x="5334000" y="5219700"/>
          <p14:tracePt t="82189" x="5295900" y="5213350"/>
          <p14:tracePt t="82206" x="5257800" y="5213350"/>
          <p14:tracePt t="82208" x="5245100" y="5213350"/>
          <p14:tracePt t="82222" x="5226050" y="5213350"/>
          <p14:tracePt t="82239" x="5149850" y="5226050"/>
          <p14:tracePt t="82256" x="5118100" y="5251450"/>
          <p14:tracePt t="82272" x="5086350" y="5270500"/>
          <p14:tracePt t="82289" x="5073650" y="5295900"/>
          <p14:tracePt t="82305" x="5067300" y="5308600"/>
          <p14:tracePt t="82322" x="5067300" y="5321300"/>
          <p14:tracePt t="82339" x="5067300" y="5353050"/>
          <p14:tracePt t="82355" x="5092700" y="5372100"/>
          <p14:tracePt t="82372" x="5137150" y="5397500"/>
          <p14:tracePt t="82389" x="5207000" y="5410200"/>
          <p14:tracePt t="82405" x="5264150" y="5416550"/>
          <p14:tracePt t="82422" x="5308600" y="5416550"/>
          <p14:tracePt t="82439" x="5359400" y="5416550"/>
          <p14:tracePt t="82455" x="5378450" y="5403850"/>
          <p14:tracePt t="82472" x="5391150" y="5391150"/>
          <p14:tracePt t="82489" x="5403850" y="5372100"/>
          <p14:tracePt t="82505" x="5416550" y="5359400"/>
          <p14:tracePt t="82522" x="5416550" y="5346700"/>
          <p14:tracePt t="82539" x="5416550" y="5334000"/>
          <p14:tracePt t="82555" x="5403850" y="5314950"/>
          <p14:tracePt t="82572" x="5397500" y="5308600"/>
          <p14:tracePt t="82589" x="5391150" y="5302250"/>
          <p14:tracePt t="82952" x="0" y="0"/>
        </p14:tracePtLst>
        <p14:tracePtLst>
          <p14:tracePt t="86090" x="1358900" y="5880100"/>
          <p14:tracePt t="86121" x="1365250" y="5880100"/>
          <p14:tracePt t="86132" x="1377950" y="5880100"/>
          <p14:tracePt t="86143" x="1390650" y="5880100"/>
          <p14:tracePt t="86155" x="1435100" y="5880100"/>
          <p14:tracePt t="86171" x="1504950" y="5880100"/>
          <p14:tracePt t="86188" x="1606550" y="5880100"/>
          <p14:tracePt t="86205" x="1720850" y="5880100"/>
          <p14:tracePt t="86208" x="1797050" y="5880100"/>
          <p14:tracePt t="86221" x="1866900" y="5880100"/>
          <p14:tracePt t="86238" x="2038350" y="5880100"/>
          <p14:tracePt t="86254" x="2203450" y="5880100"/>
          <p14:tracePt t="86258" x="2279650" y="5880100"/>
          <p14:tracePt t="86271" x="2400300" y="5880100"/>
          <p14:tracePt t="86288" x="2451100" y="5880100"/>
          <p14:tracePt t="86304" x="2501900" y="5880100"/>
          <p14:tracePt t="86321" x="2533650" y="5880100"/>
          <p14:tracePt t="86337" x="2578100" y="5880100"/>
          <p14:tracePt t="86354" x="2616200" y="5880100"/>
          <p14:tracePt t="86371" x="2647950" y="5880100"/>
          <p14:tracePt t="86387" x="2673350" y="5880100"/>
          <p14:tracePt t="86404" x="2679700" y="5880100"/>
          <p14:tracePt t="86421" x="2686050" y="5880100"/>
          <p14:tracePt t="86437" x="2692400" y="5880100"/>
          <p14:tracePt t="86471" x="2698750" y="5880100"/>
          <p14:tracePt t="86488" x="2705100" y="5880100"/>
          <p14:tracePt t="86503" x="2717800" y="5886450"/>
          <p14:tracePt t="86511" x="2724150" y="5886450"/>
          <p14:tracePt t="86521" x="2730500" y="5892800"/>
          <p14:tracePt t="86537" x="2743200" y="5899150"/>
          <p14:tracePt t="86554" x="2762250" y="5905500"/>
          <p14:tracePt t="86615" x="2768600" y="5905500"/>
          <p14:tracePt t="86761" x="2774950" y="5905500"/>
          <p14:tracePt t="86800" x="2774950" y="5911850"/>
          <p14:tracePt t="86857" x="2774950" y="5924550"/>
          <p14:tracePt t="86898" x="2781300" y="5924550"/>
          <p14:tracePt t="86937" x="2787650" y="5930900"/>
          <p14:tracePt t="86954" x="2794000" y="5930900"/>
          <p14:tracePt t="86966" x="2806700" y="5937250"/>
          <p14:tracePt t="86978" x="2825750" y="5937250"/>
          <p14:tracePt t="86988" x="2851150" y="5937250"/>
          <p14:tracePt t="87004" x="2895600" y="5937250"/>
          <p14:tracePt t="87021" x="2965450" y="5937250"/>
          <p14:tracePt t="87024" x="3003550" y="5937250"/>
          <p14:tracePt t="87038" x="3048000" y="5937250"/>
          <p14:tracePt t="87054" x="3111500" y="5937250"/>
          <p14:tracePt t="87071" x="3155950" y="5937250"/>
          <p14:tracePt t="87073" x="3162300" y="5937250"/>
          <p14:tracePt t="87087" x="3168650" y="5937250"/>
          <p14:tracePt t="87361" x="3175000" y="5937250"/>
          <p14:tracePt t="87370" x="3181350" y="5937250"/>
          <p14:tracePt t="87388" x="3194050" y="5937250"/>
          <p14:tracePt t="87405" x="3232150" y="5937250"/>
          <p14:tracePt t="87421" x="3308350" y="5937250"/>
          <p14:tracePt t="87425" x="3371850" y="5937250"/>
          <p14:tracePt t="87438" x="3448050" y="5937250"/>
          <p14:tracePt t="87455" x="3613150" y="5937250"/>
          <p14:tracePt t="87458" x="3708400" y="5937250"/>
          <p14:tracePt t="87471" x="3803650" y="5937250"/>
          <p14:tracePt t="87488" x="4076700" y="5937250"/>
          <p14:tracePt t="87504" x="4222750" y="5937250"/>
          <p14:tracePt t="87521" x="4343400" y="5937250"/>
          <p14:tracePt t="87537" x="4438650" y="5937250"/>
          <p14:tracePt t="87554" x="4502150" y="5937250"/>
          <p14:tracePt t="87571" x="4546600" y="5937250"/>
          <p14:tracePt t="87587" x="4559300" y="5937250"/>
          <p14:tracePt t="87792" x="4565650" y="5937250"/>
          <p14:tracePt t="87809" x="4572000" y="5937250"/>
          <p14:tracePt t="87820" x="4578350" y="5937250"/>
          <p14:tracePt t="87837" x="4597400" y="5937250"/>
          <p14:tracePt t="87854" x="4629150" y="5937250"/>
          <p14:tracePt t="87857" x="4648200" y="5937250"/>
          <p14:tracePt t="87870" x="4667250" y="5937250"/>
          <p14:tracePt t="87887" x="4737100" y="5937250"/>
          <p14:tracePt t="87904" x="4800600" y="5937250"/>
          <p14:tracePt t="87921" x="4864100" y="5937250"/>
          <p14:tracePt t="87937" x="4940300" y="5937250"/>
          <p14:tracePt t="87954" x="5010150" y="5937250"/>
          <p14:tracePt t="87970" x="5073650" y="5937250"/>
          <p14:tracePt t="87987" x="5118100" y="5937250"/>
          <p14:tracePt t="88004" x="5156200" y="5937250"/>
          <p14:tracePt t="88020" x="5187950" y="5937250"/>
          <p14:tracePt t="88037" x="5219700" y="5937250"/>
          <p14:tracePt t="88040" x="5238750" y="5937250"/>
          <p14:tracePt t="88054" x="5257800" y="5937250"/>
          <p14:tracePt t="88070" x="5295900" y="5937250"/>
          <p14:tracePt t="88072" x="5314950" y="5937250"/>
          <p14:tracePt t="88087" x="5353050" y="5937250"/>
          <p14:tracePt t="88104" x="5397500" y="5937250"/>
          <p14:tracePt t="88120" x="5441950" y="5937250"/>
          <p14:tracePt t="88137" x="5492750" y="5937250"/>
          <p14:tracePt t="88154" x="5537200" y="5937250"/>
          <p14:tracePt t="88170" x="5588000" y="5937250"/>
          <p14:tracePt t="88187" x="5638800" y="5937250"/>
          <p14:tracePt t="88204" x="5702300" y="5937250"/>
          <p14:tracePt t="88220" x="5759450" y="5937250"/>
          <p14:tracePt t="88237" x="5822950" y="5937250"/>
          <p14:tracePt t="88254" x="5899150" y="5937250"/>
          <p14:tracePt t="88270" x="5988050" y="5937250"/>
          <p14:tracePt t="88273" x="6032500" y="5937250"/>
          <p14:tracePt t="88287" x="6127750" y="5937250"/>
          <p14:tracePt t="88304" x="6216650" y="5937250"/>
          <p14:tracePt t="88320" x="6299200" y="5937250"/>
          <p14:tracePt t="88337" x="6375400" y="5937250"/>
          <p14:tracePt t="88354" x="6438900" y="5937250"/>
          <p14:tracePt t="88370" x="6489700" y="5937250"/>
          <p14:tracePt t="88387" x="6534150" y="5937250"/>
          <p14:tracePt t="88404" x="6572250" y="5937250"/>
          <p14:tracePt t="88420" x="6610350" y="5937250"/>
          <p14:tracePt t="88437" x="6654800" y="5937250"/>
          <p14:tracePt t="88440" x="6686550" y="5937250"/>
          <p14:tracePt t="88454" x="6724650" y="5937250"/>
          <p14:tracePt t="88470" x="6788150" y="5937250"/>
          <p14:tracePt t="88474" x="6813550" y="5937250"/>
          <p14:tracePt t="88487" x="6845300" y="5937250"/>
          <p14:tracePt t="88503" x="6864350" y="5937250"/>
          <p14:tracePt t="88520" x="6877050" y="5937250"/>
          <p14:tracePt t="89265" x="0" y="0"/>
        </p14:tracePtLst>
        <p14:tracePtLst>
          <p14:tracePt t="90993" x="2146300" y="5892800"/>
          <p14:tracePt t="91033" x="2152650" y="5892800"/>
          <p14:tracePt t="91049" x="2171700" y="5892800"/>
          <p14:tracePt t="91061" x="2190750" y="5892800"/>
          <p14:tracePt t="91070" x="2222500" y="5892800"/>
          <p14:tracePt t="91087" x="2330450" y="5892800"/>
          <p14:tracePt t="91104" x="2584450" y="5892800"/>
          <p14:tracePt t="91121" x="2813050" y="5892800"/>
          <p14:tracePt t="91137" x="3073400" y="5892800"/>
          <p14:tracePt t="91153" x="3333750" y="5892800"/>
          <p14:tracePt t="91170" x="3536950" y="5892800"/>
          <p14:tracePt t="91186" x="3663950" y="5892800"/>
          <p14:tracePt t="91203" x="3702050" y="5892800"/>
          <p14:tracePt t="91219" x="3721100" y="5892800"/>
          <p14:tracePt t="91360" x="0" y="0"/>
        </p14:tracePtLst>
        <p14:tracePtLst>
          <p14:tracePt t="92435" x="8134350" y="5918200"/>
          <p14:tracePt t="92446" x="8153400" y="5918200"/>
          <p14:tracePt t="92457" x="8223250" y="5918200"/>
          <p14:tracePt t="92469" x="8280400" y="5918200"/>
          <p14:tracePt t="92486" x="8407400" y="5918200"/>
          <p14:tracePt t="92502" x="8566150" y="5918200"/>
          <p14:tracePt t="92519" x="8877300" y="5918200"/>
          <p14:tracePt t="92536" x="9137650" y="5918200"/>
          <p14:tracePt t="92552" x="9366250" y="5918200"/>
          <p14:tracePt t="92569" x="9588500" y="5918200"/>
          <p14:tracePt t="92586" x="9779000" y="5918200"/>
          <p14:tracePt t="92602" x="9925050" y="5918200"/>
          <p14:tracePt t="92619" x="10064750" y="5924550"/>
          <p14:tracePt t="92636" x="10166350" y="5943600"/>
          <p14:tracePt t="92652" x="10255250" y="5956300"/>
          <p14:tracePt t="92669" x="10344150" y="5969000"/>
          <p14:tracePt t="92685" x="10414000" y="5988050"/>
          <p14:tracePt t="92702" x="10458450" y="6000750"/>
          <p14:tracePt t="92704" x="10477500" y="6000750"/>
          <p14:tracePt t="92719" x="10483850" y="6000750"/>
          <p14:tracePt t="92735" x="10502900" y="6000750"/>
          <p14:tracePt t="92769" x="10509250" y="6000750"/>
          <p14:tracePt t="92786" x="10521950" y="6000750"/>
          <p14:tracePt t="92802" x="10528300" y="6000750"/>
          <p14:tracePt t="92819" x="10534650" y="6000750"/>
          <p14:tracePt t="93104" x="0" y="0"/>
        </p14:tracePtLst>
        <p14:tracePtLst>
          <p14:tracePt t="93594" x="9480550" y="6000750"/>
          <p14:tracePt t="93667" x="9505950" y="6000750"/>
          <p14:tracePt t="93682" x="9588500" y="6000750"/>
          <p14:tracePt t="93697" x="9721850" y="6000750"/>
          <p14:tracePt t="93710" x="9791700" y="6000750"/>
          <p14:tracePt t="93724" x="9963150" y="6000750"/>
          <p14:tracePt t="93728" x="10058400" y="6000750"/>
          <p14:tracePt t="93737" x="10140950" y="6000750"/>
          <p14:tracePt t="93752" x="10280650" y="6000750"/>
          <p14:tracePt t="93769" x="10382250" y="6000750"/>
          <p14:tracePt t="93785" x="10471150" y="6000750"/>
          <p14:tracePt t="93802" x="10547350" y="6000750"/>
          <p14:tracePt t="93819" x="10610850" y="6000750"/>
          <p14:tracePt t="93835" x="10668000" y="6000750"/>
          <p14:tracePt t="93852" x="10718800" y="6000750"/>
          <p14:tracePt t="93869" x="10744200" y="6000750"/>
          <p14:tracePt t="93885" x="10750550" y="6000750"/>
          <p14:tracePt t="94119" x="0" y="0"/>
        </p14:tracePtLst>
        <p14:tracePtLst>
          <p14:tracePt t="94388" x="9906000" y="6007100"/>
          <p14:tracePt t="94410" x="9918700" y="6007100"/>
          <p14:tracePt t="94422" x="9944100" y="6007100"/>
          <p14:tracePt t="94435" x="10026650" y="6007100"/>
          <p14:tracePt t="94452" x="10140950" y="6007100"/>
          <p14:tracePt t="94468" x="10267950" y="6007100"/>
          <p14:tracePt t="94485" x="10356850" y="6007100"/>
          <p14:tracePt t="94502" x="10382250" y="6007100"/>
          <p14:tracePt t="94518" x="10388600" y="6007100"/>
          <p14:tracePt t="94535" x="0" y="0"/>
        </p14:tracePtLst>
        <p14:tracePtLst>
          <p14:tracePt t="95275" x="1384300" y="6273800"/>
          <p14:tracePt t="95322" x="1390650" y="6273800"/>
          <p14:tracePt t="95339" x="1409700" y="6273800"/>
          <p14:tracePt t="95354" x="1460500" y="6273800"/>
          <p14:tracePt t="95368" x="1587500" y="6273800"/>
          <p14:tracePt t="95385" x="1816100" y="6273800"/>
          <p14:tracePt t="95402" x="2146300" y="6273800"/>
          <p14:tracePt t="95418" x="2413000" y="6273800"/>
          <p14:tracePt t="95434" x="2590800" y="6273800"/>
          <p14:tracePt t="95451" x="2679700" y="6273800"/>
          <p14:tracePt t="95468" x="2705100" y="6273800"/>
          <p14:tracePt t="95485" x="2711450" y="6273800"/>
          <p14:tracePt t="95696" x="0" y="0"/>
        </p14:tracePtLst>
        <p14:tracePtLst>
          <p14:tracePt t="96251" x="3930650" y="3575050"/>
          <p14:tracePt t="96264" x="3924300" y="3600450"/>
          <p14:tracePt t="96277" x="3924300" y="3619500"/>
          <p14:tracePt t="96291" x="3924300" y="3663950"/>
          <p14:tracePt t="96305" x="3930650" y="3740150"/>
          <p14:tracePt t="96318" x="3943350" y="3784600"/>
          <p14:tracePt t="96335" x="3987800" y="3860800"/>
          <p14:tracePt t="96337" x="4019550" y="3886200"/>
          <p14:tracePt t="96352" x="4102100" y="3943350"/>
          <p14:tracePt t="96368" x="4203700" y="3968750"/>
          <p14:tracePt t="96384" x="4273550" y="3975100"/>
          <p14:tracePt t="96401" x="4337050" y="3962400"/>
          <p14:tracePt t="96418" x="4375150" y="3937000"/>
          <p14:tracePt t="96435" x="4400550" y="3892550"/>
          <p14:tracePt t="96451" x="4413250" y="3848100"/>
          <p14:tracePt t="96468" x="4413250" y="3822700"/>
          <p14:tracePt t="96485" x="4413250" y="3803650"/>
          <p14:tracePt t="96501" x="4413250" y="3790950"/>
          <p14:tracePt t="96528" x="4413250" y="3784600"/>
          <p14:tracePt t="96688" x="0" y="0"/>
        </p14:tracePtLst>
        <p14:tracePtLst>
          <p14:tracePt t="97874" x="5029200" y="5746750"/>
          <p14:tracePt t="97880" x="5035550" y="5765800"/>
          <p14:tracePt t="97888" x="5054600" y="5784850"/>
          <p14:tracePt t="97900" x="5073650" y="5810250"/>
          <p14:tracePt t="97917" x="5137150" y="5861050"/>
          <p14:tracePt t="97934" x="5270500" y="5911850"/>
          <p14:tracePt t="97950" x="5467350" y="5956300"/>
          <p14:tracePt t="97952" x="5581650" y="5975350"/>
          <p14:tracePt t="97967" x="5803900" y="5981700"/>
          <p14:tracePt t="97984" x="6026150" y="5981700"/>
          <p14:tracePt t="98000" x="6178550" y="5956300"/>
          <p14:tracePt t="98017" x="6280150" y="5911850"/>
          <p14:tracePt t="98034" x="6337300" y="5873750"/>
          <p14:tracePt t="98050" x="6362700" y="5835650"/>
          <p14:tracePt t="98067" x="6375400" y="5803900"/>
          <p14:tracePt t="98084" x="6388100" y="5759450"/>
          <p14:tracePt t="98100" x="6388100" y="5734050"/>
          <p14:tracePt t="98117" x="6388100" y="5702300"/>
          <p14:tracePt t="98133" x="6381750" y="5670550"/>
          <p14:tracePt t="98150" x="6375400" y="5657850"/>
          <p14:tracePt t="98167" x="6362700" y="5645150"/>
          <p14:tracePt t="98184" x="6356350" y="5645150"/>
          <p14:tracePt t="98200" x="6350000" y="5645150"/>
          <p14:tracePt t="98217" x="6343650" y="5645150"/>
          <p14:tracePt t="98296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C34B68-9CD1-4607-8E6F-0E4AD7AB741E}"/>
              </a:ext>
            </a:extLst>
          </p:cNvPr>
          <p:cNvSpPr/>
          <p:nvPr/>
        </p:nvSpPr>
        <p:spPr>
          <a:xfrm>
            <a:off x="834137" y="2317016"/>
            <a:ext cx="10523726" cy="44381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171D9A6-2273-4ACD-AD90-128C007C148F}"/>
              </a:ext>
            </a:extLst>
          </p:cNvPr>
          <p:cNvGrpSpPr/>
          <p:nvPr/>
        </p:nvGrpSpPr>
        <p:grpSpPr>
          <a:xfrm>
            <a:off x="1382751" y="2821255"/>
            <a:ext cx="3969834" cy="3724508"/>
            <a:chOff x="1382751" y="2653990"/>
            <a:chExt cx="3969834" cy="3724508"/>
          </a:xfrm>
        </p:grpSpPr>
        <p:sp>
          <p:nvSpPr>
            <p:cNvPr id="5" name="流程图: 过程 4">
              <a:extLst>
                <a:ext uri="{FF2B5EF4-FFF2-40B4-BE49-F238E27FC236}">
                  <a16:creationId xmlns:a16="http://schemas.microsoft.com/office/drawing/2014/main" id="{EDD4E6F2-5F61-4E1E-BEB8-93E2845DAEE9}"/>
                </a:ext>
              </a:extLst>
            </p:cNvPr>
            <p:cNvSpPr/>
            <p:nvPr/>
          </p:nvSpPr>
          <p:spPr>
            <a:xfrm>
              <a:off x="1382751" y="2653990"/>
              <a:ext cx="3969834" cy="3724508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8FFAF3F-8B60-493B-ADC5-EC99571CFF9A}"/>
                </a:ext>
              </a:extLst>
            </p:cNvPr>
            <p:cNvSpPr txBox="1"/>
            <p:nvPr/>
          </p:nvSpPr>
          <p:spPr>
            <a:xfrm>
              <a:off x="1382751" y="2653990"/>
              <a:ext cx="1299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A.java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文件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9C1796-311C-4970-B5A2-B23AE457AF13}"/>
                </a:ext>
              </a:extLst>
            </p:cNvPr>
            <p:cNvSpPr txBox="1"/>
            <p:nvPr/>
          </p:nvSpPr>
          <p:spPr>
            <a:xfrm>
              <a:off x="1485900" y="3083734"/>
              <a:ext cx="3777476" cy="309404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package hust.cs.java.ch9;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A{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其它定义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…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E031FE0-3DA6-4871-836F-99E6DC614A72}"/>
              </a:ext>
            </a:extLst>
          </p:cNvPr>
          <p:cNvGrpSpPr/>
          <p:nvPr/>
        </p:nvGrpSpPr>
        <p:grpSpPr>
          <a:xfrm>
            <a:off x="5917574" y="2817541"/>
            <a:ext cx="3969834" cy="3724508"/>
            <a:chOff x="1382751" y="2653990"/>
            <a:chExt cx="3969834" cy="3724508"/>
          </a:xfrm>
        </p:grpSpPr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9F688D64-EBEC-4B8B-803A-268DB290C58E}"/>
                </a:ext>
              </a:extLst>
            </p:cNvPr>
            <p:cNvSpPr/>
            <p:nvPr/>
          </p:nvSpPr>
          <p:spPr>
            <a:xfrm>
              <a:off x="1382751" y="2653990"/>
              <a:ext cx="3969834" cy="3724508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D402DD1-4AF3-4D5E-8EE2-DC72CB28DE71}"/>
                </a:ext>
              </a:extLst>
            </p:cNvPr>
            <p:cNvSpPr txBox="1"/>
            <p:nvPr/>
          </p:nvSpPr>
          <p:spPr>
            <a:xfrm>
              <a:off x="1382751" y="2653990"/>
              <a:ext cx="128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B.java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文件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F4922A0-F0B8-4CA9-8DA9-CA939A9BC2A4}"/>
                </a:ext>
              </a:extLst>
            </p:cNvPr>
            <p:cNvSpPr txBox="1"/>
            <p:nvPr/>
          </p:nvSpPr>
          <p:spPr>
            <a:xfrm>
              <a:off x="1485900" y="3083734"/>
              <a:ext cx="3777476" cy="309404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package hust.cs.java.ch9;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B{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其它定义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…</a:t>
              </a:r>
            </a:p>
          </p:txBody>
        </p:sp>
      </p:grp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BFEC02A-A538-4A79-A9B4-B5184AAFC6A5}"/>
              </a:ext>
            </a:extLst>
          </p:cNvPr>
          <p:cNvSpPr/>
          <p:nvPr/>
        </p:nvSpPr>
        <p:spPr>
          <a:xfrm>
            <a:off x="3735659" y="1298425"/>
            <a:ext cx="7370956" cy="650603"/>
          </a:xfrm>
          <a:prstGeom prst="wedgeRoundRectCallout">
            <a:avLst>
              <a:gd name="adj1" fmla="val -37266"/>
              <a:gd name="adj2" fmla="val 100208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566874-4079-435D-ACF6-05F7E19188C5}"/>
              </a:ext>
            </a:extLst>
          </p:cNvPr>
          <p:cNvSpPr txBox="1"/>
          <p:nvPr/>
        </p:nvSpPr>
        <p:spPr>
          <a:xfrm>
            <a:off x="3735659" y="1307682"/>
            <a:ext cx="7370956" cy="5967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这二个文件里定义的所有内容都属于同一个包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hust.cs.java.ch9.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因此包是逻辑上的结构，可跨越多个物理的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71479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60"/>
    </mc:Choice>
    <mc:Fallback xmlns="">
      <p:transition spd="slow" advTm="68360"/>
    </mc:Fallback>
  </mc:AlternateContent>
  <p:extLst>
    <p:ext uri="{3A86A75C-4F4B-4683-9AE1-C65F6400EC91}">
      <p14:laserTraceLst xmlns:p14="http://schemas.microsoft.com/office/powerpoint/2010/main">
        <p14:tracePtLst>
          <p14:tracePt t="7085" x="1771650" y="3136900"/>
          <p14:tracePt t="7152" x="2057400" y="3136900"/>
          <p14:tracePt t="7168" x="2184400" y="3136900"/>
          <p14:tracePt t="7185" x="2279650" y="3136900"/>
          <p14:tracePt t="7202" x="2330450" y="3136900"/>
          <p14:tracePt t="7204" x="2336800" y="3136900"/>
          <p14:tracePt t="7218" x="2343150" y="3136900"/>
          <p14:tracePt t="7450" x="0" y="0"/>
        </p14:tracePtLst>
        <p14:tracePtLst>
          <p14:tracePt t="8293" x="5911850" y="3124200"/>
          <p14:tracePt t="8324" x="5918200" y="3124200"/>
          <p14:tracePt t="8340" x="5924550" y="3124200"/>
          <p14:tracePt t="8347" x="5937250" y="3124200"/>
          <p14:tracePt t="8355" x="5962650" y="3124200"/>
          <p14:tracePt t="8368" x="5988050" y="3124200"/>
          <p14:tracePt t="8384" x="6083300" y="3124200"/>
          <p14:tracePt t="8402" x="6197600" y="3124200"/>
          <p14:tracePt t="8404" x="6273800" y="3124200"/>
          <p14:tracePt t="8418" x="6407150" y="3124200"/>
          <p14:tracePt t="8435" x="6527800" y="3124200"/>
          <p14:tracePt t="8451" x="6604000" y="3124200"/>
          <p14:tracePt t="8468" x="6642100" y="3124200"/>
          <p14:tracePt t="8484" x="6661150" y="3124200"/>
          <p14:tracePt t="8501" x="6673850" y="3124200"/>
          <p14:tracePt t="8518" x="6680200" y="3124200"/>
          <p14:tracePt t="8691" x="0" y="0"/>
        </p14:tracePtLst>
        <p14:tracePtLst>
          <p14:tracePt t="10012" x="1498600" y="3079750"/>
          <p14:tracePt t="10084" x="1511300" y="3079750"/>
          <p14:tracePt t="10091" x="1555750" y="3079750"/>
          <p14:tracePt t="10100" x="1600200" y="3092450"/>
          <p14:tracePt t="10118" x="1727200" y="3117850"/>
          <p14:tracePt t="10134" x="1905000" y="3149600"/>
          <p14:tracePt t="10151" x="2070100" y="3155950"/>
          <p14:tracePt t="10167" x="2228850" y="3155950"/>
          <p14:tracePt t="10171" x="2305050" y="3155950"/>
          <p14:tracePt t="10184" x="2355850" y="3155950"/>
          <p14:tracePt t="10187" x="2400300" y="3155950"/>
          <p14:tracePt t="10200" x="2432050" y="3155950"/>
          <p14:tracePt t="10218" x="2476500" y="3155950"/>
          <p14:tracePt t="10220" x="2482850" y="3155950"/>
          <p14:tracePt t="10234" x="2495550" y="3155950"/>
          <p14:tracePt t="10851" x="0" y="0"/>
        </p14:tracePtLst>
        <p14:tracePtLst>
          <p14:tracePt t="12214" x="1949450" y="3371850"/>
          <p14:tracePt t="12221" x="1949450" y="3378200"/>
          <p14:tracePt t="12234" x="1949450" y="3409950"/>
          <p14:tracePt t="12250" x="1949450" y="3448050"/>
          <p14:tracePt t="12267" x="1981200" y="3486150"/>
          <p14:tracePt t="12283" x="2025650" y="3524250"/>
          <p14:tracePt t="12300" x="2095500" y="3543300"/>
          <p14:tracePt t="12317" x="2171700" y="3562350"/>
          <p14:tracePt t="12334" x="2228850" y="3562350"/>
          <p14:tracePt t="12350" x="2279650" y="3556000"/>
          <p14:tracePt t="12366" x="2298700" y="3536950"/>
          <p14:tracePt t="12383" x="2305050" y="3524250"/>
          <p14:tracePt t="12388" x="2305050" y="3517900"/>
          <p14:tracePt t="12404" x="2305050" y="3511550"/>
          <p14:tracePt t="12417" x="2305050" y="3505200"/>
          <p14:tracePt t="12434" x="2305050" y="3498850"/>
          <p14:tracePt t="12483" x="0" y="0"/>
        </p14:tracePtLst>
        <p14:tracePtLst>
          <p14:tracePt t="13388" x="3289300" y="3492500"/>
          <p14:tracePt t="13451" x="0" y="0"/>
        </p14:tracePtLst>
        <p14:tracePtLst>
          <p14:tracePt t="14341" x="4051300" y="3460750"/>
          <p14:tracePt t="14435" x="0" y="0"/>
        </p14:tracePtLst>
        <p14:tracePtLst>
          <p14:tracePt t="14709" x="4406900" y="3454400"/>
          <p14:tracePt t="14795" x="0" y="0"/>
        </p14:tracePtLst>
        <p14:tracePtLst>
          <p14:tracePt t="15044" x="4749800" y="3517900"/>
          <p14:tracePt t="15146" x="0" y="0"/>
        </p14:tracePtLst>
        <p14:tracePtLst>
          <p14:tracePt t="16589" x="5994400" y="2984500"/>
          <p14:tracePt t="16595" x="5994400" y="2990850"/>
          <p14:tracePt t="16604" x="5994400" y="3009900"/>
          <p14:tracePt t="16615" x="6000750" y="3022600"/>
          <p14:tracePt t="16632" x="6007100" y="3048000"/>
          <p14:tracePt t="16649" x="6032500" y="3073400"/>
          <p14:tracePt t="16652" x="6045200" y="3079750"/>
          <p14:tracePt t="16665" x="6064250" y="3092450"/>
          <p14:tracePt t="16682" x="6115050" y="3117850"/>
          <p14:tracePt t="16699" x="6165850" y="3130550"/>
          <p14:tracePt t="16715" x="6210300" y="3136900"/>
          <p14:tracePt t="16731" x="6286500" y="3136900"/>
          <p14:tracePt t="16748" x="6375400" y="3136900"/>
          <p14:tracePt t="16765" x="6457950" y="3136900"/>
          <p14:tracePt t="16782" x="6534150" y="3136900"/>
          <p14:tracePt t="16798" x="6610350" y="3130550"/>
          <p14:tracePt t="16815" x="6654800" y="3117850"/>
          <p14:tracePt t="16831" x="6692900" y="3092450"/>
          <p14:tracePt t="16848" x="6718300" y="3067050"/>
          <p14:tracePt t="16865" x="6743700" y="3060700"/>
          <p14:tracePt t="16866" x="6750050" y="3048000"/>
          <p14:tracePt t="16882" x="6756400" y="3035300"/>
          <p14:tracePt t="16898" x="6756400" y="3028950"/>
          <p14:tracePt t="16915" x="6756400" y="3016250"/>
          <p14:tracePt t="16931" x="6756400" y="2997200"/>
          <p14:tracePt t="16948" x="6756400" y="2984500"/>
          <p14:tracePt t="16965" x="6750050" y="2965450"/>
          <p14:tracePt t="16982" x="6750050" y="2959100"/>
          <p14:tracePt t="16999" x="6737350" y="2940050"/>
          <p14:tracePt t="17015" x="6718300" y="2927350"/>
          <p14:tracePt t="17019" x="6699250" y="2921000"/>
          <p14:tracePt t="17032" x="6680200" y="2914650"/>
          <p14:tracePt t="17048" x="6629400" y="2901950"/>
          <p14:tracePt t="17051" x="6610350" y="2895600"/>
          <p14:tracePt t="17065" x="6572250" y="2889250"/>
          <p14:tracePt t="17082" x="6483350" y="2882900"/>
          <p14:tracePt t="17098" x="6426200" y="2882900"/>
          <p14:tracePt t="17115" x="6388100" y="2882900"/>
          <p14:tracePt t="17131" x="6369050" y="2882900"/>
          <p14:tracePt t="17148" x="6343650" y="2882900"/>
          <p14:tracePt t="17165" x="6337300" y="2895600"/>
          <p14:tracePt t="17182" x="6324600" y="2901950"/>
          <p14:tracePt t="17198" x="6318250" y="2921000"/>
          <p14:tracePt t="17215" x="6318250" y="2940050"/>
          <p14:tracePt t="17219" x="6318250" y="2946400"/>
          <p14:tracePt t="17232" x="6318250" y="2959100"/>
          <p14:tracePt t="17248" x="6318250" y="2978150"/>
          <p14:tracePt t="17265" x="6318250" y="3003550"/>
          <p14:tracePt t="17267" x="6318250" y="3022600"/>
          <p14:tracePt t="17282" x="6324600" y="3048000"/>
          <p14:tracePt t="17299" x="6343650" y="3073400"/>
          <p14:tracePt t="17315" x="6362700" y="3092450"/>
          <p14:tracePt t="17332" x="6375400" y="3098800"/>
          <p14:tracePt t="17491" x="0" y="0"/>
        </p14:tracePtLst>
        <p14:tracePtLst>
          <p14:tracePt t="18005" x="6273800" y="3543300"/>
          <p14:tracePt t="18075" x="6286500" y="3543300"/>
          <p14:tracePt t="18084" x="6311900" y="3543300"/>
          <p14:tracePt t="18091" x="6350000" y="3543300"/>
          <p14:tracePt t="18099" x="6407150" y="3543300"/>
          <p14:tracePt t="18114" x="6540500" y="3543300"/>
          <p14:tracePt t="18131" x="6699250" y="3543300"/>
          <p14:tracePt t="18148" x="6819900" y="3543300"/>
          <p14:tracePt t="18164" x="6870700" y="3543300"/>
          <p14:tracePt t="18181" x="6883400" y="3543300"/>
          <p14:tracePt t="18339" x="0" y="0"/>
        </p14:tracePtLst>
        <p14:tracePtLst>
          <p14:tracePt t="18804" x="7296150" y="3511550"/>
          <p14:tracePt t="18860" x="7308850" y="3511550"/>
          <p14:tracePt t="18868" x="7340600" y="3511550"/>
          <p14:tracePt t="18881" x="7385050" y="3517900"/>
          <p14:tracePt t="18899" x="7639050" y="3562350"/>
          <p14:tracePt t="18915" x="7931150" y="3581400"/>
          <p14:tracePt t="18931" x="8318500" y="3581400"/>
          <p14:tracePt t="18948" x="8775700" y="3581400"/>
          <p14:tracePt t="18964" x="9144000" y="3581400"/>
          <p14:tracePt t="18981" x="9353550" y="3581400"/>
          <p14:tracePt t="18998" x="9480550" y="3581400"/>
          <p14:tracePt t="19015" x="9537700" y="3581400"/>
          <p14:tracePt t="19031" x="9550400" y="3581400"/>
          <p14:tracePt t="19155" x="0" y="0"/>
        </p14:tracePtLst>
        <p14:tracePtLst>
          <p14:tracePt t="19973" x="2914650" y="3524250"/>
          <p14:tracePt t="20028" x="2933700" y="3524250"/>
          <p14:tracePt t="20035" x="2971800" y="3524250"/>
          <p14:tracePt t="20047" x="3035300" y="3524250"/>
          <p14:tracePt t="20064" x="3225800" y="3524250"/>
          <p14:tracePt t="20081" x="3486150" y="3524250"/>
          <p14:tracePt t="20084" x="3657600" y="3524250"/>
          <p14:tracePt t="20097" x="3829050" y="3524250"/>
          <p14:tracePt t="20114" x="4248150" y="3524250"/>
          <p14:tracePt t="20130" x="4451350" y="3536950"/>
          <p14:tracePt t="20147" x="4584700" y="3556000"/>
          <p14:tracePt t="20164" x="4635500" y="3562350"/>
          <p14:tracePt t="20181" x="4654550" y="3562350"/>
          <p14:tracePt t="20197" x="4660900" y="3562350"/>
          <p14:tracePt t="20371" x="0" y="0"/>
        </p14:tracePtLst>
        <p14:tracePtLst>
          <p14:tracePt t="22322" x="2876550" y="3530600"/>
          <p14:tracePt t="22330" x="2914650" y="3536950"/>
          <p14:tracePt t="22338" x="2959100" y="3543300"/>
          <p14:tracePt t="22346" x="2990850" y="3549650"/>
          <p14:tracePt t="22363" x="3079750" y="3568700"/>
          <p14:tracePt t="22379" x="3168650" y="3575050"/>
          <p14:tracePt t="22396" x="3263900" y="3575050"/>
          <p14:tracePt t="22413" x="3378200" y="3575050"/>
          <p14:tracePt t="22429" x="3498850" y="3575050"/>
          <p14:tracePt t="22446" x="3581400" y="3575050"/>
          <p14:tracePt t="22462" x="3632200" y="3575050"/>
          <p14:tracePt t="22479" x="3663950" y="3575050"/>
          <p14:tracePt t="22496" x="3683000" y="3575050"/>
          <p14:tracePt t="22513" x="3689350" y="3575050"/>
          <p14:tracePt t="22530" x="3695700" y="3575050"/>
          <p14:tracePt t="22627" x="0" y="0"/>
        </p14:tracePtLst>
        <p14:tracePtLst>
          <p14:tracePt t="23180" x="6438900" y="3562350"/>
          <p14:tracePt t="23212" x="6445250" y="3562350"/>
          <p14:tracePt t="23220" x="6464300" y="3562350"/>
          <p14:tracePt t="23230" x="6508750" y="3562350"/>
          <p14:tracePt t="23246" x="6673850" y="3562350"/>
          <p14:tracePt t="23263" x="6908800" y="3562350"/>
          <p14:tracePt t="23280" x="7308850" y="3575050"/>
          <p14:tracePt t="23284" x="7531100" y="3587750"/>
          <p14:tracePt t="23296" x="7727950" y="3600450"/>
          <p14:tracePt t="23313" x="8032750" y="3600450"/>
          <p14:tracePt t="23331" x="8267700" y="3600450"/>
          <p14:tracePt t="23346" x="8299450" y="3600450"/>
          <p14:tracePt t="23363" x="8305800" y="3600450"/>
          <p14:tracePt t="23531" x="0" y="0"/>
        </p14:tracePtLst>
        <p14:tracePtLst>
          <p14:tracePt t="27332" x="1778000" y="4845050"/>
          <p14:tracePt t="27404" x="1771650" y="4851400"/>
          <p14:tracePt t="27419" x="1758950" y="4851400"/>
          <p14:tracePt t="27428" x="1739900" y="4838700"/>
          <p14:tracePt t="27436" x="1720850" y="4819650"/>
          <p14:tracePt t="27444" x="1695450" y="4794250"/>
          <p14:tracePt t="27461" x="1612900" y="4705350"/>
          <p14:tracePt t="27478" x="1543050" y="4610100"/>
          <p14:tracePt t="27494" x="1492250" y="4527550"/>
          <p14:tracePt t="27511" x="1466850" y="4451350"/>
          <p14:tracePt t="27528" x="1447800" y="4381500"/>
          <p14:tracePt t="27532" x="1435100" y="4349750"/>
          <p14:tracePt t="27545" x="1428750" y="4311650"/>
          <p14:tracePt t="27562" x="1422400" y="4203700"/>
          <p14:tracePt t="27578" x="1422400" y="4127500"/>
          <p14:tracePt t="27594" x="1422400" y="4064000"/>
          <p14:tracePt t="27611" x="1422400" y="4000500"/>
          <p14:tracePt t="27628" x="1422400" y="3949700"/>
          <p14:tracePt t="27644" x="1428750" y="3886200"/>
          <p14:tracePt t="27661" x="1441450" y="3835400"/>
          <p14:tracePt t="27678" x="1460500" y="3797300"/>
          <p14:tracePt t="27694" x="1473200" y="3759200"/>
          <p14:tracePt t="27711" x="1492250" y="3721100"/>
          <p14:tracePt t="27728" x="1511300" y="3695700"/>
          <p14:tracePt t="27732" x="1530350" y="3683000"/>
          <p14:tracePt t="27745" x="1549400" y="3670300"/>
          <p14:tracePt t="27762" x="1625600" y="3651250"/>
          <p14:tracePt t="27778" x="1733550" y="3638550"/>
          <p14:tracePt t="27794" x="1879600" y="3638550"/>
          <p14:tracePt t="27811" x="2089150" y="3638550"/>
          <p14:tracePt t="27828" x="2387600" y="3663950"/>
          <p14:tracePt t="27844" x="2673350" y="3714750"/>
          <p14:tracePt t="27861" x="2927350" y="3759200"/>
          <p14:tracePt t="27878" x="3155950" y="3810000"/>
          <p14:tracePt t="27894" x="3365500" y="3841750"/>
          <p14:tracePt t="27911" x="3536950" y="3879850"/>
          <p14:tracePt t="27928" x="3670300" y="3911600"/>
          <p14:tracePt t="27931" x="3727450" y="3917950"/>
          <p14:tracePt t="27945" x="3771900" y="3930650"/>
          <p14:tracePt t="27947" x="3816350" y="3949700"/>
          <p14:tracePt t="27961" x="3854450" y="3962400"/>
          <p14:tracePt t="27978" x="3968750" y="4019550"/>
          <p14:tracePt t="27995" x="4057650" y="4076700"/>
          <p14:tracePt t="28011" x="4121150" y="4133850"/>
          <p14:tracePt t="28028" x="4159250" y="4191000"/>
          <p14:tracePt t="28044" x="4178300" y="4260850"/>
          <p14:tracePt t="28061" x="4184650" y="4324350"/>
          <p14:tracePt t="28078" x="4184650" y="4400550"/>
          <p14:tracePt t="28094" x="4184650" y="4476750"/>
          <p14:tracePt t="28111" x="4178300" y="4559300"/>
          <p14:tracePt t="28114" x="4165600" y="4591050"/>
          <p14:tracePt t="28128" x="4146550" y="4641850"/>
          <p14:tracePt t="28145" x="4102100" y="4724400"/>
          <p14:tracePt t="28147" x="4070350" y="4762500"/>
          <p14:tracePt t="28161" x="4025900" y="4794250"/>
          <p14:tracePt t="28178" x="3848100" y="4889500"/>
          <p14:tracePt t="28194" x="3689350" y="4933950"/>
          <p14:tracePt t="28211" x="3517900" y="4965700"/>
          <p14:tracePt t="28228" x="3359150" y="4978400"/>
          <p14:tracePt t="28245" x="3168650" y="4978400"/>
          <p14:tracePt t="28261" x="2965450" y="4972050"/>
          <p14:tracePt t="28278" x="2774950" y="4940300"/>
          <p14:tracePt t="28294" x="2571750" y="4902200"/>
          <p14:tracePt t="28299" x="2476500" y="4876800"/>
          <p14:tracePt t="28311" x="2387600" y="4845050"/>
          <p14:tracePt t="28328" x="2254250" y="4794250"/>
          <p14:tracePt t="28331" x="2216150" y="4781550"/>
          <p14:tracePt t="28345" x="2190750" y="4768850"/>
          <p14:tracePt t="28362" x="2171700" y="4756150"/>
          <p14:tracePt t="28379" x="2152650" y="4724400"/>
          <p14:tracePt t="28395" x="2139950" y="4686300"/>
          <p14:tracePt t="28411" x="2108200" y="4641850"/>
          <p14:tracePt t="28428" x="2082800" y="4597400"/>
          <p14:tracePt t="28445" x="2057400" y="4559300"/>
          <p14:tracePt t="28461" x="2025650" y="4502150"/>
          <p14:tracePt t="28478" x="1993900" y="4457700"/>
          <p14:tracePt t="28494" x="1962150" y="4425950"/>
          <p14:tracePt t="28512" x="1943100" y="4394200"/>
          <p14:tracePt t="28514" x="1936750" y="4381500"/>
          <p14:tracePt t="28528" x="1930400" y="4375150"/>
          <p14:tracePt t="28545" x="1930400" y="4362450"/>
          <p14:tracePt t="28561" x="1930400" y="4349750"/>
          <p14:tracePt t="28564" x="1924050" y="4337050"/>
          <p14:tracePt t="28579" x="1924050" y="4324350"/>
          <p14:tracePt t="28595" x="1924050" y="4305300"/>
          <p14:tracePt t="28611" x="1924050" y="4286250"/>
          <p14:tracePt t="28628" x="1924050" y="4248150"/>
          <p14:tracePt t="28644" x="1924050" y="4229100"/>
          <p14:tracePt t="28660" x="1924050" y="4197350"/>
          <p14:tracePt t="28661" x="0" y="0"/>
        </p14:tracePtLst>
        <p14:tracePtLst>
          <p14:tracePt t="29325" x="1422400" y="2990850"/>
          <p14:tracePt t="29332" x="1422400" y="3009900"/>
          <p14:tracePt t="29345" x="1422400" y="3035300"/>
          <p14:tracePt t="29361" x="1428750" y="3060700"/>
          <p14:tracePt t="29378" x="1466850" y="3098800"/>
          <p14:tracePt t="29395" x="1485900" y="3111500"/>
          <p14:tracePt t="29411" x="1524000" y="3124200"/>
          <p14:tracePt t="29427" x="1555750" y="3136900"/>
          <p14:tracePt t="29444" x="1574800" y="3136900"/>
          <p14:tracePt t="29461" x="1612900" y="3136900"/>
          <p14:tracePt t="29478" x="1631950" y="3117850"/>
          <p14:tracePt t="29494" x="1644650" y="3086100"/>
          <p14:tracePt t="29511" x="1657350" y="3048000"/>
          <p14:tracePt t="29527" x="1663700" y="3022600"/>
          <p14:tracePt t="29531" x="1663700" y="3009900"/>
          <p14:tracePt t="29544" x="1663700" y="3003550"/>
          <p14:tracePt t="29561" x="1663700" y="2990850"/>
          <p14:tracePt t="29578" x="1663700" y="2978150"/>
          <p14:tracePt t="29594" x="1663700" y="2971800"/>
          <p14:tracePt t="29818" x="0" y="0"/>
        </p14:tracePtLst>
        <p14:tracePtLst>
          <p14:tracePt t="30684" x="1619250" y="5149850"/>
          <p14:tracePt t="30690" x="1619250" y="5156200"/>
          <p14:tracePt t="30698" x="1619250" y="5162550"/>
          <p14:tracePt t="30710" x="1619250" y="5168900"/>
          <p14:tracePt t="30727" x="1606550" y="5181600"/>
          <p14:tracePt t="30743" x="1600200" y="5194300"/>
          <p14:tracePt t="30760" x="1593850" y="5219700"/>
          <p14:tracePt t="30777" x="1587500" y="5238750"/>
          <p14:tracePt t="30781" x="1581150" y="5251450"/>
          <p14:tracePt t="30794" x="1581150" y="5270500"/>
          <p14:tracePt t="30810" x="1574800" y="5295900"/>
          <p14:tracePt t="30827" x="1574800" y="5321300"/>
          <p14:tracePt t="30843" x="1581150" y="5359400"/>
          <p14:tracePt t="30860" x="1606550" y="5397500"/>
          <p14:tracePt t="30877" x="1651000" y="5435600"/>
          <p14:tracePt t="30893" x="1714500" y="5480050"/>
          <p14:tracePt t="30910" x="1816100" y="5524500"/>
          <p14:tracePt t="30927" x="1943100" y="5575300"/>
          <p14:tracePt t="30943" x="2070100" y="5607050"/>
          <p14:tracePt t="30960" x="2222500" y="5638800"/>
          <p14:tracePt t="30964" x="2292350" y="5651500"/>
          <p14:tracePt t="30977" x="2343150" y="5651500"/>
          <p14:tracePt t="30994" x="2482850" y="5651500"/>
          <p14:tracePt t="31010" x="2540000" y="5651500"/>
          <p14:tracePt t="31026" x="2571750" y="5645150"/>
          <p14:tracePt t="31043" x="2597150" y="5613400"/>
          <p14:tracePt t="31060" x="2609850" y="5568950"/>
          <p14:tracePt t="31077" x="2622550" y="5518150"/>
          <p14:tracePt t="31094" x="2635250" y="5461000"/>
          <p14:tracePt t="31110" x="2635250" y="5416550"/>
          <p14:tracePt t="31127" x="2635250" y="5359400"/>
          <p14:tracePt t="31143" x="2616200" y="5308600"/>
          <p14:tracePt t="31160" x="2590800" y="5276850"/>
          <p14:tracePt t="31177" x="2552700" y="5238750"/>
          <p14:tracePt t="31179" x="2540000" y="5226050"/>
          <p14:tracePt t="31194" x="2476500" y="5194300"/>
          <p14:tracePt t="31210" x="2393950" y="5168900"/>
          <p14:tracePt t="31226" x="2273300" y="5143500"/>
          <p14:tracePt t="31243" x="2146300" y="5130800"/>
          <p14:tracePt t="31260" x="2025650" y="5130800"/>
          <p14:tracePt t="31277" x="1892300" y="5130800"/>
          <p14:tracePt t="31294" x="1771650" y="5130800"/>
          <p14:tracePt t="31310" x="1682750" y="5149850"/>
          <p14:tracePt t="31327" x="1612900" y="5162550"/>
          <p14:tracePt t="31343" x="1562100" y="5175250"/>
          <p14:tracePt t="31360" x="1517650" y="5187950"/>
          <p14:tracePt t="31364" x="1498600" y="5187950"/>
          <p14:tracePt t="31377" x="1479550" y="5194300"/>
          <p14:tracePt t="31394" x="1447800" y="5226050"/>
          <p14:tracePt t="31410" x="1428750" y="5245100"/>
          <p14:tracePt t="31426" x="1422400" y="5270500"/>
          <p14:tracePt t="31443" x="1416050" y="5289550"/>
          <p14:tracePt t="31460" x="1416050" y="5321300"/>
          <p14:tracePt t="31477" x="1416050" y="5359400"/>
          <p14:tracePt t="31493" x="1422400" y="5397500"/>
          <p14:tracePt t="31510" x="1447800" y="5448300"/>
          <p14:tracePt t="31527" x="1492250" y="5499100"/>
          <p14:tracePt t="31530" x="1524000" y="5524500"/>
          <p14:tracePt t="31544" x="1568450" y="5549900"/>
          <p14:tracePt t="31547" x="1625600" y="5575300"/>
          <p14:tracePt t="31560" x="1689100" y="5600700"/>
          <p14:tracePt t="31577" x="1841500" y="5632450"/>
          <p14:tracePt t="31580" x="1930400" y="5651500"/>
          <p14:tracePt t="31594" x="2101850" y="5676900"/>
          <p14:tracePt t="31610" x="2247900" y="5676900"/>
          <p14:tracePt t="31627" x="2381250" y="5664200"/>
          <p14:tracePt t="31643" x="2451100" y="5645150"/>
          <p14:tracePt t="31660" x="2482850" y="5619750"/>
          <p14:tracePt t="31677" x="2508250" y="5600700"/>
          <p14:tracePt t="31694" x="2527300" y="5568950"/>
          <p14:tracePt t="31710" x="2533650" y="5549900"/>
          <p14:tracePt t="31727" x="2540000" y="5524500"/>
          <p14:tracePt t="31731" x="2540000" y="5505450"/>
          <p14:tracePt t="31744" x="2540000" y="5492750"/>
          <p14:tracePt t="31760" x="2540000" y="5473700"/>
          <p14:tracePt t="31763" x="2540000" y="5461000"/>
          <p14:tracePt t="31777" x="2540000" y="5454650"/>
          <p14:tracePt t="31795" x="2540000" y="5441950"/>
          <p14:tracePt t="31811" x="2540000" y="5429250"/>
          <p14:tracePt t="31827" x="2540000" y="5410200"/>
          <p14:tracePt t="31843" x="2533650" y="5397500"/>
          <p14:tracePt t="31860" x="2514600" y="5372100"/>
          <p14:tracePt t="31877" x="2489200" y="5340350"/>
          <p14:tracePt t="31894" x="2451100" y="5308600"/>
          <p14:tracePt t="31910" x="2406650" y="5276850"/>
          <p14:tracePt t="31927" x="2343150" y="5238750"/>
          <p14:tracePt t="31944" x="2260600" y="5207000"/>
          <p14:tracePt t="31948" x="2216150" y="5181600"/>
          <p14:tracePt t="31960" x="2165350" y="5162550"/>
          <p14:tracePt t="31976" x="2089150" y="5143500"/>
          <p14:tracePt t="31995" x="2006600" y="5137150"/>
          <p14:tracePt t="32010" x="1962150" y="5137150"/>
          <p14:tracePt t="32027" x="1930400" y="5137150"/>
          <p14:tracePt t="32043" x="1879600" y="5143500"/>
          <p14:tracePt t="32060" x="1828800" y="5162550"/>
          <p14:tracePt t="32076" x="1778000" y="5187950"/>
          <p14:tracePt t="32093" x="1733550" y="5213350"/>
          <p14:tracePt t="32110" x="1695450" y="5238750"/>
          <p14:tracePt t="32126" x="1676400" y="5257800"/>
          <p14:tracePt t="32143" x="1663700" y="5283200"/>
          <p14:tracePt t="32160" x="1657350" y="5295900"/>
          <p14:tracePt t="32176" x="1657350" y="5321300"/>
          <p14:tracePt t="32193" x="1657350" y="5353050"/>
          <p14:tracePt t="32195" x="1657350" y="5359400"/>
          <p14:tracePt t="32210" x="1663700" y="5403850"/>
          <p14:tracePt t="32226" x="1695450" y="5448300"/>
          <p14:tracePt t="32243" x="1758950" y="5486400"/>
          <p14:tracePt t="32260" x="1847850" y="5524500"/>
          <p14:tracePt t="32276" x="1955800" y="5549900"/>
          <p14:tracePt t="32294" x="2044700" y="5556250"/>
          <p14:tracePt t="32310" x="2127250" y="5556250"/>
          <p14:tracePt t="32326" x="2216150" y="5556250"/>
          <p14:tracePt t="32343" x="2279650" y="5556250"/>
          <p14:tracePt t="32348" x="2324100" y="5556250"/>
          <p14:tracePt t="32360" x="2343150" y="5549900"/>
          <p14:tracePt t="32377" x="2387600" y="5530850"/>
          <p14:tracePt t="32393" x="2406650" y="5518150"/>
          <p14:tracePt t="32396" x="2419350" y="5511800"/>
          <p14:tracePt t="32410" x="2432050" y="5492750"/>
          <p14:tracePt t="32427" x="2444750" y="5486400"/>
          <p14:tracePt t="32460" x="2444750" y="5480050"/>
          <p14:tracePt t="32579" x="0" y="0"/>
        </p14:tracePtLst>
        <p14:tracePtLst>
          <p14:tracePt t="33173" x="1606550" y="5080000"/>
          <p14:tracePt t="33179" x="1600200" y="5086350"/>
          <p14:tracePt t="33195" x="1593850" y="5099050"/>
          <p14:tracePt t="33209" x="1587500" y="5105400"/>
          <p14:tracePt t="33226" x="1574800" y="5137150"/>
          <p14:tracePt t="33242" x="1568450" y="5156200"/>
          <p14:tracePt t="33259" x="1562100" y="5162550"/>
          <p14:tracePt t="33276" x="1562100" y="5187950"/>
          <p14:tracePt t="33293" x="1562100" y="5226050"/>
          <p14:tracePt t="33310" x="1574800" y="5251450"/>
          <p14:tracePt t="33326" x="1593850" y="5283200"/>
          <p14:tracePt t="33343" x="1619250" y="5308600"/>
          <p14:tracePt t="33347" x="1651000" y="5334000"/>
          <p14:tracePt t="33359" x="1676400" y="5353050"/>
          <p14:tracePt t="33376" x="1752600" y="5397500"/>
          <p14:tracePt t="33379" x="1797050" y="5422900"/>
          <p14:tracePt t="33393" x="1841500" y="5435600"/>
          <p14:tracePt t="33410" x="2012950" y="5486400"/>
          <p14:tracePt t="33426" x="2139950" y="5505450"/>
          <p14:tracePt t="33442" x="2273300" y="5530850"/>
          <p14:tracePt t="33459" x="2413000" y="5556250"/>
          <p14:tracePt t="33476" x="2540000" y="5575300"/>
          <p14:tracePt t="33493" x="2622550" y="5581650"/>
          <p14:tracePt t="33509" x="2660650" y="5581650"/>
          <p14:tracePt t="33526" x="2673350" y="5581650"/>
          <p14:tracePt t="33543" x="2679700" y="5581650"/>
          <p14:tracePt t="33559" x="2692400" y="5581650"/>
          <p14:tracePt t="33593" x="2705100" y="5581650"/>
          <p14:tracePt t="33610" x="2705100" y="5575300"/>
          <p14:tracePt t="33626" x="2711450" y="5568950"/>
          <p14:tracePt t="33642" x="2724150" y="5562600"/>
          <p14:tracePt t="33659" x="2730500" y="5543550"/>
          <p14:tracePt t="33676" x="2736850" y="5511800"/>
          <p14:tracePt t="33693" x="2736850" y="5473700"/>
          <p14:tracePt t="33710" x="2736850" y="5416550"/>
          <p14:tracePt t="33726" x="2711450" y="5365750"/>
          <p14:tracePt t="33743" x="2679700" y="5314950"/>
          <p14:tracePt t="33759" x="2635250" y="5276850"/>
          <p14:tracePt t="33776" x="2552700" y="5219700"/>
          <p14:tracePt t="33793" x="2438400" y="5175250"/>
          <p14:tracePt t="33795" x="2368550" y="5156200"/>
          <p14:tracePt t="33810" x="2241550" y="5124450"/>
          <p14:tracePt t="33826" x="2120900" y="5099050"/>
          <p14:tracePt t="33842" x="2032000" y="5099050"/>
          <p14:tracePt t="33859" x="1968500" y="5099050"/>
          <p14:tracePt t="33876" x="1917700" y="5099050"/>
          <p14:tracePt t="33893" x="1866900" y="5099050"/>
          <p14:tracePt t="33910" x="1828800" y="5111750"/>
          <p14:tracePt t="33926" x="1790700" y="5130800"/>
          <p14:tracePt t="33942" x="1765300" y="5149850"/>
          <p14:tracePt t="33959" x="1733550" y="5168900"/>
          <p14:tracePt t="33976" x="1714500" y="5187950"/>
          <p14:tracePt t="33979" x="1701800" y="5200650"/>
          <p14:tracePt t="33993" x="1689100" y="5219700"/>
          <p14:tracePt t="34010" x="1663700" y="5264150"/>
          <p14:tracePt t="34026" x="1657350" y="5295900"/>
          <p14:tracePt t="34042" x="1651000" y="5308600"/>
          <p14:tracePt t="34059" x="1644650" y="5327650"/>
          <p14:tracePt t="34076" x="1644650" y="5340350"/>
          <p14:tracePt t="34092" x="1644650" y="5346700"/>
          <p14:tracePt t="34109" x="1638300" y="5359400"/>
          <p14:tracePt t="34276" x="1638300" y="5365750"/>
          <p14:tracePt t="34292" x="1638300" y="5372100"/>
          <p14:tracePt t="34301" x="1638300" y="5384800"/>
          <p14:tracePt t="34310" x="1638300" y="5391150"/>
          <p14:tracePt t="34326" x="1638300" y="5410200"/>
          <p14:tracePt t="34343" x="1638300" y="5441950"/>
          <p14:tracePt t="34359" x="1651000" y="5467350"/>
          <p14:tracePt t="34364" x="1657350" y="5480050"/>
          <p14:tracePt t="34376" x="1663700" y="5492750"/>
          <p14:tracePt t="34393" x="1689100" y="5505450"/>
          <p14:tracePt t="34397" x="1701800" y="5518150"/>
          <p14:tracePt t="34411" x="1739900" y="5537200"/>
          <p14:tracePt t="34427" x="1803400" y="5562600"/>
          <p14:tracePt t="34443" x="1873250" y="5575300"/>
          <p14:tracePt t="34459" x="1962150" y="5600700"/>
          <p14:tracePt t="34475" x="2057400" y="5600700"/>
          <p14:tracePt t="34492" x="2165350" y="5600700"/>
          <p14:tracePt t="34509" x="2292350" y="5600700"/>
          <p14:tracePt t="34525" x="2406650" y="5581650"/>
          <p14:tracePt t="34542" x="2482850" y="5562600"/>
          <p14:tracePt t="34559" x="2540000" y="5543550"/>
          <p14:tracePt t="34575" x="2565400" y="5524500"/>
          <p14:tracePt t="34592" x="2590800" y="5505450"/>
          <p14:tracePt t="34595" x="2597150" y="5499100"/>
          <p14:tracePt t="34609" x="2603500" y="5486400"/>
          <p14:tracePt t="34626" x="2622550" y="5441950"/>
          <p14:tracePt t="34642" x="2635250" y="5410200"/>
          <p14:tracePt t="34659" x="2635250" y="5391150"/>
          <p14:tracePt t="34675" x="2635250" y="5365750"/>
          <p14:tracePt t="34692" x="2635250" y="5327650"/>
          <p14:tracePt t="34709" x="2622550" y="5295900"/>
          <p14:tracePt t="34725" x="2603500" y="5264150"/>
          <p14:tracePt t="34742" x="2590800" y="5245100"/>
          <p14:tracePt t="34759" x="2565400" y="5219700"/>
          <p14:tracePt t="34775" x="2520950" y="5187950"/>
          <p14:tracePt t="34792" x="2451100" y="5162550"/>
          <p14:tracePt t="34794" x="2400300" y="5149850"/>
          <p14:tracePt t="34809" x="2355850" y="5137150"/>
          <p14:tracePt t="34825" x="2247900" y="5118100"/>
          <p14:tracePt t="34828" x="2184400" y="5099050"/>
          <p14:tracePt t="34843" x="2063750" y="5092700"/>
          <p14:tracePt t="34859" x="1968500" y="5092700"/>
          <p14:tracePt t="34875" x="1892300" y="5092700"/>
          <p14:tracePt t="34892" x="1835150" y="5092700"/>
          <p14:tracePt t="34909" x="1784350" y="5099050"/>
          <p14:tracePt t="34925" x="1739900" y="5124450"/>
          <p14:tracePt t="34942" x="1701800" y="5137150"/>
          <p14:tracePt t="34958" x="1670050" y="5162550"/>
          <p14:tracePt t="34975" x="1651000" y="5194300"/>
          <p14:tracePt t="34992" x="1631950" y="5219700"/>
          <p14:tracePt t="34994" x="1625600" y="5232400"/>
          <p14:tracePt t="35009" x="1619250" y="5245100"/>
          <p14:tracePt t="35025" x="1619250" y="5257800"/>
          <p14:tracePt t="35027" x="1619250" y="5264150"/>
          <p14:tracePt t="35042" x="1619250" y="5283200"/>
          <p14:tracePt t="35059" x="1619250" y="5302250"/>
          <p14:tracePt t="35075" x="1638300" y="5340350"/>
          <p14:tracePt t="35092" x="1663700" y="5384800"/>
          <p14:tracePt t="35109" x="1701800" y="5441950"/>
          <p14:tracePt t="35125" x="1771650" y="5499100"/>
          <p14:tracePt t="35142" x="1860550" y="5543550"/>
          <p14:tracePt t="35158" x="1993900" y="5588000"/>
          <p14:tracePt t="35175" x="2146300" y="5619750"/>
          <p14:tracePt t="35192" x="2305050" y="5632450"/>
          <p14:tracePt t="35194" x="2393950" y="5632450"/>
          <p14:tracePt t="35208" x="2463800" y="5632450"/>
          <p14:tracePt t="35225" x="2584450" y="5626100"/>
          <p14:tracePt t="35229" x="2628900" y="5613400"/>
          <p14:tracePt t="35242" x="2698750" y="5588000"/>
          <p14:tracePt t="35259" x="2743200" y="5562600"/>
          <p14:tracePt t="35275" x="2774950" y="5524500"/>
          <p14:tracePt t="35292" x="2794000" y="5486400"/>
          <p14:tracePt t="35309" x="2806700" y="5454650"/>
          <p14:tracePt t="35325" x="2813050" y="5422900"/>
          <p14:tracePt t="35342" x="2813050" y="5403850"/>
          <p14:tracePt t="35359" x="2813050" y="5384800"/>
          <p14:tracePt t="35375" x="2813050" y="5359400"/>
          <p14:tracePt t="35392" x="2806700" y="5327650"/>
          <p14:tracePt t="35409" x="2774950" y="5302250"/>
          <p14:tracePt t="35412" x="2755900" y="5289550"/>
          <p14:tracePt t="35425" x="2730500" y="5276850"/>
          <p14:tracePt t="35443" x="2641600" y="5232400"/>
          <p14:tracePt t="35459" x="2565400" y="5213350"/>
          <p14:tracePt t="35475" x="2476500" y="5200650"/>
          <p14:tracePt t="35492" x="2406650" y="5181600"/>
          <p14:tracePt t="35509" x="2355850" y="5181600"/>
          <p14:tracePt t="35525" x="2311400" y="5181600"/>
          <p14:tracePt t="35542" x="2298700" y="5187950"/>
          <p14:tracePt t="35683" x="0" y="0"/>
        </p14:tracePtLst>
        <p14:tracePtLst>
          <p14:tracePt t="36237" x="1835150" y="3803650"/>
          <p14:tracePt t="36245" x="1828800" y="3803650"/>
          <p14:tracePt t="36259" x="1822450" y="3810000"/>
          <p14:tracePt t="36276" x="1809750" y="3841750"/>
          <p14:tracePt t="36292" x="1803400" y="3892550"/>
          <p14:tracePt t="36309" x="1803400" y="3949700"/>
          <p14:tracePt t="36325" x="1803400" y="4032250"/>
          <p14:tracePt t="36342" x="1835150" y="4114800"/>
          <p14:tracePt t="36359" x="1885950" y="4184650"/>
          <p14:tracePt t="36363" x="1911350" y="4203700"/>
          <p14:tracePt t="36375" x="1936750" y="4222750"/>
          <p14:tracePt t="36392" x="1981200" y="4241800"/>
          <p14:tracePt t="36396" x="1993900" y="4248150"/>
          <p14:tracePt t="36409" x="2000250" y="4248150"/>
          <p14:tracePt t="36425" x="2025650" y="4248150"/>
          <p14:tracePt t="36428" x="2038350" y="4235450"/>
          <p14:tracePt t="36442" x="2051050" y="4197350"/>
          <p14:tracePt t="36459" x="2063750" y="4133850"/>
          <p14:tracePt t="36475" x="2063750" y="4095750"/>
          <p14:tracePt t="36492" x="2063750" y="4064000"/>
          <p14:tracePt t="36509" x="2063750" y="4044950"/>
          <p14:tracePt t="36525" x="2063750" y="4019550"/>
          <p14:tracePt t="36882" x="2057400" y="4013200"/>
          <p14:tracePt t="36898" x="2051050" y="3994150"/>
          <p14:tracePt t="36906" x="2044700" y="3981450"/>
          <p14:tracePt t="36914" x="2038350" y="3968750"/>
          <p14:tracePt t="36924" x="2025650" y="3962400"/>
          <p14:tracePt t="36941" x="2000250" y="3937000"/>
          <p14:tracePt t="36958" x="1962150" y="3911600"/>
          <p14:tracePt t="36974" x="1924050" y="3898900"/>
          <p14:tracePt t="36991" x="1885950" y="3892550"/>
          <p14:tracePt t="37008" x="1860550" y="3892550"/>
          <p14:tracePt t="37024" x="1828800" y="3892550"/>
          <p14:tracePt t="37041" x="1803400" y="3905250"/>
          <p14:tracePt t="37042" x="1797050" y="3917950"/>
          <p14:tracePt t="37058" x="1790700" y="3937000"/>
          <p14:tracePt t="37074" x="1784350" y="3956050"/>
          <p14:tracePt t="37091" x="1784350" y="3975100"/>
          <p14:tracePt t="37108" x="1790700" y="4000500"/>
          <p14:tracePt t="37124" x="1816100" y="4032250"/>
          <p14:tracePt t="37141" x="1879600" y="4064000"/>
          <p14:tracePt t="37157" x="1949450" y="4095750"/>
          <p14:tracePt t="37174" x="1993900" y="4102100"/>
          <p14:tracePt t="37191" x="2019300" y="4102100"/>
          <p14:tracePt t="37208" x="2044700" y="4089400"/>
          <p14:tracePt t="37224" x="2057400" y="4044950"/>
          <p14:tracePt t="37227" x="2057400" y="4032250"/>
          <p14:tracePt t="37242" x="2057400" y="3987800"/>
          <p14:tracePt t="37258" x="2057400" y="3962400"/>
          <p14:tracePt t="37274" x="2057400" y="3956050"/>
          <p14:tracePt t="37291" x="2057400" y="3949700"/>
          <p14:tracePt t="37482" x="0" y="0"/>
        </p14:tracePtLst>
        <p14:tracePtLst>
          <p14:tracePt t="38614" x="1936750" y="3860800"/>
          <p14:tracePt t="38622" x="1936750" y="3873500"/>
          <p14:tracePt t="38631" x="1936750" y="3879850"/>
          <p14:tracePt t="38641" x="1936750" y="3892550"/>
          <p14:tracePt t="38658" x="1930400" y="3937000"/>
          <p14:tracePt t="38674" x="1930400" y="3975100"/>
          <p14:tracePt t="38690" x="1943100" y="4013200"/>
          <p14:tracePt t="38707" x="1962150" y="4044950"/>
          <p14:tracePt t="38724" x="1993900" y="4064000"/>
          <p14:tracePt t="38741" x="2032000" y="4089400"/>
          <p14:tracePt t="38758" x="2070100" y="4108450"/>
          <p14:tracePt t="38774" x="2152650" y="4127500"/>
          <p14:tracePt t="38791" x="2241550" y="4140200"/>
          <p14:tracePt t="38794" x="2266950" y="4140200"/>
          <p14:tracePt t="38808" x="2298700" y="4140200"/>
          <p14:tracePt t="38825" x="2336800" y="4140200"/>
          <p14:tracePt t="38841" x="2355850" y="4121150"/>
          <p14:tracePt t="38844" x="2362200" y="4108450"/>
          <p14:tracePt t="38859" x="2362200" y="4083050"/>
          <p14:tracePt t="38875" x="2362200" y="4057650"/>
          <p14:tracePt t="38891" x="2362200" y="4019550"/>
          <p14:tracePt t="38908" x="2362200" y="3981450"/>
          <p14:tracePt t="38925" x="2343150" y="3943350"/>
          <p14:tracePt t="38941" x="2317750" y="3911600"/>
          <p14:tracePt t="38958" x="2305050" y="3886200"/>
          <p14:tracePt t="38974" x="2279650" y="3867150"/>
          <p14:tracePt t="38979" x="2260600" y="3860800"/>
          <p14:tracePt t="38991" x="2241550" y="3854450"/>
          <p14:tracePt t="39008" x="2222500" y="3848100"/>
          <p14:tracePt t="39011" x="2209800" y="3848100"/>
          <p14:tracePt t="39024" x="2197100" y="3848100"/>
          <p14:tracePt t="39041" x="2171700" y="3848100"/>
          <p14:tracePt t="39059" x="2114550" y="3879850"/>
          <p14:tracePt t="39075" x="2101850" y="3905250"/>
          <p14:tracePt t="39091" x="2089150" y="3937000"/>
          <p14:tracePt t="39108" x="2076450" y="3962400"/>
          <p14:tracePt t="39124" x="2070100" y="3981450"/>
          <p14:tracePt t="39141" x="2070100" y="4013200"/>
          <p14:tracePt t="39158" x="2070100" y="4032250"/>
          <p14:tracePt t="39175" x="2070100" y="4051300"/>
          <p14:tracePt t="39194" x="2076450" y="4064000"/>
          <p14:tracePt t="39228" x="2089150" y="4070350"/>
          <p14:tracePt t="39459" x="0" y="0"/>
        </p14:tracePtLst>
        <p14:tracePtLst>
          <p14:tracePt t="42508" x="6140450" y="5194300"/>
          <p14:tracePt t="42516" x="6134100" y="5207000"/>
          <p14:tracePt t="42524" x="6127750" y="5219700"/>
          <p14:tracePt t="42540" x="6121400" y="5238750"/>
          <p14:tracePt t="42556" x="6121400" y="5270500"/>
          <p14:tracePt t="42573" x="6121400" y="5302250"/>
          <p14:tracePt t="42590" x="6127750" y="5359400"/>
          <p14:tracePt t="42606" x="6146800" y="5403850"/>
          <p14:tracePt t="42611" x="6159500" y="5429250"/>
          <p14:tracePt t="42623" x="6178550" y="5454650"/>
          <p14:tracePt t="42640" x="6242050" y="5499100"/>
          <p14:tracePt t="42643" x="6292850" y="5530850"/>
          <p14:tracePt t="42656" x="6350000" y="5556250"/>
          <p14:tracePt t="42673" x="6489700" y="5594350"/>
          <p14:tracePt t="42690" x="6731000" y="5638800"/>
          <p14:tracePt t="42706" x="6864350" y="5638800"/>
          <p14:tracePt t="42723" x="7004050" y="5638800"/>
          <p14:tracePt t="42740" x="7086600" y="5619750"/>
          <p14:tracePt t="42756" x="7124700" y="5607050"/>
          <p14:tracePt t="42773" x="7156450" y="5588000"/>
          <p14:tracePt t="42790" x="7162800" y="5562600"/>
          <p14:tracePt t="42806" x="7175500" y="5530850"/>
          <p14:tracePt t="42824" x="7181850" y="5505450"/>
          <p14:tracePt t="42839" x="7181850" y="5467350"/>
          <p14:tracePt t="42856" x="7181850" y="5435600"/>
          <p14:tracePt t="42859" x="7181850" y="5416550"/>
          <p14:tracePt t="42873" x="7181850" y="5391150"/>
          <p14:tracePt t="42890" x="7156450" y="5340350"/>
          <p14:tracePt t="42907" x="7137400" y="5321300"/>
          <p14:tracePt t="42923" x="7105650" y="5295900"/>
          <p14:tracePt t="42940" x="7054850" y="5270500"/>
          <p14:tracePt t="42956" x="6985000" y="5238750"/>
          <p14:tracePt t="42973" x="6915150" y="5226050"/>
          <p14:tracePt t="42990" x="6838950" y="5213350"/>
          <p14:tracePt t="43006" x="6781800" y="5213350"/>
          <p14:tracePt t="43023" x="6718300" y="5213350"/>
          <p14:tracePt t="43027" x="6680200" y="5213350"/>
          <p14:tracePt t="43039" x="6654800" y="5219700"/>
          <p14:tracePt t="43056" x="6616700" y="5238750"/>
          <p14:tracePt t="43059" x="6597650" y="5245100"/>
          <p14:tracePt t="43073" x="6578600" y="5251450"/>
          <p14:tracePt t="43090" x="6546850" y="5270500"/>
          <p14:tracePt t="43106" x="6540500" y="5276850"/>
          <p14:tracePt t="43124" x="6540500" y="5283200"/>
          <p14:tracePt t="43139" x="6534150" y="5283200"/>
          <p14:tracePt t="43156" x="6534150" y="5289550"/>
          <p14:tracePt t="43173" x="6534150" y="5295900"/>
          <p14:tracePt t="44763" x="0" y="0"/>
        </p14:tracePtLst>
        <p14:tracePtLst>
          <p14:tracePt t="45436" x="3638550" y="3835400"/>
          <p14:tracePt t="45546" x="0" y="0"/>
        </p14:tracePtLst>
        <p14:tracePtLst>
          <p14:tracePt t="45964" x="7112000" y="4165600"/>
          <p14:tracePt t="46043" x="0" y="0"/>
        </p14:tracePtLst>
        <p14:tracePtLst>
          <p14:tracePt t="46404" x="4470400" y="4375150"/>
          <p14:tracePt t="46483" x="0" y="0"/>
        </p14:tracePtLst>
        <p14:tracePtLst>
          <p14:tracePt t="46748" x="7086600" y="4546600"/>
          <p14:tracePt t="46827" x="0" y="0"/>
        </p14:tracePtLst>
        <p14:tracePtLst>
          <p14:tracePt t="47491" x="5537200" y="1651000"/>
          <p14:tracePt t="47532" x="5549900" y="1651000"/>
          <p14:tracePt t="47539" x="5594350" y="1651000"/>
          <p14:tracePt t="47555" x="5740400" y="1676400"/>
          <p14:tracePt t="47571" x="5962650" y="1714500"/>
          <p14:tracePt t="47588" x="6254750" y="1733550"/>
          <p14:tracePt t="47604" x="6559550" y="1733550"/>
          <p14:tracePt t="47621" x="6889750" y="1733550"/>
          <p14:tracePt t="47638" x="7156450" y="1733550"/>
          <p14:tracePt t="47654" x="7334250" y="1733550"/>
          <p14:tracePt t="47671" x="7454900" y="1733550"/>
          <p14:tracePt t="47688" x="7505700" y="1733550"/>
          <p14:tracePt t="47691" x="7524750" y="1733550"/>
          <p14:tracePt t="47704" x="7543800" y="1733550"/>
          <p14:tracePt t="47722" x="7581900" y="1733550"/>
          <p14:tracePt t="47738" x="7600950" y="1733550"/>
          <p14:tracePt t="47755" x="7607300" y="1733550"/>
          <p14:tracePt t="47771" x="7620000" y="1733550"/>
          <p14:tracePt t="48114" x="0" y="0"/>
        </p14:tracePtLst>
        <p14:tracePtLst>
          <p14:tracePt t="48812" x="7473950" y="1670050"/>
          <p14:tracePt t="48820" x="7480300" y="1670050"/>
          <p14:tracePt t="48827" x="7499350" y="1670050"/>
          <p14:tracePt t="48838" x="7524750" y="1670050"/>
          <p14:tracePt t="48854" x="7613650" y="1670050"/>
          <p14:tracePt t="48871" x="7778750" y="1676400"/>
          <p14:tracePt t="48887" x="7950200" y="1701800"/>
          <p14:tracePt t="48904" x="8108950" y="1733550"/>
          <p14:tracePt t="48921" x="8235950" y="1739900"/>
          <p14:tracePt t="48924" x="8280400" y="1739900"/>
          <p14:tracePt t="48938" x="8343900" y="1739900"/>
          <p14:tracePt t="48955" x="8388350" y="1739900"/>
          <p14:tracePt t="48971" x="8407400" y="1739900"/>
          <p14:tracePt t="48987" x="8413750" y="1739900"/>
          <p14:tracePt t="49259" x="0" y="0"/>
        </p14:tracePtLst>
        <p14:tracePtLst>
          <p14:tracePt t="50068" x="7410450" y="3517900"/>
          <p14:tracePt t="50099" x="7416800" y="3517900"/>
          <p14:tracePt t="50108" x="7442200" y="3517900"/>
          <p14:tracePt t="50121" x="7473950" y="3517900"/>
          <p14:tracePt t="50137" x="7588250" y="3517900"/>
          <p14:tracePt t="50141" x="7677150" y="3517900"/>
          <p14:tracePt t="50155" x="7835900" y="3517900"/>
          <p14:tracePt t="50171" x="7962900" y="3517900"/>
          <p14:tracePt t="50187" x="8020050" y="3517900"/>
          <p14:tracePt t="50203" x="8032750" y="3517900"/>
          <p14:tracePt t="50220" x="8039100" y="3517900"/>
          <p14:tracePt t="50420" x="0" y="0"/>
        </p14:tracePtLst>
        <p14:tracePtLst>
          <p14:tracePt t="50821" x="7816850" y="3536950"/>
          <p14:tracePt t="50852" x="7829550" y="3536950"/>
          <p14:tracePt t="50861" x="7854950" y="3536950"/>
          <p14:tracePt t="50870" x="7880350" y="3536950"/>
          <p14:tracePt t="50887" x="7981950" y="3536950"/>
          <p14:tracePt t="50904" x="8115300" y="3536950"/>
          <p14:tracePt t="50907" x="8191500" y="3536950"/>
          <p14:tracePt t="50920" x="8267700" y="3536950"/>
          <p14:tracePt t="50937" x="8369300" y="3536950"/>
          <p14:tracePt t="50954" x="8439150" y="3536950"/>
          <p14:tracePt t="50970" x="8445500" y="3536950"/>
          <p14:tracePt t="51123" x="0" y="0"/>
        </p14:tracePtLst>
        <p14:tracePtLst>
          <p14:tracePt t="51710" x="8248650" y="3543300"/>
          <p14:tracePt t="51717" x="8261350" y="3543300"/>
          <p14:tracePt t="51726" x="8274050" y="3543300"/>
          <p14:tracePt t="51737" x="8299450" y="3543300"/>
          <p14:tracePt t="51754" x="8407400" y="3543300"/>
          <p14:tracePt t="51770" x="8470900" y="3543300"/>
          <p14:tracePt t="51786" x="8528050" y="3543300"/>
          <p14:tracePt t="51803" x="8553450" y="3543300"/>
          <p14:tracePt t="51820" x="8572500" y="3543300"/>
          <p14:tracePt t="51837" x="8585200" y="3543300"/>
          <p14:tracePt t="51853" x="8597900" y="3543300"/>
          <p14:tracePt t="51870" x="8616950" y="3543300"/>
          <p14:tracePt t="51887" x="8648700" y="3543300"/>
          <p14:tracePt t="51903" x="8667750" y="3543300"/>
          <p14:tracePt t="51908" x="8674100" y="3543300"/>
          <p14:tracePt t="51920" x="8680450" y="3543300"/>
          <p14:tracePt t="51937" x="8686800" y="3543300"/>
          <p14:tracePt t="52066" x="0" y="0"/>
        </p14:tracePtLst>
        <p14:tracePtLst>
          <p14:tracePt t="52698" x="8915400" y="3530600"/>
          <p14:tracePt t="52706" x="8928100" y="3530600"/>
          <p14:tracePt t="52714" x="8934450" y="3530600"/>
          <p14:tracePt t="52722" x="8953500" y="3530600"/>
          <p14:tracePt t="52736" x="8978900" y="3530600"/>
          <p14:tracePt t="52752" x="9042400" y="3530600"/>
          <p14:tracePt t="52769" x="9105900" y="3530600"/>
          <p14:tracePt t="52770" x="9137650" y="3530600"/>
          <p14:tracePt t="52786" x="9201150" y="3530600"/>
          <p14:tracePt t="52802" x="9245600" y="3530600"/>
          <p14:tracePt t="52819" x="9264650" y="3530600"/>
          <p14:tracePt t="52835" x="9271000" y="3530600"/>
          <p14:tracePt t="52852" x="9277350" y="3530600"/>
          <p14:tracePt t="52869" x="9283700" y="3530600"/>
          <p14:tracePt t="52885" x="9290050" y="3530600"/>
          <p14:tracePt t="52902" x="9302750" y="3530600"/>
          <p14:tracePt t="53426" x="0" y="0"/>
        </p14:tracePtLst>
        <p14:tracePtLst>
          <p14:tracePt t="55933" x="10223500" y="1631950"/>
          <p14:tracePt t="56052" x="10229850" y="1631950"/>
          <p14:tracePt t="56061" x="10255250" y="1631950"/>
          <p14:tracePt t="56068" x="10287000" y="1631950"/>
          <p14:tracePt t="56085" x="10382250" y="1631950"/>
          <p14:tracePt t="56102" x="10496550" y="1631950"/>
          <p14:tracePt t="56118" x="10604500" y="1631950"/>
          <p14:tracePt t="56135" x="10661650" y="1631950"/>
          <p14:tracePt t="56139" x="10687050" y="1631950"/>
          <p14:tracePt t="56152" x="10699750" y="1631950"/>
          <p14:tracePt t="56169" x="10706100" y="1631950"/>
          <p14:tracePt t="56403" x="0" y="0"/>
        </p14:tracePtLst>
        <p14:tracePtLst>
          <p14:tracePt t="56925" x="7613650" y="2762250"/>
          <p14:tracePt t="56933" x="7588250" y="2781300"/>
          <p14:tracePt t="56940" x="7562850" y="2806700"/>
          <p14:tracePt t="56951" x="7537450" y="2832100"/>
          <p14:tracePt t="56968" x="7505700" y="2908300"/>
          <p14:tracePt t="56984" x="7480300" y="2984500"/>
          <p14:tracePt t="56987" x="7473950" y="3028950"/>
          <p14:tracePt t="57002" x="7461250" y="3111500"/>
          <p14:tracePt t="57019" x="7454900" y="3187700"/>
          <p14:tracePt t="57035" x="7486650" y="3289300"/>
          <p14:tracePt t="57051" x="7575550" y="3397250"/>
          <p14:tracePt t="57068" x="7715250" y="3498850"/>
          <p14:tracePt t="57085" x="7937500" y="3594100"/>
          <p14:tracePt t="57101" x="8280400" y="3683000"/>
          <p14:tracePt t="57118" x="8648700" y="3721100"/>
          <p14:tracePt t="57134" x="8909050" y="3727450"/>
          <p14:tracePt t="57151" x="9086850" y="3727450"/>
          <p14:tracePt t="57168" x="9194800" y="3721100"/>
          <p14:tracePt t="57184" x="9239250" y="3695700"/>
          <p14:tracePt t="57186" x="9251950" y="3676650"/>
          <p14:tracePt t="57201" x="9264650" y="3651250"/>
          <p14:tracePt t="57203" x="9283700" y="3625850"/>
          <p14:tracePt t="57218" x="9315450" y="3543300"/>
          <p14:tracePt t="57234" x="9353550" y="3448050"/>
          <p14:tracePt t="57251" x="9372600" y="3352800"/>
          <p14:tracePt t="57268" x="9378950" y="3244850"/>
          <p14:tracePt t="57284" x="9378950" y="3136900"/>
          <p14:tracePt t="57301" x="9378950" y="3009900"/>
          <p14:tracePt t="57318" x="9353550" y="2895600"/>
          <p14:tracePt t="57335" x="9321800" y="2806700"/>
          <p14:tracePt t="57339" x="9296400" y="2768600"/>
          <p14:tracePt t="57351" x="9277350" y="2743200"/>
          <p14:tracePt t="57368" x="9232900" y="2692400"/>
          <p14:tracePt t="57371" x="9207500" y="2679700"/>
          <p14:tracePt t="57384" x="9175750" y="2660650"/>
          <p14:tracePt t="57402" x="9061450" y="2635250"/>
          <p14:tracePt t="57419" x="8985250" y="2635250"/>
          <p14:tracePt t="57435" x="8870950" y="2635250"/>
          <p14:tracePt t="57451" x="8769350" y="2647950"/>
          <p14:tracePt t="57468" x="8699500" y="2660650"/>
          <p14:tracePt t="57484" x="8667750" y="2673350"/>
          <p14:tracePt t="57501" x="8648700" y="2686050"/>
          <p14:tracePt t="57627" x="0" y="0"/>
        </p14:tracePtLst>
        <p14:tracePtLst>
          <p14:tracePt t="58220" x="10255250" y="1689100"/>
          <p14:tracePt t="58244" x="10261600" y="1689100"/>
          <p14:tracePt t="58252" x="10287000" y="1689100"/>
          <p14:tracePt t="58261" x="10325100" y="1689100"/>
          <p14:tracePt t="58268" x="10369550" y="1695450"/>
          <p14:tracePt t="58284" x="10490200" y="1695450"/>
          <p14:tracePt t="58301" x="10604500" y="1695450"/>
          <p14:tracePt t="58318" x="10674350" y="1695450"/>
          <p14:tracePt t="58334" x="10687050" y="1695450"/>
          <p14:tracePt t="58351" x="10693400" y="1695450"/>
          <p14:tracePt t="58474" x="0" y="0"/>
        </p14:tracePtLst>
        <p14:tracePtLst>
          <p14:tracePt t="59332" x="4197350" y="1860550"/>
          <p14:tracePt t="59380" x="4222750" y="1860550"/>
          <p14:tracePt t="59388" x="4248150" y="1860550"/>
          <p14:tracePt t="59401" x="4286250" y="1860550"/>
          <p14:tracePt t="59418" x="4470400" y="1860550"/>
          <p14:tracePt t="59434" x="4648200" y="1860550"/>
          <p14:tracePt t="59451" x="4845050" y="1873250"/>
          <p14:tracePt t="59467" x="4972050" y="1873250"/>
          <p14:tracePt t="59484" x="5048250" y="1873250"/>
          <p14:tracePt t="59501" x="5080000" y="1873250"/>
          <p14:tracePt t="59534" x="5086350" y="1873250"/>
          <p14:tracePt t="59714" x="0" y="0"/>
        </p14:tracePtLst>
        <p14:tracePtLst>
          <p14:tracePt t="60045" x="4241800" y="1873250"/>
          <p14:tracePt t="60083" x="4248150" y="1873250"/>
          <p14:tracePt t="60092" x="4267200" y="1873250"/>
          <p14:tracePt t="60100" x="4298950" y="1873250"/>
          <p14:tracePt t="60117" x="4419600" y="1873250"/>
          <p14:tracePt t="60134" x="4597400" y="1873250"/>
          <p14:tracePt t="60151" x="4768850" y="1873250"/>
          <p14:tracePt t="60155" x="4838700" y="1873250"/>
          <p14:tracePt t="60167" x="4895850" y="1873250"/>
          <p14:tracePt t="60184" x="4959350" y="1873250"/>
          <p14:tracePt t="60189" x="4978400" y="1873250"/>
          <p14:tracePt t="60200" x="4984750" y="1873250"/>
          <p14:tracePt t="60217" x="4991100" y="1873250"/>
          <p14:tracePt t="60323" x="0" y="0"/>
        </p14:tracePtLst>
        <p14:tracePtLst>
          <p14:tracePt t="61028" x="5543550" y="1835150"/>
          <p14:tracePt t="61092" x="5549900" y="1835150"/>
          <p14:tracePt t="61102" x="5575300" y="1835150"/>
          <p14:tracePt t="61108" x="5594350" y="1835150"/>
          <p14:tracePt t="61117" x="5638800" y="1835150"/>
          <p14:tracePt t="61133" x="5753100" y="1835150"/>
          <p14:tracePt t="61150" x="5924550" y="1841500"/>
          <p14:tracePt t="61167" x="6121400" y="1847850"/>
          <p14:tracePt t="61171" x="6229350" y="1847850"/>
          <p14:tracePt t="61183" x="6330950" y="1847850"/>
          <p14:tracePt t="61200" x="6515100" y="1847850"/>
          <p14:tracePt t="61203" x="6578600" y="1847850"/>
          <p14:tracePt t="61216" x="6616700" y="1847850"/>
          <p14:tracePt t="61233" x="6673850" y="1847850"/>
          <p14:tracePt t="61235" x="6686550" y="1847850"/>
          <p14:tracePt t="61250" x="6699250" y="1847850"/>
          <p14:tracePt t="61402" x="0" y="0"/>
        </p14:tracePtLst>
        <p14:tracePtLst>
          <p14:tracePt t="61819" x="6254750" y="1847850"/>
          <p14:tracePt t="61868" x="6273800" y="1847850"/>
          <p14:tracePt t="61876" x="6305550" y="1847850"/>
          <p14:tracePt t="61884" x="6350000" y="1847850"/>
          <p14:tracePt t="61900" x="6489700" y="1847850"/>
          <p14:tracePt t="61916" x="6648450" y="1847850"/>
          <p14:tracePt t="61933" x="6807200" y="1847850"/>
          <p14:tracePt t="61950" x="6921500" y="1847850"/>
          <p14:tracePt t="61966" x="6972300" y="1847850"/>
          <p14:tracePt t="61983" x="6985000" y="1847850"/>
          <p14:tracePt t="62000" x="6991350" y="1847850"/>
          <p14:tracePt t="62131" x="0" y="0"/>
        </p14:tracePtLst>
        <p14:tracePtLst>
          <p14:tracePt t="62437" x="6623050" y="1847850"/>
          <p14:tracePt t="62477" x="6635750" y="1847850"/>
          <p14:tracePt t="62485" x="6667500" y="1847850"/>
          <p14:tracePt t="62500" x="6775450" y="1847850"/>
          <p14:tracePt t="62516" x="6940550" y="1847850"/>
          <p14:tracePt t="62533" x="7131050" y="1847850"/>
          <p14:tracePt t="62550" x="7308850" y="1847850"/>
          <p14:tracePt t="62567" x="7448550" y="1847850"/>
          <p14:tracePt t="62572" x="7512050" y="1847850"/>
          <p14:tracePt t="62583" x="7556500" y="1847850"/>
          <p14:tracePt t="62601" x="7613650" y="1847850"/>
          <p14:tracePt t="62605" x="7645400" y="1854200"/>
          <p14:tracePt t="62616" x="7651750" y="1854200"/>
          <p14:tracePt t="62633" x="7677150" y="1854200"/>
          <p14:tracePt t="62649" x="7683500" y="1854200"/>
          <p14:tracePt t="62731" x="0" y="0"/>
        </p14:tracePtLst>
        <p14:tracePtLst>
          <p14:tracePt t="63079" x="7016750" y="1854200"/>
          <p14:tracePt t="63088" x="7048500" y="1854200"/>
          <p14:tracePt t="63099" x="7162800" y="1854200"/>
          <p14:tracePt t="63116" x="7334250" y="1854200"/>
          <p14:tracePt t="63134" x="7531100" y="1854200"/>
          <p14:tracePt t="63150" x="7734300" y="1873250"/>
          <p14:tracePt t="63166" x="7899400" y="1873250"/>
          <p14:tracePt t="63183" x="8020050" y="1873250"/>
          <p14:tracePt t="63200" x="8077200" y="1873250"/>
          <p14:tracePt t="63204" x="8096250" y="1873250"/>
          <p14:tracePt t="63216" x="8115300" y="1873250"/>
          <p14:tracePt t="63233" x="8147050" y="1873250"/>
          <p14:tracePt t="63249" x="8172450" y="1873250"/>
          <p14:tracePt t="63250" x="8178800" y="1873250"/>
          <p14:tracePt t="63266" x="8197850" y="1873250"/>
          <p14:tracePt t="63282" x="8204200" y="1873250"/>
          <p14:tracePt t="63299" x="8210550" y="1873250"/>
          <p14:tracePt t="63555" x="0" y="0"/>
        </p14:tracePtLst>
        <p14:tracePtLst>
          <p14:tracePt t="65076" x="6235700" y="1873250"/>
          <p14:tracePt t="65116" x="6248400" y="1873250"/>
          <p14:tracePt t="65124" x="6267450" y="1873250"/>
          <p14:tracePt t="65132" x="6292850" y="1873250"/>
          <p14:tracePt t="65149" x="6388100" y="1873250"/>
          <p14:tracePt t="65165" x="6521450" y="1873250"/>
          <p14:tracePt t="65182" x="6711950" y="1873250"/>
          <p14:tracePt t="65198" x="6870700" y="1873250"/>
          <p14:tracePt t="65215" x="6997700" y="1873250"/>
          <p14:tracePt t="65232" x="7054850" y="1873250"/>
          <p14:tracePt t="65235" x="7073900" y="1873250"/>
          <p14:tracePt t="65249" x="7092950" y="1879600"/>
          <p14:tracePt t="65268" x="7099300" y="1879600"/>
          <p14:tracePt t="65283" x="7105650" y="1879600"/>
          <p14:tracePt t="65299" x="7118350" y="1885950"/>
          <p14:tracePt t="65348" x="7124700" y="1885950"/>
          <p14:tracePt t="65365" x="7131050" y="1892300"/>
          <p14:tracePt t="65380" x="7137400" y="1892300"/>
          <p14:tracePt t="65388" x="7150100" y="1892300"/>
          <p14:tracePt t="65398" x="7156450" y="1892300"/>
          <p14:tracePt t="65415" x="7181850" y="1898650"/>
          <p14:tracePt t="65432" x="7200900" y="1898650"/>
          <p14:tracePt t="65449" x="7213600" y="1898650"/>
          <p14:tracePt t="65452" x="7219950" y="1898650"/>
          <p14:tracePt t="65885" x="7226300" y="1898650"/>
          <p14:tracePt t="65893" x="7232650" y="1898650"/>
          <p14:tracePt t="65900" x="7239000" y="1898650"/>
          <p14:tracePt t="65915" x="7270750" y="1898650"/>
          <p14:tracePt t="65932" x="7296150" y="1905000"/>
          <p14:tracePt t="65949" x="7302500" y="1905000"/>
          <p14:tracePt t="65965" x="7321550" y="1911350"/>
          <p14:tracePt t="66179" x="0" y="0"/>
        </p14:tracePtLst>
        <p14:tracePtLst>
          <p14:tracePt t="66830" x="7524750" y="1911350"/>
          <p14:tracePt t="66837" x="7556500" y="1911350"/>
          <p14:tracePt t="66848" x="7607300" y="1911350"/>
          <p14:tracePt t="66865" x="7747000" y="1911350"/>
          <p14:tracePt t="66882" x="7975600" y="1911350"/>
          <p14:tracePt t="66899" x="8077200" y="1911350"/>
          <p14:tracePt t="66915" x="8115300" y="1911350"/>
          <p14:tracePt t="66931" x="8121650" y="1911350"/>
          <p14:tracePt t="67132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5586" y="1955068"/>
            <a:ext cx="10572318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本质上就是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里不能定义同名的标识符（类名，接口名，枚举名）。例如一个类名和一个接口名不能相同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如果要使用其它包里标识符，有二个办法：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用完全限定名，例如要调用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java.util.Arrays.sort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语句后面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，先引入要使用其它包里的标识符，再使用：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9637" lvl="2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.*; </a:t>
            </a:r>
          </a:p>
          <a:p>
            <a:pPr marL="909637" lvl="2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Arrays.sort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语句可以有多条，分别引入多个包里的名字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305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427"/>
    </mc:Choice>
    <mc:Fallback xmlns="">
      <p:transition spd="slow" advTm="127427"/>
    </mc:Fallback>
  </mc:AlternateContent>
  <p:extLst>
    <p:ext uri="{3A86A75C-4F4B-4683-9AE1-C65F6400EC91}">
      <p14:laserTraceLst xmlns:p14="http://schemas.microsoft.com/office/powerpoint/2010/main">
        <p14:tracePtLst>
          <p14:tracePt t="10312" x="4572000" y="2851150"/>
          <p14:tracePt t="10392" x="4686300" y="2863850"/>
          <p14:tracePt t="10399" x="4730750" y="2863850"/>
          <p14:tracePt t="10416" x="4870450" y="2863850"/>
          <p14:tracePt t="10432" x="5048250" y="2863850"/>
          <p14:tracePt t="10449" x="5270500" y="2863850"/>
          <p14:tracePt t="10466" x="5549900" y="2863850"/>
          <p14:tracePt t="10469" x="5702300" y="2863850"/>
          <p14:tracePt t="10483" x="5829300" y="2863850"/>
          <p14:tracePt t="10499" x="6051550" y="2863850"/>
          <p14:tracePt t="10516" x="6324600" y="2863850"/>
          <p14:tracePt t="10532" x="6470650" y="2863850"/>
          <p14:tracePt t="10549" x="6591300" y="2863850"/>
          <p14:tracePt t="10566" x="6686550" y="2863850"/>
          <p14:tracePt t="10583" x="6762750" y="2863850"/>
          <p14:tracePt t="10599" x="6800850" y="2863850"/>
          <p14:tracePt t="10616" x="6832600" y="2863850"/>
          <p14:tracePt t="10633" x="6838950" y="2863850"/>
          <p14:tracePt t="10649" x="6845300" y="2863850"/>
          <p14:tracePt t="11797" x="0" y="0"/>
        </p14:tracePtLst>
        <p14:tracePtLst>
          <p14:tracePt t="12480" x="7289800" y="2908300"/>
          <p14:tracePt t="12582" x="7308850" y="2908300"/>
          <p14:tracePt t="12593" x="7340600" y="2908300"/>
          <p14:tracePt t="12605" x="7461250" y="2908300"/>
          <p14:tracePt t="12616" x="7524750" y="2908300"/>
          <p14:tracePt t="12632" x="7664450" y="2908300"/>
          <p14:tracePt t="12649" x="7766050" y="2908300"/>
          <p14:tracePt t="12653" x="7804150" y="2908300"/>
          <p14:tracePt t="12666" x="7816850" y="2908300"/>
          <p14:tracePt t="12682" x="7835900" y="2908300"/>
          <p14:tracePt t="12789" x="0" y="0"/>
        </p14:tracePtLst>
        <p14:tracePtLst>
          <p14:tracePt t="13400" x="8013700" y="2889250"/>
          <p14:tracePt t="13495" x="8032750" y="2889250"/>
          <p14:tracePt t="13514" x="8089900" y="2901950"/>
          <p14:tracePt t="13533" x="8255000" y="2927350"/>
          <p14:tracePt t="13548" x="8382000" y="2940050"/>
          <p14:tracePt t="13565" x="8502650" y="2959100"/>
          <p14:tracePt t="13581" x="8578850" y="2959100"/>
          <p14:tracePt t="13598" x="8636000" y="2959100"/>
          <p14:tracePt t="13615" x="8655050" y="2959100"/>
          <p14:tracePt t="13632" x="8667750" y="2959100"/>
          <p14:tracePt t="13950" x="0" y="0"/>
        </p14:tracePtLst>
        <p14:tracePtLst>
          <p14:tracePt t="14873" x="9029700" y="2882900"/>
          <p14:tracePt t="14893" x="9080500" y="2889250"/>
          <p14:tracePt t="14910" x="9156700" y="2908300"/>
          <p14:tracePt t="14919" x="9213850" y="2914650"/>
          <p14:tracePt t="14931" x="9277350" y="2921000"/>
          <p14:tracePt t="14948" x="9486900" y="2921000"/>
          <p14:tracePt t="14964" x="9613900" y="2921000"/>
          <p14:tracePt t="14981" x="9715500" y="2921000"/>
          <p14:tracePt t="14998" x="9779000" y="2921000"/>
          <p14:tracePt t="15014" x="9810750" y="2921000"/>
          <p14:tracePt t="15031" x="9829800" y="2921000"/>
          <p14:tracePt t="15048" x="9836150" y="2921000"/>
          <p14:tracePt t="15309" x="0" y="0"/>
        </p14:tracePtLst>
        <p14:tracePtLst>
          <p14:tracePt t="16366" x="2203450" y="3251200"/>
          <p14:tracePt t="16431" x="2197100" y="3251200"/>
          <p14:tracePt t="16448" x="2222500" y="3263900"/>
          <p14:tracePt t="16465" x="2292350" y="3270250"/>
          <p14:tracePt t="16469" x="2336800" y="3270250"/>
          <p14:tracePt t="16481" x="2381250" y="3270250"/>
          <p14:tracePt t="16498" x="2457450" y="3270250"/>
          <p14:tracePt t="16502" x="2489200" y="3270250"/>
          <p14:tracePt t="16514" x="2508250" y="3270250"/>
          <p14:tracePt t="16531" x="2552700" y="3270250"/>
          <p14:tracePt t="16548" x="2597150" y="3270250"/>
          <p14:tracePt t="16564" x="2603500" y="3270250"/>
          <p14:tracePt t="16900" x="0" y="0"/>
        </p14:tracePtLst>
        <p14:tracePtLst>
          <p14:tracePt t="17537" x="3378200" y="3232150"/>
          <p14:tracePt t="17606" x="3409950" y="3232150"/>
          <p14:tracePt t="17622" x="3530600" y="3232150"/>
          <p14:tracePt t="17631" x="3613150" y="3232150"/>
          <p14:tracePt t="17647" x="3835400" y="3232150"/>
          <p14:tracePt t="17663" x="4044950" y="3232150"/>
          <p14:tracePt t="17680" x="4222750" y="3232150"/>
          <p14:tracePt t="17697" x="4318000" y="3232150"/>
          <p14:tracePt t="17714" x="4343400" y="3232150"/>
          <p14:tracePt t="17730" x="4349750" y="3232150"/>
          <p14:tracePt t="17924" x="0" y="0"/>
        </p14:tracePtLst>
        <p14:tracePtLst>
          <p14:tracePt t="18392" x="2692400" y="3181350"/>
          <p14:tracePt t="18464" x="2711450" y="3181350"/>
          <p14:tracePt t="18480" x="2825750" y="3181350"/>
          <p14:tracePt t="18497" x="3060700" y="3181350"/>
          <p14:tracePt t="18501" x="3251200" y="3181350"/>
          <p14:tracePt t="18513" x="3467100" y="3181350"/>
          <p14:tracePt t="18530" x="4006850" y="3181350"/>
          <p14:tracePt t="18533" x="4286250" y="3181350"/>
          <p14:tracePt t="18547" x="4565650" y="3181350"/>
          <p14:tracePt t="18564" x="5041900" y="3181350"/>
          <p14:tracePt t="18580" x="5334000" y="3181350"/>
          <p14:tracePt t="18597" x="5391150" y="3181350"/>
          <p14:tracePt t="18613" x="5416550" y="3181350"/>
          <p14:tracePt t="18630" x="5422900" y="3181350"/>
          <p14:tracePt t="18647" x="5435600" y="3181350"/>
          <p14:tracePt t="18663" x="5448300" y="3181350"/>
          <p14:tracePt t="20095" x="0" y="0"/>
        </p14:tracePtLst>
        <p14:tracePtLst>
          <p14:tracePt t="24249" x="2984500" y="3352800"/>
          <p14:tracePt t="24261" x="2984500" y="3390900"/>
          <p14:tracePt t="24278" x="2997200" y="3409950"/>
          <p14:tracePt t="24295" x="3003550" y="3416300"/>
          <p14:tracePt t="24328" x="3009900" y="3429000"/>
          <p14:tracePt t="24357" x="3016250" y="3441700"/>
          <p14:tracePt t="24382" x="3022600" y="3454400"/>
          <p14:tracePt t="24390" x="3028950" y="3460750"/>
          <p14:tracePt t="24399" x="3035300" y="3460750"/>
          <p14:tracePt t="24411" x="3035300" y="3467100"/>
          <p14:tracePt t="24428" x="3060700" y="3486150"/>
          <p14:tracePt t="24445" x="3105150" y="3511550"/>
          <p14:tracePt t="24461" x="3175000" y="3543300"/>
          <p14:tracePt t="24478" x="3289300" y="3581400"/>
          <p14:tracePt t="24495" x="3390900" y="3606800"/>
          <p14:tracePt t="24511" x="3492500" y="3625850"/>
          <p14:tracePt t="24528" x="3549650" y="3638550"/>
          <p14:tracePt t="24545" x="3581400" y="3638550"/>
          <p14:tracePt t="24561" x="3619500" y="3638550"/>
          <p14:tracePt t="24565" x="3625850" y="3638550"/>
          <p14:tracePt t="24578" x="3651250" y="3638550"/>
          <p14:tracePt t="24595" x="3695700" y="3632200"/>
          <p14:tracePt t="24611" x="3721100" y="3619500"/>
          <p14:tracePt t="24615" x="3733800" y="3613150"/>
          <p14:tracePt t="24628" x="3752850" y="3587750"/>
          <p14:tracePt t="24645" x="3752850" y="3568700"/>
          <p14:tracePt t="24661" x="3752850" y="3543300"/>
          <p14:tracePt t="24678" x="3752850" y="3524250"/>
          <p14:tracePt t="24694" x="3752850" y="3492500"/>
          <p14:tracePt t="24711" x="3727450" y="3473450"/>
          <p14:tracePt t="24728" x="3683000" y="3441700"/>
          <p14:tracePt t="24744" x="3619500" y="3409950"/>
          <p14:tracePt t="24761" x="3543300" y="3390900"/>
          <p14:tracePt t="24778" x="3473450" y="3378200"/>
          <p14:tracePt t="24781" x="3448050" y="3378200"/>
          <p14:tracePt t="24794" x="3416300" y="3378200"/>
          <p14:tracePt t="24811" x="3378200" y="3378200"/>
          <p14:tracePt t="24814" x="3359150" y="3378200"/>
          <p14:tracePt t="24828" x="3340100" y="3378200"/>
          <p14:tracePt t="24844" x="3321050" y="3378200"/>
          <p14:tracePt t="24861" x="3314700" y="3397250"/>
          <p14:tracePt t="24878" x="3308350" y="3422650"/>
          <p14:tracePt t="24894" x="3308350" y="3467100"/>
          <p14:tracePt t="24911" x="3314700" y="3524250"/>
          <p14:tracePt t="24928" x="3352800" y="3581400"/>
          <p14:tracePt t="24944" x="3403600" y="3638550"/>
          <p14:tracePt t="24961" x="3467100" y="3683000"/>
          <p14:tracePt t="24978" x="3530600" y="3714750"/>
          <p14:tracePt t="24981" x="3581400" y="3733800"/>
          <p14:tracePt t="24994" x="3625850" y="3752850"/>
          <p14:tracePt t="25011" x="3727450" y="3778250"/>
          <p14:tracePt t="25028" x="3924300" y="3816350"/>
          <p14:tracePt t="25044" x="4019550" y="3835400"/>
          <p14:tracePt t="25061" x="4070350" y="3835400"/>
          <p14:tracePt t="25078" x="4083050" y="3835400"/>
          <p14:tracePt t="25214" x="4089400" y="3835400"/>
          <p14:tracePt t="25229" x="4102100" y="3829050"/>
          <p14:tracePt t="25247" x="4127500" y="3822700"/>
          <p14:tracePt t="25267" x="4165600" y="3810000"/>
          <p14:tracePt t="25269" x="4184650" y="3803650"/>
          <p14:tracePt t="25279" x="4203700" y="3797300"/>
          <p14:tracePt t="25294" x="4254500" y="3784600"/>
          <p14:tracePt t="25311" x="4337050" y="3752850"/>
          <p14:tracePt t="25328" x="4470400" y="3721100"/>
          <p14:tracePt t="25344" x="4552950" y="3683000"/>
          <p14:tracePt t="25361" x="4603750" y="3657600"/>
          <p14:tracePt t="25378" x="4629150" y="3638550"/>
          <p14:tracePt t="25381" x="4635500" y="3625850"/>
          <p14:tracePt t="25394" x="4648200" y="3613150"/>
          <p14:tracePt t="25411" x="4660900" y="3594100"/>
          <p14:tracePt t="25428" x="4660900" y="3581400"/>
          <p14:tracePt t="25444" x="4667250" y="3556000"/>
          <p14:tracePt t="25461" x="4667250" y="3536950"/>
          <p14:tracePt t="25478" x="4648200" y="3517900"/>
          <p14:tracePt t="25494" x="4622800" y="3486150"/>
          <p14:tracePt t="25511" x="4552950" y="3454400"/>
          <p14:tracePt t="25527" x="4445000" y="3409950"/>
          <p14:tracePt t="25544" x="4337050" y="3390900"/>
          <p14:tracePt t="25561" x="4267200" y="3378200"/>
          <p14:tracePt t="25578" x="4222750" y="3378200"/>
          <p14:tracePt t="25582" x="4197350" y="3378200"/>
          <p14:tracePt t="25594" x="4178300" y="3390900"/>
          <p14:tracePt t="25611" x="4152900" y="3435350"/>
          <p14:tracePt t="25628" x="4121150" y="3543300"/>
          <p14:tracePt t="25644" x="4121150" y="3600450"/>
          <p14:tracePt t="25661" x="4133850" y="3657600"/>
          <p14:tracePt t="25678" x="4171950" y="3695700"/>
          <p14:tracePt t="25694" x="4254500" y="3740150"/>
          <p14:tracePt t="25711" x="4394200" y="3784600"/>
          <p14:tracePt t="25727" x="4546600" y="3790950"/>
          <p14:tracePt t="25744" x="4705350" y="3790950"/>
          <p14:tracePt t="25761" x="4813300" y="3790950"/>
          <p14:tracePt t="25777" x="4838700" y="3778250"/>
          <p14:tracePt t="25794" x="4851400" y="3771900"/>
          <p14:tracePt t="25810" x="4851400" y="3759200"/>
          <p14:tracePt t="25827" x="4851400" y="3752850"/>
          <p14:tracePt t="25844" x="4851400" y="3746500"/>
          <p14:tracePt t="26381" x="0" y="0"/>
        </p14:tracePtLst>
        <p14:tracePtLst>
          <p14:tracePt t="26968" x="5245100" y="3835400"/>
          <p14:tracePt t="26991" x="5251450" y="3835400"/>
          <p14:tracePt t="27010" x="5295900" y="3835400"/>
          <p14:tracePt t="27027" x="5365750" y="3835400"/>
          <p14:tracePt t="27029" x="5441950" y="3848100"/>
          <p14:tracePt t="27038" x="5518150" y="3860800"/>
          <p14:tracePt t="27047" x="5613400" y="3879850"/>
          <p14:tracePt t="27060" x="5829300" y="3917950"/>
          <p14:tracePt t="27077" x="6051550" y="3943350"/>
          <p14:tracePt t="27093" x="6254750" y="3943350"/>
          <p14:tracePt t="27110" x="6413500" y="3943350"/>
          <p14:tracePt t="27127" x="6508750" y="3943350"/>
          <p14:tracePt t="27144" x="6565900" y="3943350"/>
          <p14:tracePt t="27160" x="6591300" y="3943350"/>
          <p14:tracePt t="27177" x="6597650" y="3943350"/>
          <p14:tracePt t="27194" x="6610350" y="3943350"/>
          <p14:tracePt t="28165" x="6604000" y="3943350"/>
          <p14:tracePt t="28175" x="6591300" y="3943350"/>
          <p14:tracePt t="28186" x="6572250" y="3943350"/>
          <p14:tracePt t="28198" x="6521450" y="3943350"/>
          <p14:tracePt t="28210" x="6477000" y="3943350"/>
          <p14:tracePt t="28226" x="6350000" y="3943350"/>
          <p14:tracePt t="28229" x="6267450" y="3943350"/>
          <p14:tracePt t="28243" x="6178550" y="3943350"/>
          <p14:tracePt t="28260" x="5956300" y="3943350"/>
          <p14:tracePt t="28276" x="5829300" y="3943350"/>
          <p14:tracePt t="28293" x="5721350" y="3943350"/>
          <p14:tracePt t="28310" x="5638800" y="3943350"/>
          <p14:tracePt t="28327" x="5575300" y="3943350"/>
          <p14:tracePt t="28343" x="5505450" y="3943350"/>
          <p14:tracePt t="28360" x="5441950" y="3943350"/>
          <p14:tracePt t="28376" x="5391150" y="3943350"/>
          <p14:tracePt t="28393" x="5365750" y="3943350"/>
          <p14:tracePt t="28410" x="5359400" y="3943350"/>
          <p14:tracePt t="28518" x="5372100" y="3943350"/>
          <p14:tracePt t="28533" x="5473700" y="3943350"/>
          <p14:tracePt t="28549" x="5664200" y="3943350"/>
          <p14:tracePt t="28563" x="5778500" y="3943350"/>
          <p14:tracePt t="28576" x="6038850" y="3943350"/>
          <p14:tracePt t="28593" x="6235700" y="3943350"/>
          <p14:tracePt t="28610" x="6375400" y="3943350"/>
          <p14:tracePt t="28616" x="6426200" y="3943350"/>
          <p14:tracePt t="28626" x="6445250" y="3943350"/>
          <p14:tracePt t="28643" x="6483350" y="3949700"/>
          <p14:tracePt t="28661" x="6508750" y="3949700"/>
          <p14:tracePt t="28678" x="6515100" y="3949700"/>
          <p14:tracePt t="28693" x="6521450" y="3949700"/>
          <p14:tracePt t="29053" x="0" y="0"/>
        </p14:tracePtLst>
        <p14:tracePtLst>
          <p14:tracePt t="30223" x="1955800" y="4006850"/>
          <p14:tracePt t="30241" x="1949450" y="4025900"/>
          <p14:tracePt t="30261" x="1949450" y="4064000"/>
          <p14:tracePt t="30276" x="1949450" y="4095750"/>
          <p14:tracePt t="30293" x="1949450" y="4133850"/>
          <p14:tracePt t="30309" x="1955800" y="4165600"/>
          <p14:tracePt t="30326" x="1981200" y="4191000"/>
          <p14:tracePt t="30343" x="2012950" y="4216400"/>
          <p14:tracePt t="30359" x="2082800" y="4241800"/>
          <p14:tracePt t="30376" x="2190750" y="4254500"/>
          <p14:tracePt t="30392" x="2343150" y="4254500"/>
          <p14:tracePt t="30409" x="2508250" y="4254500"/>
          <p14:tracePt t="30426" x="2647950" y="4248150"/>
          <p14:tracePt t="30443" x="2730500" y="4222750"/>
          <p14:tracePt t="30445" x="2755900" y="4216400"/>
          <p14:tracePt t="30459" x="2774950" y="4210050"/>
          <p14:tracePt t="30476" x="2806700" y="4171950"/>
          <p14:tracePt t="30493" x="2832100" y="4146550"/>
          <p14:tracePt t="30509" x="2838450" y="4108450"/>
          <p14:tracePt t="30526" x="2851150" y="4083050"/>
          <p14:tracePt t="30542" x="2851150" y="4064000"/>
          <p14:tracePt t="30559" x="2844800" y="4025900"/>
          <p14:tracePt t="30576" x="2838450" y="4006850"/>
          <p14:tracePt t="30592" x="2806700" y="3981450"/>
          <p14:tracePt t="30609" x="2749550" y="3962400"/>
          <p14:tracePt t="30626" x="2628900" y="3943350"/>
          <p14:tracePt t="30642" x="2501900" y="3937000"/>
          <p14:tracePt t="30659" x="2349500" y="3937000"/>
          <p14:tracePt t="30660" x="2273300" y="3937000"/>
          <p14:tracePt t="30676" x="2171700" y="3968750"/>
          <p14:tracePt t="30692" x="2108200" y="4006850"/>
          <p14:tracePt t="30709" x="2082800" y="4038600"/>
          <p14:tracePt t="30726" x="2063750" y="4076700"/>
          <p14:tracePt t="30742" x="2063750" y="4108450"/>
          <p14:tracePt t="30759" x="2063750" y="4165600"/>
          <p14:tracePt t="30775" x="2082800" y="4210050"/>
          <p14:tracePt t="30792" x="2120900" y="4248150"/>
          <p14:tracePt t="30809" x="2178050" y="4273550"/>
          <p14:tracePt t="30825" x="2260600" y="4286250"/>
          <p14:tracePt t="30842" x="2355850" y="4286250"/>
          <p14:tracePt t="30859" x="2489200" y="4273550"/>
          <p14:tracePt t="30860" x="2533650" y="4254500"/>
          <p14:tracePt t="30876" x="2578100" y="4216400"/>
          <p14:tracePt t="30892" x="2603500" y="4171950"/>
          <p14:tracePt t="30909" x="2616200" y="4114800"/>
          <p14:tracePt t="30925" x="2622550" y="4064000"/>
          <p14:tracePt t="30942" x="2622550" y="4019550"/>
          <p14:tracePt t="30959" x="2609850" y="3994150"/>
          <p14:tracePt t="30975" x="2609850" y="3975100"/>
          <p14:tracePt t="30992" x="2603500" y="3968750"/>
          <p14:tracePt t="31477" x="0" y="0"/>
        </p14:tracePtLst>
        <p14:tracePtLst>
          <p14:tracePt t="32735" x="4121150" y="4222750"/>
          <p14:tracePt t="32774" x="4127500" y="4222750"/>
          <p14:tracePt t="32790" x="4133850" y="4222750"/>
          <p14:tracePt t="32798" x="4146550" y="4222750"/>
          <p14:tracePt t="32808" x="4159250" y="4222750"/>
          <p14:tracePt t="32825" x="4216400" y="4222750"/>
          <p14:tracePt t="32843" x="4292600" y="4222750"/>
          <p14:tracePt t="32846" x="4356100" y="4222750"/>
          <p14:tracePt t="32859" x="4432300" y="4222750"/>
          <p14:tracePt t="32875" x="4610100" y="4222750"/>
          <p14:tracePt t="32892" x="4959350" y="4222750"/>
          <p14:tracePt t="32909" x="5264150" y="4222750"/>
          <p14:tracePt t="32925" x="5588000" y="4222750"/>
          <p14:tracePt t="32942" x="5911850" y="4222750"/>
          <p14:tracePt t="32958" x="6197600" y="4222750"/>
          <p14:tracePt t="32975" x="6426200" y="4222750"/>
          <p14:tracePt t="32992" x="6610350" y="4222750"/>
          <p14:tracePt t="33008" x="6743700" y="4222750"/>
          <p14:tracePt t="33025" x="6838950" y="4222750"/>
          <p14:tracePt t="33029" x="6883400" y="4222750"/>
          <p14:tracePt t="33042" x="6927850" y="4222750"/>
          <p14:tracePt t="33058" x="7016750" y="4222750"/>
          <p14:tracePt t="33061" x="7067550" y="4216400"/>
          <p14:tracePt t="33075" x="7099300" y="4216400"/>
          <p14:tracePt t="33092" x="7239000" y="4216400"/>
          <p14:tracePt t="33109" x="7315200" y="4216400"/>
          <p14:tracePt t="33125" x="7391400" y="4216400"/>
          <p14:tracePt t="33142" x="7480300" y="4216400"/>
          <p14:tracePt t="33158" x="7594600" y="4216400"/>
          <p14:tracePt t="33175" x="7721600" y="4216400"/>
          <p14:tracePt t="33192" x="7874000" y="4216400"/>
          <p14:tracePt t="33208" x="8001000" y="4216400"/>
          <p14:tracePt t="33225" x="8115300" y="4216400"/>
          <p14:tracePt t="33242" x="8223250" y="4216400"/>
          <p14:tracePt t="33246" x="8274050" y="4216400"/>
          <p14:tracePt t="33258" x="8331200" y="4216400"/>
          <p14:tracePt t="33275" x="8432800" y="4216400"/>
          <p14:tracePt t="33278" x="8489950" y="4216400"/>
          <p14:tracePt t="33292" x="8572500" y="4216400"/>
          <p14:tracePt t="33308" x="8648700" y="4216400"/>
          <p14:tracePt t="33325" x="8705850" y="4216400"/>
          <p14:tracePt t="33342" x="8756650" y="4216400"/>
          <p14:tracePt t="33358" x="8794750" y="4216400"/>
          <p14:tracePt t="33375" x="8826500" y="4216400"/>
          <p14:tracePt t="33391" x="8851900" y="4216400"/>
          <p14:tracePt t="33693" x="0" y="0"/>
        </p14:tracePtLst>
        <p14:tracePtLst>
          <p14:tracePt t="34976" x="4241800" y="4191000"/>
          <p14:tracePt t="35052" x="4248150" y="4191000"/>
          <p14:tracePt t="35060" x="4260850" y="4191000"/>
          <p14:tracePt t="35074" x="4292600" y="4191000"/>
          <p14:tracePt t="35091" x="4387850" y="4191000"/>
          <p14:tracePt t="35108" x="4635500" y="4191000"/>
          <p14:tracePt t="35124" x="4800600" y="4191000"/>
          <p14:tracePt t="35141" x="4908550" y="4191000"/>
          <p14:tracePt t="35158" x="4933950" y="4191000"/>
          <p14:tracePt t="35174" x="4940300" y="4191000"/>
          <p14:tracePt t="35238" x="4946650" y="4191000"/>
          <p14:tracePt t="35249" x="4953000" y="4197350"/>
          <p14:tracePt t="35263" x="4965700" y="4197350"/>
          <p14:tracePt t="35275" x="4984750" y="4197350"/>
          <p14:tracePt t="35291" x="5022850" y="4203700"/>
          <p14:tracePt t="35308" x="5105400" y="4229100"/>
          <p14:tracePt t="35324" x="5175250" y="4241800"/>
          <p14:tracePt t="35341" x="5257800" y="4254500"/>
          <p14:tracePt t="35358" x="5314950" y="4260850"/>
          <p14:tracePt t="35374" x="5359400" y="4260850"/>
          <p14:tracePt t="35391" x="5410200" y="4260850"/>
          <p14:tracePt t="35407" x="5448300" y="4260850"/>
          <p14:tracePt t="35424" x="5492750" y="4260850"/>
          <p14:tracePt t="35441" x="5511800" y="4260850"/>
          <p14:tracePt t="35457" x="5518150" y="4260850"/>
          <p14:tracePt t="35474" x="5530850" y="4260850"/>
          <p14:tracePt t="35491" x="5537200" y="4260850"/>
          <p14:tracePt t="35508" x="5549900" y="4260850"/>
          <p14:tracePt t="35524" x="5562600" y="4260850"/>
          <p14:tracePt t="35541" x="5568950" y="4260850"/>
          <p14:tracePt t="35557" x="5581650" y="4260850"/>
          <p14:tracePt t="35574" x="5588000" y="4260850"/>
          <p14:tracePt t="35591" x="5600700" y="4254500"/>
          <p14:tracePt t="35607" x="5613400" y="4254500"/>
          <p14:tracePt t="35624" x="5626100" y="4241800"/>
          <p14:tracePt t="35641" x="5632450" y="4235450"/>
          <p14:tracePt t="35657" x="5645150" y="4216400"/>
          <p14:tracePt t="35674" x="5645150" y="4197350"/>
          <p14:tracePt t="35690" x="5645150" y="4178300"/>
          <p14:tracePt t="35693" x="5645150" y="4171950"/>
          <p14:tracePt t="35707" x="5645150" y="4159250"/>
          <p14:tracePt t="35724" x="5638800" y="4121150"/>
          <p14:tracePt t="35740" x="5607050" y="4095750"/>
          <p14:tracePt t="35757" x="5556250" y="4076700"/>
          <p14:tracePt t="35774" x="5486400" y="4057650"/>
          <p14:tracePt t="35791" x="5416550" y="4044950"/>
          <p14:tracePt t="35807" x="5378450" y="4038600"/>
          <p14:tracePt t="35824" x="5334000" y="4038600"/>
          <p14:tracePt t="35840" x="5308600" y="4038600"/>
          <p14:tracePt t="35857" x="5302250" y="4038600"/>
          <p14:tracePt t="35874" x="5276850" y="4038600"/>
          <p14:tracePt t="35890" x="5270500" y="4057650"/>
          <p14:tracePt t="35892" x="5264150" y="4064000"/>
          <p14:tracePt t="35908" x="5264150" y="4070350"/>
          <p14:tracePt t="35924" x="5264150" y="4102100"/>
          <p14:tracePt t="35941" x="5264150" y="4127500"/>
          <p14:tracePt t="35957" x="5276850" y="4146550"/>
          <p14:tracePt t="35974" x="5295900" y="4165600"/>
          <p14:tracePt t="35991" x="5327650" y="4184650"/>
          <p14:tracePt t="36008" x="5365750" y="4197350"/>
          <p14:tracePt t="36024" x="5448300" y="4210050"/>
          <p14:tracePt t="36041" x="5530850" y="4210050"/>
          <p14:tracePt t="36057" x="5638800" y="4210050"/>
          <p14:tracePt t="36061" x="5683250" y="4210050"/>
          <p14:tracePt t="36074" x="5727700" y="4210050"/>
          <p14:tracePt t="36079" x="5753100" y="4203700"/>
          <p14:tracePt t="36091" x="5759450" y="4197350"/>
          <p14:tracePt t="36107" x="5772150" y="4184650"/>
          <p14:tracePt t="36110" x="5778500" y="4178300"/>
          <p14:tracePt t="36124" x="5778500" y="4165600"/>
          <p14:tracePt t="36141" x="5778500" y="4140200"/>
          <p14:tracePt t="36157" x="5772150" y="4114800"/>
          <p14:tracePt t="36174" x="5759450" y="4095750"/>
          <p14:tracePt t="36191" x="5740400" y="4076700"/>
          <p14:tracePt t="36208" x="5702300" y="4057650"/>
          <p14:tracePt t="36224" x="5651500" y="4038600"/>
          <p14:tracePt t="36241" x="5619750" y="4038600"/>
          <p14:tracePt t="36257" x="5588000" y="4038600"/>
          <p14:tracePt t="36274" x="5556250" y="4038600"/>
          <p14:tracePt t="36291" x="5537200" y="4051300"/>
          <p14:tracePt t="36293" x="5530850" y="4064000"/>
          <p14:tracePt t="36307" x="5524500" y="4070350"/>
          <p14:tracePt t="36324" x="5518150" y="4108450"/>
          <p14:tracePt t="36340" x="5518150" y="4140200"/>
          <p14:tracePt t="36357" x="5537200" y="4152900"/>
          <p14:tracePt t="36374" x="5556250" y="4165600"/>
          <p14:tracePt t="36390" x="5588000" y="4178300"/>
          <p14:tracePt t="36407" x="5632450" y="4178300"/>
          <p14:tracePt t="36424" x="5708650" y="4178300"/>
          <p14:tracePt t="36440" x="5753100" y="4165600"/>
          <p14:tracePt t="36457" x="5772150" y="4152900"/>
          <p14:tracePt t="36474" x="5772150" y="4146550"/>
          <p14:tracePt t="36490" x="5772150" y="4127500"/>
          <p14:tracePt t="36507" x="5772150" y="4121150"/>
          <p14:tracePt t="36524" x="5772150" y="4114800"/>
          <p14:tracePt t="36661" x="0" y="0"/>
        </p14:tracePtLst>
        <p14:tracePtLst>
          <p14:tracePt t="37479" x="7200900" y="3975100"/>
          <p14:tracePt t="37489" x="7194550" y="4000500"/>
          <p14:tracePt t="37501" x="7188200" y="4044950"/>
          <p14:tracePt t="37512" x="7188200" y="4070350"/>
          <p14:tracePt t="37525" x="7188200" y="4121150"/>
          <p14:tracePt t="37540" x="7194550" y="4178300"/>
          <p14:tracePt t="37557" x="7213600" y="4222750"/>
          <p14:tracePt t="37573" x="7251700" y="4248150"/>
          <p14:tracePt t="37590" x="7283450" y="4273550"/>
          <p14:tracePt t="37607" x="7296150" y="4279900"/>
          <p14:tracePt t="37623" x="7315200" y="4279900"/>
          <p14:tracePt t="37640" x="7346950" y="4279900"/>
          <p14:tracePt t="37657" x="7385050" y="4235450"/>
          <p14:tracePt t="37673" x="7416800" y="4178300"/>
          <p14:tracePt t="37690" x="7442200" y="4114800"/>
          <p14:tracePt t="37707" x="7454900" y="4070350"/>
          <p14:tracePt t="37708" x="7454900" y="4051300"/>
          <p14:tracePt t="37724" x="7454900" y="4019550"/>
          <p14:tracePt t="37741" x="7454900" y="4000500"/>
          <p14:tracePt t="37757" x="7448550" y="3987800"/>
          <p14:tracePt t="37885" x="0" y="0"/>
        </p14:tracePtLst>
        <p14:tracePtLst>
          <p14:tracePt t="38366" x="8534400" y="4076700"/>
          <p14:tracePt t="38375" x="8528050" y="4076700"/>
          <p14:tracePt t="38390" x="8521700" y="4076700"/>
          <p14:tracePt t="38407" x="8521700" y="4108450"/>
          <p14:tracePt t="38423" x="8521700" y="4146550"/>
          <p14:tracePt t="38440" x="8540750" y="4178300"/>
          <p14:tracePt t="38457" x="8572500" y="4191000"/>
          <p14:tracePt t="38474" x="8616950" y="4203700"/>
          <p14:tracePt t="38476" x="8629650" y="4203700"/>
          <p14:tracePt t="38490" x="8642350" y="4203700"/>
          <p14:tracePt t="38507" x="8661400" y="4203700"/>
          <p14:tracePt t="38509" x="8674100" y="4203700"/>
          <p14:tracePt t="38523" x="8686800" y="4203700"/>
          <p14:tracePt t="38540" x="8693150" y="4184650"/>
          <p14:tracePt t="38557" x="8693150" y="4178300"/>
          <p14:tracePt t="38844" x="0" y="0"/>
        </p14:tracePtLst>
        <p14:tracePtLst>
          <p14:tracePt t="40624" x="2540000" y="4622800"/>
          <p14:tracePt t="40678" x="2540000" y="4629150"/>
          <p14:tracePt t="40694" x="2546350" y="4629150"/>
          <p14:tracePt t="40704" x="2552700" y="4629150"/>
          <p14:tracePt t="40713" x="2571750" y="4629150"/>
          <p14:tracePt t="40722" x="2590800" y="4629150"/>
          <p14:tracePt t="40739" x="2622550" y="4629150"/>
          <p14:tracePt t="40741" x="2647950" y="4629150"/>
          <p14:tracePt t="40756" x="2724150" y="4629150"/>
          <p14:tracePt t="40772" x="2819400" y="4629150"/>
          <p14:tracePt t="40789" x="2901950" y="4629150"/>
          <p14:tracePt t="40805" x="2940050" y="4629150"/>
          <p14:tracePt t="40822" x="2946400" y="4629150"/>
          <p14:tracePt t="40989" x="0" y="0"/>
        </p14:tracePtLst>
        <p14:tracePtLst>
          <p14:tracePt t="41328" x="3162300" y="4629150"/>
          <p14:tracePt t="41383" x="3168650" y="4629150"/>
          <p14:tracePt t="41399" x="3175000" y="4629150"/>
          <p14:tracePt t="41408" x="3187700" y="4629150"/>
          <p14:tracePt t="41422" x="3244850" y="4629150"/>
          <p14:tracePt t="41439" x="3321050" y="4629150"/>
          <p14:tracePt t="41456" x="3409950" y="4629150"/>
          <p14:tracePt t="41473" x="3454400" y="4629150"/>
          <p14:tracePt t="41489" x="3473450" y="4629150"/>
          <p14:tracePt t="41677" x="0" y="0"/>
        </p14:tracePtLst>
        <p14:tracePtLst>
          <p14:tracePt t="41984" x="3600450" y="4648200"/>
          <p14:tracePt t="42100" x="0" y="0"/>
        </p14:tracePtLst>
        <p14:tracePtLst>
          <p14:tracePt t="42440" x="2825750" y="4667250"/>
          <p14:tracePt t="42462" x="2838450" y="4667250"/>
          <p14:tracePt t="42470" x="2857500" y="4667250"/>
          <p14:tracePt t="42478" x="2870200" y="4667250"/>
          <p14:tracePt t="42489" x="2895600" y="4667250"/>
          <p14:tracePt t="42505" x="2971800" y="4667250"/>
          <p14:tracePt t="42522" x="3086100" y="4667250"/>
          <p14:tracePt t="42539" x="3244850" y="4667250"/>
          <p14:tracePt t="42541" x="3340100" y="4667250"/>
          <p14:tracePt t="42555" x="3435350" y="4667250"/>
          <p14:tracePt t="42572" x="3644900" y="4667250"/>
          <p14:tracePt t="42588" x="3702050" y="4667250"/>
          <p14:tracePt t="42605" x="3714750" y="4667250"/>
          <p14:tracePt t="42622" x="3727450" y="4667250"/>
          <p14:tracePt t="42639" x="3746500" y="4667250"/>
          <p14:tracePt t="42655" x="3771900" y="4667250"/>
          <p14:tracePt t="42672" x="3816350" y="4667250"/>
          <p14:tracePt t="42688" x="3841750" y="4667250"/>
          <p14:tracePt t="42705" x="3848100" y="4667250"/>
          <p14:tracePt t="42742" x="3854450" y="4667250"/>
          <p14:tracePt t="42749" x="3860800" y="4667250"/>
          <p14:tracePt t="42757" x="3867150" y="4667250"/>
          <p14:tracePt t="42772" x="3892550" y="4667250"/>
          <p14:tracePt t="42788" x="3937000" y="4667250"/>
          <p14:tracePt t="42805" x="3987800" y="4667250"/>
          <p14:tracePt t="42821" x="4025900" y="4667250"/>
          <p14:tracePt t="42838" x="4057650" y="4667250"/>
          <p14:tracePt t="42855" x="4089400" y="4667250"/>
          <p14:tracePt t="42871" x="4140200" y="4667250"/>
          <p14:tracePt t="42888" x="4241800" y="4667250"/>
          <p14:tracePt t="42905" x="4324350" y="4667250"/>
          <p14:tracePt t="42921" x="4375150" y="4667250"/>
          <p14:tracePt t="42938" x="4394200" y="4667250"/>
          <p14:tracePt t="42941" x="4400550" y="4667250"/>
          <p14:tracePt t="42971" x="4406900" y="4667250"/>
          <p14:tracePt t="42988" x="4419600" y="4667250"/>
          <p14:tracePt t="43005" x="4432300" y="4648200"/>
          <p14:tracePt t="43022" x="4432300" y="4629150"/>
          <p14:tracePt t="43038" x="4432300" y="4591050"/>
          <p14:tracePt t="43055" x="4419600" y="4540250"/>
          <p14:tracePt t="43071" x="4375150" y="4476750"/>
          <p14:tracePt t="43088" x="4311650" y="4425950"/>
          <p14:tracePt t="43105" x="4248150" y="4381500"/>
          <p14:tracePt t="43121" x="4197350" y="4362450"/>
          <p14:tracePt t="43138" x="4159250" y="4349750"/>
          <p14:tracePt t="43141" x="4146550" y="4343400"/>
          <p14:tracePt t="43156" x="4083050" y="4330700"/>
          <p14:tracePt t="43172" x="4051300" y="4330700"/>
          <p14:tracePt t="43188" x="3854450" y="4330700"/>
          <p14:tracePt t="43205" x="3632200" y="4330700"/>
          <p14:tracePt t="43221" x="3371850" y="4330700"/>
          <p14:tracePt t="43238" x="3136900" y="4330700"/>
          <p14:tracePt t="43255" x="2933700" y="4330700"/>
          <p14:tracePt t="43271" x="2806700" y="4337050"/>
          <p14:tracePt t="43288" x="2717800" y="4349750"/>
          <p14:tracePt t="43305" x="2654300" y="4375150"/>
          <p14:tracePt t="43321" x="2603500" y="4400550"/>
          <p14:tracePt t="43338" x="2571750" y="4425950"/>
          <p14:tracePt t="43342" x="2552700" y="4445000"/>
          <p14:tracePt t="43355" x="2540000" y="4464050"/>
          <p14:tracePt t="43371" x="2514600" y="4502150"/>
          <p14:tracePt t="43388" x="2501900" y="4546600"/>
          <p14:tracePt t="43405" x="2501900" y="4578350"/>
          <p14:tracePt t="43421" x="2501900" y="4616450"/>
          <p14:tracePt t="43438" x="2514600" y="4641850"/>
          <p14:tracePt t="43455" x="2552700" y="4667250"/>
          <p14:tracePt t="43471" x="2635250" y="4705350"/>
          <p14:tracePt t="43488" x="2794000" y="4737100"/>
          <p14:tracePt t="43505" x="3003550" y="4743450"/>
          <p14:tracePt t="43521" x="3263900" y="4743450"/>
          <p14:tracePt t="43538" x="3498850" y="4743450"/>
          <p14:tracePt t="43541" x="3581400" y="4724400"/>
          <p14:tracePt t="43555" x="3657600" y="4711700"/>
          <p14:tracePt t="43572" x="3790950" y="4686300"/>
          <p14:tracePt t="43573" x="3835400" y="4673600"/>
          <p14:tracePt t="43588" x="3898900" y="4648200"/>
          <p14:tracePt t="43605" x="3930650" y="4616450"/>
          <p14:tracePt t="43621" x="3956050" y="4584700"/>
          <p14:tracePt t="43638" x="3962400" y="4552950"/>
          <p14:tracePt t="43655" x="3962400" y="4514850"/>
          <p14:tracePt t="43671" x="3962400" y="4483100"/>
          <p14:tracePt t="43688" x="3949700" y="4464050"/>
          <p14:tracePt t="43705" x="3943350" y="4457700"/>
          <p14:tracePt t="43721" x="3937000" y="4451350"/>
          <p14:tracePt t="43870" x="3930650" y="4451350"/>
          <p14:tracePt t="43878" x="0" y="0"/>
        </p14:tracePtLst>
        <p14:tracePtLst>
          <p14:tracePt t="44447" x="4495800" y="4654550"/>
          <p14:tracePt t="44525" x="0" y="0"/>
        </p14:tracePtLst>
        <p14:tracePtLst>
          <p14:tracePt t="44735" x="4806950" y="4673600"/>
          <p14:tracePt t="44844" x="0" y="0"/>
        </p14:tracePtLst>
        <p14:tracePtLst>
          <p14:tracePt t="46529" x="2476500" y="4648200"/>
          <p14:tracePt t="46598" x="2482850" y="4648200"/>
          <p14:tracePt t="46616" x="2527300" y="4648200"/>
          <p14:tracePt t="46629" x="2622550" y="4648200"/>
          <p14:tracePt t="46639" x="2705100" y="4660900"/>
          <p14:tracePt t="46654" x="2908300" y="4673600"/>
          <p14:tracePt t="46671" x="3098800" y="4673600"/>
          <p14:tracePt t="46687" x="3225800" y="4673600"/>
          <p14:tracePt t="46704" x="3257550" y="4673600"/>
          <p14:tracePt t="46720" x="3263900" y="4673600"/>
          <p14:tracePt t="46837" x="0" y="0"/>
        </p14:tracePtLst>
        <p14:tracePtLst>
          <p14:tracePt t="47240" x="3098800" y="4648200"/>
          <p14:tracePt t="47311" x="3105150" y="4648200"/>
          <p14:tracePt t="47331" x="3130550" y="4648200"/>
          <p14:tracePt t="47350" x="3225800" y="4648200"/>
          <p14:tracePt t="47361" x="3282950" y="4648200"/>
          <p14:tracePt t="47370" x="3346450" y="4648200"/>
          <p14:tracePt t="47387" x="3460750" y="4648200"/>
          <p14:tracePt t="47404" x="3562350" y="4648200"/>
          <p14:tracePt t="47420" x="3575050" y="4648200"/>
          <p14:tracePt t="47437" x="3581400" y="4648200"/>
          <p14:tracePt t="47676" x="0" y="0"/>
        </p14:tracePtLst>
        <p14:tracePtLst>
          <p14:tracePt t="48040" x="3638550" y="4654550"/>
          <p14:tracePt t="48135" x="3651250" y="4654550"/>
          <p14:tracePt t="48151" x="3708400" y="4654550"/>
          <p14:tracePt t="48169" x="3803650" y="4654550"/>
          <p14:tracePt t="48175" x="3867150" y="4654550"/>
          <p14:tracePt t="48187" x="3937000" y="4654550"/>
          <p14:tracePt t="48203" x="4064000" y="4654550"/>
          <p14:tracePt t="48220" x="4203700" y="4654550"/>
          <p14:tracePt t="48236" x="4235450" y="4654550"/>
          <p14:tracePt t="48293" x="4241800" y="4654550"/>
          <p14:tracePt t="48301" x="4248150" y="4654550"/>
          <p14:tracePt t="48317" x="4254500" y="4654550"/>
          <p14:tracePt t="48334" x="4260850" y="4654550"/>
          <p14:tracePt t="48342" x="4267200" y="4654550"/>
          <p14:tracePt t="48373" x="4273550" y="4654550"/>
          <p14:tracePt t="48389" x="4279900" y="4654550"/>
          <p14:tracePt t="48398" x="4286250" y="4654550"/>
          <p14:tracePt t="48413" x="4298950" y="4654550"/>
          <p14:tracePt t="48421" x="4311650" y="4654550"/>
          <p14:tracePt t="48436" x="4387850" y="4654550"/>
          <p14:tracePt t="48453" x="4495800" y="4654550"/>
          <p14:tracePt t="48470" x="4572000" y="4654550"/>
          <p14:tracePt t="48486" x="4597400" y="4654550"/>
          <p14:tracePt t="48503" x="4603750" y="4654550"/>
          <p14:tracePt t="48695" x="4597400" y="4654550"/>
          <p14:tracePt t="48711" x="4533900" y="4667250"/>
          <p14:tracePt t="48723" x="4483100" y="4667250"/>
          <p14:tracePt t="48736" x="4343400" y="4667250"/>
          <p14:tracePt t="48753" x="4203700" y="4667250"/>
          <p14:tracePt t="48770" x="4089400" y="4667250"/>
          <p14:tracePt t="48773" x="4044950" y="4667250"/>
          <p14:tracePt t="48786" x="4013200" y="4667250"/>
          <p14:tracePt t="48803" x="3937000" y="4667250"/>
          <p14:tracePt t="48820" x="3759200" y="4667250"/>
          <p14:tracePt t="48836" x="3575050" y="4667250"/>
          <p14:tracePt t="48853" x="3378200" y="4667250"/>
          <p14:tracePt t="48870" x="3155950" y="4667250"/>
          <p14:tracePt t="48886" x="2940050" y="4667250"/>
          <p14:tracePt t="48903" x="2755900" y="4667250"/>
          <p14:tracePt t="48919" x="2641600" y="4667250"/>
          <p14:tracePt t="48936" x="2546350" y="4667250"/>
          <p14:tracePt t="48953" x="2457450" y="4667250"/>
          <p14:tracePt t="48970" x="2374900" y="4667250"/>
          <p14:tracePt t="48973" x="2330450" y="4667250"/>
          <p14:tracePt t="48986" x="2286000" y="4667250"/>
          <p14:tracePt t="49003" x="2197100" y="4667250"/>
          <p14:tracePt t="49004" x="2165350" y="4667250"/>
          <p14:tracePt t="49020" x="2108200" y="4667250"/>
          <p14:tracePt t="49036" x="2070100" y="4667250"/>
          <p14:tracePt t="49053" x="2051050" y="4667250"/>
          <p14:tracePt t="49070" x="2038350" y="4667250"/>
          <p14:tracePt t="49198" x="2063750" y="4667250"/>
          <p14:tracePt t="49214" x="2178050" y="4667250"/>
          <p14:tracePt t="49232" x="2355850" y="4667250"/>
          <p14:tracePt t="49246" x="2578100" y="4667250"/>
          <p14:tracePt t="49255" x="2692400" y="4667250"/>
          <p14:tracePt t="49269" x="2914650" y="4667250"/>
          <p14:tracePt t="49286" x="3143250" y="4667250"/>
          <p14:tracePt t="49303" x="3384550" y="4667250"/>
          <p14:tracePt t="49320" x="3587750" y="4667250"/>
          <p14:tracePt t="49336" x="3733800" y="4667250"/>
          <p14:tracePt t="49353" x="3829050" y="4667250"/>
          <p14:tracePt t="49357" x="3867150" y="4667250"/>
          <p14:tracePt t="49369" x="3886200" y="4667250"/>
          <p14:tracePt t="49387" x="3924300" y="4667250"/>
          <p14:tracePt t="49389" x="3937000" y="4667250"/>
          <p14:tracePt t="49403" x="3949700" y="4667250"/>
          <p14:tracePt t="49420" x="3981450" y="4667250"/>
          <p14:tracePt t="49436" x="4000500" y="4667250"/>
          <p14:tracePt t="49453" x="4019550" y="4667250"/>
          <p14:tracePt t="49469" x="4051300" y="4667250"/>
          <p14:tracePt t="49486" x="4108450" y="4667250"/>
          <p14:tracePt t="49503" x="4171950" y="4667250"/>
          <p14:tracePt t="49520" x="4222750" y="4667250"/>
          <p14:tracePt t="49536" x="4241800" y="4667250"/>
          <p14:tracePt t="49553" x="4248150" y="4667250"/>
          <p14:tracePt t="49750" x="4229100" y="4667250"/>
          <p14:tracePt t="49769" x="4146550" y="4667250"/>
          <p14:tracePt t="49777" x="4057650" y="4667250"/>
          <p14:tracePt t="49786" x="3962400" y="4667250"/>
          <p14:tracePt t="49804" x="3733800" y="4667250"/>
          <p14:tracePt t="49819" x="3454400" y="4667250"/>
          <p14:tracePt t="49836" x="3105150" y="4667250"/>
          <p14:tracePt t="49852" x="2933700" y="4667250"/>
          <p14:tracePt t="49869" x="2838450" y="4667250"/>
          <p14:tracePt t="49886" x="2774950" y="4667250"/>
          <p14:tracePt t="49903" x="2717800" y="4667250"/>
          <p14:tracePt t="49919" x="2647950" y="4667250"/>
          <p14:tracePt t="49936" x="2597150" y="4667250"/>
          <p14:tracePt t="49953" x="2546350" y="4667250"/>
          <p14:tracePt t="49969" x="2501900" y="4667250"/>
          <p14:tracePt t="49986" x="2463800" y="4667250"/>
          <p14:tracePt t="50003" x="2425700" y="4667250"/>
          <p14:tracePt t="50005" x="2406650" y="4667250"/>
          <p14:tracePt t="50019" x="2400300" y="4667250"/>
          <p14:tracePt t="50036" x="2362200" y="4667250"/>
          <p14:tracePt t="50052" x="2336800" y="4667250"/>
          <p14:tracePt t="50069" x="2305050" y="4667250"/>
          <p14:tracePt t="50086" x="2292350" y="4667250"/>
          <p14:tracePt t="50103" x="2286000" y="4667250"/>
          <p14:tracePt t="50191" x="2305050" y="4667250"/>
          <p14:tracePt t="50206" x="2400300" y="4667250"/>
          <p14:tracePt t="50221" x="2584450" y="4667250"/>
          <p14:tracePt t="50236" x="2851150" y="4673600"/>
          <p14:tracePt t="50252" x="3111500" y="4673600"/>
          <p14:tracePt t="50269" x="3397250" y="4673600"/>
          <p14:tracePt t="50286" x="3587750" y="4673600"/>
          <p14:tracePt t="50302" x="3721100" y="4673600"/>
          <p14:tracePt t="50319" x="3816350" y="4673600"/>
          <p14:tracePt t="50336" x="3892550" y="4673600"/>
          <p14:tracePt t="50352" x="3962400" y="4673600"/>
          <p14:tracePt t="50369" x="4006850" y="4673600"/>
          <p14:tracePt t="50374" x="4038600" y="4673600"/>
          <p14:tracePt t="50386" x="4070350" y="4673600"/>
          <p14:tracePt t="50402" x="4127500" y="4673600"/>
          <p14:tracePt t="50405" x="4159250" y="4673600"/>
          <p14:tracePt t="50419" x="4191000" y="4673600"/>
          <p14:tracePt t="50436" x="4260850" y="4673600"/>
          <p14:tracePt t="50452" x="4286250" y="4673600"/>
          <p14:tracePt t="50469" x="4292600" y="4673600"/>
          <p14:tracePt t="50485" x="4298950" y="4673600"/>
          <p14:tracePt t="50502" x="4305300" y="4673600"/>
          <p14:tracePt t="50519" x="4318000" y="4673600"/>
          <p14:tracePt t="50536" x="4324350" y="4673600"/>
          <p14:tracePt t="51429" x="0" y="0"/>
        </p14:tracePtLst>
        <p14:tracePtLst>
          <p14:tracePt t="51823" x="2495550" y="4318000"/>
          <p14:tracePt t="51835" x="2489200" y="4324350"/>
          <p14:tracePt t="51852" x="2470150" y="4349750"/>
          <p14:tracePt t="51868" x="2470150" y="4356100"/>
          <p14:tracePt t="51885" x="2470150" y="4375150"/>
          <p14:tracePt t="51902" x="2470150" y="4400550"/>
          <p14:tracePt t="51918" x="2470150" y="4438650"/>
          <p14:tracePt t="51935" x="2495550" y="4483100"/>
          <p14:tracePt t="51952" x="2540000" y="4540250"/>
          <p14:tracePt t="51969" x="2628900" y="4610100"/>
          <p14:tracePt t="51985" x="2768600" y="4679950"/>
          <p14:tracePt t="52002" x="2921000" y="4718050"/>
          <p14:tracePt t="52005" x="2997200" y="4730750"/>
          <p14:tracePt t="52023" x="3105150" y="4737100"/>
          <p14:tracePt t="52035" x="3136900" y="4737100"/>
          <p14:tracePt t="52039" x="3168650" y="4737100"/>
          <p14:tracePt t="52053" x="3213100" y="4730750"/>
          <p14:tracePt t="52069" x="3251200" y="4705350"/>
          <p14:tracePt t="52085" x="3282950" y="4667250"/>
          <p14:tracePt t="52104" x="3333750" y="4622800"/>
          <p14:tracePt t="52119" x="3365500" y="4565650"/>
          <p14:tracePt t="52135" x="3378200" y="4533900"/>
          <p14:tracePt t="52152" x="3384550" y="4502150"/>
          <p14:tracePt t="52169" x="3384550" y="4489450"/>
          <p14:tracePt t="52185" x="3384550" y="4476750"/>
          <p14:tracePt t="52202" x="3384550" y="4457700"/>
          <p14:tracePt t="52205" x="3378200" y="4445000"/>
          <p14:tracePt t="52218" x="3371850" y="4438650"/>
          <p14:tracePt t="52235" x="3340100" y="4425950"/>
          <p14:tracePt t="52238" x="3321050" y="4419600"/>
          <p14:tracePt t="52252" x="3295650" y="4413250"/>
          <p14:tracePt t="52268" x="3270250" y="4406900"/>
          <p14:tracePt t="52285" x="3251200" y="4406900"/>
          <p14:tracePt t="52573" x="0" y="0"/>
        </p14:tracePtLst>
        <p14:tracePtLst>
          <p14:tracePt t="52970" x="3841750" y="4381500"/>
          <p14:tracePt t="52986" x="3835400" y="4381500"/>
          <p14:tracePt t="53002" x="3816350" y="4381500"/>
          <p14:tracePt t="53019" x="3810000" y="4400550"/>
          <p14:tracePt t="53022" x="3803650" y="4425950"/>
          <p14:tracePt t="53035" x="3790950" y="4451350"/>
          <p14:tracePt t="53052" x="3778250" y="4521200"/>
          <p14:tracePt t="53068" x="3778250" y="4552950"/>
          <p14:tracePt t="53085" x="3790950" y="4597400"/>
          <p14:tracePt t="53102" x="3816350" y="4616450"/>
          <p14:tracePt t="53118" x="3860800" y="4622800"/>
          <p14:tracePt t="53135" x="3937000" y="4622800"/>
          <p14:tracePt t="53152" x="3994150" y="4603750"/>
          <p14:tracePt t="53168" x="4038600" y="4572000"/>
          <p14:tracePt t="53185" x="4051300" y="4546600"/>
          <p14:tracePt t="53202" x="4051300" y="4527550"/>
          <p14:tracePt t="53218" x="4051300" y="4521200"/>
          <p14:tracePt t="53235" x="4051300" y="4508500"/>
          <p14:tracePt t="53252" x="4044950" y="4495800"/>
          <p14:tracePt t="53268" x="4038600" y="4483100"/>
          <p14:tracePt t="53405" x="0" y="0"/>
        </p14:tracePtLst>
        <p14:tracePtLst>
          <p14:tracePt t="55527" x="2362200" y="4603750"/>
          <p14:tracePt t="55609" x="2368550" y="4603750"/>
          <p14:tracePt t="55627" x="2387600" y="4610100"/>
          <p14:tracePt t="55645" x="2546350" y="4616450"/>
          <p14:tracePt t="55660" x="2654300" y="4616450"/>
          <p14:tracePt t="55668" x="2990850" y="4616450"/>
          <p14:tracePt t="55684" x="3422650" y="4616450"/>
          <p14:tracePt t="55701" x="3771900" y="4616450"/>
          <p14:tracePt t="55717" x="3949700" y="4616450"/>
          <p14:tracePt t="55734" x="4013200" y="4616450"/>
          <p14:tracePt t="55750" x="4025900" y="4616450"/>
          <p14:tracePt t="55767" x="4032250" y="4616450"/>
          <p14:tracePt t="55784" x="4044950" y="4616450"/>
          <p14:tracePt t="55801" x="4064000" y="4616450"/>
          <p14:tracePt t="55817" x="4083050" y="4616450"/>
          <p14:tracePt t="55834" x="4108450" y="4616450"/>
          <p14:tracePt t="55851" x="4133850" y="4616450"/>
          <p14:tracePt t="55884" x="4140200" y="4616450"/>
          <p14:tracePt t="55901" x="4146550" y="4616450"/>
          <p14:tracePt t="55917" x="4152900" y="4616450"/>
          <p14:tracePt t="55934" x="4165600" y="4616450"/>
          <p14:tracePt t="56053" x="0" y="0"/>
        </p14:tracePtLst>
        <p14:tracePtLst>
          <p14:tracePt t="56592" x="2400300" y="4603750"/>
          <p14:tracePt t="56709" x="2413000" y="4603750"/>
          <p14:tracePt t="56718" x="2451100" y="4603750"/>
          <p14:tracePt t="56734" x="2546350" y="4603750"/>
          <p14:tracePt t="56751" x="2730500" y="4603750"/>
          <p14:tracePt t="56767" x="2946400" y="4603750"/>
          <p14:tracePt t="56783" x="3206750" y="4603750"/>
          <p14:tracePt t="56800" x="3467100" y="4603750"/>
          <p14:tracePt t="56817" x="3638550" y="4603750"/>
          <p14:tracePt t="56834" x="3727450" y="4603750"/>
          <p14:tracePt t="56850" x="3752850" y="4603750"/>
          <p14:tracePt t="56853" x="3759200" y="4603750"/>
          <p14:tracePt t="56877" x="3771900" y="4603750"/>
          <p14:tracePt t="56889" x="3784600" y="4591050"/>
          <p14:tracePt t="56901" x="3803650" y="4559300"/>
          <p14:tracePt t="56917" x="3816350" y="4521200"/>
          <p14:tracePt t="56933" x="3816350" y="4502150"/>
          <p14:tracePt t="56950" x="3816350" y="4483100"/>
          <p14:tracePt t="56967" x="3803650" y="4438650"/>
          <p14:tracePt t="56984" x="3778250" y="4406900"/>
          <p14:tracePt t="57000" x="3733800" y="4381500"/>
          <p14:tracePt t="57017" x="3683000" y="4356100"/>
          <p14:tracePt t="57034" x="3638550" y="4343400"/>
          <p14:tracePt t="57037" x="3613150" y="4330700"/>
          <p14:tracePt t="57050" x="3587750" y="4324350"/>
          <p14:tracePt t="57067" x="3530600" y="4311650"/>
          <p14:tracePt t="57069" x="3492500" y="4305300"/>
          <p14:tracePt t="57084" x="3409950" y="4305300"/>
          <p14:tracePt t="57100" x="3289300" y="4305300"/>
          <p14:tracePt t="57117" x="3187700" y="4305300"/>
          <p14:tracePt t="57133" x="3079750" y="4305300"/>
          <p14:tracePt t="57150" x="2997200" y="4318000"/>
          <p14:tracePt t="57167" x="2927350" y="4330700"/>
          <p14:tracePt t="57184" x="2870200" y="4362450"/>
          <p14:tracePt t="57200" x="2806700" y="4381500"/>
          <p14:tracePt t="57217" x="2749550" y="4394200"/>
          <p14:tracePt t="57234" x="2705100" y="4413250"/>
          <p14:tracePt t="57250" x="2673350" y="4425950"/>
          <p14:tracePt t="57253" x="2667000" y="4432300"/>
          <p14:tracePt t="57267" x="2660650" y="4438650"/>
          <p14:tracePt t="57284" x="2647950" y="4451350"/>
          <p14:tracePt t="57300" x="2641600" y="4483100"/>
          <p14:tracePt t="57317" x="2641600" y="4495800"/>
          <p14:tracePt t="57333" x="2641600" y="4514850"/>
          <p14:tracePt t="57350" x="2641600" y="4552950"/>
          <p14:tracePt t="57367" x="2673350" y="4584700"/>
          <p14:tracePt t="57383" x="2736850" y="4622800"/>
          <p14:tracePt t="57400" x="2838450" y="4667250"/>
          <p14:tracePt t="57417" x="2990850" y="4705350"/>
          <p14:tracePt t="57433" x="3194050" y="4749800"/>
          <p14:tracePt t="57450" x="3384550" y="4756150"/>
          <p14:tracePt t="57467" x="3543300" y="4756150"/>
          <p14:tracePt t="57483" x="3619500" y="4756150"/>
          <p14:tracePt t="57486" x="3632200" y="4749800"/>
          <p14:tracePt t="57500" x="3644900" y="4743450"/>
          <p14:tracePt t="57517" x="3644900" y="4724400"/>
          <p14:tracePt t="57533" x="3644900" y="4705350"/>
          <p14:tracePt t="57550" x="3644900" y="4667250"/>
          <p14:tracePt t="57567" x="3613150" y="4610100"/>
          <p14:tracePt t="57583" x="3549650" y="4552950"/>
          <p14:tracePt t="57600" x="3441700" y="4495800"/>
          <p14:tracePt t="57616" x="3321050" y="4445000"/>
          <p14:tracePt t="57633" x="3187700" y="4413250"/>
          <p14:tracePt t="57650" x="3054350" y="4387850"/>
          <p14:tracePt t="57666" x="2959100" y="4387850"/>
          <p14:tracePt t="57668" x="2914650" y="4387850"/>
          <p14:tracePt t="57683" x="2876550" y="4387850"/>
          <p14:tracePt t="57700" x="2755900" y="4387850"/>
          <p14:tracePt t="57716" x="2679700" y="4400550"/>
          <p14:tracePt t="57733" x="2616200" y="4419600"/>
          <p14:tracePt t="57750" x="2565400" y="4445000"/>
          <p14:tracePt t="57766" x="2527300" y="4464050"/>
          <p14:tracePt t="57783" x="2508250" y="4483100"/>
          <p14:tracePt t="57800" x="2489200" y="4514850"/>
          <p14:tracePt t="57816" x="2476500" y="4540250"/>
          <p14:tracePt t="57833" x="2476500" y="4559300"/>
          <p14:tracePt t="57850" x="2476500" y="4584700"/>
          <p14:tracePt t="57852" x="2476500" y="4591050"/>
          <p14:tracePt t="57867" x="2476500" y="4603750"/>
          <p14:tracePt t="57883" x="2482850" y="4629150"/>
          <p14:tracePt t="57886" x="2489200" y="4641850"/>
          <p14:tracePt t="57900" x="2495550" y="4648200"/>
          <p14:tracePt t="57916" x="2514600" y="4660900"/>
          <p14:tracePt t="57933" x="2540000" y="4673600"/>
          <p14:tracePt t="57950" x="2578100" y="4686300"/>
          <p14:tracePt t="57966" x="2641600" y="4692650"/>
          <p14:tracePt t="57983" x="2730500" y="4692650"/>
          <p14:tracePt t="58000" x="2832100" y="4692650"/>
          <p14:tracePt t="58016" x="2908300" y="4679950"/>
          <p14:tracePt t="58033" x="2965450" y="4667250"/>
          <p14:tracePt t="58050" x="3022600" y="4641850"/>
          <p14:tracePt t="58066" x="3067050" y="4616450"/>
          <p14:tracePt t="58068" x="3079750" y="4597400"/>
          <p14:tracePt t="58083" x="3092450" y="4584700"/>
          <p14:tracePt t="58100" x="3124200" y="4514850"/>
          <p14:tracePt t="58116" x="3124200" y="4476750"/>
          <p14:tracePt t="58133" x="3111500" y="4432300"/>
          <p14:tracePt t="58150" x="3079750" y="4394200"/>
          <p14:tracePt t="58166" x="3022600" y="4368800"/>
          <p14:tracePt t="58183" x="2933700" y="4337050"/>
          <p14:tracePt t="58200" x="2832100" y="4318000"/>
          <p14:tracePt t="58216" x="2743200" y="4298950"/>
          <p14:tracePt t="58233" x="2686050" y="4298950"/>
          <p14:tracePt t="58250" x="2628900" y="4311650"/>
          <p14:tracePt t="58253" x="2609850" y="4330700"/>
          <p14:tracePt t="58266" x="2590800" y="4362450"/>
          <p14:tracePt t="58268" x="2578100" y="4387850"/>
          <p14:tracePt t="58283" x="2559050" y="4419600"/>
          <p14:tracePt t="58285" x="2552700" y="4445000"/>
          <p14:tracePt t="58300" x="2546350" y="4483100"/>
          <p14:tracePt t="58316" x="2546350" y="4521200"/>
          <p14:tracePt t="58333" x="2578100" y="4552950"/>
          <p14:tracePt t="58350" x="2654300" y="4597400"/>
          <p14:tracePt t="58366" x="2806700" y="4641850"/>
          <p14:tracePt t="58383" x="3028950" y="4673600"/>
          <p14:tracePt t="58400" x="3232150" y="4686300"/>
          <p14:tracePt t="58416" x="3378200" y="4673600"/>
          <p14:tracePt t="58433" x="3454400" y="4635500"/>
          <p14:tracePt t="58450" x="3473450" y="4584700"/>
          <p14:tracePt t="58466" x="3473450" y="4540250"/>
          <p14:tracePt t="58468" x="3473450" y="4508500"/>
          <p14:tracePt t="58483" x="3460750" y="4483100"/>
          <p14:tracePt t="58500" x="3371850" y="4394200"/>
          <p14:tracePt t="58516" x="3270250" y="4349750"/>
          <p14:tracePt t="58533" x="3155950" y="4311650"/>
          <p14:tracePt t="58550" x="3073400" y="4305300"/>
          <p14:tracePt t="58566" x="2984500" y="4305300"/>
          <p14:tracePt t="58583" x="2921000" y="4343400"/>
          <p14:tracePt t="58599" x="2870200" y="4394200"/>
          <p14:tracePt t="58616" x="2851150" y="4445000"/>
          <p14:tracePt t="58633" x="2844800" y="4464050"/>
          <p14:tracePt t="58649" x="2851150" y="4483100"/>
          <p14:tracePt t="58666" x="2901950" y="4495800"/>
          <p14:tracePt t="58683" x="3028950" y="4508500"/>
          <p14:tracePt t="58685" x="3124200" y="4508500"/>
          <p14:tracePt t="58700" x="3295650" y="4502150"/>
          <p14:tracePt t="58716" x="3397250" y="4483100"/>
          <p14:tracePt t="58733" x="3416300" y="4470400"/>
          <p14:tracePt t="58749" x="3416300" y="4457700"/>
          <p14:tracePt t="58766" x="3365500" y="4419600"/>
          <p14:tracePt t="58783" x="3263900" y="4381500"/>
          <p14:tracePt t="58799" x="3124200" y="4356100"/>
          <p14:tracePt t="58816" x="2990850" y="4349750"/>
          <p14:tracePt t="58833" x="2882900" y="4349750"/>
          <p14:tracePt t="58849" x="2844800" y="4375150"/>
          <p14:tracePt t="58866" x="2825750" y="4413250"/>
          <p14:tracePt t="58883" x="2825750" y="4438650"/>
          <p14:tracePt t="58885" x="2825750" y="4464050"/>
          <p14:tracePt t="58899" x="2851150" y="4502150"/>
          <p14:tracePt t="58916" x="2927350" y="4527550"/>
          <p14:tracePt t="58933" x="3035300" y="4552950"/>
          <p14:tracePt t="58949" x="3124200" y="4552950"/>
          <p14:tracePt t="58966" x="3181350" y="4546600"/>
          <p14:tracePt t="58983" x="3200400" y="4527550"/>
          <p14:tracePt t="58999" x="3200400" y="4514850"/>
          <p14:tracePt t="59016" x="3187700" y="4476750"/>
          <p14:tracePt t="59032" x="3168650" y="4451350"/>
          <p14:tracePt t="59049" x="3124200" y="4425950"/>
          <p14:tracePt t="59066" x="3079750" y="4419600"/>
          <p14:tracePt t="59068" x="3060700" y="4419600"/>
          <p14:tracePt t="59083" x="3035300" y="4419600"/>
          <p14:tracePt t="59099" x="3003550" y="4432300"/>
          <p14:tracePt t="59116" x="2997200" y="4470400"/>
          <p14:tracePt t="59133" x="2997200" y="4495800"/>
          <p14:tracePt t="59150" x="3009900" y="4502150"/>
          <p14:tracePt t="59166" x="3048000" y="4514850"/>
          <p14:tracePt t="59183" x="3079750" y="4514850"/>
          <p14:tracePt t="59199" x="3124200" y="4514850"/>
          <p14:tracePt t="59217" x="3149600" y="4508500"/>
          <p14:tracePt t="59233" x="3155950" y="4508500"/>
          <p14:tracePt t="59249" x="3155950" y="4495800"/>
          <p14:tracePt t="59266" x="3155950" y="4489450"/>
          <p14:tracePt t="59283" x="3155950" y="4483100"/>
          <p14:tracePt t="59413" x="3149600" y="4483100"/>
          <p14:tracePt t="59438" x="3143250" y="4483100"/>
          <p14:tracePt t="59453" x="3130550" y="4483100"/>
          <p14:tracePt t="59469" x="3130550" y="4495800"/>
          <p14:tracePt t="59477" x="3136900" y="4495800"/>
          <p14:tracePt t="59477" x="0" y="0"/>
        </p14:tracePtLst>
        <p14:tracePtLst>
          <p14:tracePt t="59919" x="3892550" y="4368800"/>
          <p14:tracePt t="59932" x="3860800" y="4368800"/>
          <p14:tracePt t="59949" x="3822700" y="4381500"/>
          <p14:tracePt t="59966" x="3797300" y="4406900"/>
          <p14:tracePt t="59983" x="3765550" y="4438650"/>
          <p14:tracePt t="59999" x="3746500" y="4470400"/>
          <p14:tracePt t="60016" x="3740150" y="4495800"/>
          <p14:tracePt t="60033" x="3740150" y="4527550"/>
          <p14:tracePt t="60049" x="3746500" y="4572000"/>
          <p14:tracePt t="60066" x="3765550" y="4610100"/>
          <p14:tracePt t="60082" x="3797300" y="4629150"/>
          <p14:tracePt t="60099" x="3835400" y="4648200"/>
          <p14:tracePt t="60102" x="3860800" y="4654550"/>
          <p14:tracePt t="60116" x="3917950" y="4660900"/>
          <p14:tracePt t="60132" x="4000500" y="4660900"/>
          <p14:tracePt t="60149" x="4095750" y="4660900"/>
          <p14:tracePt t="60166" x="4152900" y="4635500"/>
          <p14:tracePt t="60182" x="4171950" y="4603750"/>
          <p14:tracePt t="60199" x="4178300" y="4578350"/>
          <p14:tracePt t="60216" x="4178300" y="4533900"/>
          <p14:tracePt t="60232" x="4165600" y="4470400"/>
          <p14:tracePt t="60249" x="4114800" y="4413250"/>
          <p14:tracePt t="60266" x="4044950" y="4368800"/>
          <p14:tracePt t="60282" x="3943350" y="4330700"/>
          <p14:tracePt t="60285" x="3898900" y="4324350"/>
          <p14:tracePt t="60299" x="3854450" y="4318000"/>
          <p14:tracePt t="60316" x="3759200" y="4318000"/>
          <p14:tracePt t="60332" x="3727450" y="4330700"/>
          <p14:tracePt t="60349" x="3702050" y="4381500"/>
          <p14:tracePt t="60366" x="3670300" y="4457700"/>
          <p14:tracePt t="60382" x="3657600" y="4514850"/>
          <p14:tracePt t="60399" x="3657600" y="4559300"/>
          <p14:tracePt t="60416" x="3689350" y="4584700"/>
          <p14:tracePt t="60432" x="3727450" y="4610100"/>
          <p14:tracePt t="60449" x="3790950" y="4622800"/>
          <p14:tracePt t="60465" x="3892550" y="4629150"/>
          <p14:tracePt t="60482" x="4019550" y="4629150"/>
          <p14:tracePt t="60499" x="4127500" y="4616450"/>
          <p14:tracePt t="60501" x="4152900" y="4597400"/>
          <p14:tracePt t="60516" x="4178300" y="4572000"/>
          <p14:tracePt t="60532" x="4178300" y="4546600"/>
          <p14:tracePt t="60549" x="4165600" y="4502150"/>
          <p14:tracePt t="60565" x="4121150" y="4464050"/>
          <p14:tracePt t="60582" x="4064000" y="4432300"/>
          <p14:tracePt t="60599" x="4006850" y="4413250"/>
          <p14:tracePt t="60616" x="3975100" y="4406900"/>
          <p14:tracePt t="60632" x="3937000" y="4406900"/>
          <p14:tracePt t="60649" x="3911600" y="4451350"/>
          <p14:tracePt t="60652" x="3898900" y="4489450"/>
          <p14:tracePt t="60665" x="3892550" y="4521200"/>
          <p14:tracePt t="60682" x="3886200" y="4572000"/>
          <p14:tracePt t="60685" x="3886200" y="4597400"/>
          <p14:tracePt t="60699" x="3892550" y="4610100"/>
          <p14:tracePt t="60716" x="3937000" y="4635500"/>
          <p14:tracePt t="60732" x="3975100" y="4635500"/>
          <p14:tracePt t="60749" x="4051300" y="4616450"/>
          <p14:tracePt t="60765" x="4114800" y="4591050"/>
          <p14:tracePt t="60783" x="4146550" y="4559300"/>
          <p14:tracePt t="60799" x="4152900" y="4533900"/>
          <p14:tracePt t="60815" x="4152900" y="4508500"/>
          <p14:tracePt t="60832" x="4140200" y="4476750"/>
          <p14:tracePt t="60849" x="4133850" y="4464050"/>
          <p14:tracePt t="60865" x="4127500" y="4457700"/>
          <p14:tracePt t="60909" x="4127500" y="4464050"/>
          <p14:tracePt t="60917" x="4127500" y="4483100"/>
          <p14:tracePt t="60925" x="4127500" y="4489450"/>
          <p14:tracePt t="60933" x="4127500" y="4514850"/>
          <p14:tracePt t="60949" x="4140200" y="4533900"/>
          <p14:tracePt t="60965" x="4159250" y="4540250"/>
          <p14:tracePt t="60982" x="4178300" y="4540250"/>
          <p14:tracePt t="60999" x="4203700" y="4533900"/>
          <p14:tracePt t="61015" x="4216400" y="4495800"/>
          <p14:tracePt t="61032" x="4216400" y="4464050"/>
          <p14:tracePt t="61049" x="4210050" y="4419600"/>
          <p14:tracePt t="61065" x="4197350" y="4406900"/>
          <p14:tracePt t="61069" x="4184650" y="4400550"/>
          <p14:tracePt t="61082" x="4178300" y="4394200"/>
          <p14:tracePt t="61099" x="4165600" y="4394200"/>
          <p14:tracePt t="61115" x="4121150" y="4413250"/>
          <p14:tracePt t="61117" x="4095750" y="4432300"/>
          <p14:tracePt t="61132" x="4044950" y="4495800"/>
          <p14:tracePt t="61149" x="4019550" y="4552950"/>
          <p14:tracePt t="61166" x="4013200" y="4578350"/>
          <p14:tracePt t="61182" x="4013200" y="4597400"/>
          <p14:tracePt t="61199" x="4025900" y="4603750"/>
          <p14:tracePt t="61215" x="4038600" y="4603750"/>
          <p14:tracePt t="61232" x="4064000" y="4603750"/>
          <p14:tracePt t="61249" x="4114800" y="4591050"/>
          <p14:tracePt t="61265" x="4146550" y="4572000"/>
          <p14:tracePt t="61268" x="4152900" y="4559300"/>
          <p14:tracePt t="61282" x="4159250" y="4546600"/>
          <p14:tracePt t="61299" x="4159250" y="4527550"/>
          <p14:tracePt t="61316" x="4140200" y="4514850"/>
          <p14:tracePt t="61332" x="4127500" y="4508500"/>
          <p14:tracePt t="61349" x="4102100" y="4508500"/>
          <p14:tracePt t="61365" x="4064000" y="4521200"/>
          <p14:tracePt t="61382" x="4044950" y="4540250"/>
          <p14:tracePt t="61399" x="4038600" y="4565650"/>
          <p14:tracePt t="61415" x="4038600" y="4584700"/>
          <p14:tracePt t="61432" x="4038600" y="4597400"/>
          <p14:tracePt t="61448" x="4044950" y="4603750"/>
          <p14:tracePt t="61465" x="4064000" y="4610100"/>
          <p14:tracePt t="61482" x="4095750" y="4610100"/>
          <p14:tracePt t="61486" x="4127500" y="4610100"/>
          <p14:tracePt t="61499" x="4146550" y="4603750"/>
          <p14:tracePt t="61515" x="4171950" y="4584700"/>
          <p14:tracePt t="61518" x="4171950" y="4578350"/>
          <p14:tracePt t="61532" x="4171950" y="4559300"/>
          <p14:tracePt t="61548" x="4171950" y="4521200"/>
          <p14:tracePt t="61565" x="4152900" y="4502150"/>
          <p14:tracePt t="61582" x="4133850" y="4489450"/>
          <p14:tracePt t="61598" x="4127500" y="4489450"/>
          <p14:tracePt t="61615" x="4121150" y="4489450"/>
          <p14:tracePt t="61632" x="4114800" y="4495800"/>
          <p14:tracePt t="61648" x="4114800" y="4521200"/>
          <p14:tracePt t="61665" x="4114800" y="4572000"/>
          <p14:tracePt t="61682" x="4133850" y="4591050"/>
          <p14:tracePt t="61698" x="4146550" y="4603750"/>
          <p14:tracePt t="61701" x="4165600" y="4603750"/>
          <p14:tracePt t="61715" x="4178300" y="4603750"/>
          <p14:tracePt t="61732" x="4241800" y="4603750"/>
          <p14:tracePt t="61748" x="4260850" y="4591050"/>
          <p14:tracePt t="61765" x="4273550" y="4546600"/>
          <p14:tracePt t="61782" x="4267200" y="4502150"/>
          <p14:tracePt t="61799" x="4235450" y="4457700"/>
          <p14:tracePt t="61815" x="4184650" y="4425950"/>
          <p14:tracePt t="61832" x="4114800" y="4406900"/>
          <p14:tracePt t="61848" x="4051300" y="4394200"/>
          <p14:tracePt t="61865" x="4032250" y="4394200"/>
          <p14:tracePt t="61882" x="4006850" y="4400550"/>
          <p14:tracePt t="61885" x="3994150" y="4406900"/>
          <p14:tracePt t="61898" x="3987800" y="4425950"/>
          <p14:tracePt t="61915" x="3981450" y="4451350"/>
          <p14:tracePt t="61917" x="3981450" y="4470400"/>
          <p14:tracePt t="61932" x="3981450" y="4489450"/>
          <p14:tracePt t="61948" x="3981450" y="4502150"/>
          <p14:tracePt t="61965" x="3981450" y="4508500"/>
          <p14:tracePt t="61982" x="3994150" y="4514850"/>
          <p14:tracePt t="61998" x="4019550" y="4514850"/>
          <p14:tracePt t="62015" x="4051300" y="4514850"/>
          <p14:tracePt t="62032" x="4095750" y="4514850"/>
          <p14:tracePt t="62048" x="4121150" y="4502150"/>
          <p14:tracePt t="62065" x="4127500" y="4502150"/>
          <p14:tracePt t="62082" x="4127500" y="4489450"/>
          <p14:tracePt t="62098" x="4127500" y="4483100"/>
          <p14:tracePt t="62115" x="4127500" y="4470400"/>
          <p14:tracePt t="62132" x="4095750" y="4464050"/>
          <p14:tracePt t="62148" x="4076700" y="4464050"/>
          <p14:tracePt t="62165" x="4064000" y="4464050"/>
          <p14:tracePt t="62182" x="4051300" y="4464050"/>
          <p14:tracePt t="62198" x="4038600" y="4495800"/>
          <p14:tracePt t="62215" x="4038600" y="4527550"/>
          <p14:tracePt t="62232" x="4044950" y="4578350"/>
          <p14:tracePt t="62248" x="4064000" y="4610100"/>
          <p14:tracePt t="62265" x="4095750" y="4622800"/>
          <p14:tracePt t="62282" x="4108450" y="4629150"/>
          <p14:tracePt t="62298" x="4146550" y="4629150"/>
          <p14:tracePt t="62301" x="4159250" y="4616450"/>
          <p14:tracePt t="62315" x="4165600" y="4603750"/>
          <p14:tracePt t="62332" x="4191000" y="4540250"/>
          <p14:tracePt t="62348" x="4191000" y="4502150"/>
          <p14:tracePt t="62365" x="4184650" y="4476750"/>
          <p14:tracePt t="62382" x="4171950" y="4464050"/>
          <p14:tracePt t="62398" x="4159250" y="4457700"/>
          <p14:tracePt t="62415" x="4140200" y="4457700"/>
          <p14:tracePt t="62432" x="4102100" y="4476750"/>
          <p14:tracePt t="62448" x="4076700" y="4521200"/>
          <p14:tracePt t="62465" x="4070350" y="4552950"/>
          <p14:tracePt t="62482" x="4070350" y="4565650"/>
          <p14:tracePt t="62498" x="4076700" y="4584700"/>
          <p14:tracePt t="62515" x="4089400" y="4584700"/>
          <p14:tracePt t="62532" x="4127500" y="4584700"/>
          <p14:tracePt t="62548" x="4146550" y="4552950"/>
          <p14:tracePt t="62565" x="4152900" y="4527550"/>
          <p14:tracePt t="62582" x="4152900" y="4508500"/>
          <p14:tracePt t="62598" x="4152900" y="4483100"/>
          <p14:tracePt t="62637" x="4146550" y="4483100"/>
          <p14:tracePt t="62648" x="4140200" y="4483100"/>
          <p14:tracePt t="62662" x="4127500" y="4483100"/>
          <p14:tracePt t="62693" x="4127500" y="4489450"/>
          <p14:tracePt t="62709" x="4127500" y="4502150"/>
          <p14:tracePt t="62718" x="4133850" y="4508500"/>
          <p14:tracePt t="62815" x="4133850" y="4495800"/>
          <p14:tracePt t="62829" x="4121150" y="4476750"/>
          <p14:tracePt t="62845" x="4108450" y="4470400"/>
          <p14:tracePt t="62859" x="4102100" y="4464050"/>
          <p14:tracePt t="62869" x="4095750" y="4464050"/>
          <p14:tracePt t="62882" x="4089400" y="4464050"/>
          <p14:tracePt t="62898" x="4083050" y="4464050"/>
          <p14:tracePt t="62915" x="4076700" y="4476750"/>
          <p14:tracePt t="62932" x="4076700" y="4502150"/>
          <p14:tracePt t="62933" x="4076700" y="4521200"/>
          <p14:tracePt t="62948" x="4095750" y="4540250"/>
          <p14:tracePt t="62965" x="4127500" y="4559300"/>
          <p14:tracePt t="62981" x="4171950" y="4565650"/>
          <p14:tracePt t="62998" x="4216400" y="4565650"/>
          <p14:tracePt t="63015" x="4254500" y="4565650"/>
          <p14:tracePt t="63031" x="4254500" y="4559300"/>
          <p14:tracePt t="63048" x="4254500" y="4552950"/>
          <p14:tracePt t="63065" x="4254500" y="4533900"/>
          <p14:tracePt t="63081" x="4235450" y="4514850"/>
          <p14:tracePt t="63084" x="4216400" y="4502150"/>
          <p14:tracePt t="63098" x="4203700" y="4495800"/>
          <p14:tracePt t="63115" x="4171950" y="4483100"/>
          <p14:tracePt t="63117" x="4165600" y="4483100"/>
          <p14:tracePt t="63131" x="4159250" y="4483100"/>
          <p14:tracePt t="63148" x="4127500" y="4489450"/>
          <p14:tracePt t="63165" x="4127500" y="4502150"/>
          <p14:tracePt t="63181" x="4127500" y="4514850"/>
          <p14:tracePt t="63198" x="4127500" y="4521200"/>
          <p14:tracePt t="63215" x="4127500" y="4527550"/>
          <p14:tracePt t="63438" x="4127500" y="4521200"/>
          <p14:tracePt t="63438" x="0" y="0"/>
        </p14:tracePtLst>
        <p14:tracePtLst>
          <p14:tracePt t="65780" x="1835150" y="4235450"/>
          <p14:tracePt t="65828" x="1841500" y="4235450"/>
          <p14:tracePt t="65837" x="1879600" y="4235450"/>
          <p14:tracePt t="65847" x="1911350" y="4241800"/>
          <p14:tracePt t="65864" x="2006600" y="4248150"/>
          <p14:tracePt t="65880" x="2178050" y="4248150"/>
          <p14:tracePt t="65897" x="2438400" y="4248150"/>
          <p14:tracePt t="65914" x="2806700" y="4248150"/>
          <p14:tracePt t="65917" x="3022600" y="4248150"/>
          <p14:tracePt t="65930" x="3238500" y="4248150"/>
          <p14:tracePt t="65947" x="3714750" y="4248150"/>
          <p14:tracePt t="65948" x="3949700" y="4248150"/>
          <p14:tracePt t="65964" x="4489450" y="4248150"/>
          <p14:tracePt t="65980" x="5029200" y="4248150"/>
          <p14:tracePt t="65997" x="5524500" y="4248150"/>
          <p14:tracePt t="66014" x="5854700" y="4248150"/>
          <p14:tracePt t="66031" x="6013450" y="4248150"/>
          <p14:tracePt t="66047" x="6051550" y="4248150"/>
          <p14:tracePt t="66064" x="6064250" y="4248150"/>
          <p14:tracePt t="66245" x="0" y="0"/>
        </p14:tracePtLst>
        <p14:tracePtLst>
          <p14:tracePt t="67552" x="1917700" y="4203700"/>
          <p14:tracePt t="67614" x="1936750" y="4203700"/>
          <p14:tracePt t="67624" x="1968500" y="4203700"/>
          <p14:tracePt t="67636" x="1993900" y="4210050"/>
          <p14:tracePt t="67648" x="2057400" y="4210050"/>
          <p14:tracePt t="67663" x="2197100" y="4210050"/>
          <p14:tracePt t="67680" x="2406650" y="4210050"/>
          <p14:tracePt t="67696" x="2705100" y="4210050"/>
          <p14:tracePt t="67713" x="3117850" y="4210050"/>
          <p14:tracePt t="67730" x="3505200" y="4210050"/>
          <p14:tracePt t="67746" x="3790950" y="4210050"/>
          <p14:tracePt t="67749" x="3892550" y="4210050"/>
          <p14:tracePt t="67763" x="3981450" y="4210050"/>
          <p14:tracePt t="67780" x="4171950" y="4210050"/>
          <p14:tracePt t="67796" x="4279900" y="4210050"/>
          <p14:tracePt t="67813" x="4394200" y="4210050"/>
          <p14:tracePt t="67830" x="4521200" y="4210050"/>
          <p14:tracePt t="67846" x="4667250" y="4210050"/>
          <p14:tracePt t="67863" x="4806950" y="4210050"/>
          <p14:tracePt t="67880" x="4902200" y="4210050"/>
          <p14:tracePt t="67896" x="4946650" y="4210050"/>
          <p14:tracePt t="67913" x="4959350" y="4210050"/>
          <p14:tracePt t="68086" x="0" y="0"/>
        </p14:tracePtLst>
        <p14:tracePtLst>
          <p14:tracePt t="68861" x="2355850" y="4603750"/>
          <p14:tracePt t="68935" x="2355850" y="4610100"/>
          <p14:tracePt t="68952" x="2381250" y="4616450"/>
          <p14:tracePt t="68971" x="2438400" y="4616450"/>
          <p14:tracePt t="68980" x="2489200" y="4616450"/>
          <p14:tracePt t="68981" x="2565400" y="4616450"/>
          <p14:tracePt t="68996" x="2762250" y="4616450"/>
          <p14:tracePt t="69013" x="3022600" y="4616450"/>
          <p14:tracePt t="69030" x="3270250" y="4616450"/>
          <p14:tracePt t="69046" x="3435350" y="4616450"/>
          <p14:tracePt t="69063" x="3524250" y="4616450"/>
          <p14:tracePt t="69079" x="3549650" y="4616450"/>
          <p14:tracePt t="69096" x="3562350" y="4616450"/>
          <p14:tracePt t="69113" x="3594100" y="4616450"/>
          <p14:tracePt t="69129" x="3632200" y="4616450"/>
          <p14:tracePt t="69133" x="3663950" y="4616450"/>
          <p14:tracePt t="69146" x="3695700" y="4616450"/>
          <p14:tracePt t="69163" x="3746500" y="4616450"/>
          <p14:tracePt t="69167" x="3765550" y="4616450"/>
          <p14:tracePt t="69180" x="3784600" y="4616450"/>
          <p14:tracePt t="69405" x="0" y="0"/>
        </p14:tracePtLst>
        <p14:tracePtLst>
          <p14:tracePt t="70416" x="2298700" y="4667250"/>
          <p14:tracePt t="70503" x="2305050" y="4667250"/>
          <p14:tracePt t="70520" x="2362200" y="4679950"/>
          <p14:tracePt t="70535" x="2470150" y="4699000"/>
          <p14:tracePt t="70546" x="2546350" y="4705350"/>
          <p14:tracePt t="70562" x="2736850" y="4711700"/>
          <p14:tracePt t="70579" x="2959100" y="4724400"/>
          <p14:tracePt t="70581" x="3054350" y="4730750"/>
          <p14:tracePt t="70596" x="3181350" y="4749800"/>
          <p14:tracePt t="70612" x="3232150" y="4756150"/>
          <p14:tracePt t="70629" x="3238500" y="4756150"/>
          <p14:tracePt t="70646" x="3251200" y="4756150"/>
          <p14:tracePt t="70662" x="3282950" y="4762500"/>
          <p14:tracePt t="70679" x="3346450" y="4762500"/>
          <p14:tracePt t="70695" x="3403600" y="4762500"/>
          <p14:tracePt t="70712" x="3448050" y="4762500"/>
          <p14:tracePt t="70729" x="3460750" y="4762500"/>
          <p14:tracePt t="70909" x="0" y="0"/>
        </p14:tracePtLst>
        <p14:tracePtLst>
          <p14:tracePt t="71190" x="2438400" y="4762500"/>
          <p14:tracePt t="71246" x="2451100" y="4762500"/>
          <p14:tracePt t="71255" x="2476500" y="4762500"/>
          <p14:tracePt t="71266" x="2514600" y="4762500"/>
          <p14:tracePt t="71279" x="2641600" y="4762500"/>
          <p14:tracePt t="71295" x="2844800" y="4762500"/>
          <p14:tracePt t="71312" x="3086100" y="4762500"/>
          <p14:tracePt t="71329" x="3295650" y="4762500"/>
          <p14:tracePt t="71346" x="3422650" y="4762500"/>
          <p14:tracePt t="71349" x="3454400" y="4762500"/>
          <p14:tracePt t="71362" x="3473450" y="4762500"/>
          <p14:tracePt t="71379" x="3479800" y="4762500"/>
          <p14:tracePt t="71395" x="3492500" y="4762500"/>
          <p14:tracePt t="71549" x="0" y="0"/>
        </p14:tracePtLst>
        <p14:tracePtLst>
          <p14:tracePt t="73448" x="1638300" y="5130800"/>
          <p14:tracePt t="73528" x="1644650" y="5130800"/>
          <p14:tracePt t="73545" x="1695450" y="5143500"/>
          <p14:tracePt t="73562" x="1803400" y="5156200"/>
          <p14:tracePt t="73565" x="1866900" y="5156200"/>
          <p14:tracePt t="73590" x="2222500" y="5156200"/>
          <p14:tracePt t="73605" x="2565400" y="5156200"/>
          <p14:tracePt t="73615" x="2781300" y="5156200"/>
          <p14:tracePt t="73628" x="3130550" y="5156200"/>
          <p14:tracePt t="73644" x="3359150" y="5156200"/>
          <p14:tracePt t="73661" x="3441700" y="5156200"/>
          <p14:tracePt t="73678" x="3460750" y="5156200"/>
          <p14:tracePt t="73869" x="0" y="0"/>
        </p14:tracePtLst>
        <p14:tracePtLst>
          <p14:tracePt t="74730" x="1797050" y="5099050"/>
          <p14:tracePt t="74944" x="1816100" y="5099050"/>
          <p14:tracePt t="74962" x="1917700" y="5099050"/>
          <p14:tracePt t="74977" x="2089150" y="5099050"/>
          <p14:tracePt t="74980" x="2203450" y="5099050"/>
          <p14:tracePt t="74994" x="2317750" y="5099050"/>
          <p14:tracePt t="75011" x="2540000" y="5099050"/>
          <p14:tracePt t="75027" x="2705100" y="5099050"/>
          <p14:tracePt t="75029" x="2762250" y="5099050"/>
          <p14:tracePt t="75044" x="2832100" y="5099050"/>
          <p14:tracePt t="75061" x="2882900" y="5099050"/>
          <p14:tracePt t="75077" x="2940050" y="5105400"/>
          <p14:tracePt t="75094" x="2997200" y="5111750"/>
          <p14:tracePt t="75111" x="3079750" y="5111750"/>
          <p14:tracePt t="75127" x="3143250" y="5111750"/>
          <p14:tracePt t="75144" x="3187700" y="5111750"/>
          <p14:tracePt t="75161" x="3200400" y="5111750"/>
          <p14:tracePt t="75177" x="3213100" y="5111750"/>
          <p14:tracePt t="75982" x="3219450" y="5111750"/>
          <p14:tracePt t="75997" x="3232150" y="5111750"/>
          <p14:tracePt t="76014" x="3276600" y="5111750"/>
          <p14:tracePt t="76029" x="3340100" y="5111750"/>
          <p14:tracePt t="76044" x="3422650" y="5111750"/>
          <p14:tracePt t="76061" x="3492500" y="5111750"/>
          <p14:tracePt t="76077" x="3524250" y="5111750"/>
          <p14:tracePt t="76094" x="3536950" y="5111750"/>
          <p14:tracePt t="76110" x="3543300" y="5111750"/>
          <p14:tracePt t="76213" x="0" y="0"/>
        </p14:tracePtLst>
        <p14:tracePtLst>
          <p14:tracePt t="78148" x="4400550" y="5156200"/>
          <p14:tracePt t="78255" x="4406900" y="5156200"/>
          <p14:tracePt t="78272" x="4438650" y="5156200"/>
          <p14:tracePt t="78287" x="4489450" y="5156200"/>
          <p14:tracePt t="78298" x="4527550" y="5156200"/>
          <p14:tracePt t="78309" x="4610100" y="5156200"/>
          <p14:tracePt t="78326" x="4718050" y="5156200"/>
          <p14:tracePt t="78343" x="4832350" y="5156200"/>
          <p14:tracePt t="78360" x="4972050" y="5156200"/>
          <p14:tracePt t="78376" x="5118100" y="5156200"/>
          <p14:tracePt t="78393" x="5270500" y="5156200"/>
          <p14:tracePt t="78410" x="5384800" y="5156200"/>
          <p14:tracePt t="78426" x="5473700" y="5156200"/>
          <p14:tracePt t="78443" x="5518150" y="5156200"/>
          <p14:tracePt t="78445" x="5537200" y="5156200"/>
          <p14:tracePt t="78460" x="5549900" y="5156200"/>
          <p14:tracePt t="78476" x="5562600" y="5156200"/>
          <p14:tracePt t="78493" x="5568950" y="5156200"/>
          <p14:tracePt t="78509" x="5575300" y="5156200"/>
          <p14:tracePt t="79047" x="5581650" y="5156200"/>
          <p14:tracePt t="79062" x="5594350" y="5156200"/>
          <p14:tracePt t="79077" x="5613400" y="5156200"/>
          <p14:tracePt t="79093" x="5651500" y="5156200"/>
          <p14:tracePt t="79109" x="5702300" y="5156200"/>
          <p14:tracePt t="79126" x="5765800" y="5156200"/>
          <p14:tracePt t="79143" x="5842000" y="5156200"/>
          <p14:tracePt t="79159" x="5918200" y="5156200"/>
          <p14:tracePt t="79176" x="5981700" y="5156200"/>
          <p14:tracePt t="79193" x="6045200" y="5156200"/>
          <p14:tracePt t="79210" x="6096000" y="5156200"/>
          <p14:tracePt t="79213" x="6115050" y="5156200"/>
          <p14:tracePt t="79227" x="6140450" y="5156200"/>
          <p14:tracePt t="79243" x="6191250" y="5156200"/>
          <p14:tracePt t="79246" x="6210300" y="5156200"/>
          <p14:tracePt t="79260" x="6261100" y="5156200"/>
          <p14:tracePt t="79276" x="6292850" y="5156200"/>
          <p14:tracePt t="79293" x="6318250" y="5156200"/>
          <p14:tracePt t="79309" x="6343650" y="5156200"/>
          <p14:tracePt t="79326" x="6350000" y="5156200"/>
          <p14:tracePt t="79343" x="6362700" y="5156200"/>
          <p14:tracePt t="79359" x="6381750" y="5156200"/>
          <p14:tracePt t="79376" x="6400800" y="5156200"/>
          <p14:tracePt t="79393" x="6419850" y="5156200"/>
          <p14:tracePt t="79409" x="6438900" y="5156200"/>
          <p14:tracePt t="79426" x="6464300" y="5156200"/>
          <p14:tracePt t="79429" x="6483350" y="5149850"/>
          <p14:tracePt t="79443" x="6496050" y="5149850"/>
          <p14:tracePt t="79460" x="6534150" y="5143500"/>
          <p14:tracePt t="79476" x="6565900" y="5137150"/>
          <p14:tracePt t="79493" x="6597650" y="5130800"/>
          <p14:tracePt t="79509" x="6604000" y="5130800"/>
          <p14:tracePt t="79526" x="6629400" y="5124450"/>
          <p14:tracePt t="79543" x="6648450" y="5118100"/>
          <p14:tracePt t="79559" x="6661150" y="5118100"/>
          <p14:tracePt t="79576" x="6667500" y="5111750"/>
          <p14:tracePt t="79593" x="6680200" y="5111750"/>
          <p14:tracePt t="79609" x="6686550" y="5111750"/>
          <p14:tracePt t="79643" x="6692900" y="5111750"/>
          <p14:tracePt t="79659" x="6699250" y="5105400"/>
          <p14:tracePt t="79685" x="6705600" y="5105400"/>
          <p14:tracePt t="80023" x="6711950" y="5105400"/>
          <p14:tracePt t="80053" x="6718300" y="5099050"/>
          <p14:tracePt t="80062" x="6724650" y="5092700"/>
          <p14:tracePt t="80076" x="6731000" y="5086350"/>
          <p14:tracePt t="80093" x="6737350" y="5054600"/>
          <p14:tracePt t="80109" x="6743700" y="5016500"/>
          <p14:tracePt t="80126" x="6743700" y="4959350"/>
          <p14:tracePt t="80142" x="6743700" y="4914900"/>
          <p14:tracePt t="80159" x="6731000" y="4883150"/>
          <p14:tracePt t="80176" x="6705600" y="4857750"/>
          <p14:tracePt t="80192" x="6680200" y="4851400"/>
          <p14:tracePt t="80209" x="6654800" y="4845050"/>
          <p14:tracePt t="80226" x="6623050" y="4838700"/>
          <p14:tracePt t="80242" x="6584950" y="4832350"/>
          <p14:tracePt t="80244" x="6572250" y="4832350"/>
          <p14:tracePt t="80259" x="6546850" y="4832350"/>
          <p14:tracePt t="80276" x="6477000" y="4832350"/>
          <p14:tracePt t="80292" x="6413500" y="4832350"/>
          <p14:tracePt t="80309" x="6356350" y="4832350"/>
          <p14:tracePt t="80325" x="6311900" y="4845050"/>
          <p14:tracePt t="80343" x="6286500" y="4864100"/>
          <p14:tracePt t="80359" x="6267450" y="4870450"/>
          <p14:tracePt t="80375" x="6261100" y="4883150"/>
          <p14:tracePt t="80392" x="6254750" y="4895850"/>
          <p14:tracePt t="80409" x="6248400" y="4908550"/>
          <p14:tracePt t="80426" x="6248400" y="4914900"/>
          <p14:tracePt t="80444" x="6248400" y="4933950"/>
          <p14:tracePt t="80459" x="6248400" y="4946650"/>
          <p14:tracePt t="80475" x="6248400" y="4953000"/>
          <p14:tracePt t="80492" x="6248400" y="4972050"/>
          <p14:tracePt t="80509" x="6248400" y="4991100"/>
          <p14:tracePt t="80525" x="6248400" y="4997450"/>
          <p14:tracePt t="80542" x="6254750" y="5016500"/>
          <p14:tracePt t="80559" x="6261100" y="5035550"/>
          <p14:tracePt t="80575" x="6280150" y="5054600"/>
          <p14:tracePt t="80592" x="6305550" y="5073650"/>
          <p14:tracePt t="80609" x="6343650" y="5092700"/>
          <p14:tracePt t="80625" x="6407150" y="5124450"/>
          <p14:tracePt t="80642" x="6483350" y="5137150"/>
          <p14:tracePt t="80644" x="6527800" y="5143500"/>
          <p14:tracePt t="80659" x="6572250" y="5149850"/>
          <p14:tracePt t="80676" x="6705600" y="5149850"/>
          <p14:tracePt t="80692" x="6800850" y="5149850"/>
          <p14:tracePt t="80709" x="6870700" y="5137150"/>
          <p14:tracePt t="80725" x="6915150" y="5111750"/>
          <p14:tracePt t="80743" x="6940550" y="5080000"/>
          <p14:tracePt t="80759" x="6946900" y="5048250"/>
          <p14:tracePt t="80775" x="6953250" y="5022850"/>
          <p14:tracePt t="80792" x="6953250" y="4997450"/>
          <p14:tracePt t="80809" x="6953250" y="4978400"/>
          <p14:tracePt t="80825" x="6953250" y="4965700"/>
          <p14:tracePt t="80842" x="6946900" y="4946650"/>
          <p14:tracePt t="80858" x="6915150" y="4927600"/>
          <p14:tracePt t="80861" x="6902450" y="4914900"/>
          <p14:tracePt t="80875" x="6877050" y="4902200"/>
          <p14:tracePt t="80892" x="6800850" y="4883150"/>
          <p14:tracePt t="80908" x="6750050" y="4870450"/>
          <p14:tracePt t="80925" x="6724650" y="4864100"/>
          <p14:tracePt t="80942" x="6699250" y="4857750"/>
          <p14:tracePt t="80959" x="6680200" y="4857750"/>
          <p14:tracePt t="80975" x="6667500" y="4857750"/>
          <p14:tracePt t="80992" x="6648450" y="4864100"/>
          <p14:tracePt t="81008" x="6623050" y="4883150"/>
          <p14:tracePt t="81025" x="6610350" y="4921250"/>
          <p14:tracePt t="81042" x="6604000" y="4953000"/>
          <p14:tracePt t="81044" x="6597650" y="4965700"/>
          <p14:tracePt t="81059" x="6597650" y="4978400"/>
          <p14:tracePt t="81075" x="6597650" y="5003800"/>
          <p14:tracePt t="81078" x="6597650" y="5016500"/>
          <p14:tracePt t="81092" x="6604000" y="5041900"/>
          <p14:tracePt t="81108" x="6635750" y="5067300"/>
          <p14:tracePt t="81125" x="6686550" y="5086350"/>
          <p14:tracePt t="81142" x="6756400" y="5099050"/>
          <p14:tracePt t="81158" x="6858000" y="5124450"/>
          <p14:tracePt t="81175" x="6978650" y="5143500"/>
          <p14:tracePt t="81192" x="7073900" y="5156200"/>
          <p14:tracePt t="81209" x="7150100" y="5156200"/>
          <p14:tracePt t="81225" x="7207250" y="5156200"/>
          <p14:tracePt t="81242" x="7232650" y="5143500"/>
          <p14:tracePt t="81258" x="7251700" y="5130800"/>
          <p14:tracePt t="81276" x="7264400" y="5111750"/>
          <p14:tracePt t="81292" x="7270750" y="5111750"/>
          <p14:tracePt t="81308" x="7277100" y="5086350"/>
          <p14:tracePt t="81325" x="7277100" y="5080000"/>
          <p14:tracePt t="81342" x="7277100" y="5067300"/>
          <p14:tracePt t="81358" x="7277100" y="5060950"/>
          <p14:tracePt t="81375" x="7277100" y="5054600"/>
          <p14:tracePt t="81463" x="7283450" y="5048250"/>
          <p14:tracePt t="81479" x="7289800" y="5048250"/>
          <p14:tracePt t="81493" x="7321550" y="5048250"/>
          <p14:tracePt t="81509" x="7378700" y="5060950"/>
          <p14:tracePt t="81525" x="7448550" y="5073650"/>
          <p14:tracePt t="81542" x="7518400" y="5073650"/>
          <p14:tracePt t="81559" x="7607300" y="5073650"/>
          <p14:tracePt t="81575" x="7715250" y="5073650"/>
          <p14:tracePt t="81592" x="7823200" y="5073650"/>
          <p14:tracePt t="81609" x="7899400" y="5073650"/>
          <p14:tracePt t="81625" x="7924800" y="5073650"/>
          <p14:tracePt t="81642" x="7931150" y="5073650"/>
          <p14:tracePt t="81981" x="0" y="0"/>
        </p14:tracePtLst>
        <p14:tracePtLst>
          <p14:tracePt t="82423" x="8578850" y="5168900"/>
          <p14:tracePt t="82472" x="8597900" y="5168900"/>
          <p14:tracePt t="82487" x="8661400" y="5168900"/>
          <p14:tracePt t="82505" x="8775700" y="5168900"/>
          <p14:tracePt t="82509" x="8851900" y="5168900"/>
          <p14:tracePt t="82520" x="8934450" y="5168900"/>
          <p14:tracePt t="82530" x="9010650" y="5168900"/>
          <p14:tracePt t="82541" x="9150350" y="5168900"/>
          <p14:tracePt t="82558" x="9245600" y="5168900"/>
          <p14:tracePt t="82575" x="9309100" y="5168900"/>
          <p14:tracePt t="82591" x="9353550" y="5168900"/>
          <p14:tracePt t="82608" x="9372600" y="5168900"/>
          <p14:tracePt t="83325" x="0" y="0"/>
        </p14:tracePtLst>
        <p14:tracePtLst>
          <p14:tracePt t="84128" x="2336800" y="5556250"/>
          <p14:tracePt t="84144" x="2343150" y="5556250"/>
          <p14:tracePt t="84158" x="2368550" y="5556250"/>
          <p14:tracePt t="84175" x="2406650" y="5556250"/>
          <p14:tracePt t="84191" x="2482850" y="5556250"/>
          <p14:tracePt t="84208" x="2609850" y="5556250"/>
          <p14:tracePt t="84224" x="2736850" y="5556250"/>
          <p14:tracePt t="84241" x="2832100" y="5556250"/>
          <p14:tracePt t="84257" x="2889250" y="5556250"/>
          <p14:tracePt t="84274" x="2914650" y="5556250"/>
          <p14:tracePt t="84291" x="2933700" y="5556250"/>
          <p14:tracePt t="84293" x="2940050" y="5556250"/>
          <p14:tracePt t="84308" x="2978150" y="5556250"/>
          <p14:tracePt t="84324" x="3009900" y="5556250"/>
          <p14:tracePt t="84341" x="3041650" y="5549900"/>
          <p14:tracePt t="84357" x="3067050" y="5543550"/>
          <p14:tracePt t="84374" x="3073400" y="5543550"/>
          <p14:tracePt t="84412" x="3079750" y="5543550"/>
          <p14:tracePt t="84429" x="3086100" y="5543550"/>
          <p14:tracePt t="84604" x="0" y="0"/>
        </p14:tracePtLst>
        <p14:tracePtLst>
          <p14:tracePt t="85918" x="2425700" y="5530850"/>
          <p14:tracePt t="86063" x="2438400" y="5530850"/>
          <p14:tracePt t="86079" x="2495550" y="5537200"/>
          <p14:tracePt t="86085" x="2527300" y="5537200"/>
          <p14:tracePt t="86102" x="2616200" y="5537200"/>
          <p14:tracePt t="86113" x="2660650" y="5537200"/>
          <p14:tracePt t="86124" x="2743200" y="5537200"/>
          <p14:tracePt t="86140" x="2832100" y="5537200"/>
          <p14:tracePt t="86157" x="2889250" y="5537200"/>
          <p14:tracePt t="86174" x="2914650" y="5537200"/>
          <p14:tracePt t="86190" x="2927350" y="5537200"/>
          <p14:tracePt t="86228" x="2933700" y="5537200"/>
          <p14:tracePt t="86253" x="2940050" y="5537200"/>
          <p14:tracePt t="86540" x="0" y="0"/>
        </p14:tracePtLst>
        <p14:tracePtLst>
          <p14:tracePt t="87032" x="3403600" y="5549900"/>
          <p14:tracePt t="87111" x="3416300" y="5549900"/>
          <p14:tracePt t="87127" x="3486150" y="5549900"/>
          <p14:tracePt t="87146" x="3581400" y="5549900"/>
          <p14:tracePt t="87149" x="3644900" y="5549900"/>
          <p14:tracePt t="87167" x="3778250" y="5549900"/>
          <p14:tracePt t="87177" x="3841750" y="5549900"/>
          <p14:tracePt t="87190" x="3917950" y="5549900"/>
          <p14:tracePt t="87206" x="3956050" y="5549900"/>
          <p14:tracePt t="87380" x="0" y="0"/>
        </p14:tracePtLst>
        <p14:tracePtLst>
          <p14:tracePt t="88728" x="4248150" y="5543550"/>
          <p14:tracePt t="88837" x="0" y="0"/>
        </p14:tracePtLst>
        <p14:tracePtLst>
          <p14:tracePt t="89200" x="4508500" y="5499100"/>
          <p14:tracePt t="89248" x="4521200" y="5499100"/>
          <p14:tracePt t="89261" x="4565650" y="5492750"/>
          <p14:tracePt t="89275" x="4591050" y="5486400"/>
          <p14:tracePt t="89289" x="4635500" y="5473700"/>
          <p14:tracePt t="89306" x="4654550" y="5454650"/>
          <p14:tracePt t="89309" x="4667250" y="5448300"/>
          <p14:tracePt t="89323" x="4673600" y="5435600"/>
          <p14:tracePt t="89340" x="4686300" y="5416550"/>
          <p14:tracePt t="89357" x="4686300" y="5403850"/>
          <p14:tracePt t="89372" x="4686300" y="5378450"/>
          <p14:tracePt t="89389" x="4667250" y="5359400"/>
          <p14:tracePt t="89406" x="4635500" y="5346700"/>
          <p14:tracePt t="89423" x="4591050" y="5340350"/>
          <p14:tracePt t="89439" x="4559300" y="5340350"/>
          <p14:tracePt t="89456" x="4540250" y="5340350"/>
          <p14:tracePt t="89473" x="4514850" y="5353050"/>
          <p14:tracePt t="89489" x="4502150" y="5384800"/>
          <p14:tracePt t="89492" x="4502150" y="5403850"/>
          <p14:tracePt t="89506" x="4502150" y="5429250"/>
          <p14:tracePt t="89523" x="4502150" y="5473700"/>
          <p14:tracePt t="89525" x="4508500" y="5486400"/>
          <p14:tracePt t="89539" x="4521200" y="5499100"/>
          <p14:tracePt t="89556" x="4540250" y="5505450"/>
          <p14:tracePt t="89572" x="4552950" y="5505450"/>
          <p14:tracePt t="89589" x="4572000" y="5505450"/>
          <p14:tracePt t="89606" x="4584700" y="5505450"/>
          <p14:tracePt t="89623" x="4597400" y="5486400"/>
          <p14:tracePt t="89639" x="4610100" y="5480050"/>
          <p14:tracePt t="89656" x="4610100" y="5473700"/>
          <p14:tracePt t="89672" x="4610100" y="5467350"/>
          <p14:tracePt t="89689" x="4610100" y="5461000"/>
          <p14:tracePt t="90372" x="0" y="0"/>
        </p14:tracePtLst>
        <p14:tracePtLst>
          <p14:tracePt t="91024" x="2362200" y="5746750"/>
          <p14:tracePt t="91086" x="2355850" y="5746750"/>
          <p14:tracePt t="91101" x="2355850" y="5765800"/>
          <p14:tracePt t="91117" x="2374900" y="5797550"/>
          <p14:tracePt t="91128" x="2393950" y="5810250"/>
          <p14:tracePt t="91139" x="2419350" y="5842000"/>
          <p14:tracePt t="91141" x="2463800" y="5867400"/>
          <p14:tracePt t="91155" x="2533650" y="5899150"/>
          <p14:tracePt t="91172" x="2838450" y="5981700"/>
          <p14:tracePt t="91188" x="3098800" y="6007100"/>
          <p14:tracePt t="91205" x="3295650" y="6007100"/>
          <p14:tracePt t="91222" x="3448050" y="6007100"/>
          <p14:tracePt t="91238" x="3498850" y="6007100"/>
          <p14:tracePt t="91255" x="3530600" y="6000750"/>
          <p14:tracePt t="91272" x="3536950" y="5994400"/>
          <p14:tracePt t="91288" x="3543300" y="5981700"/>
          <p14:tracePt t="91305" x="3543300" y="5962650"/>
          <p14:tracePt t="91322" x="3543300" y="5956300"/>
          <p14:tracePt t="91338" x="3543300" y="5943600"/>
          <p14:tracePt t="91357" x="3543300" y="5937250"/>
          <p14:tracePt t="91381" x="3543300" y="5924550"/>
          <p14:tracePt t="91397" x="3536950" y="5924550"/>
          <p14:tracePt t="91413" x="3530600" y="5924550"/>
          <p14:tracePt t="91422" x="3517900" y="5918200"/>
          <p14:tracePt t="91422" x="0" y="0"/>
        </p14:tracePtLst>
        <p14:tracePtLst>
          <p14:tracePt t="91743" x="2571750" y="5759450"/>
          <p14:tracePt t="91755" x="2571750" y="5784850"/>
          <p14:tracePt t="91772" x="2590800" y="5848350"/>
          <p14:tracePt t="91788" x="2647950" y="5892800"/>
          <p14:tracePt t="91805" x="2749550" y="5911850"/>
          <p14:tracePt t="91822" x="2857500" y="5911850"/>
          <p14:tracePt t="91838" x="2952750" y="5911850"/>
          <p14:tracePt t="91855" x="3028950" y="5905500"/>
          <p14:tracePt t="91872" x="3067050" y="5892800"/>
          <p14:tracePt t="91888" x="3079750" y="5886450"/>
          <p14:tracePt t="91905" x="3086100" y="5880100"/>
          <p14:tracePt t="91925" x="3092450" y="5873750"/>
          <p14:tracePt t="91957" x="0" y="0"/>
        </p14:tracePtLst>
        <p14:tracePtLst>
          <p14:tracePt t="92514" x="3740150" y="5930900"/>
          <p14:tracePt t="92597" x="0" y="0"/>
        </p14:tracePtLst>
        <p14:tracePtLst>
          <p14:tracePt t="96487" x="2806700" y="5480050"/>
          <p14:tracePt t="96608" x="2819400" y="5480050"/>
          <p14:tracePt t="96627" x="2927350" y="5480050"/>
          <p14:tracePt t="96640" x="3105150" y="5480050"/>
          <p14:tracePt t="96653" x="3327400" y="5480050"/>
          <p14:tracePt t="96670" x="3543300" y="5480050"/>
          <p14:tracePt t="96687" x="3746500" y="5480050"/>
          <p14:tracePt t="96703" x="3892550" y="5480050"/>
          <p14:tracePt t="96720" x="4000500" y="5480050"/>
          <p14:tracePt t="96736" x="4076700" y="5480050"/>
          <p14:tracePt t="96753" x="4121150" y="5480050"/>
          <p14:tracePt t="96770" x="4165600" y="5480050"/>
          <p14:tracePt t="96787" x="4203700" y="5480050"/>
          <p14:tracePt t="96788" x="4222750" y="5480050"/>
          <p14:tracePt t="96804" x="4248150" y="5480050"/>
          <p14:tracePt t="96820" x="4273550" y="5480050"/>
          <p14:tracePt t="96837" x="4292600" y="5480050"/>
          <p14:tracePt t="96853" x="4311650" y="5480050"/>
          <p14:tracePt t="96870" x="4318000" y="5480050"/>
          <p14:tracePt t="96887" x="4337050" y="5480050"/>
          <p14:tracePt t="96903" x="4368800" y="5480050"/>
          <p14:tracePt t="96920" x="4400550" y="5480050"/>
          <p14:tracePt t="96936" x="4432300" y="5480050"/>
          <p14:tracePt t="96953" x="4451350" y="5480050"/>
          <p14:tracePt t="96957" x="4464050" y="5480050"/>
          <p14:tracePt t="96970" x="4470400" y="5480050"/>
          <p14:tracePt t="97270" x="0" y="0"/>
        </p14:tracePtLst>
        <p14:tracePtLst>
          <p14:tracePt t="97969" x="5143500" y="5492750"/>
          <p14:tracePt t="97987" x="5194300" y="5492750"/>
          <p14:tracePt t="98004" x="5200650" y="5492750"/>
          <p14:tracePt t="98036" x="0" y="0"/>
        </p14:tracePtLst>
        <p14:tracePtLst>
          <p14:tracePt t="98657" x="5911850" y="5499100"/>
          <p14:tracePt t="98680" x="5918200" y="5505450"/>
          <p14:tracePt t="98699" x="5949950" y="5505450"/>
          <p14:tracePt t="98714" x="6038850" y="5505450"/>
          <p14:tracePt t="98717" x="6102350" y="5505450"/>
          <p14:tracePt t="98730" x="6172200" y="5505450"/>
          <p14:tracePt t="98740" x="6248400" y="5505450"/>
          <p14:tracePt t="98753" x="6407150" y="5505450"/>
          <p14:tracePt t="98769" x="6546850" y="5505450"/>
          <p14:tracePt t="98774" x="6610350" y="5505450"/>
          <p14:tracePt t="98786" x="6661150" y="5505450"/>
          <p14:tracePt t="98803" x="6718300" y="5505450"/>
          <p14:tracePt t="98820" x="6737350" y="5505450"/>
          <p14:tracePt t="98925" x="0" y="0"/>
        </p14:tracePtLst>
        <p14:tracePtLst>
          <p14:tracePt t="99367" x="7124700" y="5588000"/>
          <p14:tracePt t="99447" x="7143750" y="5588000"/>
          <p14:tracePt t="99462" x="7226300" y="5588000"/>
          <p14:tracePt t="99472" x="7289800" y="5588000"/>
          <p14:tracePt t="99486" x="7429500" y="5588000"/>
          <p14:tracePt t="99503" x="7556500" y="5588000"/>
          <p14:tracePt t="99519" x="7632700" y="5588000"/>
          <p14:tracePt t="99536" x="7651750" y="5588000"/>
          <p14:tracePt t="99552" x="7658100" y="5588000"/>
          <p14:tracePt t="99669" x="0" y="0"/>
        </p14:tracePtLst>
        <p14:tracePtLst>
          <p14:tracePt t="101055" x="7924800" y="5524500"/>
          <p14:tracePt t="101166" x="0" y="0"/>
        </p14:tracePtLst>
        <p14:tracePtLst>
          <p14:tracePt t="101585" x="8032750" y="5422900"/>
          <p14:tracePt t="101647" x="8045450" y="5422900"/>
          <p14:tracePt t="101666" x="8077200" y="5422900"/>
          <p14:tracePt t="101683" x="8108950" y="5422900"/>
          <p14:tracePt t="101686" x="8115300" y="5422900"/>
          <p14:tracePt t="101696" x="8121650" y="5422900"/>
          <p14:tracePt t="101706" x="8128000" y="5422900"/>
          <p14:tracePt t="101719" x="8128000" y="5416550"/>
          <p14:tracePt t="101844" x="0" y="0"/>
        </p14:tracePtLst>
        <p14:tracePtLst>
          <p14:tracePt t="104073" x="2794000" y="5473700"/>
          <p14:tracePt t="104166" x="2806700" y="5473700"/>
          <p14:tracePt t="104180" x="2908300" y="5480050"/>
          <p14:tracePt t="104191" x="2997200" y="5480050"/>
          <p14:tracePt t="104201" x="3086100" y="5480050"/>
          <p14:tracePt t="104218" x="3308350" y="5480050"/>
          <p14:tracePt t="104221" x="3435350" y="5480050"/>
          <p14:tracePt t="104234" x="3556000" y="5480050"/>
          <p14:tracePt t="104251" x="3740150" y="5480050"/>
          <p14:tracePt t="104268" x="3892550" y="5480050"/>
          <p14:tracePt t="104284" x="3905250" y="5480050"/>
          <p14:tracePt t="104301" x="3917950" y="5480050"/>
          <p14:tracePt t="104334" x="3943350" y="5480050"/>
          <p14:tracePt t="104351" x="3962400" y="5480050"/>
          <p14:tracePt t="104367" x="3981450" y="5480050"/>
          <p14:tracePt t="104384" x="4000500" y="5480050"/>
          <p14:tracePt t="104401" x="4013200" y="5480050"/>
          <p14:tracePt t="104445" x="4019550" y="5480050"/>
          <p14:tracePt t="104453" x="4025900" y="5480050"/>
          <p14:tracePt t="104469" x="4044950" y="5480050"/>
          <p14:tracePt t="104484" x="4064000" y="5486400"/>
          <p14:tracePt t="104501" x="4076700" y="5486400"/>
          <p14:tracePt t="104517" x="4083050" y="5486400"/>
          <p14:tracePt t="104685" x="0" y="0"/>
        </p14:tracePtLst>
        <p14:tracePtLst>
          <p14:tracePt t="105632" x="6064250" y="5524500"/>
          <p14:tracePt t="105696" x="6076950" y="5524500"/>
          <p14:tracePt t="105715" x="6146800" y="5524500"/>
          <p14:tracePt t="105728" x="6248400" y="5524500"/>
          <p14:tracePt t="105740" x="6388100" y="5524500"/>
          <p14:tracePt t="105750" x="6464300" y="5524500"/>
          <p14:tracePt t="105767" x="6629400" y="5524500"/>
          <p14:tracePt t="105783" x="6813550" y="5524500"/>
          <p14:tracePt t="105800" x="6991350" y="5524500"/>
          <p14:tracePt t="105817" x="7181850" y="5524500"/>
          <p14:tracePt t="105833" x="7346950" y="5524500"/>
          <p14:tracePt t="105850" x="7493000" y="5524500"/>
          <p14:tracePt t="105852" x="7556500" y="5524500"/>
          <p14:tracePt t="105867" x="7613650" y="5524500"/>
          <p14:tracePt t="105884" x="7734300" y="5524500"/>
          <p14:tracePt t="105900" x="7785100" y="5524500"/>
          <p14:tracePt t="105917" x="7842250" y="5524500"/>
          <p14:tracePt t="105934" x="7886700" y="5524500"/>
          <p14:tracePt t="105950" x="7912100" y="5524500"/>
          <p14:tracePt t="105967" x="7924800" y="5524500"/>
          <p14:tracePt t="105984" x="7937500" y="5524500"/>
          <p14:tracePt t="106000" x="7950200" y="5524500"/>
          <p14:tracePt t="106017" x="7956550" y="5524500"/>
          <p14:tracePt t="106033" x="7969250" y="5524500"/>
          <p14:tracePt t="106123" x="7975600" y="5524500"/>
          <p14:tracePt t="106138" x="7988300" y="5524500"/>
          <p14:tracePt t="106154" x="8001000" y="5524500"/>
          <p14:tracePt t="106169" x="8007350" y="5524500"/>
          <p14:tracePt t="106189" x="8013700" y="5524500"/>
          <p14:tracePt t="106200" x="8020050" y="5524500"/>
          <p14:tracePt t="106217" x="8026400" y="5524500"/>
          <p14:tracePt t="106234" x="8045450" y="5524500"/>
          <p14:tracePt t="106237" x="8058150" y="5524500"/>
          <p14:tracePt t="106250" x="8070850" y="5524500"/>
          <p14:tracePt t="106253" x="8083550" y="5524500"/>
          <p14:tracePt t="106267" x="8102600" y="5524500"/>
          <p14:tracePt t="106270" x="8108950" y="5524500"/>
          <p14:tracePt t="106284" x="8128000" y="5524500"/>
          <p14:tracePt t="106613" x="0" y="0"/>
        </p14:tracePtLst>
        <p14:tracePtLst>
          <p14:tracePt t="107247" x="2990850" y="5499100"/>
          <p14:tracePt t="107319" x="3009900" y="5499100"/>
          <p14:tracePt t="107336" x="3086100" y="5499100"/>
          <p14:tracePt t="107351" x="3219450" y="5499100"/>
          <p14:tracePt t="107357" x="3308350" y="5499100"/>
          <p14:tracePt t="107369" x="3409950" y="5499100"/>
          <p14:tracePt t="107383" x="3638550" y="5499100"/>
          <p14:tracePt t="107400" x="3848100" y="5499100"/>
          <p14:tracePt t="107416" x="4032250" y="5499100"/>
          <p14:tracePt t="107421" x="4114800" y="5499100"/>
          <p14:tracePt t="107434" x="4178300" y="5499100"/>
          <p14:tracePt t="107450" x="4286250" y="5499100"/>
          <p14:tracePt t="107467" x="4362450" y="5499100"/>
          <p14:tracePt t="107469" x="4394200" y="5499100"/>
          <p14:tracePt t="107483" x="4425950" y="5499100"/>
          <p14:tracePt t="107500" x="4502150" y="5499100"/>
          <p14:tracePt t="107516" x="4521200" y="5499100"/>
          <p14:tracePt t="107533" x="4527550" y="5499100"/>
          <p14:tracePt t="107628" x="0" y="0"/>
        </p14:tracePtLst>
        <p14:tracePtLst>
          <p14:tracePt t="108169" x="6210300" y="5492750"/>
          <p14:tracePt t="108224" x="6223000" y="5492750"/>
          <p14:tracePt t="108241" x="6311900" y="5499100"/>
          <p14:tracePt t="108256" x="6470650" y="5518150"/>
          <p14:tracePt t="108267" x="6565900" y="5518150"/>
          <p14:tracePt t="108283" x="6794500" y="5518150"/>
          <p14:tracePt t="108300" x="7099300" y="5518150"/>
          <p14:tracePt t="108316" x="7251700" y="5518150"/>
          <p14:tracePt t="108333" x="7327900" y="5518150"/>
          <p14:tracePt t="108349" x="7385050" y="5518150"/>
          <p14:tracePt t="108366" x="7435850" y="5518150"/>
          <p14:tracePt t="108383" x="7512050" y="5518150"/>
          <p14:tracePt t="108400" x="7581900" y="5518150"/>
          <p14:tracePt t="108416" x="7632700" y="5518150"/>
          <p14:tracePt t="108433" x="7664450" y="5518150"/>
          <p14:tracePt t="108449" x="7670800" y="5518150"/>
          <p14:tracePt t="108860" x="0" y="0"/>
        </p14:tracePtLst>
        <p14:tracePtLst>
          <p14:tracePt t="110451" x="2647950" y="6267450"/>
          <p14:tracePt t="110465" x="2578100" y="6223000"/>
          <p14:tracePt t="110482" x="2482850" y="6191250"/>
          <p14:tracePt t="110499" x="2387600" y="6178550"/>
          <p14:tracePt t="110502" x="2362200" y="6178550"/>
          <p14:tracePt t="110515" x="2330450" y="6178550"/>
          <p14:tracePt t="110532" x="2247900" y="6178550"/>
          <p14:tracePt t="110549" x="2209800" y="6178550"/>
          <p14:tracePt t="110565" x="2159000" y="6184900"/>
          <p14:tracePt t="110582" x="2127250" y="6197600"/>
          <p14:tracePt t="110599" x="2101850" y="6203950"/>
          <p14:tracePt t="110615" x="2089150" y="6223000"/>
          <p14:tracePt t="110632" x="2089150" y="6235700"/>
          <p14:tracePt t="110649" x="2089150" y="6254750"/>
          <p14:tracePt t="110665" x="2089150" y="6286500"/>
          <p14:tracePt t="110682" x="2095500" y="6324600"/>
          <p14:tracePt t="110698" x="2146300" y="6362700"/>
          <p14:tracePt t="110715" x="2247900" y="6419850"/>
          <p14:tracePt t="110717" x="2324100" y="6445250"/>
          <p14:tracePt t="110732" x="2508250" y="6489700"/>
          <p14:tracePt t="110748" x="2711450" y="6508750"/>
          <p14:tracePt t="110765" x="2857500" y="6508750"/>
          <p14:tracePt t="110782" x="2965450" y="6496050"/>
          <p14:tracePt t="110798" x="3003550" y="6483350"/>
          <p14:tracePt t="110815" x="3016250" y="6451600"/>
          <p14:tracePt t="110832" x="3016250" y="6413500"/>
          <p14:tracePt t="110848" x="3016250" y="6337300"/>
          <p14:tracePt t="110865" x="2990850" y="6267450"/>
          <p14:tracePt t="110882" x="2908300" y="6197600"/>
          <p14:tracePt t="110898" x="2762250" y="6108700"/>
          <p14:tracePt t="110915" x="2578100" y="6045200"/>
          <p14:tracePt t="110917" x="2482850" y="6032500"/>
          <p14:tracePt t="110932" x="2336800" y="6013450"/>
          <p14:tracePt t="110948" x="2260600" y="6013450"/>
          <p14:tracePt t="110965" x="2203450" y="6019800"/>
          <p14:tracePt t="110982" x="2184400" y="6038850"/>
          <p14:tracePt t="110998" x="2171700" y="6076950"/>
          <p14:tracePt t="111015" x="2152650" y="6127750"/>
          <p14:tracePt t="111032" x="2152650" y="6172200"/>
          <p14:tracePt t="111048" x="2152650" y="6216650"/>
          <p14:tracePt t="111065" x="2178050" y="6280150"/>
          <p14:tracePt t="111082" x="2247900" y="6330950"/>
          <p14:tracePt t="111085" x="2292350" y="6362700"/>
          <p14:tracePt t="111098" x="2368550" y="6394450"/>
          <p14:tracePt t="111116" x="2698750" y="6483350"/>
          <p14:tracePt t="111132" x="2959100" y="6527800"/>
          <p14:tracePt t="111148" x="3149600" y="6534150"/>
          <p14:tracePt t="111165" x="3263900" y="6521450"/>
          <p14:tracePt t="111182" x="3289300" y="6483350"/>
          <p14:tracePt t="111198" x="3295650" y="6432550"/>
          <p14:tracePt t="111215" x="3295650" y="6400800"/>
          <p14:tracePt t="111232" x="3282950" y="6343650"/>
          <p14:tracePt t="111248" x="3232150" y="6267450"/>
          <p14:tracePt t="111265" x="3105150" y="6165850"/>
          <p14:tracePt t="111282" x="2901950" y="6070600"/>
          <p14:tracePt t="111298" x="2647950" y="6000750"/>
          <p14:tracePt t="111316" x="2413000" y="5956300"/>
          <p14:tracePt t="111318" x="2317750" y="5949950"/>
          <p14:tracePt t="111333" x="2197100" y="5937250"/>
          <p14:tracePt t="111348" x="2133600" y="5937250"/>
          <p14:tracePt t="111365" x="2095500" y="5956300"/>
          <p14:tracePt t="111382" x="2070100" y="6000750"/>
          <p14:tracePt t="111398" x="2044700" y="6051550"/>
          <p14:tracePt t="111415" x="2032000" y="6102350"/>
          <p14:tracePt t="111432" x="2032000" y="6127750"/>
          <p14:tracePt t="111448" x="2032000" y="6184900"/>
          <p14:tracePt t="111465" x="2063750" y="6229350"/>
          <p14:tracePt t="111482" x="2159000" y="6286500"/>
          <p14:tracePt t="111498" x="2311400" y="6343650"/>
          <p14:tracePt t="111515" x="2514600" y="6388100"/>
          <p14:tracePt t="111532" x="2781300" y="6413500"/>
          <p14:tracePt t="111548" x="2901950" y="6413500"/>
          <p14:tracePt t="111565" x="2933700" y="6394450"/>
          <p14:tracePt t="111582" x="2952750" y="6362700"/>
          <p14:tracePt t="111598" x="2952750" y="6318250"/>
          <p14:tracePt t="111615" x="2946400" y="6261100"/>
          <p14:tracePt t="111632" x="2914650" y="6210300"/>
          <p14:tracePt t="111648" x="2825750" y="6146800"/>
          <p14:tracePt t="111665" x="2686050" y="6089650"/>
          <p14:tracePt t="111681" x="2501900" y="6032500"/>
          <p14:tracePt t="111698" x="2349500" y="6019800"/>
          <p14:tracePt t="111701" x="2317750" y="6019800"/>
          <p14:tracePt t="111715" x="2292350" y="6019800"/>
          <p14:tracePt t="111732" x="2279650" y="6019800"/>
          <p14:tracePt t="111748" x="2273300" y="6019800"/>
          <p14:tracePt t="111765" x="2266950" y="6019800"/>
          <p14:tracePt t="111781" x="2266950" y="6026150"/>
          <p14:tracePt t="111798" x="2266950" y="6038850"/>
          <p14:tracePt t="111815" x="2266950" y="6076950"/>
          <p14:tracePt t="111831" x="2286000" y="6102350"/>
          <p14:tracePt t="111848" x="2311400" y="6140450"/>
          <p14:tracePt t="111865" x="2349500" y="6159500"/>
          <p14:tracePt t="111881" x="2374900" y="6178550"/>
          <p14:tracePt t="111898" x="2381250" y="6184900"/>
          <p14:tracePt t="111948" x="0" y="0"/>
        </p14:tracePtLst>
        <p14:tracePtLst>
          <p14:tracePt t="112520" x="1778000" y="6089650"/>
          <p14:tracePt t="112538" x="1752600" y="6096000"/>
          <p14:tracePt t="112553" x="1746250" y="6121400"/>
          <p14:tracePt t="112565" x="1733550" y="6159500"/>
          <p14:tracePt t="112581" x="1733550" y="6184900"/>
          <p14:tracePt t="112598" x="1733550" y="6216650"/>
          <p14:tracePt t="112615" x="1739900" y="6261100"/>
          <p14:tracePt t="112632" x="1752600" y="6286500"/>
          <p14:tracePt t="112649" x="1784350" y="6311900"/>
          <p14:tracePt t="112665" x="1847850" y="6337300"/>
          <p14:tracePt t="112681" x="1968500" y="6369050"/>
          <p14:tracePt t="112698" x="2127250" y="6388100"/>
          <p14:tracePt t="112714" x="2273300" y="6388100"/>
          <p14:tracePt t="112731" x="2413000" y="6388100"/>
          <p14:tracePt t="112748" x="2527300" y="6375400"/>
          <p14:tracePt t="112765" x="2546350" y="6350000"/>
          <p14:tracePt t="112781" x="2559050" y="6324600"/>
          <p14:tracePt t="112798" x="2565400" y="6280150"/>
          <p14:tracePt t="112814" x="2559050" y="6203950"/>
          <p14:tracePt t="112831" x="2520950" y="6121400"/>
          <p14:tracePt t="112848" x="2457450" y="6045200"/>
          <p14:tracePt t="112865" x="2368550" y="5981700"/>
          <p14:tracePt t="112881" x="2260600" y="5943600"/>
          <p14:tracePt t="112898" x="2178050" y="5930900"/>
          <p14:tracePt t="112914" x="2133600" y="5930900"/>
          <p14:tracePt t="112931" x="2089150" y="5930900"/>
          <p14:tracePt t="112933" x="2076450" y="5937250"/>
          <p14:tracePt t="112948" x="2038350" y="5969000"/>
          <p14:tracePt t="112964" x="1993900" y="6038850"/>
          <p14:tracePt t="112981" x="1962150" y="6102350"/>
          <p14:tracePt t="112998" x="1943100" y="6146800"/>
          <p14:tracePt t="113014" x="1936750" y="6172200"/>
          <p14:tracePt t="113031" x="1936750" y="6203950"/>
          <p14:tracePt t="113048" x="1962150" y="6242050"/>
          <p14:tracePt t="113064" x="2038350" y="6292850"/>
          <p14:tracePt t="113081" x="2165350" y="6337300"/>
          <p14:tracePt t="113098" x="2336800" y="6362700"/>
          <p14:tracePt t="113114" x="2514600" y="6369050"/>
          <p14:tracePt t="113118" x="2584450" y="6369050"/>
          <p14:tracePt t="113131" x="2654300" y="6369050"/>
          <p14:tracePt t="113148" x="2743200" y="6343650"/>
          <p14:tracePt t="113164" x="2755900" y="6305550"/>
          <p14:tracePt t="113181" x="2755900" y="6261100"/>
          <p14:tracePt t="113198" x="2736850" y="6178550"/>
          <p14:tracePt t="113214" x="2686050" y="6102350"/>
          <p14:tracePt t="113231" x="2603500" y="6038850"/>
          <p14:tracePt t="113248" x="2495550" y="6000750"/>
          <p14:tracePt t="113264" x="2400300" y="5988050"/>
          <p14:tracePt t="113281" x="2343150" y="5988050"/>
          <p14:tracePt t="113298" x="2298700" y="6007100"/>
          <p14:tracePt t="113314" x="2254250" y="6051550"/>
          <p14:tracePt t="113331" x="2216150" y="6127750"/>
          <p14:tracePt t="113334" x="2209800" y="6172200"/>
          <p14:tracePt t="113348" x="2197100" y="6229350"/>
          <p14:tracePt t="113364" x="2197100" y="6248400"/>
          <p14:tracePt t="113381" x="2203450" y="6280150"/>
          <p14:tracePt t="113397" x="2228850" y="6286500"/>
          <p14:tracePt t="113414" x="2286000" y="6299200"/>
          <p14:tracePt t="113431" x="2374900" y="6299200"/>
          <p14:tracePt t="113447" x="2520950" y="6299200"/>
          <p14:tracePt t="113464" x="2654300" y="6273800"/>
          <p14:tracePt t="113481" x="2724150" y="6248400"/>
          <p14:tracePt t="113497" x="2743200" y="6216650"/>
          <p14:tracePt t="113514" x="2743200" y="6203950"/>
          <p14:tracePt t="113531" x="2743200" y="6178550"/>
          <p14:tracePt t="113533" x="2736850" y="6172200"/>
          <p14:tracePt t="113547" x="2736850" y="6165850"/>
          <p14:tracePt t="113564" x="2724150" y="6165850"/>
          <p14:tracePt t="114109" x="0" y="0"/>
        </p14:tracePtLst>
        <p14:tracePtLst>
          <p14:tracePt t="114885" x="4940300" y="6083300"/>
          <p14:tracePt t="114908" x="4933950" y="6083300"/>
          <p14:tracePt t="114917" x="4933950" y="6089650"/>
          <p14:tracePt t="114926" x="4933950" y="6102350"/>
          <p14:tracePt t="114933" x="4933950" y="6127750"/>
          <p14:tracePt t="114947" x="4933950" y="6153150"/>
          <p14:tracePt t="114964" x="4946650" y="6242050"/>
          <p14:tracePt t="114980" x="4972050" y="6292850"/>
          <p14:tracePt t="114997" x="5010150" y="6330950"/>
          <p14:tracePt t="115014" x="5073650" y="6369050"/>
          <p14:tracePt t="115030" x="5187950" y="6400800"/>
          <p14:tracePt t="115047" x="5346700" y="6426200"/>
          <p14:tracePt t="115064" x="5549900" y="6438900"/>
          <p14:tracePt t="115080" x="5765800" y="6438900"/>
          <p14:tracePt t="115097" x="6013450" y="6438900"/>
          <p14:tracePt t="115114" x="6242050" y="6438900"/>
          <p14:tracePt t="115117" x="6337300" y="6419850"/>
          <p14:tracePt t="115130" x="6413500" y="6407150"/>
          <p14:tracePt t="115147" x="6527800" y="6375400"/>
          <p14:tracePt t="115164" x="6610350" y="6318250"/>
          <p14:tracePt t="115180" x="6623050" y="6286500"/>
          <p14:tracePt t="115197" x="6623050" y="6254750"/>
          <p14:tracePt t="115214" x="6623050" y="6216650"/>
          <p14:tracePt t="115230" x="6597650" y="6172200"/>
          <p14:tracePt t="115247" x="6534150" y="6121400"/>
          <p14:tracePt t="115264" x="6419850" y="6083300"/>
          <p14:tracePt t="115280" x="6311900" y="6057900"/>
          <p14:tracePt t="115297" x="6248400" y="6051550"/>
          <p14:tracePt t="115314" x="6210300" y="6051550"/>
          <p14:tracePt t="115330" x="6178550" y="6051550"/>
          <p14:tracePt t="115347" x="6153150" y="6083300"/>
          <p14:tracePt t="115364" x="6102350" y="6191250"/>
          <p14:tracePt t="115380" x="6089650" y="6273800"/>
          <p14:tracePt t="115397" x="6089650" y="6318250"/>
          <p14:tracePt t="115413" x="6089650" y="6369050"/>
          <p14:tracePt t="115430" x="6115050" y="6400800"/>
          <p14:tracePt t="115447" x="6146800" y="6413500"/>
          <p14:tracePt t="115463" x="6178550" y="6432550"/>
          <p14:tracePt t="115480" x="6216650" y="6438900"/>
          <p14:tracePt t="115497" x="6261100" y="6438900"/>
          <p14:tracePt t="115513" x="6318250" y="6438900"/>
          <p14:tracePt t="115530" x="6407150" y="6438900"/>
          <p14:tracePt t="115532" x="6451600" y="6432550"/>
          <p14:tracePt t="115547" x="6496050" y="6426200"/>
          <p14:tracePt t="115564" x="6635750" y="6394450"/>
          <p14:tracePt t="115580" x="6718300" y="6369050"/>
          <p14:tracePt t="115597" x="6781800" y="6343650"/>
          <p14:tracePt t="115613" x="6807200" y="6324600"/>
          <p14:tracePt t="115630" x="6819900" y="6311900"/>
          <p14:tracePt t="115647" x="6826250" y="6299200"/>
          <p14:tracePt t="115663" x="6826250" y="6280150"/>
          <p14:tracePt t="115680" x="6826250" y="6254750"/>
          <p14:tracePt t="115697" x="6826250" y="6203950"/>
          <p14:tracePt t="115713" x="6800850" y="6140450"/>
          <p14:tracePt t="115730" x="6750050" y="6057900"/>
          <p14:tracePt t="115747" x="6699250" y="5994400"/>
          <p14:tracePt t="115764" x="6667500" y="5962650"/>
          <p14:tracePt t="115813" x="6654800" y="5962650"/>
          <p14:tracePt t="115823" x="6648450" y="5969000"/>
          <p14:tracePt t="115832" x="6642100" y="5981700"/>
          <p14:tracePt t="115847" x="6616700" y="6026150"/>
          <p14:tracePt t="115863" x="6604000" y="6076950"/>
          <p14:tracePt t="115880" x="6604000" y="6115050"/>
          <p14:tracePt t="115897" x="6604000" y="6165850"/>
          <p14:tracePt t="115913" x="6642100" y="6203950"/>
          <p14:tracePt t="115930" x="6724650" y="6229350"/>
          <p14:tracePt t="115933" x="6788150" y="6248400"/>
          <p14:tracePt t="115947" x="6851650" y="6261100"/>
          <p14:tracePt t="115964" x="7086600" y="6280150"/>
          <p14:tracePt t="115980" x="7226300" y="6280150"/>
          <p14:tracePt t="115997" x="7289800" y="6254750"/>
          <p14:tracePt t="116013" x="7321550" y="6229350"/>
          <p14:tracePt t="116030" x="7327900" y="6191250"/>
          <p14:tracePt t="116047" x="7334250" y="6159500"/>
          <p14:tracePt t="116063" x="7334250" y="6115050"/>
          <p14:tracePt t="116080" x="7308850" y="6051550"/>
          <p14:tracePt t="116097" x="7258050" y="6000750"/>
          <p14:tracePt t="116114" x="7188200" y="5975350"/>
          <p14:tracePt t="116117" x="7150100" y="5962650"/>
          <p14:tracePt t="116130" x="7118350" y="5949950"/>
          <p14:tracePt t="116134" x="7099300" y="5949950"/>
          <p14:tracePt t="116147" x="7080250" y="5949950"/>
          <p14:tracePt t="116164" x="6991350" y="5981700"/>
          <p14:tracePt t="116180" x="6934200" y="6038850"/>
          <p14:tracePt t="116197" x="6870700" y="6115050"/>
          <p14:tracePt t="116213" x="6845300" y="6184900"/>
          <p14:tracePt t="116230" x="6838950" y="6223000"/>
          <p14:tracePt t="116247" x="6838950" y="6254750"/>
          <p14:tracePt t="116263" x="6858000" y="6280150"/>
          <p14:tracePt t="116280" x="6921500" y="6305550"/>
          <p14:tracePt t="116297" x="7042150" y="6324600"/>
          <p14:tracePt t="116313" x="7181850" y="6324600"/>
          <p14:tracePt t="116330" x="7327900" y="6318250"/>
          <p14:tracePt t="116347" x="7423150" y="6286500"/>
          <p14:tracePt t="116348" x="7448550" y="6273800"/>
          <p14:tracePt t="116364" x="7461250" y="6261100"/>
          <p14:tracePt t="116380" x="7467600" y="6242050"/>
          <p14:tracePt t="116397" x="7461250" y="6216650"/>
          <p14:tracePt t="116413" x="7416800" y="6178550"/>
          <p14:tracePt t="116430" x="7334250" y="6134100"/>
          <p14:tracePt t="116447" x="7245350" y="6102350"/>
          <p14:tracePt t="116463" x="7175500" y="6089650"/>
          <p14:tracePt t="116480" x="7150100" y="6083300"/>
          <p14:tracePt t="116497" x="7143750" y="6083300"/>
          <p14:tracePt t="116513" x="7124700" y="6096000"/>
          <p14:tracePt t="116530" x="7118350" y="6134100"/>
          <p14:tracePt t="116533" x="7118350" y="6153150"/>
          <p14:tracePt t="116547" x="7118350" y="6178550"/>
          <p14:tracePt t="116563" x="7118350" y="6229350"/>
          <p14:tracePt t="116580" x="7150100" y="6286500"/>
          <p14:tracePt t="116596" x="7194550" y="6311900"/>
          <p14:tracePt t="116613" x="7264400" y="6324600"/>
          <p14:tracePt t="116630" x="7359650" y="6337300"/>
          <p14:tracePt t="116647" x="7480300" y="6337300"/>
          <p14:tracePt t="116663" x="7594600" y="6337300"/>
          <p14:tracePt t="116680" x="7689850" y="6318250"/>
          <p14:tracePt t="116697" x="7715250" y="6292850"/>
          <p14:tracePt t="116713" x="7727950" y="6254750"/>
          <p14:tracePt t="116730" x="7727950" y="6229350"/>
          <p14:tracePt t="116746" x="7708900" y="6197600"/>
          <p14:tracePt t="116763" x="7645400" y="6165850"/>
          <p14:tracePt t="116766" x="7600950" y="6153150"/>
          <p14:tracePt t="116780" x="7518400" y="6140450"/>
          <p14:tracePt t="116796" x="7442200" y="6146800"/>
          <p14:tracePt t="116813" x="7378700" y="6178550"/>
          <p14:tracePt t="116830" x="7353300" y="6223000"/>
          <p14:tracePt t="116847" x="7346950" y="6254750"/>
          <p14:tracePt t="116863" x="7346950" y="6286500"/>
          <p14:tracePt t="116880" x="7353300" y="6311900"/>
          <p14:tracePt t="116896" x="7404100" y="6330950"/>
          <p14:tracePt t="116913" x="7480300" y="6337300"/>
          <p14:tracePt t="116930" x="7588250" y="6337300"/>
          <p14:tracePt t="116946" x="7696200" y="6330950"/>
          <p14:tracePt t="116963" x="7772400" y="6299200"/>
          <p14:tracePt t="116965" x="7791450" y="6286500"/>
          <p14:tracePt t="116980" x="7797800" y="6261100"/>
          <p14:tracePt t="116996" x="7797800" y="6235700"/>
          <p14:tracePt t="117013" x="7791450" y="6184900"/>
          <p14:tracePt t="117030" x="7759700" y="6159500"/>
          <p14:tracePt t="117046" x="7721600" y="6146800"/>
          <p14:tracePt t="117063" x="7708900" y="6140450"/>
          <p14:tracePt t="117080" x="7696200" y="6140450"/>
          <p14:tracePt t="117096" x="7677150" y="6153150"/>
          <p14:tracePt t="117113" x="7670800" y="6184900"/>
          <p14:tracePt t="117130" x="7677150" y="6229350"/>
          <p14:tracePt t="117133" x="7696200" y="6248400"/>
          <p14:tracePt t="117147" x="7715250" y="6261100"/>
          <p14:tracePt t="117163" x="7766050" y="6280150"/>
          <p14:tracePt t="117164" x="7785100" y="6286500"/>
          <p14:tracePt t="117180" x="7816850" y="6286500"/>
          <p14:tracePt t="117196" x="7835900" y="6286500"/>
          <p14:tracePt t="117213" x="7848600" y="6280150"/>
          <p14:tracePt t="117230" x="7848600" y="6267450"/>
          <p14:tracePt t="117246" x="7848600" y="6248400"/>
          <p14:tracePt t="117263" x="7848600" y="6229350"/>
          <p14:tracePt t="117280" x="7848600" y="6223000"/>
          <p14:tracePt t="117296" x="7848600" y="6216650"/>
          <p14:tracePt t="117660" x="0" y="0"/>
        </p14:tracePtLst>
        <p14:tracePtLst>
          <p14:tracePt t="124386" x="1435100" y="6070600"/>
          <p14:tracePt t="124402" x="1435100" y="6076950"/>
          <p14:tracePt t="124418" x="1435100" y="6089650"/>
          <p14:tracePt t="124429" x="1435100" y="6096000"/>
          <p14:tracePt t="124444" x="1435100" y="6121400"/>
          <p14:tracePt t="124460" x="1441450" y="6153150"/>
          <p14:tracePt t="124477" x="1466850" y="6210300"/>
          <p14:tracePt t="124494" x="1517650" y="6267450"/>
          <p14:tracePt t="124511" x="1600200" y="6311900"/>
          <p14:tracePt t="124527" x="1746250" y="6375400"/>
          <p14:tracePt t="124544" x="1936750" y="6413500"/>
          <p14:tracePt t="124561" x="2159000" y="6445250"/>
          <p14:tracePt t="124577" x="2400300" y="6451600"/>
          <p14:tracePt t="124594" x="2641600" y="6451600"/>
          <p14:tracePt t="124597" x="2755900" y="6451600"/>
          <p14:tracePt t="124611" x="2863850" y="6451600"/>
          <p14:tracePt t="124627" x="3022600" y="6451600"/>
          <p14:tracePt t="124629" x="3067050" y="6445250"/>
          <p14:tracePt t="124644" x="3117850" y="6432550"/>
          <p14:tracePt t="124660" x="3143250" y="6400800"/>
          <p14:tracePt t="124677" x="3162300" y="6362700"/>
          <p14:tracePt t="124694" x="3181350" y="6324600"/>
          <p14:tracePt t="124711" x="3181350" y="6299200"/>
          <p14:tracePt t="124727" x="3181350" y="6248400"/>
          <p14:tracePt t="124744" x="3155950" y="6197600"/>
          <p14:tracePt t="124761" x="3079750" y="6134100"/>
          <p14:tracePt t="124777" x="2940050" y="6096000"/>
          <p14:tracePt t="124794" x="2743200" y="6057900"/>
          <p14:tracePt t="124797" x="2660650" y="6051550"/>
          <p14:tracePt t="124811" x="2597150" y="6051550"/>
          <p14:tracePt t="124828" x="2476500" y="6051550"/>
          <p14:tracePt t="124844" x="2330450" y="6083300"/>
          <p14:tracePt t="124860" x="2247900" y="6108700"/>
          <p14:tracePt t="124877" x="2139950" y="6159500"/>
          <p14:tracePt t="124894" x="2032000" y="6210300"/>
          <p14:tracePt t="124911" x="1962150" y="6254750"/>
          <p14:tracePt t="124927" x="1917700" y="6280150"/>
          <p14:tracePt t="124944" x="1905000" y="6305550"/>
          <p14:tracePt t="124961" x="1898650" y="6318250"/>
          <p14:tracePt t="124977" x="1898650" y="6343650"/>
          <p14:tracePt t="124994" x="1898650" y="6375400"/>
          <p14:tracePt t="124997" x="1905000" y="6394450"/>
          <p14:tracePt t="125010" x="1924050" y="6413500"/>
          <p14:tracePt t="125027" x="1981200" y="6451600"/>
          <p14:tracePt t="125028" x="2032000" y="6470650"/>
          <p14:tracePt t="125044" x="2197100" y="6502400"/>
          <p14:tracePt t="125060" x="2387600" y="6508750"/>
          <p14:tracePt t="125077" x="2578100" y="6508750"/>
          <p14:tracePt t="125094" x="2736850" y="6508750"/>
          <p14:tracePt t="125110" x="2825750" y="6483350"/>
          <p14:tracePt t="125127" x="2857500" y="6464300"/>
          <p14:tracePt t="125144" x="2863850" y="6419850"/>
          <p14:tracePt t="125160" x="2863850" y="6388100"/>
          <p14:tracePt t="125177" x="2857500" y="6337300"/>
          <p14:tracePt t="125194" x="2844800" y="6299200"/>
          <p14:tracePt t="125197" x="2825750" y="6286500"/>
          <p14:tracePt t="125211" x="2806700" y="6267450"/>
          <p14:tracePt t="125228" x="2667000" y="6210300"/>
          <p14:tracePt t="125244" x="2571750" y="6203950"/>
          <p14:tracePt t="125261" x="2470150" y="6203950"/>
          <p14:tracePt t="125277" x="2413000" y="6223000"/>
          <p14:tracePt t="125294" x="2381250" y="6248400"/>
          <p14:tracePt t="125310" x="2362200" y="6280150"/>
          <p14:tracePt t="125327" x="2362200" y="6299200"/>
          <p14:tracePt t="125344" x="2362200" y="6324600"/>
          <p14:tracePt t="125361" x="2381250" y="6350000"/>
          <p14:tracePt t="125377" x="2463800" y="6375400"/>
          <p14:tracePt t="125394" x="2628900" y="6394450"/>
          <p14:tracePt t="125410" x="2838450" y="6394450"/>
          <p14:tracePt t="125413" x="2984500" y="6394450"/>
          <p14:tracePt t="125427" x="3117850" y="6394450"/>
          <p14:tracePt t="125444" x="3359150" y="6381750"/>
          <p14:tracePt t="125460" x="3384550" y="6381750"/>
          <p14:tracePt t="125477" x="3390900" y="6381750"/>
          <p14:tracePt t="125501" x="3390900" y="6375400"/>
          <p14:tracePt t="125510" x="3390900" y="6369050"/>
          <p14:tracePt t="125527" x="3378200" y="6362700"/>
          <p14:tracePt t="125543" x="3327400" y="6350000"/>
          <p14:tracePt t="125560" x="3302000" y="6343650"/>
          <p14:tracePt t="125577" x="3289300" y="6343650"/>
          <p14:tracePt t="125638" x="3308350" y="6343650"/>
          <p14:tracePt t="125653" x="3359150" y="6343650"/>
          <p14:tracePt t="125666" x="3390900" y="6343650"/>
          <p14:tracePt t="125677" x="3460750" y="6343650"/>
          <p14:tracePt t="125694" x="3498850" y="6343650"/>
          <p14:tracePt t="125710" x="3524250" y="6337300"/>
          <p14:tracePt t="125727" x="3530600" y="6337300"/>
          <p14:tracePt t="125744" x="3536950" y="6337300"/>
          <p14:tracePt t="126180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7439" y="1955068"/>
            <a:ext cx="11364665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使用二种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单类型导入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(single type import)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：导入包里一个具体的标识符，如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9637" lvl="2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import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按需类型导入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(type import on demand)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：并非导入一个包里的所有类，只是按需导入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1487" lvl="1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import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这二种导入的区别类似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里二种使用名字空间方式的区别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单类型导入：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把导入的标识符引入到当前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文件，因此当前文件里不能定义同名的标识符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，类似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nm::id;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把名字空间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的名字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引入到当前代码处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按需导入：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不是把包里的标识符都引入到当前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，只是使包里名字都可见，使得我们要使用引入包里的名字时可以不用使用完全限定名，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因此在当前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文件里可以定义与引入包里同名的标识符。但二义性只有当名字被使用时才被检测到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。类似于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nm;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263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31"/>
    </mc:Choice>
    <mc:Fallback xmlns="">
      <p:transition spd="slow" advTm="161131"/>
    </mc:Fallback>
  </mc:AlternateContent>
  <p:extLst>
    <p:ext uri="{3A86A75C-4F4B-4683-9AE1-C65F6400EC91}">
      <p14:laserTraceLst xmlns:p14="http://schemas.microsoft.com/office/powerpoint/2010/main">
        <p14:tracePtLst>
          <p14:tracePt t="1779" x="1485900" y="2247900"/>
          <p14:tracePt t="1860" x="1568450" y="2247900"/>
          <p14:tracePt t="1870" x="1619250" y="2247900"/>
          <p14:tracePt t="1887" x="1778000" y="2247900"/>
          <p14:tracePt t="1904" x="1968500" y="2247900"/>
          <p14:tracePt t="1905" x="2076450" y="2247900"/>
          <p14:tracePt t="1921" x="2292350" y="2247900"/>
          <p14:tracePt t="1937" x="2501900" y="2247900"/>
          <p14:tracePt t="1954" x="2711450" y="2247900"/>
          <p14:tracePt t="1971" x="2895600" y="2247900"/>
          <p14:tracePt t="1987" x="3028950" y="2247900"/>
          <p14:tracePt t="2004" x="3105150" y="2247900"/>
          <p14:tracePt t="2021" x="3149600" y="2247900"/>
          <p14:tracePt t="2037" x="3162300" y="2247900"/>
          <p14:tracePt t="2054" x="3168650" y="2247900"/>
          <p14:tracePt t="2515" x="3181350" y="2247900"/>
          <p14:tracePt t="2526" x="3187700" y="2247900"/>
          <p14:tracePt t="2540" x="3213100" y="2247900"/>
          <p14:tracePt t="2554" x="3238500" y="2247900"/>
          <p14:tracePt t="2570" x="3263900" y="2247900"/>
          <p14:tracePt t="2587" x="3282950" y="2247900"/>
          <p14:tracePt t="2604" x="3308350" y="2247900"/>
          <p14:tracePt t="2620" x="3314700" y="2247900"/>
          <p14:tracePt t="3042" x="0" y="0"/>
        </p14:tracePtLst>
        <p14:tracePtLst>
          <p14:tracePt t="4947" x="1454150" y="2679700"/>
          <p14:tracePt t="4995" x="1460500" y="2679700"/>
          <p14:tracePt t="5003" x="1479550" y="2686050"/>
          <p14:tracePt t="5020" x="1549400" y="2698750"/>
          <p14:tracePt t="5036" x="1676400" y="2724150"/>
          <p14:tracePt t="5053" x="1828800" y="2730500"/>
          <p14:tracePt t="5070" x="2012950" y="2730500"/>
          <p14:tracePt t="5086" x="2197100" y="2730500"/>
          <p14:tracePt t="5103" x="2324100" y="2730500"/>
          <p14:tracePt t="5105" x="2368550" y="2724150"/>
          <p14:tracePt t="5120" x="2393950" y="2711450"/>
          <p14:tracePt t="5136" x="2432050" y="2686050"/>
          <p14:tracePt t="5139" x="2444750" y="2673350"/>
          <p14:tracePt t="5153" x="2457450" y="2654300"/>
          <p14:tracePt t="5169" x="2470150" y="2622550"/>
          <p14:tracePt t="5186" x="2470150" y="2590800"/>
          <p14:tracePt t="5203" x="2463800" y="2533650"/>
          <p14:tracePt t="5220" x="2438400" y="2489200"/>
          <p14:tracePt t="5236" x="2400300" y="2451100"/>
          <p14:tracePt t="5253" x="2336800" y="2400300"/>
          <p14:tracePt t="5270" x="2235200" y="2362200"/>
          <p14:tracePt t="5286" x="2114550" y="2330450"/>
          <p14:tracePt t="5303" x="1981200" y="2311400"/>
          <p14:tracePt t="5320" x="1873250" y="2305050"/>
          <p14:tracePt t="5322" x="1822450" y="2305050"/>
          <p14:tracePt t="5336" x="1778000" y="2305050"/>
          <p14:tracePt t="5353" x="1689100" y="2305050"/>
          <p14:tracePt t="5369" x="1631950" y="2305050"/>
          <p14:tracePt t="5386" x="1562100" y="2317750"/>
          <p14:tracePt t="5403" x="1492250" y="2343150"/>
          <p14:tracePt t="5420" x="1428750" y="2368550"/>
          <p14:tracePt t="5436" x="1397000" y="2393950"/>
          <p14:tracePt t="5453" x="1371600" y="2413000"/>
          <p14:tracePt t="5470" x="1358900" y="2444750"/>
          <p14:tracePt t="5486" x="1358900" y="2470150"/>
          <p14:tracePt t="5502" x="1358900" y="2489200"/>
          <p14:tracePt t="5520" x="1358900" y="2533650"/>
          <p14:tracePt t="5522" x="1365250" y="2552700"/>
          <p14:tracePt t="5536" x="1371600" y="2559050"/>
          <p14:tracePt t="5553" x="1422400" y="2603500"/>
          <p14:tracePt t="5569" x="1466850" y="2628900"/>
          <p14:tracePt t="5586" x="1536700" y="2647950"/>
          <p14:tracePt t="5602" x="1625600" y="2660650"/>
          <p14:tracePt t="5619" x="1727200" y="2660650"/>
          <p14:tracePt t="5636" x="1847850" y="2660650"/>
          <p14:tracePt t="5653" x="1955800" y="2654300"/>
          <p14:tracePt t="5670" x="2019300" y="2628900"/>
          <p14:tracePt t="5686" x="2057400" y="2597150"/>
          <p14:tracePt t="5702" x="2070100" y="2559050"/>
          <p14:tracePt t="5720" x="2076450" y="2533650"/>
          <p14:tracePt t="5722" x="2076450" y="2514600"/>
          <p14:tracePt t="5736" x="2076450" y="2508250"/>
          <p14:tracePt t="5753" x="2076450" y="2482850"/>
          <p14:tracePt t="5794" x="2070100" y="2476500"/>
          <p14:tracePt t="5977" x="0" y="0"/>
        </p14:tracePtLst>
        <p14:tracePtLst>
          <p14:tracePt t="7684" x="5232400" y="2349500"/>
          <p14:tracePt t="7694" x="5232400" y="2355850"/>
          <p14:tracePt t="7706" x="5232400" y="2374900"/>
          <p14:tracePt t="7719" x="5232400" y="2393950"/>
          <p14:tracePt t="7735" x="5232400" y="2438400"/>
          <p14:tracePt t="7738" x="5232400" y="2457450"/>
          <p14:tracePt t="7752" x="5232400" y="2482850"/>
          <p14:tracePt t="7769" x="5238750" y="2571750"/>
          <p14:tracePt t="7785" x="5264150" y="2641600"/>
          <p14:tracePt t="7802" x="5295900" y="2705100"/>
          <p14:tracePt t="7819" x="5346700" y="2755900"/>
          <p14:tracePt t="7835" x="5391150" y="2787650"/>
          <p14:tracePt t="7852" x="5435600" y="2800350"/>
          <p14:tracePt t="7869" x="5461000" y="2800350"/>
          <p14:tracePt t="7885" x="5499100" y="2800350"/>
          <p14:tracePt t="7902" x="5530850" y="2774950"/>
          <p14:tracePt t="7919" x="5556250" y="2736850"/>
          <p14:tracePt t="7922" x="5568950" y="2705100"/>
          <p14:tracePt t="7935" x="5575300" y="2692400"/>
          <p14:tracePt t="7952" x="5581650" y="2647950"/>
          <p14:tracePt t="7969" x="5600700" y="2565400"/>
          <p14:tracePt t="7985" x="5607050" y="2527300"/>
          <p14:tracePt t="8002" x="5613400" y="2489200"/>
          <p14:tracePt t="8018" x="5613400" y="2457450"/>
          <p14:tracePt t="8035" x="5613400" y="2432050"/>
          <p14:tracePt t="8052" x="5613400" y="2419350"/>
          <p14:tracePt t="8069" x="5607050" y="2419350"/>
          <p14:tracePt t="8242" x="0" y="0"/>
        </p14:tracePtLst>
        <p14:tracePtLst>
          <p14:tracePt t="8905" x="5772150" y="2355850"/>
          <p14:tracePt t="8913" x="5772150" y="2362200"/>
          <p14:tracePt t="8921" x="5772150" y="2368550"/>
          <p14:tracePt t="8935" x="5778500" y="2393950"/>
          <p14:tracePt t="8951" x="5791200" y="2432050"/>
          <p14:tracePt t="8968" x="5810250" y="2470150"/>
          <p14:tracePt t="8969" x="5816600" y="2489200"/>
          <p14:tracePt t="8985" x="5842000" y="2527300"/>
          <p14:tracePt t="9001" x="5880100" y="2559050"/>
          <p14:tracePt t="9018" x="5937250" y="2584450"/>
          <p14:tracePt t="9035" x="6007100" y="2597150"/>
          <p14:tracePt t="9051" x="6070600" y="2609850"/>
          <p14:tracePt t="9068" x="6102350" y="2609850"/>
          <p14:tracePt t="9084" x="6127750" y="2603500"/>
          <p14:tracePt t="9101" x="6146800" y="2590800"/>
          <p14:tracePt t="9118" x="6159500" y="2552700"/>
          <p14:tracePt t="9134" x="6165850" y="2527300"/>
          <p14:tracePt t="9151" x="6165850" y="2489200"/>
          <p14:tracePt t="9168" x="6165850" y="2463800"/>
          <p14:tracePt t="9185" x="6159500" y="2444750"/>
          <p14:tracePt t="9201" x="6153150" y="2438400"/>
          <p14:tracePt t="9305" x="0" y="0"/>
        </p14:tracePtLst>
        <p14:tracePtLst>
          <p14:tracePt t="9812" x="6673850" y="2698750"/>
          <p14:tracePt t="9876" x="6686550" y="2698750"/>
          <p14:tracePt t="9890" x="6762750" y="2698750"/>
          <p14:tracePt t="9902" x="6819900" y="2698750"/>
          <p14:tracePt t="9919" x="6953250" y="2698750"/>
          <p14:tracePt t="9922" x="7042150" y="2698750"/>
          <p14:tracePt t="9939" x="7207250" y="2698750"/>
          <p14:tracePt t="9951" x="7283450" y="2698750"/>
          <p14:tracePt t="9968" x="7429500" y="2698750"/>
          <p14:tracePt t="9971" x="7505700" y="2698750"/>
          <p14:tracePt t="9985" x="7651750" y="2698750"/>
          <p14:tracePt t="10001" x="7797800" y="2698750"/>
          <p14:tracePt t="10018" x="7969250" y="2705100"/>
          <p14:tracePt t="10035" x="8108950" y="2730500"/>
          <p14:tracePt t="10051" x="8216900" y="2736850"/>
          <p14:tracePt t="10068" x="8293100" y="2736850"/>
          <p14:tracePt t="10084" x="8318500" y="2736850"/>
          <p14:tracePt t="10101" x="8331200" y="2736850"/>
          <p14:tracePt t="10330" x="0" y="0"/>
        </p14:tracePtLst>
        <p14:tracePtLst>
          <p14:tracePt t="10794" x="7334250" y="2717800"/>
          <p14:tracePt t="10841" x="7340600" y="2711450"/>
          <p14:tracePt t="10858" x="7366000" y="2711450"/>
          <p14:tracePt t="10865" x="7397750" y="2711450"/>
          <p14:tracePt t="10874" x="7435850" y="2711450"/>
          <p14:tracePt t="10884" x="7493000" y="2711450"/>
          <p14:tracePt t="10901" x="7632700" y="2711450"/>
          <p14:tracePt t="10917" x="7791450" y="2711450"/>
          <p14:tracePt t="10934" x="7956550" y="2711450"/>
          <p14:tracePt t="10951" x="8102600" y="2711450"/>
          <p14:tracePt t="10955" x="8166100" y="2711450"/>
          <p14:tracePt t="10968" x="8229600" y="2711450"/>
          <p14:tracePt t="10985" x="8343900" y="2711450"/>
          <p14:tracePt t="11001" x="8369300" y="2711450"/>
          <p14:tracePt t="11017" x="8375650" y="2711450"/>
          <p14:tracePt t="11034" x="8382000" y="2711450"/>
          <p14:tracePt t="11051" x="8394700" y="2711450"/>
          <p14:tracePt t="11084" x="8401050" y="2711450"/>
          <p14:tracePt t="11241" x="0" y="0"/>
        </p14:tracePtLst>
        <p14:tracePtLst>
          <p14:tracePt t="12619" x="3130550" y="3086100"/>
          <p14:tracePt t="12667" x="3136900" y="3086100"/>
          <p14:tracePt t="12678" x="3162300" y="3086100"/>
          <p14:tracePt t="12690" x="3257550" y="3086100"/>
          <p14:tracePt t="12701" x="3321050" y="3086100"/>
          <p14:tracePt t="12717" x="3467100" y="3086100"/>
          <p14:tracePt t="12723" x="3530600" y="3086100"/>
          <p14:tracePt t="12734" x="3581400" y="3086100"/>
          <p14:tracePt t="12751" x="3644900" y="3086100"/>
          <p14:tracePt t="12767" x="3657600" y="3086100"/>
          <p14:tracePt t="12784" x="3663950" y="3086100"/>
          <p14:tracePt t="13083" x="3670300" y="3086100"/>
          <p14:tracePt t="13094" x="3676650" y="3086100"/>
          <p14:tracePt t="13107" x="3695700" y="3086100"/>
          <p14:tracePt t="13117" x="3714750" y="3086100"/>
          <p14:tracePt t="13134" x="3765550" y="3086100"/>
          <p14:tracePt t="13150" x="3803650" y="3086100"/>
          <p14:tracePt t="13167" x="3835400" y="3086100"/>
          <p14:tracePt t="13170" x="3848100" y="3086100"/>
          <p14:tracePt t="13184" x="3854450" y="3086100"/>
          <p14:tracePt t="13201" x="3867150" y="3086100"/>
          <p14:tracePt t="13217" x="3886200" y="3086100"/>
          <p14:tracePt t="13234" x="3892550" y="3086100"/>
          <p14:tracePt t="13385" x="0" y="0"/>
        </p14:tracePtLst>
        <p14:tracePtLst>
          <p14:tracePt t="13931" x="4095750" y="3086100"/>
          <p14:tracePt t="13980" x="4114800" y="3086100"/>
          <p14:tracePt t="13991" x="4146550" y="3086100"/>
          <p14:tracePt t="14004" x="4254500" y="3086100"/>
          <p14:tracePt t="14017" x="4400550" y="3086100"/>
          <p14:tracePt t="14033" x="4559300" y="3086100"/>
          <p14:tracePt t="14049" x="4673600" y="3086100"/>
          <p14:tracePt t="14067" x="4743450" y="3086100"/>
          <p14:tracePt t="14083" x="4756150" y="3086100"/>
          <p14:tracePt t="14100" x="4762500" y="3086100"/>
          <p14:tracePt t="14378" x="0" y="0"/>
        </p14:tracePtLst>
        <p14:tracePtLst>
          <p14:tracePt t="14691" x="4330700" y="2876550"/>
          <p14:tracePt t="14700" x="4330700" y="2882900"/>
          <p14:tracePt t="14716" x="4324350" y="2921000"/>
          <p14:tracePt t="14733" x="4324350" y="2965450"/>
          <p14:tracePt t="14750" x="4324350" y="3035300"/>
          <p14:tracePt t="14766" x="4343400" y="3086100"/>
          <p14:tracePt t="14769" x="4356100" y="3111500"/>
          <p14:tracePt t="14783" x="4368800" y="3130550"/>
          <p14:tracePt t="14800" x="4400550" y="3155950"/>
          <p14:tracePt t="14803" x="4413250" y="3162300"/>
          <p14:tracePt t="14816" x="4432300" y="3168650"/>
          <p14:tracePt t="14833" x="4470400" y="3175000"/>
          <p14:tracePt t="14849" x="4502150" y="3175000"/>
          <p14:tracePt t="14866" x="4527550" y="3149600"/>
          <p14:tracePt t="14883" x="4552950" y="3105150"/>
          <p14:tracePt t="14900" x="4572000" y="3035300"/>
          <p14:tracePt t="14916" x="4572000" y="2978150"/>
          <p14:tracePt t="14933" x="4559300" y="2895600"/>
          <p14:tracePt t="14950" x="4533900" y="2851150"/>
          <p14:tracePt t="14967" x="4489450" y="2813050"/>
          <p14:tracePt t="14970" x="4457700" y="2794000"/>
          <p14:tracePt t="14983" x="4425950" y="2768600"/>
          <p14:tracePt t="14999" x="4356100" y="2755900"/>
          <p14:tracePt t="15016" x="4286250" y="2743200"/>
          <p14:tracePt t="15018" x="4267200" y="2743200"/>
          <p14:tracePt t="15033" x="4241800" y="2743200"/>
          <p14:tracePt t="15049" x="4203700" y="2743200"/>
          <p14:tracePt t="15066" x="4197350" y="2781300"/>
          <p14:tracePt t="15083" x="4184650" y="2819400"/>
          <p14:tracePt t="15099" x="4184650" y="2863850"/>
          <p14:tracePt t="15116" x="4184650" y="2908300"/>
          <p14:tracePt t="15133" x="4216400" y="2946400"/>
          <p14:tracePt t="15149" x="4267200" y="2990850"/>
          <p14:tracePt t="15166" x="4330700" y="3016250"/>
          <p14:tracePt t="15170" x="4375150" y="3028950"/>
          <p14:tracePt t="15183" x="4413250" y="3035300"/>
          <p14:tracePt t="15200" x="4470400" y="3041650"/>
          <p14:tracePt t="15216" x="4508500" y="3041650"/>
          <p14:tracePt t="15219" x="4527550" y="3041650"/>
          <p14:tracePt t="15233" x="4546600" y="3035300"/>
          <p14:tracePt t="15249" x="4559300" y="3003550"/>
          <p14:tracePt t="15266" x="4559300" y="2971800"/>
          <p14:tracePt t="15283" x="4552950" y="2921000"/>
          <p14:tracePt t="15299" x="4533900" y="2876550"/>
          <p14:tracePt t="15316" x="4508500" y="2844800"/>
          <p14:tracePt t="15333" x="4470400" y="2813050"/>
          <p14:tracePt t="15350" x="4432300" y="2800350"/>
          <p14:tracePt t="15366" x="4419600" y="2800350"/>
          <p14:tracePt t="15383" x="4413250" y="2800350"/>
          <p14:tracePt t="15385" x="4400550" y="2800350"/>
          <p14:tracePt t="15399" x="4387850" y="2819400"/>
          <p14:tracePt t="15416" x="4368800" y="2870200"/>
          <p14:tracePt t="15418" x="4362450" y="2901950"/>
          <p14:tracePt t="15433" x="4362450" y="2965450"/>
          <p14:tracePt t="15449" x="4362450" y="3035300"/>
          <p14:tracePt t="15466" x="4381500" y="3073400"/>
          <p14:tracePt t="15483" x="4406900" y="3092450"/>
          <p14:tracePt t="15499" x="4432300" y="3111500"/>
          <p14:tracePt t="15516" x="4502150" y="3124200"/>
          <p14:tracePt t="15533" x="4578350" y="3130550"/>
          <p14:tracePt t="15550" x="4629150" y="3130550"/>
          <p14:tracePt t="15553" x="4648200" y="3130550"/>
          <p14:tracePt t="15566" x="4660900" y="3117850"/>
          <p14:tracePt t="15583" x="4673600" y="3086100"/>
          <p14:tracePt t="15585" x="4673600" y="3067050"/>
          <p14:tracePt t="15600" x="4673600" y="3048000"/>
          <p14:tracePt t="15616" x="4673600" y="3009900"/>
          <p14:tracePt t="15633" x="4641850" y="2965450"/>
          <p14:tracePt t="15649" x="4622800" y="2940050"/>
          <p14:tracePt t="15666" x="4584700" y="2921000"/>
          <p14:tracePt t="15683" x="4546600" y="2908300"/>
          <p14:tracePt t="15699" x="4508500" y="2908300"/>
          <p14:tracePt t="15716" x="4470400" y="2908300"/>
          <p14:tracePt t="15733" x="4445000" y="2927350"/>
          <p14:tracePt t="15749" x="4438650" y="2965450"/>
          <p14:tracePt t="15766" x="4438650" y="2990850"/>
          <p14:tracePt t="15783" x="4438650" y="3009900"/>
          <p14:tracePt t="15799" x="4438650" y="3035300"/>
          <p14:tracePt t="15802" x="4451350" y="3048000"/>
          <p14:tracePt t="15816" x="4464050" y="3060700"/>
          <p14:tracePt t="15833" x="4533900" y="3086100"/>
          <p14:tracePt t="15849" x="4565650" y="3086100"/>
          <p14:tracePt t="15866" x="4603750" y="3086100"/>
          <p14:tracePt t="15883" x="4622800" y="3060700"/>
          <p14:tracePt t="15899" x="4629150" y="3028950"/>
          <p14:tracePt t="15916" x="4629150" y="2997200"/>
          <p14:tracePt t="15933" x="4622800" y="2959100"/>
          <p14:tracePt t="15949" x="4616450" y="2946400"/>
          <p14:tracePt t="15966" x="4603750" y="2940050"/>
          <p14:tracePt t="15983" x="4591050" y="2933700"/>
          <p14:tracePt t="15999" x="4578350" y="2933700"/>
          <p14:tracePt t="16016" x="4559300" y="2933700"/>
          <p14:tracePt t="16018" x="4540250" y="2933700"/>
          <p14:tracePt t="16033" x="4521200" y="2965450"/>
          <p14:tracePt t="16049" x="4508500" y="3009900"/>
          <p14:tracePt t="16066" x="4508500" y="3035300"/>
          <p14:tracePt t="16082" x="4521200" y="3067050"/>
          <p14:tracePt t="16099" x="4533900" y="3073400"/>
          <p14:tracePt t="16116" x="4552950" y="3073400"/>
          <p14:tracePt t="16132" x="4584700" y="3060700"/>
          <p14:tracePt t="16149" x="4610100" y="3016250"/>
          <p14:tracePt t="16166" x="4629150" y="2965450"/>
          <p14:tracePt t="16182" x="4635500" y="2927350"/>
          <p14:tracePt t="16185" x="4635500" y="2901950"/>
          <p14:tracePt t="16199" x="4635500" y="2882900"/>
          <p14:tracePt t="16216" x="4629150" y="2851150"/>
          <p14:tracePt t="16233" x="4616450" y="2838450"/>
          <p14:tracePt t="16249" x="4597400" y="2838450"/>
          <p14:tracePt t="16266" x="4565650" y="2844800"/>
          <p14:tracePt t="16282" x="4533900" y="2876550"/>
          <p14:tracePt t="16299" x="4527550" y="2908300"/>
          <p14:tracePt t="16316" x="4527550" y="2946400"/>
          <p14:tracePt t="16332" x="4527550" y="2965450"/>
          <p14:tracePt t="16349" x="4540250" y="2971800"/>
          <p14:tracePt t="16366" x="4552950" y="2971800"/>
          <p14:tracePt t="16382" x="4565650" y="2971800"/>
          <p14:tracePt t="16399" x="4578350" y="2971800"/>
          <p14:tracePt t="16416" x="4578350" y="2959100"/>
          <p14:tracePt t="16433" x="4578350" y="2933700"/>
          <p14:tracePt t="16435" x="4578350" y="2927350"/>
          <p14:tracePt t="16449" x="4572000" y="2914650"/>
          <p14:tracePt t="16466" x="4565650" y="2908300"/>
          <p14:tracePt t="16482" x="4552950" y="2908300"/>
          <p14:tracePt t="16499" x="4546600" y="2908300"/>
          <p14:tracePt t="16516" x="4533900" y="2921000"/>
          <p14:tracePt t="16532" x="4521200" y="2946400"/>
          <p14:tracePt t="16549" x="4521200" y="2959100"/>
          <p14:tracePt t="16565" x="4521200" y="2978150"/>
          <p14:tracePt t="16582" x="4527550" y="2984500"/>
          <p14:tracePt t="16599" x="4540250" y="2990850"/>
          <p14:tracePt t="16615" x="4546600" y="2990850"/>
          <p14:tracePt t="16632" x="4559300" y="2990850"/>
          <p14:tracePt t="16649" x="4559300" y="2965450"/>
          <p14:tracePt t="16665" x="4559300" y="2927350"/>
          <p14:tracePt t="16682" x="4540250" y="2901950"/>
          <p14:tracePt t="16699" x="4495800" y="2876550"/>
          <p14:tracePt t="16716" x="4457700" y="2870200"/>
          <p14:tracePt t="16732" x="4406900" y="2870200"/>
          <p14:tracePt t="16749" x="4362450" y="2876550"/>
          <p14:tracePt t="16766" x="4343400" y="2901950"/>
          <p14:tracePt t="16782" x="4343400" y="2927350"/>
          <p14:tracePt t="16799" x="4349750" y="2959100"/>
          <p14:tracePt t="16803" x="4356100" y="2971800"/>
          <p14:tracePt t="16816" x="4362450" y="2984500"/>
          <p14:tracePt t="16832" x="4394200" y="2990850"/>
          <p14:tracePt t="16849" x="4457700" y="2990850"/>
          <p14:tracePt t="16865" x="4495800" y="2959100"/>
          <p14:tracePt t="16882" x="4508500" y="2933700"/>
          <p14:tracePt t="16899" x="4508500" y="2901950"/>
          <p14:tracePt t="16915" x="4508500" y="2889250"/>
          <p14:tracePt t="16932" x="4508500" y="2882900"/>
          <p14:tracePt t="16979" x="4495800" y="2882900"/>
          <p14:tracePt t="17145" x="0" y="0"/>
        </p14:tracePtLst>
        <p14:tracePtLst>
          <p14:tracePt t="19307" x="1320800" y="3492500"/>
          <p14:tracePt t="19387" x="1327150" y="3492500"/>
          <p14:tracePt t="19397" x="1333500" y="3492500"/>
          <p14:tracePt t="19415" x="1377950" y="3492500"/>
          <p14:tracePt t="19432" x="1441450" y="3492500"/>
          <p14:tracePt t="19435" x="1479550" y="3492500"/>
          <p14:tracePt t="19449" x="1587500" y="3492500"/>
          <p14:tracePt t="19465" x="1682750" y="3492500"/>
          <p14:tracePt t="19481" x="1733550" y="3492500"/>
          <p14:tracePt t="19498" x="1765300" y="3492500"/>
          <p14:tracePt t="19515" x="1771650" y="3492500"/>
          <p14:tracePt t="19532" x="1790700" y="3486150"/>
          <p14:tracePt t="19548" x="1797050" y="3460750"/>
          <p14:tracePt t="19565" x="1797050" y="3448050"/>
          <p14:tracePt t="19581" x="1797050" y="3429000"/>
          <p14:tracePt t="19598" x="1797050" y="3422650"/>
          <p14:tracePt t="19615" x="1797050" y="3403600"/>
          <p14:tracePt t="19631" x="1797050" y="3397250"/>
          <p14:tracePt t="19665" x="1797050" y="3384550"/>
          <p14:tracePt t="19723" x="1790700" y="3378200"/>
          <p14:tracePt t="19770" x="1790700" y="3371850"/>
          <p14:tracePt t="19781" x="1784350" y="3365500"/>
          <p14:tracePt t="19798" x="1778000" y="3333750"/>
          <p14:tracePt t="19815" x="1758950" y="3295650"/>
          <p14:tracePt t="19831" x="1733550" y="3257550"/>
          <p14:tracePt t="19848" x="1708150" y="3225800"/>
          <p14:tracePt t="19850" x="1701800" y="3219450"/>
          <p14:tracePt t="19865" x="1676400" y="3200400"/>
          <p14:tracePt t="19881" x="1657350" y="3187700"/>
          <p14:tracePt t="19898" x="1638300" y="3187700"/>
          <p14:tracePt t="19914" x="1612900" y="3187700"/>
          <p14:tracePt t="19931" x="1587500" y="3187700"/>
          <p14:tracePt t="19948" x="1543050" y="3194050"/>
          <p14:tracePt t="19964" x="1517650" y="3213100"/>
          <p14:tracePt t="19981" x="1492250" y="3244850"/>
          <p14:tracePt t="19998" x="1473200" y="3289300"/>
          <p14:tracePt t="20015" x="1466850" y="3327400"/>
          <p14:tracePt t="20018" x="1466850" y="3346450"/>
          <p14:tracePt t="20031" x="1466850" y="3378200"/>
          <p14:tracePt t="20048" x="1492250" y="3422650"/>
          <p14:tracePt t="20064" x="1511300" y="3454400"/>
          <p14:tracePt t="20066" x="1524000" y="3467100"/>
          <p14:tracePt t="20081" x="1549400" y="3486150"/>
          <p14:tracePt t="20098" x="1574800" y="3498850"/>
          <p14:tracePt t="20115" x="1606550" y="3517900"/>
          <p14:tracePt t="20131" x="1657350" y="3530600"/>
          <p14:tracePt t="20148" x="1758950" y="3549650"/>
          <p14:tracePt t="20164" x="1879600" y="3568700"/>
          <p14:tracePt t="20181" x="1987550" y="3575050"/>
          <p14:tracePt t="20198" x="2082800" y="3575050"/>
          <p14:tracePt t="20214" x="2159000" y="3575050"/>
          <p14:tracePt t="20231" x="2197100" y="3575050"/>
          <p14:tracePt t="20248" x="2222500" y="3575050"/>
          <p14:tracePt t="20250" x="2241550" y="3575050"/>
          <p14:tracePt t="20264" x="2260600" y="3575050"/>
          <p14:tracePt t="20281" x="2305050" y="3562350"/>
          <p14:tracePt t="20298" x="2330450" y="3556000"/>
          <p14:tracePt t="20314" x="2362200" y="3543300"/>
          <p14:tracePt t="20331" x="2387600" y="3530600"/>
          <p14:tracePt t="20348" x="2413000" y="3524250"/>
          <p14:tracePt t="20364" x="2438400" y="3517900"/>
          <p14:tracePt t="20381" x="2489200" y="3511550"/>
          <p14:tracePt t="20398" x="2533650" y="3511550"/>
          <p14:tracePt t="20414" x="2584450" y="3511550"/>
          <p14:tracePt t="20431" x="2622550" y="3511550"/>
          <p14:tracePt t="20434" x="2641600" y="3511550"/>
          <p14:tracePt t="20448" x="2647950" y="3511550"/>
          <p14:tracePt t="20465" x="2660650" y="3511550"/>
          <p14:tracePt t="20481" x="2667000" y="3511550"/>
          <p14:tracePt t="21210" x="0" y="0"/>
        </p14:tracePtLst>
        <p14:tracePtLst>
          <p14:tracePt t="22780" x="2368550" y="3937000"/>
          <p14:tracePt t="22826" x="2374900" y="3937000"/>
          <p14:tracePt t="22838" x="2393950" y="3937000"/>
          <p14:tracePt t="22850" x="2444750" y="3937000"/>
          <p14:tracePt t="22864" x="2482850" y="3937000"/>
          <p14:tracePt t="22881" x="2578100" y="3937000"/>
          <p14:tracePt t="22882" x="2628900" y="3937000"/>
          <p14:tracePt t="22897" x="2705100" y="3937000"/>
          <p14:tracePt t="22913" x="2736850" y="3937000"/>
          <p14:tracePt t="22930" x="2755900" y="3937000"/>
          <p14:tracePt t="23081" x="0" y="0"/>
        </p14:tracePtLst>
        <p14:tracePtLst>
          <p14:tracePt t="23572" x="3054350" y="3943350"/>
          <p14:tracePt t="23596" x="3060700" y="3943350"/>
          <p14:tracePt t="23611" x="3067050" y="3943350"/>
          <p14:tracePt t="23622" x="3073400" y="3943350"/>
          <p14:tracePt t="23635" x="3124200" y="3956050"/>
          <p14:tracePt t="23647" x="3155950" y="3962400"/>
          <p14:tracePt t="23663" x="3244850" y="3981450"/>
          <p14:tracePt t="23666" x="3289300" y="3987800"/>
          <p14:tracePt t="23680" x="3314700" y="3987800"/>
          <p14:tracePt t="23697" x="3403600" y="3987800"/>
          <p14:tracePt t="23713" x="3422650" y="3987800"/>
          <p14:tracePt t="23730" x="3429000" y="3987800"/>
          <p14:tracePt t="23881" x="0" y="0"/>
        </p14:tracePtLst>
        <p14:tracePtLst>
          <p14:tracePt t="24628" x="3619500" y="3975100"/>
          <p14:tracePt t="24663" x="3632200" y="3975100"/>
          <p14:tracePt t="24676" x="3670300" y="3975100"/>
          <p14:tracePt t="24690" x="3714750" y="3975100"/>
          <p14:tracePt t="24701" x="3746500" y="3975100"/>
          <p14:tracePt t="24713" x="3822700" y="3975100"/>
          <p14:tracePt t="24730" x="3873500" y="3975100"/>
          <p14:tracePt t="24746" x="3898900" y="3975100"/>
          <p14:tracePt t="24763" x="3905250" y="3975100"/>
          <p14:tracePt t="24882" x="0" y="0"/>
        </p14:tracePtLst>
        <p14:tracePtLst>
          <p14:tracePt t="25276" x="4083050" y="3968750"/>
          <p14:tracePt t="25355" x="4089400" y="3968750"/>
          <p14:tracePt t="25368" x="4095750" y="3968750"/>
          <p14:tracePt t="25380" x="4121150" y="3968750"/>
          <p14:tracePt t="25396" x="4171950" y="3956050"/>
          <p14:tracePt t="25413" x="4203700" y="3949700"/>
          <p14:tracePt t="25429" x="4235450" y="3943350"/>
          <p14:tracePt t="25446" x="4248150" y="3943350"/>
          <p14:tracePt t="25650" x="0" y="0"/>
        </p14:tracePtLst>
        <p14:tracePtLst>
          <p14:tracePt t="27476" x="4057650" y="3924300"/>
          <p14:tracePt t="27572" x="4076700" y="3917950"/>
          <p14:tracePt t="27586" x="4102100" y="3911600"/>
          <p14:tracePt t="27599" x="4127500" y="3905250"/>
          <p14:tracePt t="27605" x="4146550" y="3898900"/>
          <p14:tracePt t="27614" x="4159250" y="3892550"/>
          <p14:tracePt t="27629" x="4184650" y="3879850"/>
          <p14:tracePt t="27645" x="4203700" y="3854450"/>
          <p14:tracePt t="27662" x="4222750" y="3829050"/>
          <p14:tracePt t="27679" x="4229100" y="3797300"/>
          <p14:tracePt t="27681" x="4229100" y="3790950"/>
          <p14:tracePt t="27695" x="4229100" y="3778250"/>
          <p14:tracePt t="27712" x="4229100" y="3746500"/>
          <p14:tracePt t="27729" x="4203700" y="3708400"/>
          <p14:tracePt t="27745" x="4178300" y="3683000"/>
          <p14:tracePt t="27762" x="4140200" y="3663950"/>
          <p14:tracePt t="27779" x="4114800" y="3657600"/>
          <p14:tracePt t="27795" x="4070350" y="3651250"/>
          <p14:tracePt t="27812" x="4032250" y="3651250"/>
          <p14:tracePt t="27829" x="4013200" y="3651250"/>
          <p14:tracePt t="27845" x="3981450" y="3651250"/>
          <p14:tracePt t="27862" x="3962400" y="3670300"/>
          <p14:tracePt t="27879" x="3949700" y="3702050"/>
          <p14:tracePt t="27882" x="3949700" y="3714750"/>
          <p14:tracePt t="27895" x="3949700" y="3740150"/>
          <p14:tracePt t="27912" x="3949700" y="3790950"/>
          <p14:tracePt t="27929" x="3994150" y="3886200"/>
          <p14:tracePt t="27945" x="4044950" y="3930650"/>
          <p14:tracePt t="27962" x="4102100" y="3962400"/>
          <p14:tracePt t="27978" x="4152900" y="3987800"/>
          <p14:tracePt t="27995" x="4197350" y="3994150"/>
          <p14:tracePt t="28012" x="4229100" y="4000500"/>
          <p14:tracePt t="28028" x="4248150" y="4000500"/>
          <p14:tracePt t="28045" x="4254500" y="4000500"/>
          <p14:tracePt t="28062" x="4260850" y="4000500"/>
          <p14:tracePt t="28078" x="4267200" y="4000500"/>
          <p14:tracePt t="28095" x="4267200" y="3987800"/>
          <p14:tracePt t="28112" x="4273550" y="3956050"/>
          <p14:tracePt t="28129" x="4267200" y="3879850"/>
          <p14:tracePt t="28145" x="4248150" y="3835400"/>
          <p14:tracePt t="28162" x="4222750" y="3797300"/>
          <p14:tracePt t="28178" x="4197350" y="3759200"/>
          <p14:tracePt t="28195" x="4171950" y="3733800"/>
          <p14:tracePt t="28212" x="4152900" y="3721100"/>
          <p14:tracePt t="28228" x="4146550" y="3708400"/>
          <p14:tracePt t="28245" x="4127500" y="3708400"/>
          <p14:tracePt t="28279" x="4121150" y="3708400"/>
          <p14:tracePt t="28295" x="4102100" y="3708400"/>
          <p14:tracePt t="28312" x="4089400" y="3721100"/>
          <p14:tracePt t="28329" x="4076700" y="3752850"/>
          <p14:tracePt t="28331" x="4070350" y="3771900"/>
          <p14:tracePt t="28345" x="4064000" y="3797300"/>
          <p14:tracePt t="28362" x="4064000" y="3835400"/>
          <p14:tracePt t="28378" x="4070350" y="3848100"/>
          <p14:tracePt t="28434" x="4076700" y="3848100"/>
          <p14:tracePt t="28446" x="4083050" y="3848100"/>
          <p14:tracePt t="28462" x="4095750" y="3848100"/>
          <p14:tracePt t="28479" x="4102100" y="3835400"/>
          <p14:tracePt t="28496" x="4102100" y="3803650"/>
          <p14:tracePt t="28500" x="4102100" y="3784600"/>
          <p14:tracePt t="28516" x="4102100" y="3765550"/>
          <p14:tracePt t="28529" x="4102100" y="3759200"/>
          <p14:tracePt t="28545" x="4102100" y="3752850"/>
          <p14:tracePt t="28793" x="0" y="0"/>
        </p14:tracePtLst>
        <p14:tracePtLst>
          <p14:tracePt t="29788" x="6229350" y="3562350"/>
          <p14:tracePt t="29819" x="6235700" y="3562350"/>
          <p14:tracePt t="29830" x="6248400" y="3562350"/>
          <p14:tracePt t="29845" x="6292850" y="3562350"/>
          <p14:tracePt t="29862" x="6388100" y="3562350"/>
          <p14:tracePt t="29865" x="6451600" y="3562350"/>
          <p14:tracePt t="29878" x="6515100" y="3562350"/>
          <p14:tracePt t="29895" x="6642100" y="3562350"/>
          <p14:tracePt t="29897" x="6692900" y="3562350"/>
          <p14:tracePt t="29911" x="6737350" y="3562350"/>
          <p14:tracePt t="29928" x="6813550" y="3562350"/>
          <p14:tracePt t="29945" x="6870700" y="3562350"/>
          <p14:tracePt t="29961" x="6915150" y="3562350"/>
          <p14:tracePt t="29978" x="6946900" y="3562350"/>
          <p14:tracePt t="29994" x="6965950" y="3562350"/>
          <p14:tracePt t="30011" x="6978650" y="3562350"/>
          <p14:tracePt t="30954" x="0" y="0"/>
        </p14:tracePtLst>
        <p14:tracePtLst>
          <p14:tracePt t="31348" x="7639050" y="3035300"/>
          <p14:tracePt t="31359" x="7632700" y="3035300"/>
          <p14:tracePt t="31371" x="7626350" y="3048000"/>
          <p14:tracePt t="31381" x="7626350" y="3054350"/>
          <p14:tracePt t="31394" x="7626350" y="3086100"/>
          <p14:tracePt t="31411" x="7626350" y="3117850"/>
          <p14:tracePt t="31428" x="7626350" y="3162300"/>
          <p14:tracePt t="31444" x="7639050" y="3225800"/>
          <p14:tracePt t="31461" x="7670800" y="3289300"/>
          <p14:tracePt t="31477" x="7721600" y="3346450"/>
          <p14:tracePt t="31482" x="7759700" y="3371850"/>
          <p14:tracePt t="31494" x="7797800" y="3403600"/>
          <p14:tracePt t="31511" x="7880350" y="3441700"/>
          <p14:tracePt t="31514" x="7924800" y="3460750"/>
          <p14:tracePt t="31527" x="7962900" y="3473450"/>
          <p14:tracePt t="31544" x="8032750" y="3486150"/>
          <p14:tracePt t="31547" x="8058150" y="3486150"/>
          <p14:tracePt t="31561" x="8121650" y="3486150"/>
          <p14:tracePt t="31577" x="8197850" y="3486150"/>
          <p14:tracePt t="31594" x="8255000" y="3473450"/>
          <p14:tracePt t="31610" x="8299450" y="3448050"/>
          <p14:tracePt t="31627" x="8324850" y="3409950"/>
          <p14:tracePt t="31644" x="8337550" y="3371850"/>
          <p14:tracePt t="31660" x="8337550" y="3333750"/>
          <p14:tracePt t="31677" x="8337550" y="3302000"/>
          <p14:tracePt t="31694" x="8337550" y="3276600"/>
          <p14:tracePt t="31710" x="8337550" y="3244850"/>
          <p14:tracePt t="31727" x="8331200" y="3213100"/>
          <p14:tracePt t="31744" x="8305800" y="3187700"/>
          <p14:tracePt t="31747" x="8299450" y="3181350"/>
          <p14:tracePt t="31761" x="8280400" y="3162300"/>
          <p14:tracePt t="31777" x="8274050" y="3155950"/>
          <p14:tracePt t="31794" x="8261350" y="3149600"/>
          <p14:tracePt t="31810" x="8255000" y="3149600"/>
          <p14:tracePt t="31827" x="8242300" y="3149600"/>
          <p14:tracePt t="31844" x="8223250" y="3149600"/>
          <p14:tracePt t="31860" x="8210550" y="3149600"/>
          <p14:tracePt t="31877" x="8178800" y="3155950"/>
          <p14:tracePt t="31894" x="8159750" y="3187700"/>
          <p14:tracePt t="31910" x="8134350" y="3232150"/>
          <p14:tracePt t="31927" x="8115300" y="3282950"/>
          <p14:tracePt t="31931" x="8115300" y="3302000"/>
          <p14:tracePt t="31944" x="8115300" y="3321050"/>
          <p14:tracePt t="31961" x="8115300" y="3371850"/>
          <p14:tracePt t="31963" x="8121650" y="3390900"/>
          <p14:tracePt t="31977" x="8140700" y="3422650"/>
          <p14:tracePt t="31994" x="8178800" y="3460750"/>
          <p14:tracePt t="32010" x="8242300" y="3505200"/>
          <p14:tracePt t="32027" x="8318500" y="3549650"/>
          <p14:tracePt t="32044" x="8388350" y="3575050"/>
          <p14:tracePt t="32060" x="8451850" y="3600450"/>
          <p14:tracePt t="32077" x="8477250" y="3600450"/>
          <p14:tracePt t="32094" x="8502650" y="3600450"/>
          <p14:tracePt t="32110" x="8547100" y="3600450"/>
          <p14:tracePt t="32127" x="8604250" y="3587750"/>
          <p14:tracePt t="32130" x="8642350" y="3581400"/>
          <p14:tracePt t="32144" x="8686800" y="3575050"/>
          <p14:tracePt t="32161" x="8756650" y="3556000"/>
          <p14:tracePt t="32163" x="8788400" y="3543300"/>
          <p14:tracePt t="32177" x="8832850" y="3517900"/>
          <p14:tracePt t="32194" x="8851900" y="3486150"/>
          <p14:tracePt t="32210" x="8864600" y="3454400"/>
          <p14:tracePt t="32227" x="8877300" y="3416300"/>
          <p14:tracePt t="32244" x="8877300" y="3397250"/>
          <p14:tracePt t="32260" x="8877300" y="3378200"/>
          <p14:tracePt t="32277" x="8877300" y="3346450"/>
          <p14:tracePt t="32294" x="8845550" y="3321050"/>
          <p14:tracePt t="32310" x="8807450" y="3295650"/>
          <p14:tracePt t="32327" x="8782050" y="3282950"/>
          <p14:tracePt t="32330" x="8769350" y="3276600"/>
          <p14:tracePt t="32344" x="8763000" y="3276600"/>
          <p14:tracePt t="32360" x="8750300" y="3276600"/>
          <p14:tracePt t="32362" x="8743950" y="3276600"/>
          <p14:tracePt t="32377" x="8737600" y="3276600"/>
          <p14:tracePt t="32394" x="8724900" y="3308350"/>
          <p14:tracePt t="32410" x="8718550" y="3352800"/>
          <p14:tracePt t="32427" x="8718550" y="3384550"/>
          <p14:tracePt t="32444" x="8718550" y="3403600"/>
          <p14:tracePt t="32460" x="8718550" y="3422650"/>
          <p14:tracePt t="32477" x="8724900" y="3422650"/>
          <p14:tracePt t="32606" x="8731250" y="3422650"/>
          <p14:tracePt t="32770" x="0" y="0"/>
        </p14:tracePtLst>
        <p14:tracePtLst>
          <p14:tracePt t="33636" x="9277350" y="3568700"/>
          <p14:tracePt t="33692" x="9290050" y="3568700"/>
          <p14:tracePt t="33702" x="9309100" y="3568700"/>
          <p14:tracePt t="33715" x="9398000" y="3568700"/>
          <p14:tracePt t="33727" x="9448800" y="3568700"/>
          <p14:tracePt t="33743" x="9588500" y="3568700"/>
          <p14:tracePt t="33746" x="9671050" y="3568700"/>
          <p14:tracePt t="33760" x="9759950" y="3568700"/>
          <p14:tracePt t="33777" x="10007600" y="3568700"/>
          <p14:tracePt t="33794" x="10191750" y="3594100"/>
          <p14:tracePt t="33810" x="10325100" y="3613150"/>
          <p14:tracePt t="33826" x="10420350" y="3638550"/>
          <p14:tracePt t="33843" x="10509250" y="3651250"/>
          <p14:tracePt t="33859" x="10579100" y="3670300"/>
          <p14:tracePt t="33876" x="10661650" y="3683000"/>
          <p14:tracePt t="33893" x="10737850" y="3695700"/>
          <p14:tracePt t="33910" x="10807700" y="3708400"/>
          <p14:tracePt t="33926" x="10839450" y="3708400"/>
          <p14:tracePt t="33929" x="10852150" y="3708400"/>
          <p14:tracePt t="33943" x="10858500" y="3708400"/>
          <p14:tracePt t="34513" x="0" y="0"/>
        </p14:tracePtLst>
        <p14:tracePtLst>
          <p14:tracePt t="35780" x="9309100" y="3594100"/>
          <p14:tracePt t="35891" x="9321800" y="3594100"/>
          <p14:tracePt t="35903" x="9328150" y="3594100"/>
          <p14:tracePt t="35915" x="9359900" y="3594100"/>
          <p14:tracePt t="35926" x="9385300" y="3594100"/>
          <p14:tracePt t="35943" x="9436100" y="3594100"/>
          <p14:tracePt t="35945" x="9455150" y="3594100"/>
          <p14:tracePt t="35959" x="9486900" y="3594100"/>
          <p14:tracePt t="35976" x="9563100" y="3594100"/>
          <p14:tracePt t="35980" x="9607550" y="3594100"/>
          <p14:tracePt t="35993" x="9702800" y="3594100"/>
          <p14:tracePt t="36009" x="9804400" y="3594100"/>
          <p14:tracePt t="36026" x="9906000" y="3594100"/>
          <p14:tracePt t="36042" x="10007600" y="3594100"/>
          <p14:tracePt t="36059" x="10109200" y="3594100"/>
          <p14:tracePt t="36076" x="10210800" y="3594100"/>
          <p14:tracePt t="36092" x="10306050" y="3594100"/>
          <p14:tracePt t="36109" x="10388600" y="3594100"/>
          <p14:tracePt t="36126" x="10477500" y="3594100"/>
          <p14:tracePt t="36142" x="10541000" y="3594100"/>
          <p14:tracePt t="36159" x="10598150" y="3594100"/>
          <p14:tracePt t="36162" x="10623550" y="3594100"/>
          <p14:tracePt t="36175" x="10648950" y="3594100"/>
          <p14:tracePt t="36193" x="10718800" y="3594100"/>
          <p14:tracePt t="36209" x="10763250" y="3594100"/>
          <p14:tracePt t="36226" x="10814050" y="3594100"/>
          <p14:tracePt t="36242" x="10839450" y="3594100"/>
          <p14:tracePt t="36259" x="10858500" y="3594100"/>
          <p14:tracePt t="36276" x="10871200" y="3594100"/>
          <p14:tracePt t="36292" x="10877550" y="3594100"/>
          <p14:tracePt t="36309" x="10883900" y="3594100"/>
          <p14:tracePt t="36343" x="10890250" y="3594100"/>
          <p14:tracePt t="36360" x="10896600" y="3594100"/>
          <p14:tracePt t="36746" x="0" y="0"/>
        </p14:tracePtLst>
        <p14:tracePtLst>
          <p14:tracePt t="38227" x="2120900" y="3962400"/>
          <p14:tracePt t="38291" x="2127250" y="3968750"/>
          <p14:tracePt t="38306" x="2159000" y="3975100"/>
          <p14:tracePt t="38320" x="2203450" y="3987800"/>
          <p14:tracePt t="38332" x="2311400" y="3994150"/>
          <p14:tracePt t="38342" x="2400300" y="3994150"/>
          <p14:tracePt t="38358" x="2578100" y="3994150"/>
          <p14:tracePt t="38375" x="2787650" y="3994150"/>
          <p14:tracePt t="38379" x="2895600" y="3994150"/>
          <p14:tracePt t="38392" x="2997200" y="3994150"/>
          <p14:tracePt t="38408" x="3206750" y="3994150"/>
          <p14:tracePt t="38425" x="3498850" y="3994150"/>
          <p14:tracePt t="38442" x="3683000" y="3994150"/>
          <p14:tracePt t="38458" x="3841750" y="3994150"/>
          <p14:tracePt t="38475" x="3968750" y="4006850"/>
          <p14:tracePt t="38492" x="4044950" y="4025900"/>
          <p14:tracePt t="38509" x="4083050" y="4032250"/>
          <p14:tracePt t="38525" x="4108450" y="4032250"/>
          <p14:tracePt t="38542" x="4121150" y="4032250"/>
          <p14:tracePt t="38558" x="4127500" y="4032250"/>
          <p14:tracePt t="38575" x="4133850" y="4032250"/>
          <p14:tracePt t="38592" x="4159250" y="4032250"/>
          <p14:tracePt t="38597" x="4171950" y="4032250"/>
          <p14:tracePt t="38608" x="4178300" y="4032250"/>
          <p14:tracePt t="38625" x="4191000" y="4032250"/>
          <p14:tracePt t="38658" x="4197350" y="4032250"/>
          <p14:tracePt t="38675" x="4203700" y="4032250"/>
          <p14:tracePt t="38698" x="4210050" y="4032250"/>
          <p14:tracePt t="38708" x="4216400" y="4032250"/>
          <p14:tracePt t="38725" x="4229100" y="4032250"/>
          <p14:tracePt t="38742" x="4235450" y="4032250"/>
          <p14:tracePt t="38758" x="4248150" y="4032250"/>
          <p14:tracePt t="39396" x="4254500" y="4032250"/>
          <p14:tracePt t="39408" x="4260850" y="4032250"/>
          <p14:tracePt t="39426" x="4298950" y="4032250"/>
          <p14:tracePt t="39443" x="4337050" y="4032250"/>
          <p14:tracePt t="39458" x="4368800" y="4032250"/>
          <p14:tracePt t="39476" x="4400550" y="4032250"/>
          <p14:tracePt t="39491" x="4406900" y="4032250"/>
          <p14:tracePt t="39954" x="0" y="0"/>
        </p14:tracePtLst>
        <p14:tracePtLst>
          <p14:tracePt t="40507" x="3016250" y="3994150"/>
          <p14:tracePt t="40603" x="3035300" y="3994150"/>
          <p14:tracePt t="40619" x="3092450" y="3994150"/>
          <p14:tracePt t="40633" x="3187700" y="3994150"/>
          <p14:tracePt t="40641" x="3251200" y="3994150"/>
          <p14:tracePt t="40657" x="3409950" y="3994150"/>
          <p14:tracePt t="40674" x="3594100" y="3994150"/>
          <p14:tracePt t="40691" x="3797300" y="3994150"/>
          <p14:tracePt t="40707" x="3962400" y="3994150"/>
          <p14:tracePt t="40724" x="4102100" y="3994150"/>
          <p14:tracePt t="40741" x="4222750" y="3994150"/>
          <p14:tracePt t="40758" x="4305300" y="3994150"/>
          <p14:tracePt t="40774" x="4362450" y="3994150"/>
          <p14:tracePt t="40791" x="4400550" y="3994150"/>
          <p14:tracePt t="40808" x="4425950" y="3994150"/>
          <p14:tracePt t="40824" x="4432300" y="3994150"/>
          <p14:tracePt t="41058" x="0" y="0"/>
        </p14:tracePtLst>
        <p14:tracePtLst>
          <p14:tracePt t="41509" x="3067050" y="3987800"/>
          <p14:tracePt t="41573" x="3079750" y="3987800"/>
          <p14:tracePt t="41593" x="3143250" y="3987800"/>
          <p14:tracePt t="41608" x="3270250" y="3987800"/>
          <p14:tracePt t="41612" x="3346450" y="3987800"/>
          <p14:tracePt t="41625" x="3524250" y="3987800"/>
          <p14:tracePt t="41641" x="3714750" y="3987800"/>
          <p14:tracePt t="41657" x="3892550" y="3987800"/>
          <p14:tracePt t="41674" x="4032250" y="3987800"/>
          <p14:tracePt t="41691" x="4108450" y="3987800"/>
          <p14:tracePt t="41707" x="4152900" y="3987800"/>
          <p14:tracePt t="41724" x="4171950" y="3987800"/>
          <p14:tracePt t="41741" x="4191000" y="3987800"/>
          <p14:tracePt t="41757" x="4203700" y="3987800"/>
          <p14:tracePt t="41774" x="4210050" y="3987800"/>
          <p14:tracePt t="42010" x="0" y="0"/>
        </p14:tracePtLst>
        <p14:tracePtLst>
          <p14:tracePt t="42412" x="3111500" y="3987800"/>
          <p14:tracePt t="42492" x="3136900" y="3987800"/>
          <p14:tracePt t="42505" x="3213100" y="3987800"/>
          <p14:tracePt t="42518" x="3276600" y="3987800"/>
          <p14:tracePt t="42528" x="3352800" y="3987800"/>
          <p14:tracePt t="42530" x="3435350" y="3987800"/>
          <p14:tracePt t="42540" x="3517900" y="3987800"/>
          <p14:tracePt t="42557" x="3695700" y="3987800"/>
          <p14:tracePt t="42574" x="3854450" y="3987800"/>
          <p14:tracePt t="42590" x="3981450" y="3987800"/>
          <p14:tracePt t="42594" x="4025900" y="3987800"/>
          <p14:tracePt t="42607" x="4057650" y="3987800"/>
          <p14:tracePt t="42624" x="4114800" y="3987800"/>
          <p14:tracePt t="42627" x="4140200" y="3987800"/>
          <p14:tracePt t="42640" x="4159250" y="3987800"/>
          <p14:tracePt t="42657" x="4197350" y="3987800"/>
          <p14:tracePt t="42673" x="4203700" y="3987800"/>
          <p14:tracePt t="42690" x="4210050" y="3987800"/>
          <p14:tracePt t="42707" x="4222750" y="3987800"/>
          <p14:tracePt t="43466" x="0" y="0"/>
        </p14:tracePtLst>
        <p14:tracePtLst>
          <p14:tracePt t="45059" x="4572000" y="3663950"/>
          <p14:tracePt t="45098" x="4565650" y="3663950"/>
          <p14:tracePt t="45106" x="4559300" y="3663950"/>
          <p14:tracePt t="45122" x="4559300" y="3670300"/>
          <p14:tracePt t="45130" x="4559300" y="3683000"/>
          <p14:tracePt t="45139" x="4559300" y="3695700"/>
          <p14:tracePt t="45156" x="4559300" y="3714750"/>
          <p14:tracePt t="45172" x="4559300" y="3746500"/>
          <p14:tracePt t="45189" x="4559300" y="3765550"/>
          <p14:tracePt t="45206" x="4559300" y="3790950"/>
          <p14:tracePt t="45223" x="4559300" y="3810000"/>
          <p14:tracePt t="45239" x="4565650" y="3829050"/>
          <p14:tracePt t="45256" x="4578350" y="3841750"/>
          <p14:tracePt t="45257" x="4578350" y="3854450"/>
          <p14:tracePt t="45273" x="4597400" y="3873500"/>
          <p14:tracePt t="45289" x="4629150" y="3892550"/>
          <p14:tracePt t="45306" x="4654550" y="3905250"/>
          <p14:tracePt t="45322" x="4673600" y="3911600"/>
          <p14:tracePt t="45339" x="4699000" y="3924300"/>
          <p14:tracePt t="45356" x="4711700" y="3930650"/>
          <p14:tracePt t="45372" x="4730750" y="3937000"/>
          <p14:tracePt t="45389" x="4749800" y="3943350"/>
          <p14:tracePt t="45406" x="4781550" y="3949700"/>
          <p14:tracePt t="45422" x="4819650" y="3949700"/>
          <p14:tracePt t="45439" x="4870450" y="3962400"/>
          <p14:tracePt t="45442" x="4883150" y="3962400"/>
          <p14:tracePt t="45456" x="4914900" y="3968750"/>
          <p14:tracePt t="45473" x="5016500" y="3968750"/>
          <p14:tracePt t="45489" x="5130800" y="3968750"/>
          <p14:tracePt t="45506" x="5251450" y="3968750"/>
          <p14:tracePt t="45523" x="5359400" y="3968750"/>
          <p14:tracePt t="45539" x="5416550" y="3962400"/>
          <p14:tracePt t="45556" x="5473700" y="3949700"/>
          <p14:tracePt t="45572" x="5518150" y="3937000"/>
          <p14:tracePt t="45589" x="5549900" y="3924300"/>
          <p14:tracePt t="45593" x="5568950" y="3917950"/>
          <p14:tracePt t="45606" x="5588000" y="3911600"/>
          <p14:tracePt t="45622" x="5607050" y="3886200"/>
          <p14:tracePt t="45625" x="5613400" y="3879850"/>
          <p14:tracePt t="45639" x="5619750" y="3873500"/>
          <p14:tracePt t="45656" x="5619750" y="3860800"/>
          <p14:tracePt t="45658" x="5619750" y="3854450"/>
          <p14:tracePt t="45672" x="5626100" y="3835400"/>
          <p14:tracePt t="45689" x="5626100" y="3822700"/>
          <p14:tracePt t="45706" x="5626100" y="3803650"/>
          <p14:tracePt t="45722" x="5626100" y="3771900"/>
          <p14:tracePt t="45740" x="5613400" y="3752850"/>
          <p14:tracePt t="45756" x="5607050" y="3733800"/>
          <p14:tracePt t="45772" x="5600700" y="3727450"/>
          <p14:tracePt t="45789" x="5588000" y="3714750"/>
          <p14:tracePt t="45806" x="5575300" y="3708400"/>
          <p14:tracePt t="45822" x="5562600" y="3702050"/>
          <p14:tracePt t="45839" x="5524500" y="3689350"/>
          <p14:tracePt t="45856" x="5486400" y="3676650"/>
          <p14:tracePt t="45859" x="5461000" y="3670300"/>
          <p14:tracePt t="45873" x="5435600" y="3663950"/>
          <p14:tracePt t="45889" x="5372100" y="3651250"/>
          <p14:tracePt t="45906" x="5334000" y="3644900"/>
          <p14:tracePt t="45922" x="5289550" y="3638550"/>
          <p14:tracePt t="45939" x="5264150" y="3638550"/>
          <p14:tracePt t="45956" x="5245100" y="3638550"/>
          <p14:tracePt t="45972" x="5232400" y="3638550"/>
          <p14:tracePt t="45989" x="5226050" y="3638550"/>
          <p14:tracePt t="46138" x="0" y="0"/>
        </p14:tracePtLst>
        <p14:tracePtLst>
          <p14:tracePt t="46563" x="4654550" y="3663950"/>
          <p14:tracePt t="46579" x="4648200" y="3670300"/>
          <p14:tracePt t="46587" x="4641850" y="3670300"/>
          <p14:tracePt t="46597" x="4635500" y="3676650"/>
          <p14:tracePt t="46605" x="4635500" y="3683000"/>
          <p14:tracePt t="46625" x="4629150" y="3695700"/>
          <p14:tracePt t="46639" x="4622800" y="3702050"/>
          <p14:tracePt t="46655" x="4616450" y="3714750"/>
          <p14:tracePt t="46672" x="4610100" y="3727450"/>
          <p14:tracePt t="46689" x="4603750" y="3759200"/>
          <p14:tracePt t="46705" x="4597400" y="3778250"/>
          <p14:tracePt t="46722" x="4591050" y="3803650"/>
          <p14:tracePt t="46739" x="4591050" y="3816350"/>
          <p14:tracePt t="46755" x="4591050" y="3822700"/>
          <p14:tracePt t="46772" x="4591050" y="3841750"/>
          <p14:tracePt t="46789" x="4597400" y="3854450"/>
          <p14:tracePt t="46806" x="4610100" y="3879850"/>
          <p14:tracePt t="46822" x="4616450" y="3892550"/>
          <p14:tracePt t="46827" x="4622800" y="3898900"/>
          <p14:tracePt t="46840" x="4635500" y="3905250"/>
          <p14:tracePt t="46855" x="4648200" y="3911600"/>
          <p14:tracePt t="46872" x="4667250" y="3930650"/>
          <p14:tracePt t="46889" x="4724400" y="3949700"/>
          <p14:tracePt t="46905" x="4794250" y="3968750"/>
          <p14:tracePt t="46922" x="4870450" y="3968750"/>
          <p14:tracePt t="46939" x="4940300" y="3968750"/>
          <p14:tracePt t="46955" x="4984750" y="3968750"/>
          <p14:tracePt t="46972" x="5016500" y="3956050"/>
          <p14:tracePt t="46989" x="5029200" y="3930650"/>
          <p14:tracePt t="47005" x="5035550" y="3905250"/>
          <p14:tracePt t="47022" x="5035550" y="3867150"/>
          <p14:tracePt t="47039" x="5035550" y="3816350"/>
          <p14:tracePt t="47042" x="5035550" y="3790950"/>
          <p14:tracePt t="47055" x="5035550" y="3771900"/>
          <p14:tracePt t="47072" x="5035550" y="3721100"/>
          <p14:tracePt t="47089" x="5016500" y="3657600"/>
          <p14:tracePt t="47105" x="5003800" y="3625850"/>
          <p14:tracePt t="47122" x="4984750" y="3600450"/>
          <p14:tracePt t="47139" x="4965700" y="3594100"/>
          <p14:tracePt t="47155" x="4959350" y="3587750"/>
          <p14:tracePt t="47172" x="4946650" y="3581400"/>
          <p14:tracePt t="47188" x="4940300" y="3581400"/>
          <p14:tracePt t="47274" x="0" y="0"/>
        </p14:tracePtLst>
        <p14:tracePtLst>
          <p14:tracePt t="48038" x="3727450" y="3917950"/>
          <p14:tracePt t="48056" x="3759200" y="3917950"/>
          <p14:tracePt t="48072" x="3784600" y="3917950"/>
          <p14:tracePt t="48076" x="3797300" y="3917950"/>
          <p14:tracePt t="48089" x="3822700" y="3911600"/>
          <p14:tracePt t="48105" x="3829050" y="3898900"/>
          <p14:tracePt t="48122" x="3841750" y="3886200"/>
          <p14:tracePt t="48139" x="3841750" y="3873500"/>
          <p14:tracePt t="48155" x="3841750" y="3854450"/>
          <p14:tracePt t="48171" x="3841750" y="3822700"/>
          <p14:tracePt t="48188" x="3829050" y="3803650"/>
          <p14:tracePt t="48205" x="3822700" y="3784600"/>
          <p14:tracePt t="48222" x="3803650" y="3771900"/>
          <p14:tracePt t="48238" x="3790950" y="3759200"/>
          <p14:tracePt t="48255" x="3778250" y="3752850"/>
          <p14:tracePt t="48283" x="3771900" y="3752850"/>
          <p14:tracePt t="48306" x="3765550" y="3752850"/>
          <p14:tracePt t="48330" x="3759200" y="3752850"/>
          <p14:tracePt t="48338" x="3746500" y="3752850"/>
          <p14:tracePt t="48345" x="3746500" y="3759200"/>
          <p14:tracePt t="48355" x="3740150" y="3765550"/>
          <p14:tracePt t="48372" x="3727450" y="3784600"/>
          <p14:tracePt t="48388" x="3727450" y="3797300"/>
          <p14:tracePt t="48405" x="3727450" y="3816350"/>
          <p14:tracePt t="48422" x="3727450" y="3841750"/>
          <p14:tracePt t="48439" x="3740150" y="3860800"/>
          <p14:tracePt t="48455" x="3759200" y="3873500"/>
          <p14:tracePt t="48458" x="3771900" y="3879850"/>
          <p14:tracePt t="48472" x="3784600" y="3886200"/>
          <p14:tracePt t="48488" x="3803650" y="3898900"/>
          <p14:tracePt t="48492" x="3816350" y="3898900"/>
          <p14:tracePt t="48506" x="3841750" y="3905250"/>
          <p14:tracePt t="48522" x="3873500" y="3905250"/>
          <p14:tracePt t="48538" x="3905250" y="3905250"/>
          <p14:tracePt t="48555" x="3930650" y="3905250"/>
          <p14:tracePt t="48572" x="3937000" y="3892550"/>
          <p14:tracePt t="48589" x="3943350" y="3873500"/>
          <p14:tracePt t="48605" x="3943350" y="3860800"/>
          <p14:tracePt t="48622" x="3943350" y="3848100"/>
          <p14:tracePt t="48769" x="0" y="0"/>
        </p14:tracePtLst>
        <p14:tracePtLst>
          <p14:tracePt t="49536" x="4419600" y="3733800"/>
          <p14:tracePt t="49551" x="4413250" y="3733800"/>
          <p14:tracePt t="49568" x="4406900" y="3740150"/>
          <p14:tracePt t="49579" x="4394200" y="3765550"/>
          <p14:tracePt t="49592" x="4394200" y="3778250"/>
          <p14:tracePt t="49605" x="4394200" y="3810000"/>
          <p14:tracePt t="49621" x="4394200" y="3841750"/>
          <p14:tracePt t="49638" x="4400550" y="3867150"/>
          <p14:tracePt t="49641" x="4413250" y="3879850"/>
          <p14:tracePt t="49655" x="4419600" y="3892550"/>
          <p14:tracePt t="49671" x="4438650" y="3905250"/>
          <p14:tracePt t="49674" x="4451350" y="3911600"/>
          <p14:tracePt t="49688" x="4457700" y="3917950"/>
          <p14:tracePt t="49705" x="4502150" y="3930650"/>
          <p14:tracePt t="49722" x="4559300" y="3930650"/>
          <p14:tracePt t="49738" x="4629150" y="3930650"/>
          <p14:tracePt t="49755" x="4673600" y="3930650"/>
          <p14:tracePt t="49771" x="4692650" y="3930650"/>
          <p14:tracePt t="49788" x="4705350" y="3930650"/>
          <p14:tracePt t="49804" x="4711700" y="3930650"/>
          <p14:tracePt t="49821" x="4718050" y="3924300"/>
          <p14:tracePt t="49838" x="4724400" y="3917950"/>
          <p14:tracePt t="49858" x="4724400" y="3911600"/>
          <p14:tracePt t="49872" x="4730750" y="3898900"/>
          <p14:tracePt t="49888" x="4730750" y="3892550"/>
          <p14:tracePt t="49905" x="4730750" y="3860800"/>
          <p14:tracePt t="49921" x="4730750" y="3835400"/>
          <p14:tracePt t="49938" x="4730750" y="3810000"/>
          <p14:tracePt t="49954" x="4730750" y="3765550"/>
          <p14:tracePt t="49971" x="4718050" y="3733800"/>
          <p14:tracePt t="49988" x="4705350" y="3708400"/>
          <p14:tracePt t="50005" x="4686300" y="3702050"/>
          <p14:tracePt t="50021" x="4673600" y="3689350"/>
          <p14:tracePt t="50038" x="4660900" y="3689350"/>
          <p14:tracePt t="50054" x="4648200" y="3689350"/>
          <p14:tracePt t="50058" x="4641850" y="3689350"/>
          <p14:tracePt t="50071" x="4629150" y="3689350"/>
          <p14:tracePt t="50088" x="4578350" y="3689350"/>
          <p14:tracePt t="50091" x="4565650" y="3695700"/>
          <p14:tracePt t="50105" x="4527550" y="3708400"/>
          <p14:tracePt t="50121" x="4508500" y="3714750"/>
          <p14:tracePt t="50138" x="4502150" y="3714750"/>
          <p14:tracePt t="50330" x="0" y="0"/>
        </p14:tracePtLst>
        <p14:tracePtLst>
          <p14:tracePt t="51492" x="4654550" y="3663950"/>
          <p14:tracePt t="51504" x="4648200" y="3676650"/>
          <p14:tracePt t="51521" x="4622800" y="3714750"/>
          <p14:tracePt t="51537" x="4616450" y="3733800"/>
          <p14:tracePt t="51554" x="4610100" y="3752850"/>
          <p14:tracePt t="51570" x="4603750" y="3771900"/>
          <p14:tracePt t="51587" x="4603750" y="3790950"/>
          <p14:tracePt t="51604" x="4603750" y="3810000"/>
          <p14:tracePt t="51620" x="4603750" y="3829050"/>
          <p14:tracePt t="51637" x="4610100" y="3841750"/>
          <p14:tracePt t="51654" x="4616450" y="3854450"/>
          <p14:tracePt t="51670" x="4622800" y="3867150"/>
          <p14:tracePt t="51687" x="4629150" y="3879850"/>
          <p14:tracePt t="51704" x="4654550" y="3892550"/>
          <p14:tracePt t="51705" x="4667250" y="3905250"/>
          <p14:tracePt t="51720" x="4679950" y="3911600"/>
          <p14:tracePt t="51737" x="4749800" y="3930650"/>
          <p14:tracePt t="51754" x="4800600" y="3943350"/>
          <p14:tracePt t="51770" x="4838700" y="3949700"/>
          <p14:tracePt t="51787" x="4883150" y="3949700"/>
          <p14:tracePt t="51804" x="4914900" y="3949700"/>
          <p14:tracePt t="51820" x="4946650" y="3949700"/>
          <p14:tracePt t="51837" x="4984750" y="3949700"/>
          <p14:tracePt t="51854" x="5022850" y="3943350"/>
          <p14:tracePt t="51870" x="5035550" y="3930650"/>
          <p14:tracePt t="51887" x="5035550" y="3924300"/>
          <p14:tracePt t="51904" x="5035550" y="3905250"/>
          <p14:tracePt t="51920" x="5035550" y="3886200"/>
          <p14:tracePt t="51923" x="5035550" y="3873500"/>
          <p14:tracePt t="51937" x="5029200" y="3829050"/>
          <p14:tracePt t="51954" x="5016500" y="3803650"/>
          <p14:tracePt t="51970" x="4991100" y="3765550"/>
          <p14:tracePt t="51987" x="4959350" y="3733800"/>
          <p14:tracePt t="52004" x="4921250" y="3695700"/>
          <p14:tracePt t="52020" x="4870450" y="3670300"/>
          <p14:tracePt t="52037" x="4819650" y="3651250"/>
          <p14:tracePt t="52054" x="4768850" y="3638550"/>
          <p14:tracePt t="52070" x="4737100" y="3632200"/>
          <p14:tracePt t="52087" x="4686300" y="3632200"/>
          <p14:tracePt t="52103" x="4648200" y="3632200"/>
          <p14:tracePt t="52106" x="4616450" y="3632200"/>
          <p14:tracePt t="52120" x="4591050" y="3638550"/>
          <p14:tracePt t="52137" x="4533900" y="3663950"/>
          <p14:tracePt t="52154" x="4495800" y="3676650"/>
          <p14:tracePt t="52170" x="4470400" y="3695700"/>
          <p14:tracePt t="52187" x="4451350" y="3714750"/>
          <p14:tracePt t="52203" x="4438650" y="3733800"/>
          <p14:tracePt t="52220" x="4432300" y="3752850"/>
          <p14:tracePt t="52237" x="4432300" y="3765550"/>
          <p14:tracePt t="52253" x="4425950" y="3784600"/>
          <p14:tracePt t="52270" x="4425950" y="3790950"/>
          <p14:tracePt t="52287" x="4425950" y="3803650"/>
          <p14:tracePt t="52303" x="4425950" y="3822700"/>
          <p14:tracePt t="52320" x="4438650" y="3848100"/>
          <p14:tracePt t="52337" x="4476750" y="3886200"/>
          <p14:tracePt t="52353" x="4495800" y="3898900"/>
          <p14:tracePt t="52370" x="4521200" y="3917950"/>
          <p14:tracePt t="52387" x="4552950" y="3937000"/>
          <p14:tracePt t="52403" x="4591050" y="3949700"/>
          <p14:tracePt t="52420" x="4622800" y="3962400"/>
          <p14:tracePt t="52437" x="4660900" y="3968750"/>
          <p14:tracePt t="52454" x="4711700" y="3975100"/>
          <p14:tracePt t="52470" x="4749800" y="3975100"/>
          <p14:tracePt t="52474" x="4768850" y="3975100"/>
          <p14:tracePt t="52487" x="4781550" y="3975100"/>
          <p14:tracePt t="52504" x="4813300" y="3975100"/>
          <p14:tracePt t="52506" x="4826000" y="3975100"/>
          <p14:tracePt t="52520" x="4838700" y="3975100"/>
          <p14:tracePt t="52537" x="4876800" y="3962400"/>
          <p14:tracePt t="52553" x="4889500" y="3943350"/>
          <p14:tracePt t="52570" x="4902200" y="3924300"/>
          <p14:tracePt t="52587" x="4914900" y="3886200"/>
          <p14:tracePt t="52603" x="4921250" y="3854450"/>
          <p14:tracePt t="52620" x="4921250" y="3822700"/>
          <p14:tracePt t="52637" x="4921250" y="3784600"/>
          <p14:tracePt t="52654" x="4902200" y="3752850"/>
          <p14:tracePt t="52670" x="4883150" y="3727450"/>
          <p14:tracePt t="52674" x="4870450" y="3714750"/>
          <p14:tracePt t="52687" x="4857750" y="3702050"/>
          <p14:tracePt t="52703" x="4832350" y="3695700"/>
          <p14:tracePt t="52720" x="4794250" y="3683000"/>
          <p14:tracePt t="52724" x="4768850" y="3676650"/>
          <p14:tracePt t="52737" x="4711700" y="3663950"/>
          <p14:tracePt t="52753" x="4654550" y="3657600"/>
          <p14:tracePt t="52770" x="4603750" y="3657600"/>
          <p14:tracePt t="52787" x="4572000" y="3657600"/>
          <p14:tracePt t="52803" x="4533900" y="3663950"/>
          <p14:tracePt t="52820" x="4514850" y="3683000"/>
          <p14:tracePt t="52837" x="4489450" y="3721100"/>
          <p14:tracePt t="52854" x="4470400" y="3752850"/>
          <p14:tracePt t="52870" x="4464050" y="3778250"/>
          <p14:tracePt t="52874" x="4464050" y="3784600"/>
          <p14:tracePt t="52887" x="4464050" y="3803650"/>
          <p14:tracePt t="52903" x="4464050" y="3841750"/>
          <p14:tracePt t="52906" x="4470400" y="3854450"/>
          <p14:tracePt t="52920" x="4483100" y="3873500"/>
          <p14:tracePt t="52937" x="4521200" y="3924300"/>
          <p14:tracePt t="52953" x="4546600" y="3949700"/>
          <p14:tracePt t="52970" x="4578350" y="3968750"/>
          <p14:tracePt t="52987" x="4603750" y="3975100"/>
          <p14:tracePt t="53003" x="4635500" y="3987800"/>
          <p14:tracePt t="53020" x="4673600" y="3987800"/>
          <p14:tracePt t="53037" x="4737100" y="3987800"/>
          <p14:tracePt t="53053" x="4826000" y="3981450"/>
          <p14:tracePt t="53070" x="4902200" y="3949700"/>
          <p14:tracePt t="53074" x="4921250" y="3937000"/>
          <p14:tracePt t="53087" x="4927600" y="3917950"/>
          <p14:tracePt t="53103" x="4940300" y="3879850"/>
          <p14:tracePt t="53106" x="4940300" y="3873500"/>
          <p14:tracePt t="53120" x="4940300" y="3860800"/>
          <p14:tracePt t="53137" x="4933950" y="3822700"/>
          <p14:tracePt t="53153" x="4921250" y="3797300"/>
          <p14:tracePt t="53170" x="4883150" y="3778250"/>
          <p14:tracePt t="53187" x="4845050" y="3759200"/>
          <p14:tracePt t="53203" x="4768850" y="3727450"/>
          <p14:tracePt t="53220" x="4686300" y="3702050"/>
          <p14:tracePt t="53236" x="4610100" y="3683000"/>
          <p14:tracePt t="53253" x="4552950" y="3670300"/>
          <p14:tracePt t="53270" x="4533900" y="3670300"/>
          <p14:tracePt t="53286" x="4508500" y="3670300"/>
          <p14:tracePt t="53303" x="4495800" y="3676650"/>
          <p14:tracePt t="53306" x="4483100" y="3689350"/>
          <p14:tracePt t="53320" x="4476750" y="3702050"/>
          <p14:tracePt t="53337" x="4457700" y="3771900"/>
          <p14:tracePt t="53354" x="4451350" y="3810000"/>
          <p14:tracePt t="53370" x="4451350" y="3860800"/>
          <p14:tracePt t="53387" x="4464050" y="3911600"/>
          <p14:tracePt t="53403" x="4483100" y="3943350"/>
          <p14:tracePt t="53420" x="4521200" y="3968750"/>
          <p14:tracePt t="53436" x="4552950" y="3987800"/>
          <p14:tracePt t="53453" x="4616450" y="4000500"/>
          <p14:tracePt t="53470" x="4699000" y="4000500"/>
          <p14:tracePt t="53473" x="4775200" y="4000500"/>
          <p14:tracePt t="53486" x="4838700" y="3981450"/>
          <p14:tracePt t="53503" x="4946650" y="3937000"/>
          <p14:tracePt t="53506" x="4984750" y="3911600"/>
          <p14:tracePt t="53520" x="4997450" y="3892550"/>
          <p14:tracePt t="53537" x="5016500" y="3860800"/>
          <p14:tracePt t="53553" x="5016500" y="3841750"/>
          <p14:tracePt t="53570" x="5016500" y="3810000"/>
          <p14:tracePt t="53586" x="5010150" y="3790950"/>
          <p14:tracePt t="53603" x="4978400" y="3765550"/>
          <p14:tracePt t="53620" x="4940300" y="3746500"/>
          <p14:tracePt t="53636" x="4895850" y="3714750"/>
          <p14:tracePt t="53653" x="4838700" y="3695700"/>
          <p14:tracePt t="53670" x="4781550" y="3683000"/>
          <p14:tracePt t="53686" x="4737100" y="3676650"/>
          <p14:tracePt t="53703" x="4699000" y="3676650"/>
          <p14:tracePt t="53706" x="4686300" y="3676650"/>
          <p14:tracePt t="53720" x="4660900" y="3676650"/>
          <p14:tracePt t="53737" x="4622800" y="3708400"/>
          <p14:tracePt t="53753" x="4597400" y="3759200"/>
          <p14:tracePt t="53770" x="4584700" y="3810000"/>
          <p14:tracePt t="53786" x="4578350" y="3835400"/>
          <p14:tracePt t="53803" x="4578350" y="3879850"/>
          <p14:tracePt t="53820" x="4591050" y="3898900"/>
          <p14:tracePt t="53836" x="4616450" y="3911600"/>
          <p14:tracePt t="53853" x="4622800" y="3917950"/>
          <p14:tracePt t="53869" x="4641850" y="3917950"/>
          <p14:tracePt t="53886" x="4667250" y="3917950"/>
          <p14:tracePt t="53903" x="4705350" y="3917950"/>
          <p14:tracePt t="53905" x="4724400" y="3911600"/>
          <p14:tracePt t="53919" x="4743450" y="3898900"/>
          <p14:tracePt t="53936" x="4762500" y="3873500"/>
          <p14:tracePt t="53953" x="4781550" y="3841750"/>
          <p14:tracePt t="53969" x="4787900" y="3829050"/>
          <p14:tracePt t="53986" x="4787900" y="3816350"/>
          <p14:tracePt t="54003" x="4787900" y="3803650"/>
          <p14:tracePt t="54020" x="4787900" y="3790950"/>
          <p14:tracePt t="54036" x="4775200" y="3771900"/>
          <p14:tracePt t="54053" x="4756150" y="3759200"/>
          <p14:tracePt t="54070" x="4705350" y="3740150"/>
          <p14:tracePt t="54086" x="4654550" y="3727450"/>
          <p14:tracePt t="54103" x="4629150" y="3721100"/>
          <p14:tracePt t="54120" x="4610100" y="3721100"/>
          <p14:tracePt t="54123" x="4597400" y="3721100"/>
          <p14:tracePt t="54136" x="4584700" y="3721100"/>
          <p14:tracePt t="54153" x="4565650" y="3771900"/>
          <p14:tracePt t="54169" x="4565650" y="3797300"/>
          <p14:tracePt t="54186" x="4565650" y="3816350"/>
          <p14:tracePt t="54203" x="4565650" y="3829050"/>
          <p14:tracePt t="54219" x="4572000" y="3835400"/>
          <p14:tracePt t="54236" x="4578350" y="3835400"/>
          <p14:tracePt t="54253" x="4584700" y="3835400"/>
          <p14:tracePt t="54270" x="4597400" y="3835400"/>
          <p14:tracePt t="54286" x="4603750" y="3835400"/>
          <p14:tracePt t="54303" x="4610100" y="3829050"/>
          <p14:tracePt t="54794" x="0" y="0"/>
        </p14:tracePtLst>
        <p14:tracePtLst>
          <p14:tracePt t="56548" x="1917700" y="4197350"/>
          <p14:tracePt t="56561" x="1911350" y="4203700"/>
          <p14:tracePt t="56573" x="1911350" y="4216400"/>
          <p14:tracePt t="56586" x="1911350" y="4235450"/>
          <p14:tracePt t="56602" x="1917700" y="4260850"/>
          <p14:tracePt t="56619" x="1930400" y="4298950"/>
          <p14:tracePt t="56635" x="1936750" y="4318000"/>
          <p14:tracePt t="56652" x="1962150" y="4343400"/>
          <p14:tracePt t="56669" x="1974850" y="4349750"/>
          <p14:tracePt t="56685" x="1987550" y="4362450"/>
          <p14:tracePt t="56702" x="2019300" y="4375150"/>
          <p14:tracePt t="56719" x="2057400" y="4387850"/>
          <p14:tracePt t="56721" x="2076450" y="4387850"/>
          <p14:tracePt t="56735" x="2108200" y="4387850"/>
          <p14:tracePt t="56752" x="2171700" y="4387850"/>
          <p14:tracePt t="56769" x="2260600" y="4387850"/>
          <p14:tracePt t="56785" x="2298700" y="4362450"/>
          <p14:tracePt t="56802" x="2330450" y="4337050"/>
          <p14:tracePt t="56819" x="2336800" y="4305300"/>
          <p14:tracePt t="56835" x="2343150" y="4273550"/>
          <p14:tracePt t="56852" x="2343150" y="4241800"/>
          <p14:tracePt t="56869" x="2336800" y="4210050"/>
          <p14:tracePt t="56885" x="2311400" y="4184650"/>
          <p14:tracePt t="56902" x="2273300" y="4159250"/>
          <p14:tracePt t="56919" x="2235200" y="4133850"/>
          <p14:tracePt t="56922" x="2209800" y="4121150"/>
          <p14:tracePt t="56935" x="2171700" y="4108450"/>
          <p14:tracePt t="56952" x="2114550" y="4095750"/>
          <p14:tracePt t="56969" x="2070100" y="4089400"/>
          <p14:tracePt t="56985" x="2051050" y="4089400"/>
          <p14:tracePt t="57002" x="2038350" y="4089400"/>
          <p14:tracePt t="57019" x="2025650" y="4102100"/>
          <p14:tracePt t="57035" x="2025650" y="4127500"/>
          <p14:tracePt t="57052" x="2025650" y="4178300"/>
          <p14:tracePt t="57069" x="2032000" y="4254500"/>
          <p14:tracePt t="57085" x="2063750" y="4324350"/>
          <p14:tracePt t="57102" x="2133600" y="4387850"/>
          <p14:tracePt t="57119" x="2235200" y="4438650"/>
          <p14:tracePt t="57135" x="2349500" y="4464050"/>
          <p14:tracePt t="57139" x="2413000" y="4470400"/>
          <p14:tracePt t="57152" x="2476500" y="4470400"/>
          <p14:tracePt t="57169" x="2667000" y="4464050"/>
          <p14:tracePt t="57185" x="2730500" y="4438650"/>
          <p14:tracePt t="57202" x="2749550" y="4400550"/>
          <p14:tracePt t="57218" x="2755900" y="4375150"/>
          <p14:tracePt t="57235" x="2755900" y="4330700"/>
          <p14:tracePt t="57252" x="2743200" y="4305300"/>
          <p14:tracePt t="57269" x="2730500" y="4279900"/>
          <p14:tracePt t="57285" x="2724150" y="4267200"/>
          <p14:tracePt t="57302" x="2711450" y="4254500"/>
          <p14:tracePt t="57402" x="2705100" y="4254500"/>
          <p14:tracePt t="57418" x="2705100" y="4267200"/>
          <p14:tracePt t="57426" x="2717800" y="4286250"/>
          <p14:tracePt t="57435" x="2724150" y="4298950"/>
          <p14:tracePt t="57452" x="2749550" y="4330700"/>
          <p14:tracePt t="57469" x="2755900" y="4330700"/>
          <p14:tracePt t="57538" x="2755900" y="4318000"/>
          <p14:tracePt t="57546" x="2755900" y="4298950"/>
          <p14:tracePt t="57556" x="2755900" y="4279900"/>
          <p14:tracePt t="57569" x="2749550" y="4241800"/>
          <p14:tracePt t="57586" x="2736850" y="4210050"/>
          <p14:tracePt t="57602" x="2724150" y="4203700"/>
          <p14:tracePt t="57850" x="0" y="0"/>
        </p14:tracePtLst>
        <p14:tracePtLst>
          <p14:tracePt t="58963" x="3860800" y="4425950"/>
          <p14:tracePt t="58987" x="3867150" y="4425950"/>
          <p14:tracePt t="58997" x="3873500" y="4425950"/>
          <p14:tracePt t="59010" x="3905250" y="4425950"/>
          <p14:tracePt t="59021" x="3930650" y="4425950"/>
          <p14:tracePt t="59035" x="4006850" y="4425950"/>
          <p14:tracePt t="59052" x="4102100" y="4425950"/>
          <p14:tracePt t="59068" x="4229100" y="4425950"/>
          <p14:tracePt t="59085" x="4356100" y="4425950"/>
          <p14:tracePt t="59102" x="4464050" y="4425950"/>
          <p14:tracePt t="59106" x="4495800" y="4425950"/>
          <p14:tracePt t="59118" x="4508500" y="4425950"/>
          <p14:tracePt t="59123" x="4521200" y="4425950"/>
          <p14:tracePt t="59136" x="4527550" y="4425950"/>
          <p14:tracePt t="59305" x="0" y="0"/>
        </p14:tracePtLst>
        <p14:tracePtLst>
          <p14:tracePt t="61085" x="5353050" y="4400550"/>
          <p14:tracePt t="61099" x="5359400" y="4400550"/>
          <p14:tracePt t="61110" x="5378450" y="4400550"/>
          <p14:tracePt t="61119" x="5410200" y="4400550"/>
          <p14:tracePt t="61135" x="5486400" y="4400550"/>
          <p14:tracePt t="61150" x="5613400" y="4400550"/>
          <p14:tracePt t="61167" x="5778500" y="4400550"/>
          <p14:tracePt t="61184" x="5949950" y="4400550"/>
          <p14:tracePt t="61187" x="6032500" y="4400550"/>
          <p14:tracePt t="61201" x="6172200" y="4400550"/>
          <p14:tracePt t="61217" x="6267450" y="4400550"/>
          <p14:tracePt t="61234" x="6330950" y="4400550"/>
          <p14:tracePt t="61250" x="6388100" y="4400550"/>
          <p14:tracePt t="61267" x="6438900" y="4400550"/>
          <p14:tracePt t="61284" x="6477000" y="4400550"/>
          <p14:tracePt t="61301" x="6508750" y="4400550"/>
          <p14:tracePt t="61317" x="6540500" y="4400550"/>
          <p14:tracePt t="61334" x="6553200" y="4400550"/>
          <p14:tracePt t="61351" x="6565900" y="4400550"/>
          <p14:tracePt t="61367" x="6597650" y="4394200"/>
          <p14:tracePt t="61384" x="6629400" y="4381500"/>
          <p14:tracePt t="61386" x="6642100" y="4375150"/>
          <p14:tracePt t="61401" x="6673850" y="4368800"/>
          <p14:tracePt t="61417" x="6718300" y="4362450"/>
          <p14:tracePt t="61434" x="6750050" y="4356100"/>
          <p14:tracePt t="61451" x="6781800" y="4349750"/>
          <p14:tracePt t="61484" x="6794500" y="4349750"/>
          <p14:tracePt t="61517" x="6800850" y="4349750"/>
          <p14:tracePt t="61534" x="6807200" y="4349750"/>
          <p14:tracePt t="61551" x="6819900" y="4349750"/>
          <p14:tracePt t="61567" x="6838950" y="4349750"/>
          <p14:tracePt t="61570" x="6858000" y="4349750"/>
          <p14:tracePt t="61584" x="6883400" y="4349750"/>
          <p14:tracePt t="61601" x="6934200" y="4349750"/>
          <p14:tracePt t="61617" x="6972300" y="4356100"/>
          <p14:tracePt t="61634" x="6997700" y="4362450"/>
          <p14:tracePt t="61650" x="7016750" y="4362450"/>
          <p14:tracePt t="61667" x="7035800" y="4362450"/>
          <p14:tracePt t="61684" x="7048500" y="4368800"/>
          <p14:tracePt t="61890" x="0" y="0"/>
        </p14:tracePtLst>
        <p14:tracePtLst>
          <p14:tracePt t="63022" x="1625600" y="4495800"/>
          <p14:tracePt t="63035" x="1606550" y="4514850"/>
          <p14:tracePt t="63052" x="1600200" y="4540250"/>
          <p14:tracePt t="63067" x="1600200" y="4572000"/>
          <p14:tracePt t="63083" x="1600200" y="4616450"/>
          <p14:tracePt t="63100" x="1600200" y="4654550"/>
          <p14:tracePt t="63117" x="1625600" y="4679950"/>
          <p14:tracePt t="63133" x="1670050" y="4705350"/>
          <p14:tracePt t="63150" x="1746250" y="4718050"/>
          <p14:tracePt t="63167" x="1873250" y="4724400"/>
          <p14:tracePt t="63171" x="1962150" y="4724400"/>
          <p14:tracePt t="63183" x="2032000" y="4724400"/>
          <p14:tracePt t="63200" x="2159000" y="4724400"/>
          <p14:tracePt t="63217" x="2216150" y="4705350"/>
          <p14:tracePt t="63233" x="2216150" y="4660900"/>
          <p14:tracePt t="63250" x="2197100" y="4610100"/>
          <p14:tracePt t="63266" x="2159000" y="4552950"/>
          <p14:tracePt t="63283" x="2101850" y="4514850"/>
          <p14:tracePt t="63300" x="2051050" y="4495800"/>
          <p14:tracePt t="63316" x="2012950" y="4489450"/>
          <p14:tracePt t="63333" x="1981200" y="4489450"/>
          <p14:tracePt t="63350" x="1955800" y="4489450"/>
          <p14:tracePt t="63366" x="1936750" y="4502150"/>
          <p14:tracePt t="63383" x="1917700" y="4533900"/>
          <p14:tracePt t="63385" x="1911350" y="4552950"/>
          <p14:tracePt t="63400" x="1905000" y="4559300"/>
          <p14:tracePt t="63417" x="1905000" y="4591050"/>
          <p14:tracePt t="63433" x="1917700" y="4610100"/>
          <p14:tracePt t="63450" x="1943100" y="4616450"/>
          <p14:tracePt t="63466" x="1974850" y="4622800"/>
          <p14:tracePt t="63483" x="2032000" y="4622800"/>
          <p14:tracePt t="63500" x="2070100" y="4622800"/>
          <p14:tracePt t="63516" x="2095500" y="4622800"/>
          <p14:tracePt t="63533" x="2101850" y="4603750"/>
          <p14:tracePt t="63550" x="2101850" y="4565650"/>
          <p14:tracePt t="63566" x="2089150" y="4546600"/>
          <p14:tracePt t="63583" x="2070100" y="4521200"/>
          <p14:tracePt t="63585" x="2063750" y="4514850"/>
          <p14:tracePt t="63600" x="2044700" y="4508500"/>
          <p14:tracePt t="63616" x="2012950" y="4508500"/>
          <p14:tracePt t="63633" x="1974850" y="4508500"/>
          <p14:tracePt t="63649" x="1936750" y="4508500"/>
          <p14:tracePt t="63666" x="1911350" y="4527550"/>
          <p14:tracePt t="63683" x="1885950" y="4552950"/>
          <p14:tracePt t="63699" x="1873250" y="4578350"/>
          <p14:tracePt t="63716" x="1873250" y="4591050"/>
          <p14:tracePt t="63733" x="1873250" y="4597400"/>
          <p14:tracePt t="63750" x="1879600" y="4610100"/>
          <p14:tracePt t="63766" x="1892300" y="4622800"/>
          <p14:tracePt t="63783" x="1905000" y="4629150"/>
          <p14:tracePt t="63800" x="1936750" y="4629150"/>
          <p14:tracePt t="63816" x="1981200" y="4629150"/>
          <p14:tracePt t="63818" x="2000250" y="4616450"/>
          <p14:tracePt t="63833" x="2019300" y="4578350"/>
          <p14:tracePt t="63849" x="2025650" y="4552950"/>
          <p14:tracePt t="63866" x="2025650" y="4533900"/>
          <p14:tracePt t="63883" x="2025650" y="4508500"/>
          <p14:tracePt t="63899" x="2006600" y="4502150"/>
          <p14:tracePt t="63916" x="1987550" y="4502150"/>
          <p14:tracePt t="63933" x="1974850" y="4502150"/>
          <p14:tracePt t="63950" x="1968500" y="4502150"/>
          <p14:tracePt t="63966" x="1955800" y="4502150"/>
          <p14:tracePt t="63983" x="1949450" y="4502150"/>
          <p14:tracePt t="64000" x="1949450" y="4508500"/>
          <p14:tracePt t="64113" x="0" y="0"/>
        </p14:tracePtLst>
        <p14:tracePtLst>
          <p14:tracePt t="67404" x="6921500" y="2476500"/>
          <p14:tracePt t="67426" x="6927850" y="2476500"/>
          <p14:tracePt t="67435" x="6934200" y="2489200"/>
          <p14:tracePt t="67449" x="6953250" y="2527300"/>
          <p14:tracePt t="67465" x="6997700" y="2584450"/>
          <p14:tracePt t="67482" x="7061200" y="2641600"/>
          <p14:tracePt t="67498" x="7156450" y="2698750"/>
          <p14:tracePt t="67515" x="7289800" y="2743200"/>
          <p14:tracePt t="67532" x="7429500" y="2749550"/>
          <p14:tracePt t="67548" x="7588250" y="2749550"/>
          <p14:tracePt t="67565" x="7708900" y="2724150"/>
          <p14:tracePt t="67582" x="7766050" y="2698750"/>
          <p14:tracePt t="67586" x="7785100" y="2679700"/>
          <p14:tracePt t="67599" x="7797800" y="2660650"/>
          <p14:tracePt t="67615" x="7823200" y="2616200"/>
          <p14:tracePt t="67619" x="7829550" y="2597150"/>
          <p14:tracePt t="67632" x="7835900" y="2584450"/>
          <p14:tracePt t="67649" x="7835900" y="2559050"/>
          <p14:tracePt t="67665" x="7835900" y="2540000"/>
          <p14:tracePt t="67682" x="7835900" y="2527300"/>
          <p14:tracePt t="67730" x="0" y="0"/>
        </p14:tracePtLst>
        <p14:tracePtLst>
          <p14:tracePt t="69460" x="4724400" y="4794250"/>
          <p14:tracePt t="69523" x="4724400" y="4800600"/>
          <p14:tracePt t="69533" x="4730750" y="4800600"/>
          <p14:tracePt t="69548" x="4781550" y="4813300"/>
          <p14:tracePt t="69564" x="4883150" y="4826000"/>
          <p14:tracePt t="69581" x="4997450" y="4826000"/>
          <p14:tracePt t="69597" x="5137150" y="4826000"/>
          <p14:tracePt t="69614" x="5276850" y="4826000"/>
          <p14:tracePt t="69631" x="5403850" y="4826000"/>
          <p14:tracePt t="69647" x="5505450" y="4826000"/>
          <p14:tracePt t="69664" x="5594350" y="4826000"/>
          <p14:tracePt t="69681" x="5683250" y="4826000"/>
          <p14:tracePt t="69697" x="5715000" y="4826000"/>
          <p14:tracePt t="69714" x="5753100" y="4826000"/>
          <p14:tracePt t="69731" x="5778500" y="4826000"/>
          <p14:tracePt t="69747" x="5810250" y="4826000"/>
          <p14:tracePt t="69764" x="5848350" y="4826000"/>
          <p14:tracePt t="69780" x="5886450" y="4826000"/>
          <p14:tracePt t="69797" x="5930900" y="4826000"/>
          <p14:tracePt t="69814" x="5969000" y="4826000"/>
          <p14:tracePt t="69831" x="6007100" y="4826000"/>
          <p14:tracePt t="69847" x="6045200" y="4826000"/>
          <p14:tracePt t="69864" x="6083300" y="4826000"/>
          <p14:tracePt t="69865" x="6102350" y="4826000"/>
          <p14:tracePt t="69881" x="6146800" y="4826000"/>
          <p14:tracePt t="69897" x="6184900" y="4826000"/>
          <p14:tracePt t="69914" x="6203950" y="4826000"/>
          <p14:tracePt t="69930" x="6216650" y="4826000"/>
          <p14:tracePt t="69947" x="6223000" y="4826000"/>
          <p14:tracePt t="69964" x="6235700" y="4826000"/>
          <p14:tracePt t="69980" x="6248400" y="4826000"/>
          <p14:tracePt t="69997" x="6267450" y="4826000"/>
          <p14:tracePt t="70014" x="6299200" y="4826000"/>
          <p14:tracePt t="70030" x="6330950" y="4826000"/>
          <p14:tracePt t="70047" x="6381750" y="4832350"/>
          <p14:tracePt t="70064" x="6445250" y="4832350"/>
          <p14:tracePt t="70065" x="6470650" y="4832350"/>
          <p14:tracePt t="70081" x="6521450" y="4832350"/>
          <p14:tracePt t="70097" x="6559550" y="4832350"/>
          <p14:tracePt t="70114" x="6572250" y="4832350"/>
          <p14:tracePt t="70530" x="0" y="0"/>
        </p14:tracePtLst>
        <p14:tracePtLst>
          <p14:tracePt t="71139" x="5626100" y="4870450"/>
          <p14:tracePt t="71171" x="5638800" y="4870450"/>
          <p14:tracePt t="71183" x="5657850" y="4870450"/>
          <p14:tracePt t="71197" x="5721350" y="4870450"/>
          <p14:tracePt t="71214" x="5822950" y="4870450"/>
          <p14:tracePt t="71230" x="5937250" y="4870450"/>
          <p14:tracePt t="71234" x="6000750" y="4870450"/>
          <p14:tracePt t="71247" x="6076950" y="4870450"/>
          <p14:tracePt t="71264" x="6210300" y="4870450"/>
          <p14:tracePt t="71266" x="6286500" y="4870450"/>
          <p14:tracePt t="71281" x="6407150" y="4870450"/>
          <p14:tracePt t="71297" x="6502400" y="4870450"/>
          <p14:tracePt t="71314" x="6565900" y="4870450"/>
          <p14:tracePt t="71330" x="6616700" y="4870450"/>
          <p14:tracePt t="71347" x="6648450" y="4870450"/>
          <p14:tracePt t="71364" x="6667500" y="4870450"/>
          <p14:tracePt t="71381" x="6686550" y="4870450"/>
          <p14:tracePt t="71397" x="6705600" y="4870450"/>
          <p14:tracePt t="71414" x="6731000" y="4870450"/>
          <p14:tracePt t="71430" x="6756400" y="4870450"/>
          <p14:tracePt t="71433" x="6769100" y="4870450"/>
          <p14:tracePt t="71463" x="6781800" y="4870450"/>
          <p14:tracePt t="72138" x="0" y="0"/>
        </p14:tracePtLst>
        <p14:tracePtLst>
          <p14:tracePt t="74164" x="8159750" y="4743450"/>
          <p14:tracePt t="74235" x="8166100" y="4743450"/>
          <p14:tracePt t="74243" x="8185150" y="4743450"/>
          <p14:tracePt t="74251" x="8216900" y="4743450"/>
          <p14:tracePt t="74263" x="8274050" y="4743450"/>
          <p14:tracePt t="74280" x="8382000" y="4743450"/>
          <p14:tracePt t="74296" x="8509000" y="4743450"/>
          <p14:tracePt t="74299" x="8572500" y="4743450"/>
          <p14:tracePt t="74313" x="8699500" y="4743450"/>
          <p14:tracePt t="74329" x="8826500" y="4743450"/>
          <p14:tracePt t="74346" x="8940800" y="4743450"/>
          <p14:tracePt t="74363" x="9042400" y="4743450"/>
          <p14:tracePt t="74380" x="9093200" y="4743450"/>
          <p14:tracePt t="74396" x="9131300" y="4743450"/>
          <p14:tracePt t="74413" x="9144000" y="4743450"/>
          <p14:tracePt t="74430" x="9150350" y="4743450"/>
          <p14:tracePt t="74762" x="0" y="0"/>
        </p14:tracePtLst>
        <p14:tracePtLst>
          <p14:tracePt t="75556" x="9105900" y="4800600"/>
          <p14:tracePt t="75652" x="9118600" y="4800600"/>
          <p14:tracePt t="75668" x="9175750" y="4800600"/>
          <p14:tracePt t="75682" x="9271000" y="4800600"/>
          <p14:tracePt t="75696" x="9334500" y="4800600"/>
          <p14:tracePt t="75712" x="9461500" y="4800600"/>
          <p14:tracePt t="75714" x="9518650" y="4800600"/>
          <p14:tracePt t="75729" x="9626600" y="4800600"/>
          <p14:tracePt t="75746" x="9702800" y="4800600"/>
          <p14:tracePt t="75762" x="9766300" y="4800600"/>
          <p14:tracePt t="75779" x="9823450" y="4800600"/>
          <p14:tracePt t="75795" x="9874250" y="4800600"/>
          <p14:tracePt t="75812" x="9931400" y="4800600"/>
          <p14:tracePt t="75829" x="9982200" y="4800600"/>
          <p14:tracePt t="75846" x="10013950" y="4800600"/>
          <p14:tracePt t="75862" x="10045700" y="4800600"/>
          <p14:tracePt t="75865" x="10058400" y="4800600"/>
          <p14:tracePt t="75879" x="10064750" y="4800600"/>
          <p14:tracePt t="75895" x="10077450" y="4800600"/>
          <p14:tracePt t="75913" x="10083800" y="4800600"/>
          <p14:tracePt t="75945" x="10090150" y="4800600"/>
          <p14:tracePt t="75962" x="10096500" y="4800600"/>
          <p14:tracePt t="75994" x="10102850" y="4800600"/>
          <p14:tracePt t="76018" x="10109200" y="4800600"/>
          <p14:tracePt t="76042" x="10115550" y="4800600"/>
          <p14:tracePt t="76050" x="10121900" y="4800600"/>
          <p14:tracePt t="76062" x="10128250" y="4800600"/>
          <p14:tracePt t="76079" x="10147300" y="4800600"/>
          <p14:tracePt t="76095" x="10160000" y="4800600"/>
          <p14:tracePt t="76112" x="10185400" y="4800600"/>
          <p14:tracePt t="76113" x="10204450" y="4800600"/>
          <p14:tracePt t="76129" x="10242550" y="4800600"/>
          <p14:tracePt t="76145" x="10293350" y="4800600"/>
          <p14:tracePt t="76162" x="10337800" y="4800600"/>
          <p14:tracePt t="76179" x="10388600" y="4800600"/>
          <p14:tracePt t="76195" x="10414000" y="4800600"/>
          <p14:tracePt t="76212" x="10426700" y="4800600"/>
          <p14:tracePt t="76229" x="10439400" y="4800600"/>
          <p14:tracePt t="76245" x="10445750" y="4800600"/>
          <p14:tracePt t="76262" x="10458450" y="4800600"/>
          <p14:tracePt t="76265" x="10464800" y="4800600"/>
          <p14:tracePt t="76279" x="10477500" y="4800600"/>
          <p14:tracePt t="76295" x="10490200" y="4800600"/>
          <p14:tracePt t="76312" x="10502900" y="4800600"/>
          <p14:tracePt t="76329" x="10534650" y="4800600"/>
          <p14:tracePt t="76346" x="10560050" y="4800600"/>
          <p14:tracePt t="76362" x="10591800" y="4800600"/>
          <p14:tracePt t="76379" x="10636250" y="4800600"/>
          <p14:tracePt t="76395" x="10680700" y="4800600"/>
          <p14:tracePt t="76412" x="10731500" y="4800600"/>
          <p14:tracePt t="76429" x="10769600" y="4800600"/>
          <p14:tracePt t="76446" x="10814050" y="4800600"/>
          <p14:tracePt t="76451" x="10833100" y="4800600"/>
          <p14:tracePt t="76462" x="10852150" y="4800600"/>
          <p14:tracePt t="76479" x="10883900" y="4800600"/>
          <p14:tracePt t="76495" x="10922000" y="4800600"/>
          <p14:tracePt t="76498" x="10934700" y="4800600"/>
          <p14:tracePt t="76512" x="10947400" y="4800600"/>
          <p14:tracePt t="76529" x="10991850" y="4800600"/>
          <p14:tracePt t="76545" x="11017250" y="4800600"/>
          <p14:tracePt t="76562" x="11042650" y="4800600"/>
          <p14:tracePt t="76579" x="11080750" y="4800600"/>
          <p14:tracePt t="76595" x="11099800" y="4800600"/>
          <p14:tracePt t="76612" x="11118850" y="4800600"/>
          <p14:tracePt t="76629" x="11131550" y="4800600"/>
          <p14:tracePt t="76645" x="11144250" y="4800600"/>
          <p14:tracePt t="76662" x="11150600" y="4800600"/>
          <p14:tracePt t="76679" x="11169650" y="4800600"/>
          <p14:tracePt t="76695" x="11176000" y="4800600"/>
          <p14:tracePt t="76712" x="11188700" y="4800600"/>
          <p14:tracePt t="76714" x="11195050" y="4800600"/>
          <p14:tracePt t="76729" x="11201400" y="4800600"/>
          <p14:tracePt t="76745" x="11214100" y="4800600"/>
          <p14:tracePt t="76762" x="11220450" y="4800600"/>
          <p14:tracePt t="76778" x="11233150" y="4800600"/>
          <p14:tracePt t="76795" x="11245850" y="4794250"/>
          <p14:tracePt t="76812" x="11258550" y="4781550"/>
          <p14:tracePt t="76828" x="11264900" y="4762500"/>
          <p14:tracePt t="76845" x="11271250" y="4743450"/>
          <p14:tracePt t="76862" x="11271250" y="4724400"/>
          <p14:tracePt t="76878" x="11271250" y="4705350"/>
          <p14:tracePt t="76895" x="11271250" y="4692650"/>
          <p14:tracePt t="76897" x="11271250" y="4679950"/>
          <p14:tracePt t="76912" x="11271250" y="4660900"/>
          <p14:tracePt t="76929" x="11220450" y="4597400"/>
          <p14:tracePt t="76945" x="11163300" y="4546600"/>
          <p14:tracePt t="76962" x="11093450" y="4514850"/>
          <p14:tracePt t="76978" x="11049000" y="4489450"/>
          <p14:tracePt t="76995" x="11029950" y="4483100"/>
          <p14:tracePt t="77012" x="11004550" y="4476750"/>
          <p14:tracePt t="77028" x="10991850" y="4476750"/>
          <p14:tracePt t="77045" x="10979150" y="4476750"/>
          <p14:tracePt t="77062" x="10941050" y="4476750"/>
          <p14:tracePt t="77078" x="10909300" y="4495800"/>
          <p14:tracePt t="77081" x="10896600" y="4508500"/>
          <p14:tracePt t="77095" x="10877550" y="4521200"/>
          <p14:tracePt t="77112" x="10845800" y="4552950"/>
          <p14:tracePt t="77114" x="10826750" y="4565650"/>
          <p14:tracePt t="77129" x="10795000" y="4603750"/>
          <p14:tracePt t="77145" x="10769600" y="4635500"/>
          <p14:tracePt t="77162" x="10763250" y="4673600"/>
          <p14:tracePt t="77178" x="10763250" y="4705350"/>
          <p14:tracePt t="77195" x="10763250" y="4730750"/>
          <p14:tracePt t="77212" x="10775950" y="4756150"/>
          <p14:tracePt t="77228" x="10795000" y="4768850"/>
          <p14:tracePt t="77245" x="10826750" y="4775200"/>
          <p14:tracePt t="77262" x="10845800" y="4775200"/>
          <p14:tracePt t="77278" x="10871200" y="4775200"/>
          <p14:tracePt t="77281" x="10890250" y="4775200"/>
          <p14:tracePt t="77295" x="10909300" y="4775200"/>
          <p14:tracePt t="77312" x="10928350" y="4768850"/>
          <p14:tracePt t="77315" x="10941050" y="4756150"/>
          <p14:tracePt t="77329" x="10953750" y="4718050"/>
          <p14:tracePt t="77345" x="10972800" y="4673600"/>
          <p14:tracePt t="77362" x="10979150" y="4641850"/>
          <p14:tracePt t="77378" x="10985500" y="4610100"/>
          <p14:tracePt t="77395" x="10985500" y="4597400"/>
          <p14:tracePt t="77412" x="10985500" y="4591050"/>
          <p14:tracePt t="77428" x="10985500" y="4584700"/>
          <p14:tracePt t="77482" x="10985500" y="4578350"/>
          <p14:tracePt t="78489" x="0" y="0"/>
        </p14:tracePtLst>
        <p14:tracePtLst>
          <p14:tracePt t="79581" x="1581150" y="5054600"/>
          <p14:tracePt t="79770" x="0" y="0"/>
        </p14:tracePtLst>
        <p14:tracePtLst>
          <p14:tracePt t="81907" x="2667000" y="5054600"/>
          <p14:tracePt t="81919" x="2679700" y="5073650"/>
          <p14:tracePt t="81931" x="2692400" y="5105400"/>
          <p14:tracePt t="81943" x="2711450" y="5111750"/>
          <p14:tracePt t="81960" x="2755900" y="5137150"/>
          <p14:tracePt t="81963" x="2781300" y="5143500"/>
          <p14:tracePt t="81977" x="2806700" y="5143500"/>
          <p14:tracePt t="81993" x="2851150" y="5143500"/>
          <p14:tracePt t="82010" x="2882900" y="5118100"/>
          <p14:tracePt t="82027" x="2901950" y="5080000"/>
          <p14:tracePt t="82044" x="2921000" y="5048250"/>
          <p14:tracePt t="82060" x="2927350" y="5035550"/>
          <p14:tracePt t="82077" x="2927350" y="5022850"/>
          <p14:tracePt t="82154" x="2933700" y="5041900"/>
          <p14:tracePt t="82171" x="2940050" y="5048250"/>
          <p14:tracePt t="82182" x="2946400" y="5054600"/>
          <p14:tracePt t="82267" x="0" y="0"/>
        </p14:tracePtLst>
        <p14:tracePtLst>
          <p14:tracePt t="82787" x="3441700" y="4991100"/>
          <p14:tracePt t="82827" x="3441700" y="4997450"/>
          <p14:tracePt t="82839" x="3441700" y="5022850"/>
          <p14:tracePt t="82849" x="3441700" y="5067300"/>
          <p14:tracePt t="82860" x="3441700" y="5092700"/>
          <p14:tracePt t="82877" x="3448050" y="5143500"/>
          <p14:tracePt t="82893" x="3473450" y="5175250"/>
          <p14:tracePt t="82910" x="3505200" y="5187950"/>
          <p14:tracePt t="82926" x="3536950" y="5194300"/>
          <p14:tracePt t="82930" x="3568700" y="5194300"/>
          <p14:tracePt t="82943" x="3600450" y="5194300"/>
          <p14:tracePt t="82960" x="3702050" y="5181600"/>
          <p14:tracePt t="82963" x="3740150" y="5162550"/>
          <p14:tracePt t="82977" x="3803650" y="5124450"/>
          <p14:tracePt t="82993" x="3835400" y="5086350"/>
          <p14:tracePt t="83010" x="3835400" y="5054600"/>
          <p14:tracePt t="83026" x="3835400" y="5010150"/>
          <p14:tracePt t="83043" x="3810000" y="4965700"/>
          <p14:tracePt t="83060" x="3746500" y="4927600"/>
          <p14:tracePt t="83077" x="3651250" y="4889500"/>
          <p14:tracePt t="83093" x="3543300" y="4876800"/>
          <p14:tracePt t="83110" x="3467100" y="4870450"/>
          <p14:tracePt t="83126" x="3416300" y="4870450"/>
          <p14:tracePt t="83130" x="3397250" y="4876800"/>
          <p14:tracePt t="83143" x="3378200" y="4889500"/>
          <p14:tracePt t="83145" x="3378200" y="4902200"/>
          <p14:tracePt t="83160" x="3371850" y="4921250"/>
          <p14:tracePt t="83164" x="3371850" y="4940300"/>
          <p14:tracePt t="83177" x="3371850" y="4984750"/>
          <p14:tracePt t="83193" x="3378200" y="5035550"/>
          <p14:tracePt t="83210" x="3397250" y="5067300"/>
          <p14:tracePt t="83226" x="3448050" y="5111750"/>
          <p14:tracePt t="83243" x="3517900" y="5156200"/>
          <p14:tracePt t="83260" x="3600450" y="5181600"/>
          <p14:tracePt t="83276" x="3657600" y="5187950"/>
          <p14:tracePt t="83293" x="3708400" y="5187950"/>
          <p14:tracePt t="83310" x="3746500" y="5181600"/>
          <p14:tracePt t="83326" x="3746500" y="5156200"/>
          <p14:tracePt t="83343" x="3746500" y="5099050"/>
          <p14:tracePt t="83346" x="3740150" y="5080000"/>
          <p14:tracePt t="83360" x="3721100" y="5048250"/>
          <p14:tracePt t="83377" x="3676650" y="5003800"/>
          <p14:tracePt t="83378" x="3644900" y="4978400"/>
          <p14:tracePt t="83393" x="3594100" y="4953000"/>
          <p14:tracePt t="83410" x="3549650" y="4946650"/>
          <p14:tracePt t="83426" x="3530600" y="4946650"/>
          <p14:tracePt t="83443" x="3505200" y="4959350"/>
          <p14:tracePt t="83460" x="3498850" y="4991100"/>
          <p14:tracePt t="83476" x="3498850" y="5035550"/>
          <p14:tracePt t="83493" x="3511550" y="5060950"/>
          <p14:tracePt t="83510" x="3543300" y="5073650"/>
          <p14:tracePt t="83526" x="3568700" y="5080000"/>
          <p14:tracePt t="83543" x="3619500" y="5080000"/>
          <p14:tracePt t="83545" x="3638550" y="5080000"/>
          <p14:tracePt t="83560" x="3651250" y="5080000"/>
          <p14:tracePt t="83576" x="3670300" y="5067300"/>
          <p14:tracePt t="83593" x="3676650" y="5022850"/>
          <p14:tracePt t="83610" x="3676650" y="4991100"/>
          <p14:tracePt t="83626" x="3670300" y="4978400"/>
          <p14:tracePt t="83674" x="3663950" y="4972050"/>
          <p14:tracePt t="83699" x="3657600" y="4972050"/>
          <p14:tracePt t="83715" x="3657600" y="4991100"/>
          <p14:tracePt t="83724" x="3657600" y="5010150"/>
          <p14:tracePt t="83734" x="3663950" y="5054600"/>
          <p14:tracePt t="83746" x="3689350" y="5105400"/>
          <p14:tracePt t="83760" x="3708400" y="5124450"/>
          <p14:tracePt t="83776" x="3733800" y="5143500"/>
          <p14:tracePt t="83794" x="3740150" y="5143500"/>
          <p14:tracePt t="83819" x="3746500" y="5137150"/>
          <p14:tracePt t="83827" x="3746500" y="5130800"/>
          <p14:tracePt t="83843" x="3733800" y="5086350"/>
          <p14:tracePt t="83859" x="3702050" y="5048250"/>
          <p14:tracePt t="83876" x="3663950" y="5016500"/>
          <p14:tracePt t="83893" x="3644900" y="5010150"/>
          <p14:tracePt t="83909" x="3632200" y="5010150"/>
          <p14:tracePt t="83926" x="3606800" y="5010150"/>
          <p14:tracePt t="83943" x="3600450" y="5035550"/>
          <p14:tracePt t="83959" x="3600450" y="5054600"/>
          <p14:tracePt t="83962" x="3600450" y="5073650"/>
          <p14:tracePt t="83976" x="3613150" y="5086350"/>
          <p14:tracePt t="83993" x="3651250" y="5099050"/>
          <p14:tracePt t="84009" x="3670300" y="5099050"/>
          <p14:tracePt t="84026" x="3689350" y="5099050"/>
          <p14:tracePt t="84043" x="3702050" y="5099050"/>
          <p14:tracePt t="84059" x="3708400" y="5099050"/>
          <p14:tracePt t="84076" x="3708400" y="5092700"/>
          <p14:tracePt t="84093" x="3708400" y="5086350"/>
          <p14:tracePt t="84426" x="0" y="0"/>
        </p14:tracePtLst>
        <p14:tracePtLst>
          <p14:tracePt t="84732" x="3511550" y="4914900"/>
          <p14:tracePt t="84746" x="3505200" y="4927600"/>
          <p14:tracePt t="84759" x="3505200" y="4933950"/>
          <p14:tracePt t="84776" x="3498850" y="4953000"/>
          <p14:tracePt t="84778" x="3498850" y="4959350"/>
          <p14:tracePt t="84793" x="3498850" y="4991100"/>
          <p14:tracePt t="84809" x="3498850" y="5022850"/>
          <p14:tracePt t="84826" x="3505200" y="5067300"/>
          <p14:tracePt t="84843" x="3530600" y="5092700"/>
          <p14:tracePt t="84859" x="3568700" y="5118100"/>
          <p14:tracePt t="84876" x="3594100" y="5124450"/>
          <p14:tracePt t="84893" x="3619500" y="5124450"/>
          <p14:tracePt t="84909" x="3625850" y="5124450"/>
          <p14:tracePt t="84926" x="3638550" y="5118100"/>
          <p14:tracePt t="84942" x="3638550" y="5105400"/>
          <p14:tracePt t="84959" x="3638550" y="5073650"/>
          <p14:tracePt t="84962" x="3638550" y="5054600"/>
          <p14:tracePt t="84976" x="3632200" y="5041900"/>
          <p14:tracePt t="84992" x="3625850" y="5022850"/>
          <p14:tracePt t="85009" x="3625850" y="5016500"/>
          <p14:tracePt t="85113" x="0" y="0"/>
        </p14:tracePtLst>
        <p14:tracePtLst>
          <p14:tracePt t="85636" x="3892550" y="4908550"/>
          <p14:tracePt t="85652" x="3892550" y="4927600"/>
          <p14:tracePt t="85667" x="3892550" y="4953000"/>
          <p14:tracePt t="85685" x="3892550" y="4984750"/>
          <p14:tracePt t="85701" x="3892550" y="5022850"/>
          <p14:tracePt t="85706" x="3905250" y="5035550"/>
          <p14:tracePt t="85716" x="3917950" y="5054600"/>
          <p14:tracePt t="85726" x="3930650" y="5067300"/>
          <p14:tracePt t="85742" x="3943350" y="5080000"/>
          <p14:tracePt t="85746" x="3949700" y="5086350"/>
          <p14:tracePt t="85762" x="3956050" y="5086350"/>
          <p14:tracePt t="85775" x="3962400" y="5086350"/>
          <p14:tracePt t="85792" x="3968750" y="5086350"/>
          <p14:tracePt t="85809" x="4000500" y="5080000"/>
          <p14:tracePt t="85826" x="4019550" y="5060950"/>
          <p14:tracePt t="85842" x="4038600" y="5041900"/>
          <p14:tracePt t="85860" x="4038600" y="5029200"/>
          <p14:tracePt t="85876" x="4038600" y="4997450"/>
          <p14:tracePt t="85892" x="4038600" y="4978400"/>
          <p14:tracePt t="85909" x="4032250" y="4965700"/>
          <p14:tracePt t="86249" x="0" y="0"/>
        </p14:tracePtLst>
        <p14:tracePtLst>
          <p14:tracePt t="87676" x="2616200" y="5156200"/>
          <p14:tracePt t="87747" x="2628900" y="5156200"/>
          <p14:tracePt t="87757" x="2660650" y="5156200"/>
          <p14:tracePt t="87770" x="2762250" y="5168900"/>
          <p14:tracePt t="87782" x="2813050" y="5168900"/>
          <p14:tracePt t="87794" x="2971800" y="5168900"/>
          <p14:tracePt t="87808" x="3054350" y="5168900"/>
          <p14:tracePt t="87825" x="3225800" y="5168900"/>
          <p14:tracePt t="87842" x="3263900" y="5168900"/>
          <p14:tracePt t="88555" x="3270250" y="5168900"/>
          <p14:tracePt t="88566" x="3276600" y="5168900"/>
          <p14:tracePt t="88580" x="3295650" y="5168900"/>
          <p14:tracePt t="88592" x="3308350" y="5168900"/>
          <p14:tracePt t="88610" x="3390900" y="5181600"/>
          <p14:tracePt t="88625" x="3435350" y="5187950"/>
          <p14:tracePt t="88642" x="3454400" y="5194300"/>
          <p14:tracePt t="88722" x="0" y="0"/>
        </p14:tracePtLst>
        <p14:tracePtLst>
          <p14:tracePt t="89051" x="3543300" y="4940300"/>
          <p14:tracePt t="89075" x="3536950" y="4940300"/>
          <p14:tracePt t="89086" x="3530600" y="4940300"/>
          <p14:tracePt t="89098" x="3517900" y="4953000"/>
          <p14:tracePt t="89108" x="3517900" y="4959350"/>
          <p14:tracePt t="89125" x="3517900" y="4997450"/>
          <p14:tracePt t="89142" x="3517900" y="5041900"/>
          <p14:tracePt t="89158" x="3536950" y="5073650"/>
          <p14:tracePt t="89162" x="3549650" y="5092700"/>
          <p14:tracePt t="89174" x="3568700" y="5105400"/>
          <p14:tracePt t="89178" x="3581400" y="5118100"/>
          <p14:tracePt t="89191" x="3594100" y="5124450"/>
          <p14:tracePt t="89208" x="3632200" y="5130800"/>
          <p14:tracePt t="89211" x="3638550" y="5130800"/>
          <p14:tracePt t="89225" x="3689350" y="5130800"/>
          <p14:tracePt t="89241" x="3746500" y="5124450"/>
          <p14:tracePt t="89258" x="3771900" y="5105400"/>
          <p14:tracePt t="89274" x="3784600" y="5080000"/>
          <p14:tracePt t="89291" x="3784600" y="5067300"/>
          <p14:tracePt t="89307" x="3784600" y="5054600"/>
          <p14:tracePt t="89324" x="3784600" y="5048250"/>
          <p14:tracePt t="89465" x="0" y="0"/>
        </p14:tracePtLst>
        <p14:tracePtLst>
          <p14:tracePt t="90691" x="3517900" y="4914900"/>
          <p14:tracePt t="90698" x="3511550" y="4921250"/>
          <p14:tracePt t="90707" x="3511550" y="4933950"/>
          <p14:tracePt t="90724" x="3511550" y="4965700"/>
          <p14:tracePt t="90741" x="3511550" y="5010150"/>
          <p14:tracePt t="90758" x="3511550" y="5048250"/>
          <p14:tracePt t="90774" x="3530600" y="5080000"/>
          <p14:tracePt t="90778" x="3543300" y="5092700"/>
          <p14:tracePt t="90791" x="3556000" y="5099050"/>
          <p14:tracePt t="90807" x="3575050" y="5118100"/>
          <p14:tracePt t="90810" x="3587750" y="5124450"/>
          <p14:tracePt t="90826" x="3594100" y="5124450"/>
          <p14:tracePt t="90842" x="3600450" y="5124450"/>
          <p14:tracePt t="90857" x="3619500" y="5111750"/>
          <p14:tracePt t="90874" x="3632200" y="5080000"/>
          <p14:tracePt t="90891" x="3638550" y="5054600"/>
          <p14:tracePt t="90907" x="3638550" y="5016500"/>
          <p14:tracePt t="90924" x="3625850" y="4997450"/>
          <p14:tracePt t="90940" x="3619500" y="4984750"/>
          <p14:tracePt t="90957" x="3613150" y="4978400"/>
          <p14:tracePt t="91137" x="0" y="0"/>
        </p14:tracePtLst>
        <p14:tracePtLst>
          <p14:tracePt t="91579" x="3898900" y="4940300"/>
          <p14:tracePt t="91611" x="3892550" y="4940300"/>
          <p14:tracePt t="91623" x="3886200" y="4940300"/>
          <p14:tracePt t="91641" x="3886200" y="4959350"/>
          <p14:tracePt t="91658" x="3886200" y="4997450"/>
          <p14:tracePt t="91674" x="3892550" y="5041900"/>
          <p14:tracePt t="91691" x="3917950" y="5073650"/>
          <p14:tracePt t="91707" x="3937000" y="5092700"/>
          <p14:tracePt t="91723" x="3975100" y="5111750"/>
          <p14:tracePt t="91740" x="4006850" y="5124450"/>
          <p14:tracePt t="91757" x="4044950" y="5124450"/>
          <p14:tracePt t="91773" x="4076700" y="5124450"/>
          <p14:tracePt t="91790" x="4108450" y="5105400"/>
          <p14:tracePt t="91807" x="4121150" y="5073650"/>
          <p14:tracePt t="91823" x="4121150" y="5041900"/>
          <p14:tracePt t="91825" x="4121150" y="5022850"/>
          <p14:tracePt t="91840" x="4114800" y="5003800"/>
          <p14:tracePt t="91857" x="4089400" y="4965700"/>
          <p14:tracePt t="91873" x="4083050" y="4946650"/>
          <p14:tracePt t="92098" x="0" y="0"/>
        </p14:tracePtLst>
        <p14:tracePtLst>
          <p14:tracePt t="94452" x="1733550" y="5187950"/>
          <p14:tracePt t="94533" x="1746250" y="5187950"/>
          <p14:tracePt t="94546" x="1803400" y="5187950"/>
          <p14:tracePt t="94556" x="1847850" y="5187950"/>
          <p14:tracePt t="94573" x="1993900" y="5187950"/>
          <p14:tracePt t="94589" x="2203450" y="5187950"/>
          <p14:tracePt t="94606" x="2482850" y="5187950"/>
          <p14:tracePt t="94623" x="2813050" y="5187950"/>
          <p14:tracePt t="94639" x="3060700" y="5187950"/>
          <p14:tracePt t="94641" x="3149600" y="5187950"/>
          <p14:tracePt t="94656" x="3238500" y="5187950"/>
          <p14:tracePt t="94673" x="3416300" y="5187950"/>
          <p14:tracePt t="94689" x="3524250" y="5187950"/>
          <p14:tracePt t="94706" x="3651250" y="5187950"/>
          <p14:tracePt t="94723" x="3778250" y="5187950"/>
          <p14:tracePt t="94739" x="3924300" y="5187950"/>
          <p14:tracePt t="94756" x="4076700" y="5187950"/>
          <p14:tracePt t="94773" x="4152900" y="5187950"/>
          <p14:tracePt t="94789" x="4184650" y="5187950"/>
          <p14:tracePt t="94806" x="4197350" y="5187950"/>
          <p14:tracePt t="94823" x="4210050" y="5187950"/>
          <p14:tracePt t="94839" x="4241800" y="5181600"/>
          <p14:tracePt t="94841" x="4248150" y="5181600"/>
          <p14:tracePt t="94856" x="4260850" y="5181600"/>
          <p14:tracePt t="94873" x="4279900" y="5181600"/>
          <p14:tracePt t="95089" x="0" y="0"/>
        </p14:tracePtLst>
        <p14:tracePtLst>
          <p14:tracePt t="95500" x="2971800" y="5181600"/>
          <p14:tracePt t="95539" x="2978150" y="5181600"/>
          <p14:tracePt t="95555" x="3048000" y="5181600"/>
          <p14:tracePt t="95572" x="3200400" y="5181600"/>
          <p14:tracePt t="95589" x="3416300" y="5181600"/>
          <p14:tracePt t="95605" x="3600450" y="5187950"/>
          <p14:tracePt t="95622" x="3702050" y="5187950"/>
          <p14:tracePt t="95626" x="3740150" y="5187950"/>
          <p14:tracePt t="95639" x="3759200" y="5187950"/>
          <p14:tracePt t="95655" x="3790950" y="5187950"/>
          <p14:tracePt t="95658" x="3797300" y="5187950"/>
          <p14:tracePt t="95673" x="3803650" y="5187950"/>
          <p14:tracePt t="95689" x="3810000" y="5187950"/>
          <p14:tracePt t="95842" x="0" y="0"/>
        </p14:tracePtLst>
        <p14:tracePtLst>
          <p14:tracePt t="96827" x="4565650" y="5162550"/>
          <p14:tracePt t="96843" x="4578350" y="5168900"/>
          <p14:tracePt t="96855" x="4584700" y="5175250"/>
          <p14:tracePt t="96872" x="4648200" y="5187950"/>
          <p14:tracePt t="96874" x="4692650" y="5194300"/>
          <p14:tracePt t="96889" x="4800600" y="5213350"/>
          <p14:tracePt t="96906" x="4933950" y="5213350"/>
          <p14:tracePt t="96922" x="5105400" y="5213350"/>
          <p14:tracePt t="96938" x="5251450" y="5213350"/>
          <p14:tracePt t="96955" x="5372100" y="5213350"/>
          <p14:tracePt t="96972" x="5435600" y="5213350"/>
          <p14:tracePt t="96989" x="5486400" y="5213350"/>
          <p14:tracePt t="97005" x="5543550" y="5207000"/>
          <p14:tracePt t="97022" x="5575300" y="5207000"/>
          <p14:tracePt t="97038" x="5607050" y="5207000"/>
          <p14:tracePt t="97055" x="5645150" y="5207000"/>
          <p14:tracePt t="97072" x="5664200" y="5207000"/>
          <p14:tracePt t="97089" x="5683250" y="5207000"/>
          <p14:tracePt t="97186" x="0" y="0"/>
        </p14:tracePtLst>
        <p14:tracePtLst>
          <p14:tracePt t="97722" x="3524250" y="4972050"/>
          <p14:tracePt t="97738" x="3511550" y="4978400"/>
          <p14:tracePt t="97755" x="3511550" y="4991100"/>
          <p14:tracePt t="97771" x="3505200" y="5016500"/>
          <p14:tracePt t="97788" x="3505200" y="5048250"/>
          <p14:tracePt t="97805" x="3505200" y="5073650"/>
          <p14:tracePt t="97821" x="3511550" y="5105400"/>
          <p14:tracePt t="97838" x="3524250" y="5124450"/>
          <p14:tracePt t="97854" x="3549650" y="5130800"/>
          <p14:tracePt t="97871" x="3568700" y="5137150"/>
          <p14:tracePt t="97888" x="3600450" y="5137150"/>
          <p14:tracePt t="97890" x="3619500" y="5137150"/>
          <p14:tracePt t="97905" x="3657600" y="5130800"/>
          <p14:tracePt t="97921" x="3683000" y="5111750"/>
          <p14:tracePt t="97938" x="3695700" y="5086350"/>
          <p14:tracePt t="97954" x="3695700" y="5080000"/>
          <p14:tracePt t="97971" x="3695700" y="5067300"/>
          <p14:tracePt t="98138" x="0" y="0"/>
        </p14:tracePtLst>
        <p14:tracePtLst>
          <p14:tracePt t="98863" x="6451600" y="5219700"/>
          <p14:tracePt t="98878" x="6457950" y="5219700"/>
          <p14:tracePt t="98893" x="6483350" y="5219700"/>
          <p14:tracePt t="98910" x="6540500" y="5219700"/>
          <p14:tracePt t="98914" x="6584950" y="5219700"/>
          <p14:tracePt t="98921" x="6648450" y="5219700"/>
          <p14:tracePt t="98938" x="6794500" y="5219700"/>
          <p14:tracePt t="98954" x="6972300" y="5219700"/>
          <p14:tracePt t="98971" x="7156450" y="5219700"/>
          <p14:tracePt t="98988" x="7315200" y="5219700"/>
          <p14:tracePt t="99005" x="7448550" y="5219700"/>
          <p14:tracePt t="99021" x="7556500" y="5219700"/>
          <p14:tracePt t="99038" x="7626350" y="5219700"/>
          <p14:tracePt t="99055" x="7651750" y="5219700"/>
          <p14:tracePt t="99058" x="7658100" y="5219700"/>
          <p14:tracePt t="99258" x="0" y="0"/>
        </p14:tracePtLst>
        <p14:tracePtLst>
          <p14:tracePt t="99757" x="6934200" y="5207000"/>
          <p14:tracePt t="99803" x="6946900" y="5207000"/>
          <p14:tracePt t="99821" x="6997700" y="5207000"/>
          <p14:tracePt t="99838" x="7124700" y="5207000"/>
          <p14:tracePt t="99841" x="7200900" y="5207000"/>
          <p14:tracePt t="99854" x="7283450" y="5207000"/>
          <p14:tracePt t="99871" x="7454900" y="5207000"/>
          <p14:tracePt t="99874" x="7537450" y="5207000"/>
          <p14:tracePt t="99888" x="7613650" y="5207000"/>
          <p14:tracePt t="99905" x="7816850" y="5207000"/>
          <p14:tracePt t="99921" x="7912100" y="5207000"/>
          <p14:tracePt t="99938" x="7988300" y="5207000"/>
          <p14:tracePt t="99954" x="8051800" y="5207000"/>
          <p14:tracePt t="99971" x="8115300" y="5207000"/>
          <p14:tracePt t="99988" x="8204200" y="5207000"/>
          <p14:tracePt t="100004" x="8280400" y="5207000"/>
          <p14:tracePt t="100021" x="8356600" y="5207000"/>
          <p14:tracePt t="100038" x="8420100" y="5207000"/>
          <p14:tracePt t="100055" x="8477250" y="5207000"/>
          <p14:tracePt t="100058" x="8502650" y="5207000"/>
          <p14:tracePt t="100071" x="8515350" y="5207000"/>
          <p14:tracePt t="100088" x="8553450" y="5207000"/>
          <p14:tracePt t="100104" x="8578850" y="5207000"/>
          <p14:tracePt t="100105" x="8591550" y="5207000"/>
          <p14:tracePt t="100121" x="8623300" y="5207000"/>
          <p14:tracePt t="100137" x="8655050" y="5207000"/>
          <p14:tracePt t="100154" x="8674100" y="5207000"/>
          <p14:tracePt t="100171" x="8686800" y="5207000"/>
          <p14:tracePt t="100187" x="8693150" y="5207000"/>
          <p14:tracePt t="100204" x="8699500" y="5207000"/>
          <p14:tracePt t="100220" x="8705850" y="5207000"/>
          <p14:tracePt t="100237" x="8724900" y="5207000"/>
          <p14:tracePt t="100254" x="8737600" y="5207000"/>
          <p14:tracePt t="100270" x="8743950" y="5207000"/>
          <p14:tracePt t="100714" x="0" y="0"/>
        </p14:tracePtLst>
        <p14:tracePtLst>
          <p14:tracePt t="105116" x="1257300" y="5543550"/>
          <p14:tracePt t="105180" x="1270000" y="5543550"/>
          <p14:tracePt t="105190" x="1295400" y="5543550"/>
          <p14:tracePt t="105203" x="1365250" y="5543550"/>
          <p14:tracePt t="105219" x="1473200" y="5543550"/>
          <p14:tracePt t="105236" x="1593850" y="5543550"/>
          <p14:tracePt t="105253" x="1739900" y="5543550"/>
          <p14:tracePt t="105269" x="1879600" y="5549900"/>
          <p14:tracePt t="105286" x="1974850" y="5562600"/>
          <p14:tracePt t="105303" x="2038350" y="5575300"/>
          <p14:tracePt t="105306" x="2044700" y="5581650"/>
          <p14:tracePt t="105320" x="2051050" y="5581650"/>
          <p14:tracePt t="105336" x="2057400" y="5581650"/>
          <p14:tracePt t="105353" x="2076450" y="5581650"/>
          <p14:tracePt t="105369" x="2089150" y="5581650"/>
          <p14:tracePt t="105385" x="2095500" y="5581650"/>
          <p14:tracePt t="105578" x="0" y="0"/>
        </p14:tracePtLst>
        <p14:tracePtLst>
          <p14:tracePt t="107796" x="2628900" y="5530850"/>
          <p14:tracePt t="107875" x="2641600" y="5530850"/>
          <p14:tracePt t="107885" x="2660650" y="5530850"/>
          <p14:tracePt t="107902" x="2749550" y="5530850"/>
          <p14:tracePt t="107919" x="2863850" y="5530850"/>
          <p14:tracePt t="107923" x="2927350" y="5530850"/>
          <p14:tracePt t="107938" x="3054350" y="5530850"/>
          <p14:tracePt t="107952" x="3105150" y="5530850"/>
          <p14:tracePt t="107968" x="3181350" y="5530850"/>
          <p14:tracePt t="107970" x="3219450" y="5530850"/>
          <p14:tracePt t="107985" x="3257550" y="5530850"/>
          <p14:tracePt t="108002" x="3289300" y="5530850"/>
          <p14:tracePt t="108018" x="3314700" y="5530850"/>
          <p14:tracePt t="108035" x="3321050" y="5530850"/>
          <p14:tracePt t="108052" x="3327400" y="5530850"/>
          <p14:tracePt t="108628" x="3333750" y="5530850"/>
          <p14:tracePt t="108638" x="3340100" y="5530850"/>
          <p14:tracePt t="108651" x="3359150" y="5530850"/>
          <p14:tracePt t="108668" x="3390900" y="5530850"/>
          <p14:tracePt t="108684" x="3429000" y="5530850"/>
          <p14:tracePt t="108701" x="3460750" y="5530850"/>
          <p14:tracePt t="108718" x="3479800" y="5530850"/>
          <p14:tracePt t="108721" x="3492500" y="5530850"/>
          <p14:tracePt t="108738" x="3498850" y="5530850"/>
          <p14:tracePt t="108751" x="3505200" y="5530850"/>
          <p14:tracePt t="108768" x="3511550" y="5530850"/>
          <p14:tracePt t="108809" x="3498850" y="5537200"/>
          <p14:tracePt t="108818" x="3479800" y="5537200"/>
          <p14:tracePt t="108827" x="3448050" y="5543550"/>
          <p14:tracePt t="108835" x="3435350" y="5543550"/>
          <p14:tracePt t="108851" x="3390900" y="5543550"/>
          <p14:tracePt t="108868" x="3378200" y="5543550"/>
          <p14:tracePt t="108938" x="3371850" y="5543550"/>
          <p14:tracePt t="108963" x="3365500" y="5549900"/>
          <p14:tracePt t="109092" x="3384550" y="5556250"/>
          <p14:tracePt t="109102" x="3390900" y="5556250"/>
          <p14:tracePt t="109118" x="3460750" y="5562600"/>
          <p14:tracePt t="109135" x="3543300" y="5562600"/>
          <p14:tracePt t="109138" x="3587750" y="5562600"/>
          <p14:tracePt t="109151" x="3638550" y="5562600"/>
          <p14:tracePt t="109168" x="3727450" y="5562600"/>
          <p14:tracePt t="109185" x="3803650" y="5562600"/>
          <p14:tracePt t="109201" x="3835400" y="5562600"/>
          <p14:tracePt t="109218" x="3867150" y="5562600"/>
          <p14:tracePt t="109234" x="3886200" y="5562600"/>
          <p14:tracePt t="109251" x="3892550" y="5562600"/>
          <p14:tracePt t="109642" x="3905250" y="5562600"/>
          <p14:tracePt t="109650" x="3917950" y="5549900"/>
          <p14:tracePt t="109658" x="3930650" y="5537200"/>
          <p14:tracePt t="109668" x="3937000" y="5518150"/>
          <p14:tracePt t="109684" x="3949700" y="5467350"/>
          <p14:tracePt t="109701" x="3962400" y="5429250"/>
          <p14:tracePt t="109718" x="3962400" y="5391150"/>
          <p14:tracePt t="109722" x="3956050" y="5372100"/>
          <p14:tracePt t="109734" x="3943350" y="5359400"/>
          <p14:tracePt t="109751" x="3892550" y="5334000"/>
          <p14:tracePt t="109768" x="3810000" y="5308600"/>
          <p14:tracePt t="109770" x="3752850" y="5295900"/>
          <p14:tracePt t="109784" x="3702050" y="5289550"/>
          <p14:tracePt t="109801" x="3594100" y="5270500"/>
          <p14:tracePt t="109817" x="3575050" y="5270500"/>
          <p14:tracePt t="109834" x="3562350" y="5270500"/>
          <p14:tracePt t="109851" x="3549650" y="5270500"/>
          <p14:tracePt t="109867" x="3536950" y="5289550"/>
          <p14:tracePt t="109884" x="3530600" y="5314950"/>
          <p14:tracePt t="109901" x="3530600" y="5359400"/>
          <p14:tracePt t="109917" x="3536950" y="5410200"/>
          <p14:tracePt t="109934" x="3568700" y="5441950"/>
          <p14:tracePt t="109951" x="3619500" y="5473700"/>
          <p14:tracePt t="109954" x="3644900" y="5480050"/>
          <p14:tracePt t="109967" x="3676650" y="5486400"/>
          <p14:tracePt t="109984" x="3733800" y="5486400"/>
          <p14:tracePt t="110001" x="3822700" y="5486400"/>
          <p14:tracePt t="110017" x="3860800" y="5480050"/>
          <p14:tracePt t="110034" x="3867150" y="5473700"/>
          <p14:tracePt t="110051" x="3879850" y="5467350"/>
          <p14:tracePt t="110067" x="3898900" y="5461000"/>
          <p14:tracePt t="110084" x="3917950" y="5461000"/>
          <p14:tracePt t="110100" x="3962400" y="5461000"/>
          <p14:tracePt t="110117" x="4006850" y="5461000"/>
          <p14:tracePt t="110134" x="4057650" y="5461000"/>
          <p14:tracePt t="110150" x="4095750" y="5461000"/>
          <p14:tracePt t="110167" x="4108450" y="5467350"/>
          <p14:tracePt t="110184" x="4121150" y="5473700"/>
          <p14:tracePt t="110200" x="4133850" y="5486400"/>
          <p14:tracePt t="110217" x="4152900" y="5505450"/>
          <p14:tracePt t="110234" x="4165600" y="5524500"/>
          <p14:tracePt t="110250" x="4178300" y="5530850"/>
          <p14:tracePt t="110267" x="4178300" y="5543550"/>
          <p14:tracePt t="110284" x="4184650" y="5549900"/>
          <p14:tracePt t="110300" x="4191000" y="5562600"/>
          <p14:tracePt t="110317" x="4197350" y="5575300"/>
          <p14:tracePt t="110370" x="4203700" y="5575300"/>
          <p14:tracePt t="110386" x="4210050" y="5575300"/>
          <p14:tracePt t="110395" x="4222750" y="5575300"/>
          <p14:tracePt t="110403" x="4229100" y="5575300"/>
          <p14:tracePt t="110417" x="4273550" y="5575300"/>
          <p14:tracePt t="110434" x="4324350" y="5575300"/>
          <p14:tracePt t="110451" x="4419600" y="5575300"/>
          <p14:tracePt t="110467" x="4527550" y="5575300"/>
          <p14:tracePt t="110484" x="4629150" y="5581650"/>
          <p14:tracePt t="110501" x="4686300" y="5581650"/>
          <p14:tracePt t="110517" x="4699000" y="5581650"/>
          <p14:tracePt t="110534" x="4705350" y="5581650"/>
          <p14:tracePt t="111066" x="0" y="0"/>
        </p14:tracePtLst>
        <p14:tracePtLst>
          <p14:tracePt t="111588" x="4724400" y="5588000"/>
          <p14:tracePt t="111635" x="4730750" y="5588000"/>
          <p14:tracePt t="111644" x="4749800" y="5588000"/>
          <p14:tracePt t="111653" x="4775200" y="5588000"/>
          <p14:tracePt t="111667" x="4838700" y="5588000"/>
          <p14:tracePt t="111683" x="4921250" y="5588000"/>
          <p14:tracePt t="111700" x="5029200" y="5588000"/>
          <p14:tracePt t="111717" x="5156200" y="5588000"/>
          <p14:tracePt t="111734" x="5302250" y="5588000"/>
          <p14:tracePt t="111737" x="5378450" y="5588000"/>
          <p14:tracePt t="111751" x="5441950" y="5588000"/>
          <p14:tracePt t="111767" x="5562600" y="5588000"/>
          <p14:tracePt t="111771" x="5600700" y="5588000"/>
          <p14:tracePt t="111783" x="5638800" y="5588000"/>
          <p14:tracePt t="111800" x="5670550" y="5588000"/>
          <p14:tracePt t="111804" x="5676900" y="5588000"/>
          <p14:tracePt t="111842" x="5683250" y="5588000"/>
          <p14:tracePt t="111884" x="5689600" y="5588000"/>
          <p14:tracePt t="111900" x="5695950" y="5594350"/>
          <p14:tracePt t="111915" x="5702300" y="5594350"/>
          <p14:tracePt t="111924" x="5708650" y="5594350"/>
          <p14:tracePt t="111938" x="5715000" y="5594350"/>
          <p14:tracePt t="111950" x="5727700" y="5594350"/>
          <p14:tracePt t="111967" x="5753100" y="5594350"/>
          <p14:tracePt t="111983" x="5797550" y="5594350"/>
          <p14:tracePt t="111986" x="5829300" y="5594350"/>
          <p14:tracePt t="112000" x="5867400" y="5594350"/>
          <p14:tracePt t="112017" x="5962650" y="5594350"/>
          <p14:tracePt t="112033" x="6007100" y="5594350"/>
          <p14:tracePt t="112050" x="6057900" y="5594350"/>
          <p14:tracePt t="112067" x="6089650" y="5594350"/>
          <p14:tracePt t="112083" x="6127750" y="5594350"/>
          <p14:tracePt t="112100" x="6153150" y="5594350"/>
          <p14:tracePt t="112117" x="6178550" y="5594350"/>
          <p14:tracePt t="112133" x="6197600" y="5594350"/>
          <p14:tracePt t="112137" x="6210300" y="5594350"/>
          <p14:tracePt t="112150" x="6223000" y="5594350"/>
          <p14:tracePt t="112183" x="6229350" y="5594350"/>
          <p14:tracePt t="112200" x="6235700" y="5594350"/>
          <p14:tracePt t="112234" x="6242050" y="5594350"/>
          <p14:tracePt t="112245" x="6248400" y="5594350"/>
          <p14:tracePt t="112254" x="6254750" y="5594350"/>
          <p14:tracePt t="112267" x="6261100" y="5594350"/>
          <p14:tracePt t="112283" x="6267450" y="5594350"/>
          <p14:tracePt t="112300" x="6286500" y="5594350"/>
          <p14:tracePt t="112316" x="6305550" y="5594350"/>
          <p14:tracePt t="112333" x="6337300" y="5594350"/>
          <p14:tracePt t="112350" x="6369050" y="5594350"/>
          <p14:tracePt t="112354" x="6388100" y="5594350"/>
          <p14:tracePt t="112366" x="6407150" y="5594350"/>
          <p14:tracePt t="112383" x="6445250" y="5594350"/>
          <p14:tracePt t="112385" x="6464300" y="5594350"/>
          <p14:tracePt t="112400" x="6470650" y="5594350"/>
          <p14:tracePt t="112417" x="6489700" y="5594350"/>
          <p14:tracePt t="112433" x="6496050" y="5594350"/>
          <p14:tracePt t="112466" x="6502400" y="5594350"/>
          <p14:tracePt t="112483" x="6508750" y="5594350"/>
          <p14:tracePt t="112506" x="6515100" y="5594350"/>
          <p14:tracePt t="112778" x="6521450" y="5594350"/>
          <p14:tracePt t="112802" x="6534150" y="5594350"/>
          <p14:tracePt t="112811" x="6546850" y="5594350"/>
          <p14:tracePt t="112820" x="6559550" y="5594350"/>
          <p14:tracePt t="112833" x="6616700" y="5594350"/>
          <p14:tracePt t="112850" x="6692900" y="5594350"/>
          <p14:tracePt t="112866" x="6775450" y="5594350"/>
          <p14:tracePt t="112883" x="6877050" y="5594350"/>
          <p14:tracePt t="112900" x="6953250" y="5594350"/>
          <p14:tracePt t="112916" x="6991350" y="5594350"/>
          <p14:tracePt t="112933" x="7016750" y="5594350"/>
          <p14:tracePt t="112950" x="7035800" y="5594350"/>
          <p14:tracePt t="112954" x="7042150" y="5594350"/>
          <p14:tracePt t="112966" x="7048500" y="5594350"/>
          <p14:tracePt t="112983" x="7054850" y="5594350"/>
          <p14:tracePt t="113000" x="7067550" y="5594350"/>
          <p14:tracePt t="113017" x="7086600" y="5594350"/>
          <p14:tracePt t="113033" x="7099300" y="5594350"/>
          <p14:tracePt t="113066" x="7105650" y="5594350"/>
          <p14:tracePt t="113474" x="0" y="0"/>
        </p14:tracePtLst>
        <p14:tracePtLst>
          <p14:tracePt t="116443" x="7924800" y="5613400"/>
          <p14:tracePt t="116498" x="7931150" y="5613400"/>
          <p14:tracePt t="116508" x="7956550" y="5613400"/>
          <p14:tracePt t="116519" x="7988300" y="5613400"/>
          <p14:tracePt t="116532" x="8083550" y="5613400"/>
          <p14:tracePt t="116549" x="8223250" y="5613400"/>
          <p14:tracePt t="116565" x="8413750" y="5613400"/>
          <p14:tracePt t="116582" x="8591550" y="5613400"/>
          <p14:tracePt t="116585" x="8686800" y="5613400"/>
          <p14:tracePt t="116599" x="8769350" y="5613400"/>
          <p14:tracePt t="116615" x="8928100" y="5613400"/>
          <p14:tracePt t="116618" x="9004300" y="5613400"/>
          <p14:tracePt t="116632" x="9067800" y="5613400"/>
          <p14:tracePt t="116649" x="9232900" y="5613400"/>
          <p14:tracePt t="116665" x="9334500" y="5613400"/>
          <p14:tracePt t="116682" x="9398000" y="5613400"/>
          <p14:tracePt t="116698" x="9442450" y="5613400"/>
          <p14:tracePt t="116715" x="9486900" y="5613400"/>
          <p14:tracePt t="116732" x="9531350" y="5613400"/>
          <p14:tracePt t="116749" x="9575800" y="5613400"/>
          <p14:tracePt t="116765" x="9607550" y="5613400"/>
          <p14:tracePt t="116782" x="9632950" y="5613400"/>
          <p14:tracePt t="116798" x="9658350" y="5613400"/>
          <p14:tracePt t="116815" x="9671050" y="5613400"/>
          <p14:tracePt t="116832" x="9690100" y="5613400"/>
          <p14:tracePt t="116849" x="9715500" y="5613400"/>
          <p14:tracePt t="116852" x="9728200" y="5613400"/>
          <p14:tracePt t="116865" x="9747250" y="5613400"/>
          <p14:tracePt t="116882" x="9759950" y="5613400"/>
          <p14:tracePt t="116898" x="9766300" y="5613400"/>
          <p14:tracePt t="116932" x="9772650" y="5613400"/>
          <p14:tracePt t="116978" x="9779000" y="5613400"/>
          <p14:tracePt t="116994" x="9785350" y="5613400"/>
          <p14:tracePt t="117026" x="9791700" y="5613400"/>
          <p14:tracePt t="117122" x="9798050" y="5613400"/>
          <p14:tracePt t="117131" x="9804400" y="5613400"/>
          <p14:tracePt t="117170" x="9810750" y="5613400"/>
          <p14:tracePt t="117187" x="9817100" y="5613400"/>
          <p14:tracePt t="117196" x="9823450" y="5613400"/>
          <p14:tracePt t="117211" x="9829800" y="5613400"/>
          <p14:tracePt t="117218" x="9836150" y="5613400"/>
          <p14:tracePt t="117235" x="9842500" y="5613400"/>
          <p14:tracePt t="117249" x="9855200" y="5613400"/>
          <p14:tracePt t="117266" x="9861550" y="5613400"/>
          <p14:tracePt t="117281" x="9880600" y="5613400"/>
          <p14:tracePt t="117298" x="9899650" y="5613400"/>
          <p14:tracePt t="117315" x="9918700" y="5613400"/>
          <p14:tracePt t="117331" x="9950450" y="5613400"/>
          <p14:tracePt t="117348" x="9969500" y="5613400"/>
          <p14:tracePt t="117364" x="9988550" y="5613400"/>
          <p14:tracePt t="117381" x="10001250" y="5613400"/>
          <p14:tracePt t="117398" x="10013950" y="5613400"/>
          <p14:tracePt t="117415" x="10020300" y="5613400"/>
          <p14:tracePt t="117431" x="10026650" y="5613400"/>
          <p14:tracePt t="117448" x="10033000" y="5613400"/>
          <p14:tracePt t="117538" x="10039350" y="5613400"/>
          <p14:tracePt t="117554" x="10045700" y="5613400"/>
          <p14:tracePt t="118001" x="0" y="0"/>
        </p14:tracePtLst>
        <p14:tracePtLst>
          <p14:tracePt t="118516" x="10668000" y="5613400"/>
          <p14:tracePt t="118527" x="10674350" y="5613400"/>
          <p14:tracePt t="118541" x="10706100" y="5619750"/>
          <p14:tracePt t="118553" x="10763250" y="5619750"/>
          <p14:tracePt t="118565" x="10826750" y="5626100"/>
          <p14:tracePt t="118581" x="10985500" y="5645150"/>
          <p14:tracePt t="118598" x="11176000" y="5645150"/>
          <p14:tracePt t="118602" x="11271250" y="5645150"/>
          <p14:tracePt t="118615" x="11353800" y="5645150"/>
          <p14:tracePt t="118631" x="11455400" y="5645150"/>
          <p14:tracePt t="118648" x="11480800" y="5645150"/>
          <p14:tracePt t="118651" x="11487150" y="5645150"/>
          <p14:tracePt t="118754" x="0" y="0"/>
        </p14:tracePtLst>
        <p14:tracePtLst>
          <p14:tracePt t="120971" x="1397000" y="5962650"/>
          <p14:tracePt t="121059" x="1390650" y="5969000"/>
          <p14:tracePt t="121075" x="1409700" y="5975350"/>
          <p14:tracePt t="121086" x="1441450" y="5981700"/>
          <p14:tracePt t="121098" x="1543050" y="5994400"/>
          <p14:tracePt t="121114" x="1670050" y="6007100"/>
          <p14:tracePt t="121130" x="1822450" y="6013450"/>
          <p14:tracePt t="121147" x="1879600" y="6013450"/>
          <p14:tracePt t="121163" x="1898650" y="6013450"/>
          <p14:tracePt t="121180" x="1911350" y="6019800"/>
          <p14:tracePt t="121202" x="1917700" y="6019800"/>
          <p14:tracePt t="121214" x="1924050" y="6019800"/>
          <p14:tracePt t="121230" x="1955800" y="6019800"/>
          <p14:tracePt t="121247" x="1974850" y="6019800"/>
          <p14:tracePt t="121263" x="1987550" y="6019800"/>
          <p14:tracePt t="121282" x="1993900" y="6019800"/>
          <p14:tracePt t="121315" x="2000250" y="6019800"/>
          <p14:tracePt t="121330" x="2006600" y="6019800"/>
          <p14:tracePt t="121342" x="2012950" y="6019800"/>
          <p14:tracePt t="121352" x="2019300" y="6019800"/>
          <p14:tracePt t="121363" x="2038350" y="6019800"/>
          <p14:tracePt t="121380" x="2076450" y="6019800"/>
          <p14:tracePt t="121397" x="2114550" y="6019800"/>
          <p14:tracePt t="121413" x="2159000" y="6019800"/>
          <p14:tracePt t="121430" x="2190750" y="6019800"/>
          <p14:tracePt t="121447" x="2228850" y="6019800"/>
          <p14:tracePt t="121464" x="2273300" y="6019800"/>
          <p14:tracePt t="121466" x="2305050" y="6019800"/>
          <p14:tracePt t="121480" x="2336800" y="6019800"/>
          <p14:tracePt t="121497" x="2438400" y="6019800"/>
          <p14:tracePt t="121514" x="2476500" y="6019800"/>
          <p14:tracePt t="121530" x="2520950" y="6019800"/>
          <p14:tracePt t="121547" x="2546350" y="6013450"/>
          <p14:tracePt t="121564" x="2578100" y="6000750"/>
          <p14:tracePt t="121580" x="2622550" y="5981700"/>
          <p14:tracePt t="121597" x="2660650" y="5969000"/>
          <p14:tracePt t="121613" x="2692400" y="5949950"/>
          <p14:tracePt t="121630" x="2730500" y="5943600"/>
          <p14:tracePt t="121647" x="2749550" y="5924550"/>
          <p14:tracePt t="121651" x="2755900" y="5918200"/>
          <p14:tracePt t="121663" x="2762250" y="5911850"/>
          <p14:tracePt t="121680" x="2768600" y="5892800"/>
          <p14:tracePt t="121697" x="2781300" y="5873750"/>
          <p14:tracePt t="121714" x="2781300" y="5854700"/>
          <p14:tracePt t="121730" x="2781300" y="5842000"/>
          <p14:tracePt t="121747" x="2781300" y="5816600"/>
          <p14:tracePt t="121763" x="2781300" y="5772150"/>
          <p14:tracePt t="121780" x="2755900" y="5734050"/>
          <p14:tracePt t="121797" x="2724150" y="5708650"/>
          <p14:tracePt t="121813" x="2660650" y="5676900"/>
          <p14:tracePt t="121830" x="2590800" y="5651500"/>
          <p14:tracePt t="121846" x="2514600" y="5638800"/>
          <p14:tracePt t="121863" x="2444750" y="5626100"/>
          <p14:tracePt t="121865" x="2419350" y="5619750"/>
          <p14:tracePt t="121880" x="2393950" y="5619750"/>
          <p14:tracePt t="121896" x="2324100" y="5619750"/>
          <p14:tracePt t="121913" x="2279650" y="5619750"/>
          <p14:tracePt t="121930" x="2235200" y="5619750"/>
          <p14:tracePt t="121946" x="2216150" y="5619750"/>
          <p14:tracePt t="121963" x="2203450" y="5626100"/>
          <p14:tracePt t="121980" x="2190750" y="5638800"/>
          <p14:tracePt t="121997" x="2184400" y="5645150"/>
          <p14:tracePt t="122013" x="2178050" y="5657850"/>
          <p14:tracePt t="122030" x="2178050" y="5689600"/>
          <p14:tracePt t="122047" x="2178050" y="5727700"/>
          <p14:tracePt t="122063" x="2178050" y="5759450"/>
          <p14:tracePt t="122065" x="2178050" y="5772150"/>
          <p14:tracePt t="122080" x="2178050" y="5778500"/>
          <p14:tracePt t="122097" x="2184400" y="5816600"/>
          <p14:tracePt t="122113" x="2197100" y="5842000"/>
          <p14:tracePt t="122130" x="2228850" y="5861050"/>
          <p14:tracePt t="122147" x="2266950" y="5886450"/>
          <p14:tracePt t="122163" x="2305050" y="5911850"/>
          <p14:tracePt t="122180" x="2374900" y="5924550"/>
          <p14:tracePt t="122197" x="2476500" y="5937250"/>
          <p14:tracePt t="122213" x="2584450" y="5962650"/>
          <p14:tracePt t="122230" x="2673350" y="5962650"/>
          <p14:tracePt t="122247" x="2749550" y="5962650"/>
          <p14:tracePt t="122251" x="2781300" y="5962650"/>
          <p14:tracePt t="122263" x="2806700" y="5962650"/>
          <p14:tracePt t="122280" x="2838450" y="5962650"/>
          <p14:tracePt t="122297" x="2870200" y="5956300"/>
          <p14:tracePt t="122313" x="2876550" y="5956300"/>
          <p14:tracePt t="122330" x="2895600" y="5949950"/>
          <p14:tracePt t="122346" x="2908300" y="5937250"/>
          <p14:tracePt t="122363" x="2921000" y="5937250"/>
          <p14:tracePt t="122379" x="2927350" y="5930900"/>
          <p14:tracePt t="122413" x="2940050" y="5924550"/>
          <p14:tracePt t="122626" x="2946400" y="5924550"/>
          <p14:tracePt t="122635" x="2952750" y="5924550"/>
          <p14:tracePt t="122646" x="2959100" y="5918200"/>
          <p14:tracePt t="122663" x="2978150" y="5918200"/>
          <p14:tracePt t="122680" x="3016250" y="5918200"/>
          <p14:tracePt t="122684" x="3041650" y="5918200"/>
          <p14:tracePt t="122697" x="3086100" y="5918200"/>
          <p14:tracePt t="122713" x="3124200" y="5918200"/>
          <p14:tracePt t="122730" x="3155950" y="5918200"/>
          <p14:tracePt t="122746" x="3187700" y="5918200"/>
          <p14:tracePt t="122763" x="3232150" y="5918200"/>
          <p14:tracePt t="122780" x="3276600" y="5918200"/>
          <p14:tracePt t="122796" x="3327400" y="5905500"/>
          <p14:tracePt t="122813" x="3378200" y="5892800"/>
          <p14:tracePt t="122830" x="3422650" y="5886450"/>
          <p14:tracePt t="122846" x="3473450" y="5873750"/>
          <p14:tracePt t="122850" x="3492500" y="5873750"/>
          <p14:tracePt t="122863" x="3505200" y="5873750"/>
          <p14:tracePt t="122880" x="3549650" y="5861050"/>
          <p14:tracePt t="122882" x="3568700" y="5854700"/>
          <p14:tracePt t="122896" x="3587750" y="5848350"/>
          <p14:tracePt t="122913" x="3619500" y="5829300"/>
          <p14:tracePt t="122929" x="3625850" y="5822950"/>
          <p14:tracePt t="122946" x="3632200" y="5810250"/>
          <p14:tracePt t="122963" x="3638550" y="5803900"/>
          <p14:tracePt t="122980" x="3644900" y="5791200"/>
          <p14:tracePt t="122996" x="3644900" y="5784850"/>
          <p14:tracePt t="123013" x="3644900" y="5778500"/>
          <p14:tracePt t="123030" x="3644900" y="5772150"/>
          <p14:tracePt t="123046" x="3644900" y="5765800"/>
          <p14:tracePt t="123066" x="3644900" y="5759450"/>
          <p14:tracePt t="123083" x="3644900" y="5746750"/>
          <p14:tracePt t="123113" x="3638550" y="5746750"/>
          <p14:tracePt t="123138" x="3632200" y="5746750"/>
          <p14:tracePt t="123146" x="3632200" y="5753100"/>
          <p14:tracePt t="123154" x="3632200" y="5759450"/>
          <p14:tracePt t="123163" x="3632200" y="5772150"/>
          <p14:tracePt t="123179" x="3632200" y="5791200"/>
          <p14:tracePt t="123196" x="3638550" y="5816600"/>
          <p14:tracePt t="123213" x="3657600" y="5829300"/>
          <p14:tracePt t="123229" x="3702050" y="5842000"/>
          <p14:tracePt t="123246" x="3746500" y="5842000"/>
          <p14:tracePt t="123250" x="3790950" y="5842000"/>
          <p14:tracePt t="123263" x="3848100" y="5842000"/>
          <p14:tracePt t="123279" x="3924300" y="5842000"/>
          <p14:tracePt t="123284" x="3943350" y="5842000"/>
          <p14:tracePt t="123296" x="3956050" y="5835650"/>
          <p14:tracePt t="123313" x="3968750" y="5829300"/>
          <p14:tracePt t="124289" x="0" y="0"/>
        </p14:tracePtLst>
        <p14:tracePtLst>
          <p14:tracePt t="125005" x="4343400" y="5956300"/>
          <p14:tracePt t="125091" x="4349750" y="5956300"/>
          <p14:tracePt t="125103" x="4368800" y="5956300"/>
          <p14:tracePt t="125116" x="4413250" y="5956300"/>
          <p14:tracePt t="125130" x="4489450" y="5956300"/>
          <p14:tracePt t="125145" x="4578350" y="5956300"/>
          <p14:tracePt t="125162" x="4679950" y="5956300"/>
          <p14:tracePt t="125179" x="4781550" y="5956300"/>
          <p14:tracePt t="125196" x="4876800" y="5956300"/>
          <p14:tracePt t="125212" x="4984750" y="5956300"/>
          <p14:tracePt t="125229" x="5086350" y="5956300"/>
          <p14:tracePt t="125245" x="5175250" y="5956300"/>
          <p14:tracePt t="125263" x="5238750" y="5956300"/>
          <p14:tracePt t="125279" x="5283200" y="5956300"/>
          <p14:tracePt t="125282" x="5295900" y="5956300"/>
          <p14:tracePt t="125295" x="5308600" y="5956300"/>
          <p14:tracePt t="125312" x="5321300" y="5956300"/>
          <p14:tracePt t="125329" x="5340350" y="5956300"/>
          <p14:tracePt t="125345" x="5353050" y="5956300"/>
          <p14:tracePt t="125379" x="5359400" y="5956300"/>
          <p14:tracePt t="125395" x="5372100" y="5956300"/>
          <p14:tracePt t="125412" x="5397500" y="5956300"/>
          <p14:tracePt t="125429" x="5416550" y="5956300"/>
          <p14:tracePt t="125445" x="5441950" y="5956300"/>
          <p14:tracePt t="125462" x="5461000" y="5956300"/>
          <p14:tracePt t="125479" x="5492750" y="5956300"/>
          <p14:tracePt t="125495" x="5524500" y="5956300"/>
          <p14:tracePt t="125498" x="5543550" y="5956300"/>
          <p14:tracePt t="125512" x="5556250" y="5956300"/>
          <p14:tracePt t="125529" x="5613400" y="5956300"/>
          <p14:tracePt t="125545" x="5651500" y="5956300"/>
          <p14:tracePt t="125562" x="5689600" y="5956300"/>
          <p14:tracePt t="125579" x="5727700" y="5956300"/>
          <p14:tracePt t="125595" x="5765800" y="5956300"/>
          <p14:tracePt t="125612" x="5810250" y="5956300"/>
          <p14:tracePt t="125629" x="5861050" y="5956300"/>
          <p14:tracePt t="125645" x="5905500" y="5956300"/>
          <p14:tracePt t="125662" x="5943600" y="5956300"/>
          <p14:tracePt t="125665" x="5956300" y="5956300"/>
          <p14:tracePt t="125679" x="5975350" y="5956300"/>
          <p14:tracePt t="125695" x="6007100" y="5956300"/>
          <p14:tracePt t="125698" x="6026150" y="5956300"/>
          <p14:tracePt t="125712" x="6038850" y="5956300"/>
          <p14:tracePt t="125729" x="6057900" y="5956300"/>
          <p14:tracePt t="125745" x="6076950" y="5956300"/>
          <p14:tracePt t="125762" x="6096000" y="5956300"/>
          <p14:tracePt t="125779" x="6108700" y="5956300"/>
          <p14:tracePt t="125795" x="6127750" y="5956300"/>
          <p14:tracePt t="125812" x="6146800" y="5956300"/>
          <p14:tracePt t="125829" x="6153150" y="5956300"/>
          <p14:tracePt t="125845" x="6159500" y="5956300"/>
          <p14:tracePt t="125862" x="6172200" y="5956300"/>
          <p14:tracePt t="125879" x="6178550" y="5956300"/>
          <p14:tracePt t="125898" x="6184900" y="5956300"/>
          <p14:tracePt t="125939" x="6191250" y="5956300"/>
          <p14:tracePt t="125955" x="6197600" y="5956300"/>
          <p14:tracePt t="125965" x="6203950" y="5956300"/>
          <p14:tracePt t="125979" x="6210300" y="5956300"/>
          <p14:tracePt t="125995" x="6223000" y="5956300"/>
          <p14:tracePt t="126012" x="6235700" y="5956300"/>
          <p14:tracePt t="126028" x="6254750" y="5956300"/>
          <p14:tracePt t="126045" x="6267450" y="5956300"/>
          <p14:tracePt t="126062" x="6280150" y="5949950"/>
          <p14:tracePt t="126079" x="6292850" y="5949950"/>
          <p14:tracePt t="126082" x="6305550" y="5949950"/>
          <p14:tracePt t="126095" x="6311900" y="5949950"/>
          <p14:tracePt t="126112" x="6337300" y="5949950"/>
          <p14:tracePt t="126129" x="6356350" y="5949950"/>
          <p14:tracePt t="126145" x="6375400" y="5949950"/>
          <p14:tracePt t="126162" x="6381750" y="5949950"/>
          <p14:tracePt t="126179" x="6388100" y="5949950"/>
          <p14:tracePt t="126195" x="6407150" y="5949950"/>
          <p14:tracePt t="126212" x="6426200" y="5949950"/>
          <p14:tracePt t="126229" x="6451600" y="5949950"/>
          <p14:tracePt t="126245" x="6470650" y="5949950"/>
          <p14:tracePt t="126262" x="6489700" y="5949950"/>
          <p14:tracePt t="126266" x="6496050" y="5949950"/>
          <p14:tracePt t="126890" x="0" y="0"/>
        </p14:tracePtLst>
        <p14:tracePtLst>
          <p14:tracePt t="129220" x="1352550" y="5264150"/>
          <p14:tracePt t="129234" x="1346200" y="5276850"/>
          <p14:tracePt t="129246" x="1339850" y="5289550"/>
          <p14:tracePt t="129261" x="1327150" y="5314950"/>
          <p14:tracePt t="129278" x="1320800" y="5340350"/>
          <p14:tracePt t="129282" x="1320800" y="5353050"/>
          <p14:tracePt t="129294" x="1320800" y="5365750"/>
          <p14:tracePt t="129311" x="1320800" y="5403850"/>
          <p14:tracePt t="129328" x="1320800" y="5435600"/>
          <p14:tracePt t="129330" x="1333500" y="5448300"/>
          <p14:tracePt t="129344" x="1346200" y="5461000"/>
          <p14:tracePt t="129361" x="1466850" y="5518150"/>
          <p14:tracePt t="129378" x="1593850" y="5549900"/>
          <p14:tracePt t="129394" x="1778000" y="5581650"/>
          <p14:tracePt t="129411" x="1962150" y="5619750"/>
          <p14:tracePt t="129427" x="2101850" y="5626100"/>
          <p14:tracePt t="129444" x="2178050" y="5626100"/>
          <p14:tracePt t="129461" x="2209800" y="5613400"/>
          <p14:tracePt t="129477" x="2222500" y="5581650"/>
          <p14:tracePt t="129494" x="2222500" y="5537200"/>
          <p14:tracePt t="129511" x="2222500" y="5486400"/>
          <p14:tracePt t="129527" x="2203450" y="5441950"/>
          <p14:tracePt t="129529" x="2190750" y="5422900"/>
          <p14:tracePt t="129544" x="2171700" y="5403850"/>
          <p14:tracePt t="129561" x="2114550" y="5359400"/>
          <p14:tracePt t="129577" x="2032000" y="5340350"/>
          <p14:tracePt t="129594" x="1924050" y="5314950"/>
          <p14:tracePt t="129611" x="1822450" y="5308600"/>
          <p14:tracePt t="129627" x="1727200" y="5308600"/>
          <p14:tracePt t="129644" x="1651000" y="5314950"/>
          <p14:tracePt t="129661" x="1606550" y="5334000"/>
          <p14:tracePt t="129677" x="1581150" y="5359400"/>
          <p14:tracePt t="129694" x="1568450" y="5378450"/>
          <p14:tracePt t="129711" x="1568450" y="5391150"/>
          <p14:tracePt t="129714" x="1568450" y="5403850"/>
          <p14:tracePt t="129727" x="1568450" y="5416550"/>
          <p14:tracePt t="129732" x="1568450" y="5429250"/>
          <p14:tracePt t="129744" x="1574800" y="5441950"/>
          <p14:tracePt t="129761" x="1638300" y="5486400"/>
          <p14:tracePt t="129777" x="1727200" y="5524500"/>
          <p14:tracePt t="129794" x="1822450" y="5537200"/>
          <p14:tracePt t="129811" x="1854200" y="5537200"/>
          <p14:tracePt t="129827" x="1873250" y="5537200"/>
          <p14:tracePt t="129844" x="1879600" y="5537200"/>
          <p14:tracePt t="130089" x="0" y="0"/>
        </p14:tracePtLst>
        <p14:tracePtLst>
          <p14:tracePt t="131452" x="7670800" y="5969000"/>
          <p14:tracePt t="131499" x="7670800" y="5962650"/>
          <p14:tracePt t="131514" x="7689850" y="5962650"/>
          <p14:tracePt t="131527" x="7715250" y="5962650"/>
          <p14:tracePt t="131544" x="7791450" y="5962650"/>
          <p14:tracePt t="131546" x="7842250" y="5962650"/>
          <p14:tracePt t="131560" x="7899400" y="5962650"/>
          <p14:tracePt t="131577" x="8089900" y="5962650"/>
          <p14:tracePt t="131594" x="8223250" y="5962650"/>
          <p14:tracePt t="131610" x="8350250" y="5962650"/>
          <p14:tracePt t="131627" x="8439150" y="5962650"/>
          <p14:tracePt t="131644" x="8496300" y="5962650"/>
          <p14:tracePt t="131660" x="8528050" y="5962650"/>
          <p14:tracePt t="131677" x="8559800" y="5962650"/>
          <p14:tracePt t="131693" x="8572500" y="5962650"/>
          <p14:tracePt t="131710" x="8585200" y="5962650"/>
          <p14:tracePt t="131727" x="8604250" y="5962650"/>
          <p14:tracePt t="131729" x="8616950" y="5962650"/>
          <p14:tracePt t="131743" x="8623300" y="5962650"/>
          <p14:tracePt t="131760" x="8655050" y="5962650"/>
          <p14:tracePt t="131764" x="8661400" y="5962650"/>
          <p14:tracePt t="131777" x="8680450" y="5962650"/>
          <p14:tracePt t="131794" x="8686800" y="5962650"/>
          <p14:tracePt t="131866" x="8693150" y="5962650"/>
          <p14:tracePt t="131882" x="8699500" y="5962650"/>
          <p14:tracePt t="131893" x="8712200" y="5962650"/>
          <p14:tracePt t="131910" x="8724900" y="5962650"/>
          <p14:tracePt t="131927" x="8737600" y="5962650"/>
          <p14:tracePt t="131943" x="8750300" y="5962650"/>
          <p14:tracePt t="132002" x="8756650" y="5962650"/>
          <p14:tracePt t="132012" x="8763000" y="5962650"/>
          <p14:tracePt t="132027" x="8769350" y="5962650"/>
          <p14:tracePt t="132043" x="8782050" y="5962650"/>
          <p14:tracePt t="132060" x="8788400" y="5962650"/>
          <p14:tracePt t="132082" x="8794750" y="5962650"/>
          <p14:tracePt t="132106" x="8801100" y="5962650"/>
          <p14:tracePt t="132114" x="8807450" y="5962650"/>
          <p14:tracePt t="132126" x="8813800" y="5962650"/>
          <p14:tracePt t="132143" x="8820150" y="5962650"/>
          <p14:tracePt t="132160" x="8826500" y="5962650"/>
          <p14:tracePt t="132177" x="8845550" y="5962650"/>
          <p14:tracePt t="132193" x="8864600" y="5962650"/>
          <p14:tracePt t="132210" x="8896350" y="5962650"/>
          <p14:tracePt t="132226" x="8921750" y="5962650"/>
          <p14:tracePt t="132243" x="8947150" y="5962650"/>
          <p14:tracePt t="132260" x="8972550" y="5962650"/>
          <p14:tracePt t="132276" x="9010650" y="5962650"/>
          <p14:tracePt t="132293" x="9042400" y="5962650"/>
          <p14:tracePt t="132310" x="9067800" y="5962650"/>
          <p14:tracePt t="132326" x="9093200" y="5962650"/>
          <p14:tracePt t="132343" x="9112250" y="5962650"/>
          <p14:tracePt t="132360" x="9131300" y="5962650"/>
          <p14:tracePt t="132361" x="9144000" y="5962650"/>
          <p14:tracePt t="132376" x="9150350" y="5962650"/>
          <p14:tracePt t="132393" x="9182100" y="5962650"/>
          <p14:tracePt t="132410" x="9194800" y="5962650"/>
          <p14:tracePt t="132426" x="9213850" y="5962650"/>
          <p14:tracePt t="132443" x="9239250" y="5962650"/>
          <p14:tracePt t="132460" x="9264650" y="5962650"/>
          <p14:tracePt t="132476" x="9296400" y="5962650"/>
          <p14:tracePt t="132493" x="9334500" y="5962650"/>
          <p14:tracePt t="132497" x="9340850" y="5962650"/>
          <p14:tracePt t="132510" x="9353550" y="5962650"/>
          <p14:tracePt t="132526" x="9366250" y="5962650"/>
          <p14:tracePt t="132531" x="9378950" y="5962650"/>
          <p14:tracePt t="132546" x="9391650" y="5962650"/>
          <p14:tracePt t="132560" x="9398000" y="5962650"/>
          <p14:tracePt t="132577" x="9410700" y="5962650"/>
          <p14:tracePt t="132593" x="9423400" y="5962650"/>
          <p14:tracePt t="132610" x="9429750" y="5962650"/>
          <p14:tracePt t="132626" x="9442450" y="5962650"/>
          <p14:tracePt t="132643" x="9461500" y="5962650"/>
          <p14:tracePt t="132660" x="9499600" y="5962650"/>
          <p14:tracePt t="132676" x="9550400" y="5962650"/>
          <p14:tracePt t="132693" x="9594850" y="5962650"/>
          <p14:tracePt t="132710" x="9620250" y="5962650"/>
          <p14:tracePt t="132714" x="9626600" y="5962650"/>
          <p14:tracePt t="132726" x="9632950" y="5962650"/>
          <p14:tracePt t="132743" x="9639300" y="5962650"/>
          <p14:tracePt t="133010" x="0" y="0"/>
        </p14:tracePtLst>
        <p14:tracePtLst>
          <p14:tracePt t="133462" x="9829800" y="5962650"/>
          <p14:tracePt t="133524" x="9842500" y="5962650"/>
          <p14:tracePt t="133542" x="9874250" y="5962650"/>
          <p14:tracePt t="133553" x="9931400" y="5962650"/>
          <p14:tracePt t="133565" x="9975850" y="5962650"/>
          <p14:tracePt t="133577" x="10077450" y="5962650"/>
          <p14:tracePt t="133593" x="10198100" y="5962650"/>
          <p14:tracePt t="133609" x="10325100" y="5962650"/>
          <p14:tracePt t="133626" x="10452100" y="5962650"/>
          <p14:tracePt t="133643" x="10560050" y="5962650"/>
          <p14:tracePt t="133659" x="10636250" y="5962650"/>
          <p14:tracePt t="133676" x="10680700" y="5962650"/>
          <p14:tracePt t="133693" x="10718800" y="5962650"/>
          <p14:tracePt t="133709" x="10744200" y="5962650"/>
          <p14:tracePt t="133726" x="10750550" y="5962650"/>
          <p14:tracePt t="133826" x="10756900" y="5962650"/>
          <p14:tracePt t="133843" x="10763250" y="5962650"/>
          <p14:tracePt t="133867" x="10769600" y="5962650"/>
          <p14:tracePt t="133946" x="10775950" y="5962650"/>
          <p14:tracePt t="134003" x="10782300" y="5962650"/>
          <p14:tracePt t="134419" x="10788650" y="5962650"/>
          <p14:tracePt t="134429" x="10795000" y="5962650"/>
          <p14:tracePt t="134444" x="10801350" y="5962650"/>
          <p14:tracePt t="134459" x="10814050" y="5962650"/>
          <p14:tracePt t="134476" x="10826750" y="5962650"/>
          <p14:tracePt t="134493" x="10839450" y="5962650"/>
          <p14:tracePt t="134509" x="10852150" y="5962650"/>
          <p14:tracePt t="134526" x="10871200" y="5962650"/>
          <p14:tracePt t="134542" x="10877550" y="5962650"/>
          <p14:tracePt t="134559" x="10883900" y="5962650"/>
          <p14:tracePt t="134576" x="10890250" y="5962650"/>
          <p14:tracePt t="134593" x="10915650" y="5962650"/>
          <p14:tracePt t="134609" x="10934700" y="5962650"/>
          <p14:tracePt t="134625" x="10947400" y="5962650"/>
          <p14:tracePt t="134642" x="10972800" y="5962650"/>
          <p14:tracePt t="134659" x="10998200" y="5962650"/>
          <p14:tracePt t="134676" x="11017250" y="5962650"/>
          <p14:tracePt t="134692" x="11042650" y="5962650"/>
          <p14:tracePt t="134709" x="11061700" y="5962650"/>
          <p14:tracePt t="134726" x="11068050" y="5962650"/>
          <p14:tracePt t="134729" x="11074400" y="5962650"/>
          <p14:tracePt t="134742" x="11080750" y="5962650"/>
          <p14:tracePt t="134759" x="11099800" y="5962650"/>
          <p14:tracePt t="134775" x="11125200" y="5956300"/>
          <p14:tracePt t="134778" x="11131550" y="5956300"/>
          <p14:tracePt t="134793" x="11156950" y="5943600"/>
          <p14:tracePt t="134809" x="11182350" y="5930900"/>
          <p14:tracePt t="134825" x="11207750" y="5918200"/>
          <p14:tracePt t="134842" x="11226800" y="5899150"/>
          <p14:tracePt t="134859" x="11245850" y="5873750"/>
          <p14:tracePt t="134875" x="11258550" y="5854700"/>
          <p14:tracePt t="134892" x="11271250" y="5829300"/>
          <p14:tracePt t="134909" x="11277600" y="5810250"/>
          <p14:tracePt t="134925" x="11277600" y="5791200"/>
          <p14:tracePt t="134942" x="11277600" y="5778500"/>
          <p14:tracePt t="134959" x="11271250" y="5746750"/>
          <p14:tracePt t="134962" x="11264900" y="5740400"/>
          <p14:tracePt t="134976" x="11258550" y="5727700"/>
          <p14:tracePt t="134992" x="11220450" y="5702300"/>
          <p14:tracePt t="134994" x="11201400" y="5689600"/>
          <p14:tracePt t="135009" x="11150600" y="5670550"/>
          <p14:tracePt t="135025" x="11106150" y="5657850"/>
          <p14:tracePt t="135042" x="11049000" y="5657850"/>
          <p14:tracePt t="135059" x="10985500" y="5657850"/>
          <p14:tracePt t="135075" x="10928350" y="5695950"/>
          <p14:tracePt t="135092" x="10890250" y="5740400"/>
          <p14:tracePt t="135109" x="10864850" y="5784850"/>
          <p14:tracePt t="135125" x="10858500" y="5816600"/>
          <p14:tracePt t="135142" x="10858500" y="5861050"/>
          <p14:tracePt t="135159" x="10871200" y="5880100"/>
          <p14:tracePt t="135162" x="10877550" y="5886450"/>
          <p14:tracePt t="135175" x="10896600" y="5892800"/>
          <p14:tracePt t="135192" x="10941050" y="5905500"/>
          <p14:tracePt t="135209" x="11017250" y="5905500"/>
          <p14:tracePt t="135225" x="11068050" y="5905500"/>
          <p14:tracePt t="135242" x="11099800" y="5899150"/>
          <p14:tracePt t="135259" x="11112500" y="5892800"/>
          <p14:tracePt t="135275" x="11125200" y="5886450"/>
          <p14:tracePt t="135309" x="11131550" y="5886450"/>
          <p14:tracePt t="135325" x="11131550" y="5873750"/>
          <p14:tracePt t="135342" x="11087100" y="5854700"/>
          <p14:tracePt t="135342" x="0" y="0"/>
        </p14:tracePtLst>
        <p14:tracePtLst>
          <p14:tracePt t="136206" x="1168400" y="6191250"/>
          <p14:tracePt t="136221" x="1174750" y="6235700"/>
          <p14:tracePt t="136238" x="1206500" y="6280150"/>
          <p14:tracePt t="136250" x="1289050" y="6324600"/>
          <p14:tracePt t="136258" x="1346200" y="6350000"/>
          <p14:tracePt t="136275" x="1466850" y="6375400"/>
          <p14:tracePt t="136292" x="1568450" y="6381750"/>
          <p14:tracePt t="136308" x="1638300" y="6381750"/>
          <p14:tracePt t="136325" x="1701800" y="6369050"/>
          <p14:tracePt t="136342" x="1733550" y="6330950"/>
          <p14:tracePt t="136358" x="1758950" y="6261100"/>
          <p14:tracePt t="136375" x="1758950" y="6197600"/>
          <p14:tracePt t="136391" x="1758950" y="6127750"/>
          <p14:tracePt t="136393" x="1752600" y="6108700"/>
          <p14:tracePt t="136408" x="1746250" y="6102350"/>
          <p14:tracePt t="136425" x="1746250" y="6096000"/>
          <p14:tracePt t="136561" x="0" y="0"/>
        </p14:tracePtLst>
        <p14:tracePtLst>
          <p14:tracePt t="136965" x="2146300" y="6019800"/>
          <p14:tracePt t="136974" x="2139950" y="6019800"/>
          <p14:tracePt t="136983" x="2133600" y="6032500"/>
          <p14:tracePt t="136994" x="2127250" y="6051550"/>
          <p14:tracePt t="137009" x="2114550" y="6070600"/>
          <p14:tracePt t="137011" x="2108200" y="6083300"/>
          <p14:tracePt t="137025" x="2095500" y="6108700"/>
          <p14:tracePt t="137042" x="2089150" y="6134100"/>
          <p14:tracePt t="137058" x="2089150" y="6153150"/>
          <p14:tracePt t="137075" x="2089150" y="6172200"/>
          <p14:tracePt t="137092" x="2089150" y="6203950"/>
          <p14:tracePt t="137108" x="2120900" y="6229350"/>
          <p14:tracePt t="137125" x="2184400" y="6254750"/>
          <p14:tracePt t="137141" x="2305050" y="6286500"/>
          <p14:tracePt t="137158" x="2451100" y="6311900"/>
          <p14:tracePt t="137175" x="2622550" y="6324600"/>
          <p14:tracePt t="137191" x="2800350" y="6324600"/>
          <p14:tracePt t="137208" x="2940050" y="6324600"/>
          <p14:tracePt t="137210" x="2997200" y="6318250"/>
          <p14:tracePt t="137225" x="3048000" y="6305550"/>
          <p14:tracePt t="137241" x="3073400" y="6286500"/>
          <p14:tracePt t="137258" x="3092450" y="6261100"/>
          <p14:tracePt t="137275" x="3105150" y="6229350"/>
          <p14:tracePt t="137291" x="3111500" y="6203950"/>
          <p14:tracePt t="137308" x="3111500" y="6165850"/>
          <p14:tracePt t="137325" x="3092450" y="6127750"/>
          <p14:tracePt t="137341" x="3060700" y="6102350"/>
          <p14:tracePt t="137358" x="2984500" y="6064250"/>
          <p14:tracePt t="137374" x="2870200" y="6038850"/>
          <p14:tracePt t="137391" x="2755900" y="6026150"/>
          <p14:tracePt t="137408" x="2686050" y="6026150"/>
          <p14:tracePt t="137411" x="2660650" y="6026150"/>
          <p14:tracePt t="137425" x="2622550" y="6032500"/>
          <p14:tracePt t="137441" x="2597150" y="6051550"/>
          <p14:tracePt t="137458" x="2584450" y="6089650"/>
          <p14:tracePt t="137474" x="2584450" y="6121400"/>
          <p14:tracePt t="137491" x="2584450" y="6159500"/>
          <p14:tracePt t="137508" x="2584450" y="6197600"/>
          <p14:tracePt t="137525" x="2609850" y="6229350"/>
          <p14:tracePt t="137541" x="2647950" y="6254750"/>
          <p14:tracePt t="137558" x="2679700" y="6261100"/>
          <p14:tracePt t="137574" x="2717800" y="6273800"/>
          <p14:tracePt t="137591" x="2736850" y="6280150"/>
          <p14:tracePt t="137594" x="2749550" y="6280150"/>
          <p14:tracePt t="137634" x="2755900" y="6280150"/>
          <p14:tracePt t="137651" x="2762250" y="6280150"/>
          <p14:tracePt t="137663" x="2768600" y="6280150"/>
          <p14:tracePt t="138065" x="0" y="0"/>
        </p14:tracePtLst>
        <p14:tracePtLst>
          <p14:tracePt t="139339" x="2844800" y="6121400"/>
          <p14:tracePt t="139351" x="2838450" y="6121400"/>
          <p14:tracePt t="139370" x="2832100" y="6121400"/>
          <p14:tracePt t="139378" x="2825750" y="6127750"/>
          <p14:tracePt t="139391" x="2819400" y="6134100"/>
          <p14:tracePt t="139408" x="2813050" y="6165850"/>
          <p14:tracePt t="139424" x="2813050" y="6197600"/>
          <p14:tracePt t="139426" x="2813050" y="6216650"/>
          <p14:tracePt t="139441" x="2813050" y="6254750"/>
          <p14:tracePt t="139457" x="2825750" y="6286500"/>
          <p14:tracePt t="139474" x="2857500" y="6311900"/>
          <p14:tracePt t="139491" x="2895600" y="6318250"/>
          <p14:tracePt t="139507" x="2940050" y="6318250"/>
          <p14:tracePt t="139524" x="2990850" y="6318250"/>
          <p14:tracePt t="139541" x="3016250" y="6311900"/>
          <p14:tracePt t="139557" x="3035300" y="6299200"/>
          <p14:tracePt t="139574" x="3035300" y="6292850"/>
          <p14:tracePt t="139591" x="3035300" y="6286500"/>
          <p14:tracePt t="139607" x="3041650" y="6280150"/>
          <p14:tracePt t="139641" x="0" y="0"/>
        </p14:tracePtLst>
        <p14:tracePtLst>
          <p14:tracePt t="140067" x="3727450" y="6407150"/>
          <p14:tracePt t="140155" x="3746500" y="6407150"/>
          <p14:tracePt t="140167" x="3784600" y="6407150"/>
          <p14:tracePt t="140179" x="3905250" y="6407150"/>
          <p14:tracePt t="140190" x="4000500" y="6407150"/>
          <p14:tracePt t="140207" x="4216400" y="6407150"/>
          <p14:tracePt t="140209" x="4337050" y="6407150"/>
          <p14:tracePt t="140223" x="4451350" y="6407150"/>
          <p14:tracePt t="140240" x="4616450" y="6407150"/>
          <p14:tracePt t="140257" x="4705350" y="6407150"/>
          <p14:tracePt t="140273" x="4711700" y="6407150"/>
          <p14:tracePt t="140394" x="0" y="0"/>
        </p14:tracePtLst>
        <p14:tracePtLst>
          <p14:tracePt t="140820" x="3810000" y="6400800"/>
          <p14:tracePt t="140876" x="3816350" y="6394450"/>
          <p14:tracePt t="140891" x="3892550" y="6394450"/>
          <p14:tracePt t="140907" x="4051300" y="6394450"/>
          <p14:tracePt t="140924" x="4248150" y="6394450"/>
          <p14:tracePt t="140940" x="4438650" y="6394450"/>
          <p14:tracePt t="140957" x="4546600" y="6394450"/>
          <p14:tracePt t="140974" x="4584700" y="6394450"/>
          <p14:tracePt t="140991" x="4597400" y="6394450"/>
          <p14:tracePt t="141024" x="4603750" y="6394450"/>
          <p14:tracePt t="141041" x="4610100" y="6394450"/>
          <p14:tracePt t="141226" x="0" y="0"/>
        </p14:tracePtLst>
        <p14:tracePtLst>
          <p14:tracePt t="141508" x="3848100" y="6400800"/>
          <p14:tracePt t="141564" x="3854450" y="6400800"/>
          <p14:tracePt t="141580" x="3898900" y="6400800"/>
          <p14:tracePt t="141597" x="4038600" y="6407150"/>
          <p14:tracePt t="141603" x="4140200" y="6426200"/>
          <p14:tracePt t="141620" x="4349750" y="6445250"/>
          <p14:tracePt t="141637" x="4572000" y="6470650"/>
          <p14:tracePt t="141647" x="4635500" y="6470650"/>
          <p14:tracePt t="141657" x="4724400" y="6470650"/>
          <p14:tracePt t="141673" x="4737100" y="6470650"/>
          <p14:tracePt t="141690" x="4743450" y="6470650"/>
          <p14:tracePt t="141962" x="0" y="0"/>
        </p14:tracePtLst>
        <p14:tracePtLst>
          <p14:tracePt t="142837" x="4737100" y="6419850"/>
          <p14:tracePt t="142891" x="4743450" y="6419850"/>
          <p14:tracePt t="142905" x="4794250" y="6419850"/>
          <p14:tracePt t="142917" x="4826000" y="6419850"/>
          <p14:tracePt t="142932" x="4908550" y="6419850"/>
          <p14:tracePt t="142942" x="4953000" y="6419850"/>
          <p14:tracePt t="142956" x="5060950" y="6419850"/>
          <p14:tracePt t="142973" x="5168900" y="6419850"/>
          <p14:tracePt t="142989" x="5270500" y="6419850"/>
          <p14:tracePt t="143006" x="5378450" y="6419850"/>
          <p14:tracePt t="143023" x="5473700" y="6419850"/>
          <p14:tracePt t="143025" x="5518150" y="6419850"/>
          <p14:tracePt t="143040" x="5562600" y="6419850"/>
          <p14:tracePt t="143056" x="5638800" y="6419850"/>
          <p14:tracePt t="143058" x="5670550" y="6419850"/>
          <p14:tracePt t="143073" x="5727700" y="6419850"/>
          <p14:tracePt t="143089" x="5765800" y="6419850"/>
          <p14:tracePt t="143106" x="5778500" y="6419850"/>
          <p14:tracePt t="143516" x="5784850" y="6419850"/>
          <p14:tracePt t="143644" x="5791200" y="6419850"/>
          <p14:tracePt t="143655" x="5797550" y="6419850"/>
          <p14:tracePt t="143684" x="5803900" y="6419850"/>
          <p14:tracePt t="143699" x="5810250" y="6419850"/>
          <p14:tracePt t="143710" x="5816600" y="6419850"/>
          <p14:tracePt t="143723" x="5822950" y="6419850"/>
          <p14:tracePt t="143739" x="5835650" y="6419850"/>
          <p14:tracePt t="143756" x="5848350" y="6413500"/>
          <p14:tracePt t="143772" x="5867400" y="6413500"/>
          <p14:tracePt t="143789" x="5892800" y="6413500"/>
          <p14:tracePt t="143806" x="5930900" y="6413500"/>
          <p14:tracePt t="143810" x="5962650" y="6413500"/>
          <p14:tracePt t="143823" x="6000750" y="6413500"/>
          <p14:tracePt t="143839" x="6064250" y="6413500"/>
          <p14:tracePt t="143841" x="6096000" y="6413500"/>
          <p14:tracePt t="143856" x="6127750" y="6413500"/>
          <p14:tracePt t="143873" x="6229350" y="6407150"/>
          <p14:tracePt t="143889" x="6273800" y="6407150"/>
          <p14:tracePt t="143906" x="6318250" y="6407150"/>
          <p14:tracePt t="143922" x="6350000" y="6407150"/>
          <p14:tracePt t="143939" x="6400800" y="6407150"/>
          <p14:tracePt t="143956" x="6445250" y="6407150"/>
          <p14:tracePt t="143972" x="6502400" y="6407150"/>
          <p14:tracePt t="143989" x="6565900" y="6407150"/>
          <p14:tracePt t="144006" x="6623050" y="6407150"/>
          <p14:tracePt t="144023" x="6705600" y="6407150"/>
          <p14:tracePt t="144026" x="6750050" y="6407150"/>
          <p14:tracePt t="144039" x="6794500" y="6407150"/>
          <p14:tracePt t="144056" x="6889750" y="6407150"/>
          <p14:tracePt t="144073" x="6997700" y="6407150"/>
          <p14:tracePt t="144089" x="7048500" y="6407150"/>
          <p14:tracePt t="144106" x="7067550" y="6407150"/>
          <p14:tracePt t="144122" x="7080250" y="6407150"/>
          <p14:tracePt t="144139" x="7092950" y="6407150"/>
          <p14:tracePt t="144156" x="7099300" y="6407150"/>
          <p14:tracePt t="144172" x="7105650" y="6407150"/>
          <p14:tracePt t="144189" x="7124700" y="6407150"/>
          <p14:tracePt t="144206" x="7131050" y="6407150"/>
          <p14:tracePt t="144562" x="0" y="0"/>
        </p14:tracePtLst>
        <p14:tracePtLst>
          <p14:tracePt t="145076" x="6616700" y="6394450"/>
          <p14:tracePt t="145123" x="6635750" y="6394450"/>
          <p14:tracePt t="145136" x="6661150" y="6394450"/>
          <p14:tracePt t="145149" x="6724650" y="6394450"/>
          <p14:tracePt t="145162" x="6807200" y="6394450"/>
          <p14:tracePt t="145172" x="6851650" y="6394450"/>
          <p14:tracePt t="145189" x="6940550" y="6394450"/>
          <p14:tracePt t="145205" x="7035800" y="6394450"/>
          <p14:tracePt t="145222" x="7118350" y="6394450"/>
          <p14:tracePt t="145225" x="7175500" y="6394450"/>
          <p14:tracePt t="145239" x="7219950" y="6394450"/>
          <p14:tracePt t="145255" x="7302500" y="6394450"/>
          <p14:tracePt t="145273" x="7461250" y="6394450"/>
          <p14:tracePt t="145289" x="7581900" y="6394450"/>
          <p14:tracePt t="145306" x="7689850" y="6394450"/>
          <p14:tracePt t="145322" x="7785100" y="6394450"/>
          <p14:tracePt t="145339" x="7842250" y="6394450"/>
          <p14:tracePt t="145355" x="7880350" y="6394450"/>
          <p14:tracePt t="145372" x="7893050" y="6394450"/>
          <p14:tracePt t="145388" x="7905750" y="6394450"/>
          <p14:tracePt t="145422" x="7918450" y="6394450"/>
          <p14:tracePt t="145438" x="7924800" y="6394450"/>
          <p14:tracePt t="145754" x="0" y="0"/>
        </p14:tracePtLst>
        <p14:tracePtLst>
          <p14:tracePt t="146572" x="1504950" y="5283200"/>
          <p14:tracePt t="146585" x="1498600" y="5308600"/>
          <p14:tracePt t="146597" x="1492250" y="5321300"/>
          <p14:tracePt t="146610" x="1485900" y="5346700"/>
          <p14:tracePt t="146622" x="1485900" y="5365750"/>
          <p14:tracePt t="146638" x="1485900" y="5403850"/>
          <p14:tracePt t="146655" x="1492250" y="5454650"/>
          <p14:tracePt t="146659" x="1504950" y="5473700"/>
          <p14:tracePt t="146672" x="1524000" y="5492750"/>
          <p14:tracePt t="146689" x="1606550" y="5543550"/>
          <p14:tracePt t="146705" x="1682750" y="5568950"/>
          <p14:tracePt t="146722" x="1758950" y="5575300"/>
          <p14:tracePt t="146738" x="1828800" y="5575300"/>
          <p14:tracePt t="146755" x="1866900" y="5549900"/>
          <p14:tracePt t="146772" x="1892300" y="5511800"/>
          <p14:tracePt t="146788" x="1898650" y="5473700"/>
          <p14:tracePt t="146805" x="1898650" y="5422900"/>
          <p14:tracePt t="146821" x="1898650" y="5391150"/>
          <p14:tracePt t="146838" x="1892300" y="5353050"/>
          <p14:tracePt t="146855" x="1885950" y="5346700"/>
          <p14:tracePt t="147011" x="0" y="0"/>
        </p14:tracePtLst>
        <p14:tracePtLst>
          <p14:tracePt t="148779" x="9232900" y="6299200"/>
          <p14:tracePt t="148803" x="9232900" y="6305550"/>
          <p14:tracePt t="148814" x="9239250" y="6305550"/>
          <p14:tracePt t="148827" x="9283700" y="6305550"/>
          <p14:tracePt t="148838" x="9328150" y="6305550"/>
          <p14:tracePt t="148854" x="9467850" y="6305550"/>
          <p14:tracePt t="148871" x="9632950" y="6305550"/>
          <p14:tracePt t="148887" x="9791700" y="6305550"/>
          <p14:tracePt t="148889" x="9848850" y="6305550"/>
          <p14:tracePt t="148905" x="9906000" y="6305550"/>
          <p14:tracePt t="148921" x="9918700" y="6305550"/>
          <p14:tracePt t="149019" x="0" y="0"/>
        </p14:tracePtLst>
        <p14:tracePtLst>
          <p14:tracePt t="149379" x="10477500" y="6242050"/>
          <p14:tracePt t="149403" x="10471150" y="6248400"/>
          <p14:tracePt t="149418" x="10471150" y="6267450"/>
          <p14:tracePt t="149426" x="10471150" y="6292850"/>
          <p14:tracePt t="149437" x="10477500" y="6305550"/>
          <p14:tracePt t="149454" x="10521950" y="6350000"/>
          <p14:tracePt t="149470" x="10598150" y="6375400"/>
          <p14:tracePt t="149487" x="10674350" y="6388100"/>
          <p14:tracePt t="149504" x="10731500" y="6388100"/>
          <p14:tracePt t="149507" x="10744200" y="6381750"/>
          <p14:tracePt t="149521" x="10756900" y="6337300"/>
          <p14:tracePt t="149537" x="10756900" y="6280150"/>
          <p14:tracePt t="149554" x="10731500" y="6210300"/>
          <p14:tracePt t="149570" x="10712450" y="6165850"/>
          <p14:tracePt t="149587" x="10699750" y="6153150"/>
          <p14:tracePt t="149682" x="0" y="0"/>
        </p14:tracePtLst>
        <p14:tracePtLst>
          <p14:tracePt t="150118" x="11137900" y="6165850"/>
          <p14:tracePt t="150146" x="11131550" y="6165850"/>
          <p14:tracePt t="150173" x="11131550" y="6172200"/>
          <p14:tracePt t="150188" x="11131550" y="6191250"/>
          <p14:tracePt t="150204" x="11131550" y="6229350"/>
          <p14:tracePt t="150220" x="11150600" y="6248400"/>
          <p14:tracePt t="150237" x="11163300" y="6267450"/>
          <p14:tracePt t="150254" x="11169650" y="6267450"/>
          <p14:tracePt t="150270" x="11176000" y="6267450"/>
          <p14:tracePt t="150298" x="11182350" y="6267450"/>
          <p14:tracePt t="150314" x="11182350" y="6254750"/>
          <p14:tracePt t="150322" x="11182350" y="6248400"/>
          <p14:tracePt t="150337" x="11182350" y="6229350"/>
          <p14:tracePt t="150354" x="11182350" y="6216650"/>
          <p14:tracePt t="150371" x="11182350" y="6210300"/>
          <p14:tracePt t="150489" x="0" y="0"/>
        </p14:tracePtLst>
        <p14:tracePtLst>
          <p14:tracePt t="153124" x="10979150" y="6127750"/>
          <p14:tracePt t="153136" x="10972800" y="6134100"/>
          <p14:tracePt t="153153" x="10966450" y="6165850"/>
          <p14:tracePt t="153171" x="10966450" y="6178550"/>
          <p14:tracePt t="153186" x="10966450" y="6203950"/>
          <p14:tracePt t="153203" x="10972800" y="6248400"/>
          <p14:tracePt t="153220" x="10998200" y="6273800"/>
          <p14:tracePt t="153236" x="11042650" y="6292850"/>
          <p14:tracePt t="153253" x="11087100" y="6305550"/>
          <p14:tracePt t="153269" x="11131550" y="6305550"/>
          <p14:tracePt t="153286" x="11176000" y="6305550"/>
          <p14:tracePt t="153290" x="11188700" y="6299200"/>
          <p14:tracePt t="153303" x="11201400" y="6286500"/>
          <p14:tracePt t="153319" x="11214100" y="6267450"/>
          <p14:tracePt t="153337" x="11214100" y="6242050"/>
          <p14:tracePt t="153353" x="11214100" y="6210300"/>
          <p14:tracePt t="153369" x="11214100" y="6172200"/>
          <p14:tracePt t="153386" x="11207750" y="6153150"/>
          <p14:tracePt t="153402" x="11188700" y="6127750"/>
          <p14:tracePt t="153419" x="11182350" y="6121400"/>
          <p14:tracePt t="153436" x="11176000" y="6121400"/>
          <p14:tracePt t="153452" x="11169650" y="6121400"/>
          <p14:tracePt t="153546" x="11163300" y="6121400"/>
          <p14:tracePt t="153763" x="11156950" y="6127750"/>
          <p14:tracePt t="153773" x="11156950" y="6134100"/>
          <p14:tracePt t="153786" x="11150600" y="6159500"/>
          <p14:tracePt t="153802" x="11150600" y="6184900"/>
          <p14:tracePt t="153819" x="11150600" y="6210300"/>
          <p14:tracePt t="153836" x="11156950" y="6235700"/>
          <p14:tracePt t="153853" x="11169650" y="6254750"/>
          <p14:tracePt t="153869" x="11182350" y="6280150"/>
          <p14:tracePt t="153885" x="11182350" y="6292850"/>
          <p14:tracePt t="153902" x="11188700" y="6292850"/>
          <p14:tracePt t="153919" x="11195050" y="6292850"/>
          <p14:tracePt t="153936" x="11207750" y="6292850"/>
          <p14:tracePt t="153953" x="11239500" y="6292850"/>
          <p14:tracePt t="153969" x="11252200" y="6273800"/>
          <p14:tracePt t="153986" x="11258550" y="6254750"/>
          <p14:tracePt t="154002" x="11258550" y="6223000"/>
          <p14:tracePt t="154019" x="11258550" y="6191250"/>
          <p14:tracePt t="154036" x="11252200" y="6172200"/>
          <p14:tracePt t="154052" x="11233150" y="6159500"/>
          <p14:tracePt t="154069" x="11226800" y="6159500"/>
          <p14:tracePt t="154086" x="11220450" y="6159500"/>
          <p14:tracePt t="154102" x="11214100" y="6159500"/>
          <p14:tracePt t="154119" x="11195050" y="6159500"/>
          <p14:tracePt t="154138" x="11195050" y="6165850"/>
          <p14:tracePt t="154209" x="0" y="0"/>
        </p14:tracePtLst>
        <p14:tracePtLst>
          <p14:tracePt t="156420" x="8902700" y="6324600"/>
          <p14:tracePt t="156427" x="8959850" y="6324600"/>
          <p14:tracePt t="156435" x="9010650" y="6324600"/>
          <p14:tracePt t="156452" x="9137650" y="6324600"/>
          <p14:tracePt t="156468" x="9283700" y="6324600"/>
          <p14:tracePt t="156485" x="9423400" y="6324600"/>
          <p14:tracePt t="156502" x="9563100" y="6324600"/>
          <p14:tracePt t="156518" x="9671050" y="6324600"/>
          <p14:tracePt t="156535" x="9766300" y="6324600"/>
          <p14:tracePt t="156552" x="9829800" y="6324600"/>
          <p14:tracePt t="156569" x="9899650" y="6324600"/>
          <p14:tracePt t="156585" x="9944100" y="6324600"/>
          <p14:tracePt t="156601" x="9969500" y="6324600"/>
          <p14:tracePt t="156618" x="9975850" y="6324600"/>
          <p14:tracePt t="156730" x="0" y="0"/>
        </p14:tracePtLst>
        <p14:tracePtLst>
          <p14:tracePt t="157204" x="10217150" y="6375400"/>
          <p14:tracePt t="157235" x="10229850" y="6375400"/>
          <p14:tracePt t="157246" x="10255250" y="6375400"/>
          <p14:tracePt t="157258" x="10356850" y="6375400"/>
          <p14:tracePt t="157268" x="10433050" y="6375400"/>
          <p14:tracePt t="157285" x="10668000" y="6388100"/>
          <p14:tracePt t="157301" x="10909300" y="6388100"/>
          <p14:tracePt t="157318" x="11137900" y="6388100"/>
          <p14:tracePt t="157322" x="11233150" y="6388100"/>
          <p14:tracePt t="157335" x="11296650" y="6388100"/>
          <p14:tracePt t="157351" x="11366500" y="6388100"/>
          <p14:tracePt t="157354" x="11385550" y="6388100"/>
          <p14:tracePt t="157368" x="11391900" y="6388100"/>
          <p14:tracePt t="157385" x="11404600" y="6388100"/>
          <p14:tracePt t="157401" x="11410950" y="6388100"/>
          <p14:tracePt t="157682" x="0" y="0"/>
        </p14:tracePtLst>
        <p14:tracePtLst>
          <p14:tracePt t="158269" x="10547350" y="6388100"/>
          <p14:tracePt t="158338" x="10579100" y="6388100"/>
          <p14:tracePt t="158348" x="10623550" y="6388100"/>
          <p14:tracePt t="158359" x="10687050" y="6388100"/>
          <p14:tracePt t="158368" x="10763250" y="6388100"/>
          <p14:tracePt t="158385" x="10972800" y="6388100"/>
          <p14:tracePt t="158401" x="11036300" y="6388100"/>
          <p14:tracePt t="158417" x="11061700" y="6388100"/>
          <p14:tracePt t="158569" x="0" y="0"/>
        </p14:tracePtLst>
        <p14:tracePtLst>
          <p14:tracePt t="158860" x="11144250" y="6356350"/>
          <p14:tracePt t="158933" x="11150600" y="6356350"/>
          <p14:tracePt t="158946" x="11169650" y="6356350"/>
          <p14:tracePt t="158958" x="11182350" y="6356350"/>
          <p14:tracePt t="158972" x="11195050" y="6356350"/>
          <p14:tracePt t="158989" x="11201400" y="6356350"/>
          <p14:tracePt t="159001" x="11207750" y="6356350"/>
          <p14:tracePt t="159114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C39E6A-5AF9-4A52-9386-71B23E47EDE0}"/>
              </a:ext>
            </a:extLst>
          </p:cNvPr>
          <p:cNvSpPr/>
          <p:nvPr/>
        </p:nvSpPr>
        <p:spPr>
          <a:xfrm>
            <a:off x="110128" y="1886043"/>
            <a:ext cx="324128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p1;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70D819-52DE-45B5-8EDE-2203537272D4}"/>
              </a:ext>
            </a:extLst>
          </p:cNvPr>
          <p:cNvSpPr/>
          <p:nvPr/>
        </p:nvSpPr>
        <p:spPr>
          <a:xfrm>
            <a:off x="110128" y="3353279"/>
            <a:ext cx="4559208" cy="255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p2;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单类型导入，把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引入到当前域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p1.A;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这个时候当前文件里不能定义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下面语句编译报错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ACC02F-2358-4317-9045-F7FAD76CD112}"/>
              </a:ext>
            </a:extLst>
          </p:cNvPr>
          <p:cNvSpPr/>
          <p:nvPr/>
        </p:nvSpPr>
        <p:spPr>
          <a:xfrm>
            <a:off x="4824761" y="1204734"/>
            <a:ext cx="7254085" cy="37856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p2;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p1.*;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按需导入，没有马上把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引入到当前域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因此当前文件里可以定义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a1 = new A(); 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这时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p2.A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System.out.println(a1 instanceof p2.A); //true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当前域已经定义了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，因此要想使用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里的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只能用完全限定名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 a2 = new p1.A();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55EBCD-A0BD-4A76-9B28-4368068297BF}"/>
              </a:ext>
            </a:extLst>
          </p:cNvPr>
          <p:cNvSpPr txBox="1"/>
          <p:nvPr/>
        </p:nvSpPr>
        <p:spPr>
          <a:xfrm>
            <a:off x="5263376" y="565326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如果出现了名字冲突，要用完全限定名消除冲突</a:t>
            </a:r>
          </a:p>
        </p:txBody>
      </p:sp>
    </p:spTree>
    <p:extLst>
      <p:ext uri="{BB962C8B-B14F-4D97-AF65-F5344CB8AC3E}">
        <p14:creationId xmlns:p14="http://schemas.microsoft.com/office/powerpoint/2010/main" val="23269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507"/>
    </mc:Choice>
    <mc:Fallback xmlns="">
      <p:transition spd="slow" advTm="131507"/>
    </mc:Fallback>
  </mc:AlternateContent>
  <p:extLst>
    <p:ext uri="{3A86A75C-4F4B-4683-9AE1-C65F6400EC91}">
      <p14:laserTraceLst xmlns:p14="http://schemas.microsoft.com/office/powerpoint/2010/main">
        <p14:tracePtLst>
          <p14:tracePt t="4343" x="241300" y="2133600"/>
          <p14:tracePt t="4413" x="292100" y="2133600"/>
          <p14:tracePt t="4426" x="311150" y="2133600"/>
          <p14:tracePt t="4443" x="387350" y="2133600"/>
          <p14:tracePt t="4459" x="495300" y="2133600"/>
          <p14:tracePt t="4476" x="704850" y="2133600"/>
          <p14:tracePt t="4493" x="876300" y="2133600"/>
          <p14:tracePt t="4510" x="1035050" y="2133600"/>
          <p14:tracePt t="4526" x="1168400" y="2133600"/>
          <p14:tracePt t="4543" x="1270000" y="2133600"/>
          <p14:tracePt t="4559" x="1320800" y="2133600"/>
          <p14:tracePt t="4576" x="1346200" y="2133600"/>
          <p14:tracePt t="4593" x="1352550" y="2133600"/>
          <p14:tracePt t="4609" x="1358900" y="2133600"/>
          <p14:tracePt t="4694" x="1365250" y="2133600"/>
          <p14:tracePt t="4710" x="1371600" y="2133600"/>
          <p14:tracePt t="4720" x="1377950" y="2133600"/>
          <p14:tracePt t="4734" x="1384300" y="2133600"/>
          <p14:tracePt t="4745" x="1397000" y="2133600"/>
          <p14:tracePt t="4759" x="1403350" y="2133600"/>
          <p14:tracePt t="4776" x="1409700" y="2133600"/>
          <p14:tracePt t="5077" x="0" y="0"/>
        </p14:tracePtLst>
        <p14:tracePtLst>
          <p14:tracePt t="7311" x="349250" y="2616200"/>
          <p14:tracePt t="7366" x="374650" y="2616200"/>
          <p14:tracePt t="7378" x="412750" y="2616200"/>
          <p14:tracePt t="7392" x="533400" y="2616200"/>
          <p14:tracePt t="7409" x="692150" y="2616200"/>
          <p14:tracePt t="7413" x="787400" y="2616200"/>
          <p14:tracePt t="7427" x="901700" y="2616200"/>
          <p14:tracePt t="7442" x="1130300" y="2616200"/>
          <p14:tracePt t="7446" x="1244600" y="2616200"/>
          <p14:tracePt t="7458" x="1358900" y="2616200"/>
          <p14:tracePt t="7475" x="1581150" y="2616200"/>
          <p14:tracePt t="7492" x="1809750" y="2641600"/>
          <p14:tracePt t="7508" x="1860550" y="2647950"/>
          <p14:tracePt t="7525" x="1873250" y="2647950"/>
          <p14:tracePt t="8045" x="0" y="0"/>
        </p14:tracePtLst>
        <p14:tracePtLst>
          <p14:tracePt t="8982" x="1117600" y="1936750"/>
          <p14:tracePt t="8992" x="1117600" y="1943100"/>
          <p14:tracePt t="9008" x="1117600" y="1949450"/>
          <p14:tracePt t="9025" x="1117600" y="1962150"/>
          <p14:tracePt t="9042" x="1117600" y="1974850"/>
          <p14:tracePt t="9045" x="1117600" y="1981200"/>
          <p14:tracePt t="9058" x="1117600" y="1987550"/>
          <p14:tracePt t="9075" x="1117600" y="2012950"/>
          <p14:tracePt t="9091" x="1117600" y="2038350"/>
          <p14:tracePt t="9095" x="1123950" y="2057400"/>
          <p14:tracePt t="9109" x="1136650" y="2089150"/>
          <p14:tracePt t="9125" x="1162050" y="2114550"/>
          <p14:tracePt t="9141" x="1181100" y="2139950"/>
          <p14:tracePt t="9158" x="1219200" y="2159000"/>
          <p14:tracePt t="9175" x="1238250" y="2171700"/>
          <p14:tracePt t="9191" x="1270000" y="2178050"/>
          <p14:tracePt t="9208" x="1282700" y="2178050"/>
          <p14:tracePt t="9225" x="1289050" y="2178050"/>
          <p14:tracePt t="9241" x="1308100" y="2178050"/>
          <p14:tracePt t="9258" x="1314450" y="2178050"/>
          <p14:tracePt t="9275" x="1333500" y="2178050"/>
          <p14:tracePt t="9277" x="1352550" y="2178050"/>
          <p14:tracePt t="9291" x="1365250" y="2178050"/>
          <p14:tracePt t="9308" x="1397000" y="2159000"/>
          <p14:tracePt t="9325" x="1409700" y="2152650"/>
          <p14:tracePt t="9341" x="1422400" y="2139950"/>
          <p14:tracePt t="9358" x="1428750" y="2127250"/>
          <p14:tracePt t="9375" x="1435100" y="2114550"/>
          <p14:tracePt t="9391" x="1435100" y="2101850"/>
          <p14:tracePt t="9408" x="1435100" y="2089150"/>
          <p14:tracePt t="9425" x="1435100" y="2082800"/>
          <p14:tracePt t="9441" x="1435100" y="2063750"/>
          <p14:tracePt t="9458" x="1435100" y="2051050"/>
          <p14:tracePt t="9475" x="1422400" y="2038350"/>
          <p14:tracePt t="9477" x="1422400" y="2025650"/>
          <p14:tracePt t="9491" x="1416050" y="2019300"/>
          <p14:tracePt t="9508" x="1403350" y="2006600"/>
          <p14:tracePt t="9510" x="1397000" y="1993900"/>
          <p14:tracePt t="9524" x="1371600" y="1981200"/>
          <p14:tracePt t="9541" x="1346200" y="1968500"/>
          <p14:tracePt t="9558" x="1308100" y="1955800"/>
          <p14:tracePt t="9574" x="1276350" y="1943100"/>
          <p14:tracePt t="9591" x="1250950" y="1943100"/>
          <p14:tracePt t="9608" x="1219200" y="1943100"/>
          <p14:tracePt t="9625" x="1193800" y="1943100"/>
          <p14:tracePt t="9641" x="1168400" y="1943100"/>
          <p14:tracePt t="9658" x="1130300" y="1949450"/>
          <p14:tracePt t="9674" x="1111250" y="1962150"/>
          <p14:tracePt t="9691" x="1085850" y="1974850"/>
          <p14:tracePt t="9709" x="1073150" y="1987550"/>
          <p14:tracePt t="9725" x="1066800" y="2006600"/>
          <p14:tracePt t="9741" x="1060450" y="2025650"/>
          <p14:tracePt t="9758" x="1054100" y="2051050"/>
          <p14:tracePt t="9774" x="1054100" y="2076450"/>
          <p14:tracePt t="9791" x="1054100" y="2095500"/>
          <p14:tracePt t="9808" x="1054100" y="2127250"/>
          <p14:tracePt t="9824" x="1066800" y="2146300"/>
          <p14:tracePt t="9841" x="1079500" y="2159000"/>
          <p14:tracePt t="9858" x="1098550" y="2178050"/>
          <p14:tracePt t="9874" x="1130300" y="2203450"/>
          <p14:tracePt t="9891" x="1155700" y="2209800"/>
          <p14:tracePt t="9895" x="1168400" y="2216150"/>
          <p14:tracePt t="9908" x="1181100" y="2222500"/>
          <p14:tracePt t="9924" x="1219200" y="2222500"/>
          <p14:tracePt t="9941" x="1250950" y="2222500"/>
          <p14:tracePt t="9958" x="1301750" y="2222500"/>
          <p14:tracePt t="9974" x="1333500" y="2203450"/>
          <p14:tracePt t="9991" x="1371600" y="2184400"/>
          <p14:tracePt t="10008" x="1397000" y="2152650"/>
          <p14:tracePt t="10024" x="1403350" y="2120900"/>
          <p14:tracePt t="10041" x="1409700" y="2108200"/>
          <p14:tracePt t="10058" x="1409700" y="2089150"/>
          <p14:tracePt t="10074" x="1409700" y="2070100"/>
          <p14:tracePt t="10091" x="1409700" y="2051050"/>
          <p14:tracePt t="10108" x="1403350" y="2019300"/>
          <p14:tracePt t="10111" x="1403350" y="2006600"/>
          <p14:tracePt t="10124" x="1390650" y="1987550"/>
          <p14:tracePt t="10141" x="1377950" y="1974850"/>
          <p14:tracePt t="10157" x="1365250" y="1962150"/>
          <p14:tracePt t="10174" x="1358900" y="1955800"/>
          <p14:tracePt t="10198" x="1352550" y="1955800"/>
          <p14:tracePt t="10208" x="1346200" y="1955800"/>
          <p14:tracePt t="10229" x="1339850" y="1955800"/>
          <p14:tracePt t="10241" x="1333500" y="1955800"/>
          <p14:tracePt t="10258" x="1327150" y="1955800"/>
          <p14:tracePt t="10274" x="1314450" y="1955800"/>
          <p14:tracePt t="10373" x="0" y="0"/>
        </p14:tracePtLst>
        <p14:tracePtLst>
          <p14:tracePt t="11038" x="1784350" y="2432050"/>
          <p14:tracePt t="11064" x="1784350" y="2444750"/>
          <p14:tracePt t="11081" x="1784350" y="2476500"/>
          <p14:tracePt t="11097" x="1784350" y="2508250"/>
          <p14:tracePt t="11107" x="1784350" y="2527300"/>
          <p14:tracePt t="11125" x="1790700" y="2584450"/>
          <p14:tracePt t="11141" x="1816100" y="2609850"/>
          <p14:tracePt t="11157" x="1835150" y="2628900"/>
          <p14:tracePt t="11174" x="1860550" y="2641600"/>
          <p14:tracePt t="11191" x="1866900" y="2641600"/>
          <p14:tracePt t="11208" x="1873250" y="2641600"/>
          <p14:tracePt t="11224" x="1879600" y="2641600"/>
          <p14:tracePt t="11241" x="1898650" y="2641600"/>
          <p14:tracePt t="11257" x="1911350" y="2641600"/>
          <p14:tracePt t="11274" x="1924050" y="2616200"/>
          <p14:tracePt t="11290" x="1930400" y="2590800"/>
          <p14:tracePt t="11292" x="1936750" y="2578100"/>
          <p14:tracePt t="11307" x="1936750" y="2571750"/>
          <p14:tracePt t="11324" x="1936750" y="2540000"/>
          <p14:tracePt t="11341" x="1936750" y="2514600"/>
          <p14:tracePt t="11357" x="1930400" y="2508250"/>
          <p14:tracePt t="11374" x="1930400" y="2501900"/>
          <p14:tracePt t="11390" x="1930400" y="2495550"/>
          <p14:tracePt t="11629" x="0" y="0"/>
        </p14:tracePtLst>
        <p14:tracePtLst>
          <p14:tracePt t="13494" x="285750" y="3600450"/>
          <p14:tracePt t="13559" x="298450" y="3600450"/>
          <p14:tracePt t="13570" x="317500" y="3600450"/>
          <p14:tracePt t="13582" x="361950" y="3600450"/>
          <p14:tracePt t="13591" x="393700" y="3600450"/>
          <p14:tracePt t="13606" x="501650" y="3600450"/>
          <p14:tracePt t="13623" x="641350" y="3600450"/>
          <p14:tracePt t="13640" x="800100" y="3600450"/>
          <p14:tracePt t="13656" x="958850" y="3600450"/>
          <p14:tracePt t="13673" x="1085850" y="3600450"/>
          <p14:tracePt t="13690" x="1149350" y="3600450"/>
          <p14:tracePt t="13706" x="1174750" y="3600450"/>
          <p14:tracePt t="13723" x="1181100" y="3600450"/>
          <p14:tracePt t="13740" x="1187450" y="3600450"/>
          <p14:tracePt t="13756" x="1206500" y="3600450"/>
          <p14:tracePt t="13773" x="1219200" y="3600450"/>
          <p14:tracePt t="13790" x="1225550" y="3600450"/>
          <p14:tracePt t="13806" x="1238250" y="3600450"/>
          <p14:tracePt t="14293" x="0" y="0"/>
        </p14:tracePtLst>
        <p14:tracePtLst>
          <p14:tracePt t="15926" x="463550" y="4083050"/>
          <p14:tracePt t="16031" x="476250" y="4083050"/>
          <p14:tracePt t="16042" x="501650" y="4083050"/>
          <p14:tracePt t="16056" x="571500" y="4083050"/>
          <p14:tracePt t="16073" x="704850" y="4083050"/>
          <p14:tracePt t="16089" x="831850" y="4083050"/>
          <p14:tracePt t="16106" x="933450" y="4083050"/>
          <p14:tracePt t="16111" x="977900" y="4083050"/>
          <p14:tracePt t="16125" x="1054100" y="4083050"/>
          <p14:tracePt t="16140" x="1079500" y="4083050"/>
          <p14:tracePt t="16156" x="1104900" y="4083050"/>
          <p14:tracePt t="16173" x="1136650" y="4083050"/>
          <p14:tracePt t="16189" x="1162050" y="4083050"/>
          <p14:tracePt t="16205" x="1200150" y="4083050"/>
          <p14:tracePt t="16222" x="1238250" y="4083050"/>
          <p14:tracePt t="16239" x="1270000" y="4083050"/>
          <p14:tracePt t="16255" x="1289050" y="4083050"/>
          <p14:tracePt t="16669" x="0" y="0"/>
        </p14:tracePtLst>
        <p14:tracePtLst>
          <p14:tracePt t="17327" x="361950" y="4349750"/>
          <p14:tracePt t="17392" x="374650" y="4349750"/>
          <p14:tracePt t="17405" x="431800" y="4349750"/>
          <p14:tracePt t="17422" x="527050" y="4349750"/>
          <p14:tracePt t="17439" x="635000" y="4349750"/>
          <p14:tracePt t="17455" x="730250" y="4349750"/>
          <p14:tracePt t="17472" x="806450" y="4349750"/>
          <p14:tracePt t="17489" x="844550" y="4349750"/>
          <p14:tracePt t="17505" x="863600" y="4349750"/>
          <p14:tracePt t="17637" x="0" y="0"/>
        </p14:tracePtLst>
        <p14:tracePtLst>
          <p14:tracePt t="20775" x="1784350" y="4095750"/>
          <p14:tracePt t="20838" x="1790700" y="4095750"/>
          <p14:tracePt t="20848" x="1797050" y="4095750"/>
          <p14:tracePt t="20858" x="1816100" y="4095750"/>
          <p14:tracePt t="20871" x="1860550" y="4095750"/>
          <p14:tracePt t="20887" x="1917700" y="4095750"/>
          <p14:tracePt t="20904" x="1993900" y="4095750"/>
          <p14:tracePt t="20921" x="2082800" y="4095750"/>
          <p14:tracePt t="20938" x="2159000" y="4095750"/>
          <p14:tracePt t="20954" x="2203450" y="4095750"/>
          <p14:tracePt t="20971" x="2235200" y="4095750"/>
          <p14:tracePt t="20987" x="2241550" y="4095750"/>
          <p14:tracePt t="21333" x="0" y="0"/>
        </p14:tracePtLst>
        <p14:tracePtLst>
          <p14:tracePt t="22095" x="2197100" y="3930650"/>
          <p14:tracePt t="22111" x="2190750" y="3937000"/>
          <p14:tracePt t="22123" x="2184400" y="3943350"/>
          <p14:tracePt t="22137" x="2184400" y="3962400"/>
          <p14:tracePt t="22154" x="2184400" y="4006850"/>
          <p14:tracePt t="22157" x="2190750" y="4025900"/>
          <p14:tracePt t="22170" x="2197100" y="4032250"/>
          <p14:tracePt t="22187" x="2222500" y="4057650"/>
          <p14:tracePt t="22203" x="2241550" y="4083050"/>
          <p14:tracePt t="22205" x="2260600" y="4089400"/>
          <p14:tracePt t="22220" x="2292350" y="4102100"/>
          <p14:tracePt t="22237" x="2317750" y="4108450"/>
          <p14:tracePt t="22254" x="2336800" y="4108450"/>
          <p14:tracePt t="22270" x="2362200" y="4108450"/>
          <p14:tracePt t="22287" x="2381250" y="4095750"/>
          <p14:tracePt t="22304" x="2393950" y="4070350"/>
          <p14:tracePt t="22320" x="2393950" y="4057650"/>
          <p14:tracePt t="22337" x="2393950" y="4038600"/>
          <p14:tracePt t="22354" x="2393950" y="4019550"/>
          <p14:tracePt t="22370" x="2393950" y="3994150"/>
          <p14:tracePt t="22387" x="2387600" y="3987800"/>
          <p14:tracePt t="22404" x="2381250" y="3981450"/>
          <p14:tracePt t="22420" x="2381250" y="3975100"/>
          <p14:tracePt t="22470" x="2374900" y="3968750"/>
          <p14:tracePt t="22495" x="2362200" y="3962400"/>
          <p14:tracePt t="22518" x="2349500" y="3956050"/>
          <p14:tracePt t="22534" x="2343150" y="3956050"/>
          <p14:tracePt t="22542" x="2330450" y="3956050"/>
          <p14:tracePt t="22553" x="2317750" y="3956050"/>
          <p14:tracePt t="22570" x="2286000" y="3956050"/>
          <p14:tracePt t="22587" x="2254250" y="3956050"/>
          <p14:tracePt t="22589" x="2241550" y="3962400"/>
          <p14:tracePt t="22604" x="2228850" y="3975100"/>
          <p14:tracePt t="22620" x="2209800" y="4019550"/>
          <p14:tracePt t="22637" x="2203450" y="4044950"/>
          <p14:tracePt t="22653" x="2203450" y="4064000"/>
          <p14:tracePt t="22670" x="2203450" y="4076700"/>
          <p14:tracePt t="22687" x="2216150" y="4083050"/>
          <p14:tracePt t="22704" x="2222500" y="4095750"/>
          <p14:tracePt t="22737" x="2228850" y="4095750"/>
          <p14:tracePt t="22754" x="2235200" y="4095750"/>
          <p14:tracePt t="22770" x="2254250" y="4095750"/>
          <p14:tracePt t="22773" x="2273300" y="4095750"/>
          <p14:tracePt t="22787" x="2286000" y="4089400"/>
          <p14:tracePt t="22803" x="2292350" y="4076700"/>
          <p14:tracePt t="22805" x="2298700" y="4064000"/>
          <p14:tracePt t="22820" x="2305050" y="4051300"/>
          <p14:tracePt t="22837" x="2305050" y="4044950"/>
          <p14:tracePt t="22854" x="2311400" y="4032250"/>
          <p14:tracePt t="23014" x="0" y="0"/>
        </p14:tracePtLst>
        <p14:tracePtLst>
          <p14:tracePt t="23087" x="2311400" y="4032250"/>
          <p14:tracePt t="23246" x="0" y="0"/>
        </p14:tracePtLst>
        <p14:tracePtLst>
          <p14:tracePt t="23927" x="1905000" y="3911600"/>
          <p14:tracePt t="23941" x="1898650" y="3930650"/>
          <p14:tracePt t="23953" x="1898650" y="3943350"/>
          <p14:tracePt t="23970" x="1898650" y="3975100"/>
          <p14:tracePt t="23974" x="1898650" y="3994150"/>
          <p14:tracePt t="23986" x="1898650" y="4006850"/>
          <p14:tracePt t="24003" x="1898650" y="4044950"/>
          <p14:tracePt t="24007" x="1905000" y="4070350"/>
          <p14:tracePt t="24020" x="1917700" y="4089400"/>
          <p14:tracePt t="24037" x="1955800" y="4121150"/>
          <p14:tracePt t="24054" x="1981200" y="4146550"/>
          <p14:tracePt t="24070" x="2012950" y="4152900"/>
          <p14:tracePt t="24089" x="2038350" y="4159250"/>
          <p14:tracePt t="24103" x="2057400" y="4159250"/>
          <p14:tracePt t="24119" x="2095500" y="4152900"/>
          <p14:tracePt t="24136" x="2108200" y="4127500"/>
          <p14:tracePt t="24153" x="2120900" y="4095750"/>
          <p14:tracePt t="24169" x="2120900" y="4070350"/>
          <p14:tracePt t="24186" x="2120900" y="4051300"/>
          <p14:tracePt t="24203" x="2120900" y="4032250"/>
          <p14:tracePt t="24205" x="2120900" y="4025900"/>
          <p14:tracePt t="24219" x="2120900" y="4019550"/>
          <p14:tracePt t="24236" x="2114550" y="3994150"/>
          <p14:tracePt t="24253" x="2114550" y="3987800"/>
          <p14:tracePt t="24381" x="0" y="0"/>
        </p14:tracePtLst>
        <p14:tracePtLst>
          <p14:tracePt t="24799" x="2228850" y="3924300"/>
          <p14:tracePt t="24822" x="2228850" y="3930650"/>
          <p14:tracePt t="24834" x="2228850" y="3943350"/>
          <p14:tracePt t="24846" x="2228850" y="3975100"/>
          <p14:tracePt t="24858" x="2228850" y="3994150"/>
          <p14:tracePt t="24870" x="2241550" y="4019550"/>
          <p14:tracePt t="24886" x="2254250" y="4044950"/>
          <p14:tracePt t="24903" x="2266950" y="4057650"/>
          <p14:tracePt t="24919" x="2273300" y="4064000"/>
          <p14:tracePt t="24936" x="2279650" y="4064000"/>
          <p14:tracePt t="24969" x="2286000" y="4064000"/>
          <p14:tracePt t="24986" x="2305050" y="4057650"/>
          <p14:tracePt t="25003" x="2317750" y="4038600"/>
          <p14:tracePt t="25005" x="2317750" y="4032250"/>
          <p14:tracePt t="25019" x="2317750" y="4019550"/>
          <p14:tracePt t="25036" x="2317750" y="4000500"/>
          <p14:tracePt t="25052" x="2317750" y="3994150"/>
          <p14:tracePt t="25069" x="2317750" y="3987800"/>
          <p14:tracePt t="25165" x="0" y="0"/>
        </p14:tracePtLst>
        <p14:tracePtLst>
          <p14:tracePt t="25712" x="2603500" y="4076700"/>
          <p14:tracePt t="25776" x="2616200" y="4076700"/>
          <p14:tracePt t="25790" x="2667000" y="4076700"/>
          <p14:tracePt t="25803" x="2711450" y="4076700"/>
          <p14:tracePt t="25819" x="2838450" y="4076700"/>
          <p14:tracePt t="25822" x="2914650" y="4076700"/>
          <p14:tracePt t="25837" x="3060700" y="4076700"/>
          <p14:tracePt t="25853" x="3200400" y="4076700"/>
          <p14:tracePt t="25869" x="3282950" y="4076700"/>
          <p14:tracePt t="25886" x="3321050" y="4076700"/>
          <p14:tracePt t="25902" x="3327400" y="4076700"/>
          <p14:tracePt t="25934" x="3333750" y="4076700"/>
          <p14:tracePt t="26781" x="0" y="0"/>
        </p14:tracePtLst>
        <p14:tracePtLst>
          <p14:tracePt t="29120" x="1162050" y="4826000"/>
          <p14:tracePt t="29131" x="1168400" y="4826000"/>
          <p14:tracePt t="29142" x="1174750" y="4826000"/>
          <p14:tracePt t="29158" x="1181100" y="4826000"/>
          <p14:tracePt t="29168" x="1187450" y="4826000"/>
          <p14:tracePt t="29185" x="1200150" y="4826000"/>
          <p14:tracePt t="29202" x="1238250" y="4826000"/>
          <p14:tracePt t="29205" x="1270000" y="4826000"/>
          <p14:tracePt t="29218" x="1314450" y="4826000"/>
          <p14:tracePt t="29221" x="1377950" y="4826000"/>
          <p14:tracePt t="29235" x="1454150" y="4826000"/>
          <p14:tracePt t="29252" x="1644650" y="4826000"/>
          <p14:tracePt t="29254" x="1746250" y="4826000"/>
          <p14:tracePt t="29269" x="1981200" y="4826000"/>
          <p14:tracePt t="29285" x="2197100" y="4826000"/>
          <p14:tracePt t="29301" x="2374900" y="4826000"/>
          <p14:tracePt t="29318" x="2508250" y="4826000"/>
          <p14:tracePt t="29335" x="2578100" y="4826000"/>
          <p14:tracePt t="29351" x="2609850" y="4826000"/>
          <p14:tracePt t="29368" x="2622550" y="4826000"/>
          <p14:tracePt t="29401" x="2628900" y="4826000"/>
          <p14:tracePt t="29418" x="2635250" y="4826000"/>
          <p14:tracePt t="29438" x="2641600" y="4826000"/>
          <p14:tracePt t="29925" x="0" y="0"/>
        </p14:tracePtLst>
        <p14:tracePtLst>
          <p14:tracePt t="30416" x="2457450" y="4565650"/>
          <p14:tracePt t="30427" x="2451100" y="4565650"/>
          <p14:tracePt t="30439" x="2444750" y="4565650"/>
          <p14:tracePt t="30451" x="2438400" y="4572000"/>
          <p14:tracePt t="30468" x="2432050" y="4578350"/>
          <p14:tracePt t="30485" x="2419350" y="4591050"/>
          <p14:tracePt t="30502" x="2413000" y="4603750"/>
          <p14:tracePt t="30517" x="2413000" y="4622800"/>
          <p14:tracePt t="30534" x="2413000" y="4635500"/>
          <p14:tracePt t="30551" x="2413000" y="4667250"/>
          <p14:tracePt t="30567" x="2413000" y="4692650"/>
          <p14:tracePt t="30584" x="2432050" y="4718050"/>
          <p14:tracePt t="30601" x="2463800" y="4749800"/>
          <p14:tracePt t="30617" x="2495550" y="4775200"/>
          <p14:tracePt t="30634" x="2540000" y="4794250"/>
          <p14:tracePt t="30651" x="2578100" y="4813300"/>
          <p14:tracePt t="30667" x="2616200" y="4826000"/>
          <p14:tracePt t="30669" x="2628900" y="4826000"/>
          <p14:tracePt t="30684" x="2679700" y="4838700"/>
          <p14:tracePt t="30701" x="2724150" y="4845050"/>
          <p14:tracePt t="30718" x="2774950" y="4845050"/>
          <p14:tracePt t="30734" x="2838450" y="4845050"/>
          <p14:tracePt t="30751" x="2895600" y="4845050"/>
          <p14:tracePt t="30767" x="2946400" y="4845050"/>
          <p14:tracePt t="30784" x="2984500" y="4845050"/>
          <p14:tracePt t="30801" x="3016250" y="4845050"/>
          <p14:tracePt t="30818" x="3041650" y="4838700"/>
          <p14:tracePt t="30822" x="3048000" y="4838700"/>
          <p14:tracePt t="30834" x="3067050" y="4832350"/>
          <p14:tracePt t="30854" x="3092450" y="4826000"/>
          <p14:tracePt t="30867" x="3092450" y="4819650"/>
          <p14:tracePt t="30884" x="3105150" y="4806950"/>
          <p14:tracePt t="30900" x="3111500" y="4794250"/>
          <p14:tracePt t="30917" x="3111500" y="4781550"/>
          <p14:tracePt t="30934" x="3111500" y="4768850"/>
          <p14:tracePt t="30950" x="3111500" y="4749800"/>
          <p14:tracePt t="30967" x="3111500" y="4730750"/>
          <p14:tracePt t="30984" x="3111500" y="4711700"/>
          <p14:tracePt t="31000" x="3111500" y="4692650"/>
          <p14:tracePt t="31017" x="3105150" y="4660900"/>
          <p14:tracePt t="31034" x="3098800" y="4641850"/>
          <p14:tracePt t="31050" x="3079750" y="4622800"/>
          <p14:tracePt t="31067" x="3060700" y="4616450"/>
          <p14:tracePt t="31084" x="3035300" y="4603750"/>
          <p14:tracePt t="31085" x="3028950" y="4597400"/>
          <p14:tracePt t="31100" x="3009900" y="4591050"/>
          <p14:tracePt t="31117" x="2990850" y="4591050"/>
          <p14:tracePt t="31134" x="2971800" y="4591050"/>
          <p14:tracePt t="31150" x="2952750" y="4591050"/>
          <p14:tracePt t="31167" x="2927350" y="4591050"/>
          <p14:tracePt t="31184" x="2908300" y="4591050"/>
          <p14:tracePt t="31200" x="2895600" y="4597400"/>
          <p14:tracePt t="31217" x="2882900" y="4603750"/>
          <p14:tracePt t="31234" x="2870200" y="4622800"/>
          <p14:tracePt t="31250" x="2863850" y="4635500"/>
          <p14:tracePt t="31267" x="2851150" y="4654550"/>
          <p14:tracePt t="31284" x="2844800" y="4673600"/>
          <p14:tracePt t="31300" x="2844800" y="4692650"/>
          <p14:tracePt t="31317" x="2844800" y="4711700"/>
          <p14:tracePt t="31334" x="2844800" y="4730750"/>
          <p14:tracePt t="31350" x="2851150" y="4768850"/>
          <p14:tracePt t="31367" x="2876550" y="4787900"/>
          <p14:tracePt t="31384" x="2901950" y="4800600"/>
          <p14:tracePt t="31400" x="2927350" y="4813300"/>
          <p14:tracePt t="31417" x="2965450" y="4826000"/>
          <p14:tracePt t="31434" x="2984500" y="4832350"/>
          <p14:tracePt t="31450" x="3016250" y="4832350"/>
          <p14:tracePt t="31454" x="3022600" y="4832350"/>
          <p14:tracePt t="31467" x="3035300" y="4832350"/>
          <p14:tracePt t="31485" x="3092450" y="4826000"/>
          <p14:tracePt t="31501" x="3124200" y="4806950"/>
          <p14:tracePt t="31517" x="3143250" y="4787900"/>
          <p14:tracePt t="31534" x="3155950" y="4768850"/>
          <p14:tracePt t="31550" x="3162300" y="4749800"/>
          <p14:tracePt t="31567" x="3168650" y="4743450"/>
          <p14:tracePt t="31584" x="3168650" y="4730750"/>
          <p14:tracePt t="31600" x="3168650" y="4718050"/>
          <p14:tracePt t="31617" x="3168650" y="4711700"/>
          <p14:tracePt t="31949" x="0" y="0"/>
        </p14:tracePtLst>
        <p14:tracePtLst>
          <p14:tracePt t="32872" x="406400" y="5740400"/>
          <p14:tracePt t="32967" x="400050" y="5727700"/>
          <p14:tracePt t="32979" x="393700" y="5708650"/>
          <p14:tracePt t="32992" x="374650" y="5670550"/>
          <p14:tracePt t="33007" x="355600" y="5619750"/>
          <p14:tracePt t="33018" x="342900" y="5594350"/>
          <p14:tracePt t="33033" x="323850" y="5537200"/>
          <p14:tracePt t="33050" x="304800" y="5473700"/>
          <p14:tracePt t="33054" x="298450" y="5448300"/>
          <p14:tracePt t="33067" x="285750" y="5422900"/>
          <p14:tracePt t="33083" x="273050" y="5384800"/>
          <p14:tracePt t="33085" x="266700" y="5346700"/>
          <p14:tracePt t="33100" x="260350" y="5302250"/>
          <p14:tracePt t="33116" x="254000" y="5264150"/>
          <p14:tracePt t="33133" x="241300" y="5226050"/>
          <p14:tracePt t="33150" x="241300" y="5200650"/>
          <p14:tracePt t="33166" x="241300" y="5187950"/>
          <p14:tracePt t="33183" x="241300" y="5181600"/>
          <p14:tracePt t="33445" x="0" y="0"/>
        </p14:tracePtLst>
        <p14:tracePtLst>
          <p14:tracePt t="35134" x="514350" y="5086350"/>
          <p14:tracePt t="35165" x="527050" y="5086350"/>
          <p14:tracePt t="35175" x="546100" y="5086350"/>
          <p14:tracePt t="35182" x="571500" y="5086350"/>
          <p14:tracePt t="35199" x="654050" y="5092700"/>
          <p14:tracePt t="35216" x="742950" y="5092700"/>
          <p14:tracePt t="35232" x="857250" y="5092700"/>
          <p14:tracePt t="35249" x="971550" y="5092700"/>
          <p14:tracePt t="35266" x="1092200" y="5092700"/>
          <p14:tracePt t="35282" x="1219200" y="5092700"/>
          <p14:tracePt t="35299" x="1365250" y="5092700"/>
          <p14:tracePt t="35301" x="1441450" y="5092700"/>
          <p14:tracePt t="35316" x="1524000" y="5092700"/>
          <p14:tracePt t="35332" x="1758950" y="5092700"/>
          <p14:tracePt t="35349" x="1905000" y="5092700"/>
          <p14:tracePt t="35366" x="2025650" y="5092700"/>
          <p14:tracePt t="35382" x="2076450" y="5092700"/>
          <p14:tracePt t="35399" x="2108200" y="5092700"/>
          <p14:tracePt t="35416" x="2127250" y="5092700"/>
          <p14:tracePt t="35432" x="2139950" y="5092700"/>
          <p14:tracePt t="35449" x="2152650" y="5092700"/>
          <p14:tracePt t="36549" x="0" y="0"/>
        </p14:tracePtLst>
        <p14:tracePtLst>
          <p14:tracePt t="42158" x="5822950" y="1263650"/>
          <p14:tracePt t="42183" x="5822950" y="1276350"/>
          <p14:tracePt t="42192" x="5822950" y="1289050"/>
          <p14:tracePt t="42203" x="5822950" y="1295400"/>
          <p14:tracePt t="42214" x="5822950" y="1333500"/>
          <p14:tracePt t="42230" x="5829300" y="1365250"/>
          <p14:tracePt t="42247" x="5835650" y="1390650"/>
          <p14:tracePt t="42264" x="5848350" y="1422400"/>
          <p14:tracePt t="42280" x="5861050" y="1447800"/>
          <p14:tracePt t="42297" x="5880100" y="1473200"/>
          <p14:tracePt t="42314" x="5905500" y="1492250"/>
          <p14:tracePt t="42330" x="5943600" y="1517650"/>
          <p14:tracePt t="42347" x="5994400" y="1543050"/>
          <p14:tracePt t="42363" x="6026150" y="1549400"/>
          <p14:tracePt t="42365" x="6051550" y="1555750"/>
          <p14:tracePt t="42380" x="6076950" y="1555750"/>
          <p14:tracePt t="42397" x="6102350" y="1555750"/>
          <p14:tracePt t="42413" x="6121400" y="1555750"/>
          <p14:tracePt t="42430" x="6146800" y="1549400"/>
          <p14:tracePt t="42447" x="6165850" y="1536700"/>
          <p14:tracePt t="42463" x="6178550" y="1524000"/>
          <p14:tracePt t="42480" x="6184900" y="1504950"/>
          <p14:tracePt t="42497" x="6191250" y="1492250"/>
          <p14:tracePt t="42513" x="6197600" y="1479550"/>
          <p14:tracePt t="42530" x="6203950" y="1460500"/>
          <p14:tracePt t="42547" x="6210300" y="1435100"/>
          <p14:tracePt t="42563" x="6210300" y="1428750"/>
          <p14:tracePt t="42580" x="6210300" y="1403350"/>
          <p14:tracePt t="42596" x="6210300" y="1371600"/>
          <p14:tracePt t="42613" x="6197600" y="1358900"/>
          <p14:tracePt t="42630" x="6197600" y="1346200"/>
          <p14:tracePt t="42647" x="6184900" y="1333500"/>
          <p14:tracePt t="42663" x="6165850" y="1314450"/>
          <p14:tracePt t="42680" x="6140450" y="1301750"/>
          <p14:tracePt t="42696" x="6121400" y="1289050"/>
          <p14:tracePt t="42713" x="6083300" y="1270000"/>
          <p14:tracePt t="42730" x="6038850" y="1250950"/>
          <p14:tracePt t="42746" x="6007100" y="1244600"/>
          <p14:tracePt t="42750" x="5994400" y="1244600"/>
          <p14:tracePt t="42763" x="5962650" y="1238250"/>
          <p14:tracePt t="42780" x="5930900" y="1238250"/>
          <p14:tracePt t="42797" x="5924550" y="1238250"/>
          <p14:tracePt t="42813" x="5911850" y="1238250"/>
          <p14:tracePt t="42830" x="5899150" y="1250950"/>
          <p14:tracePt t="42846" x="5886450" y="1282700"/>
          <p14:tracePt t="42863" x="5880100" y="1320800"/>
          <p14:tracePt t="42880" x="5880100" y="1358900"/>
          <p14:tracePt t="42896" x="5880100" y="1397000"/>
          <p14:tracePt t="42913" x="5886450" y="1441450"/>
          <p14:tracePt t="42930" x="5899150" y="1460500"/>
          <p14:tracePt t="42946" x="5911850" y="1473200"/>
          <p14:tracePt t="42949" x="5924550" y="1479550"/>
          <p14:tracePt t="42963" x="5937250" y="1485900"/>
          <p14:tracePt t="42980" x="5943600" y="1485900"/>
          <p14:tracePt t="42997" x="5975350" y="1485900"/>
          <p14:tracePt t="43013" x="6013450" y="1479550"/>
          <p14:tracePt t="43030" x="6051550" y="1460500"/>
          <p14:tracePt t="43046" x="6070600" y="1441450"/>
          <p14:tracePt t="43063" x="6089650" y="1422400"/>
          <p14:tracePt t="43080" x="6096000" y="1409700"/>
          <p14:tracePt t="43097" x="6102350" y="1397000"/>
          <p14:tracePt t="43113" x="6102350" y="1390650"/>
          <p14:tracePt t="43130" x="6102350" y="1384300"/>
          <p14:tracePt t="43147" x="6102350" y="1377950"/>
          <p14:tracePt t="43333" x="0" y="0"/>
        </p14:tracePtLst>
        <p14:tracePtLst>
          <p14:tracePt t="44256" x="4991100" y="1962150"/>
          <p14:tracePt t="44303" x="4997450" y="1962150"/>
          <p14:tracePt t="44314" x="5022850" y="1962150"/>
          <p14:tracePt t="44330" x="5086350" y="1962150"/>
          <p14:tracePt t="44347" x="5194300" y="1962150"/>
          <p14:tracePt t="44351" x="5257800" y="1962150"/>
          <p14:tracePt t="44367" x="5403850" y="1962150"/>
          <p14:tracePt t="44382" x="5543550" y="1962150"/>
          <p14:tracePt t="44396" x="5657850" y="1962150"/>
          <p14:tracePt t="44413" x="5734050" y="1962150"/>
          <p14:tracePt t="44429" x="5772150" y="1962150"/>
          <p14:tracePt t="44446" x="5784850" y="1962150"/>
          <p14:tracePt t="44637" x="0" y="0"/>
        </p14:tracePtLst>
        <p14:tracePtLst>
          <p14:tracePt t="45351" x="5816600" y="1955800"/>
          <p14:tracePt t="45393" x="5822950" y="1955800"/>
          <p14:tracePt t="45408" x="5880100" y="1955800"/>
          <p14:tracePt t="45424" x="5943600" y="1955800"/>
          <p14:tracePt t="45443" x="6051550" y="1955800"/>
          <p14:tracePt t="45458" x="6146800" y="1955800"/>
          <p14:tracePt t="45461" x="6191250" y="1955800"/>
          <p14:tracePt t="45470" x="6223000" y="1955800"/>
          <p14:tracePt t="45479" x="6254750" y="1968500"/>
          <p14:tracePt t="45496" x="6273800" y="1968500"/>
          <p14:tracePt t="45512" x="6286500" y="1968500"/>
          <p14:tracePt t="45669" x="0" y="0"/>
        </p14:tracePtLst>
        <p14:tracePtLst>
          <p14:tracePt t="46415" x="7010400" y="1993900"/>
          <p14:tracePt t="46487" x="7016750" y="1993900"/>
          <p14:tracePt t="46502" x="7029450" y="1993900"/>
          <p14:tracePt t="46517" x="7073900" y="1993900"/>
          <p14:tracePt t="46529" x="7092950" y="1993900"/>
          <p14:tracePt t="46546" x="7175500" y="1993900"/>
          <p14:tracePt t="46550" x="7219950" y="1993900"/>
          <p14:tracePt t="46562" x="7277100" y="1993900"/>
          <p14:tracePt t="46579" x="7378700" y="1993900"/>
          <p14:tracePt t="46581" x="7416800" y="1993900"/>
          <p14:tracePt t="46595" x="7435850" y="1993900"/>
          <p14:tracePt t="46612" x="7467600" y="1993900"/>
          <p14:tracePt t="46869" x="0" y="0"/>
        </p14:tracePtLst>
        <p14:tracePtLst>
          <p14:tracePt t="49447" x="8369300" y="2000250"/>
          <p14:tracePt t="49462" x="8375650" y="2000250"/>
          <p14:tracePt t="49472" x="8382000" y="2000250"/>
          <p14:tracePt t="49482" x="8401050" y="2000250"/>
          <p14:tracePt t="49495" x="8451850" y="2006600"/>
          <p14:tracePt t="49511" x="8509000" y="2006600"/>
          <p14:tracePt t="49529" x="8591550" y="2019300"/>
          <p14:tracePt t="49544" x="8693150" y="2019300"/>
          <p14:tracePt t="49561" x="8775700" y="2019300"/>
          <p14:tracePt t="49578" x="8851900" y="2019300"/>
          <p14:tracePt t="49594" x="8909050" y="2019300"/>
          <p14:tracePt t="49611" x="8953500" y="2019300"/>
          <p14:tracePt t="49627" x="8985250" y="2019300"/>
          <p14:tracePt t="49628" x="8991600" y="2019300"/>
          <p14:tracePt t="49644" x="8997950" y="2019300"/>
          <p14:tracePt t="49765" x="0" y="0"/>
        </p14:tracePtLst>
        <p14:tracePtLst>
          <p14:tracePt t="50273" x="8959850" y="1765300"/>
          <p14:tracePt t="50286" x="8947150" y="1765300"/>
          <p14:tracePt t="50298" x="8947150" y="1771650"/>
          <p14:tracePt t="50311" x="8934450" y="1778000"/>
          <p14:tracePt t="50328" x="8928100" y="1797050"/>
          <p14:tracePt t="50344" x="8915400" y="1822450"/>
          <p14:tracePt t="50361" x="8909050" y="1835150"/>
          <p14:tracePt t="50378" x="8909050" y="1854200"/>
          <p14:tracePt t="50382" x="8909050" y="1866900"/>
          <p14:tracePt t="50395" x="8909050" y="1873250"/>
          <p14:tracePt t="50411" x="8909050" y="1905000"/>
          <p14:tracePt t="50428" x="8928100" y="1924050"/>
          <p14:tracePt t="50429" x="8934450" y="1936750"/>
          <p14:tracePt t="50444" x="8966200" y="1962150"/>
          <p14:tracePt t="50461" x="9004300" y="1981200"/>
          <p14:tracePt t="50477" x="9042400" y="1987550"/>
          <p14:tracePt t="50494" x="9074150" y="1993900"/>
          <p14:tracePt t="50510" x="9093200" y="1993900"/>
          <p14:tracePt t="50527" x="9099550" y="1993900"/>
          <p14:tracePt t="50544" x="9112250" y="1993900"/>
          <p14:tracePt t="50560" x="9118600" y="1981200"/>
          <p14:tracePt t="50577" x="9118600" y="1968500"/>
          <p14:tracePt t="50594" x="9118600" y="1930400"/>
          <p14:tracePt t="50610" x="9118600" y="1911350"/>
          <p14:tracePt t="50613" x="9118600" y="1898650"/>
          <p14:tracePt t="50644" x="9118600" y="1879600"/>
          <p14:tracePt t="50660" x="9118600" y="1866900"/>
          <p14:tracePt t="50677" x="9118600" y="1860550"/>
          <p14:tracePt t="50893" x="0" y="0"/>
        </p14:tracePtLst>
        <p14:tracePtLst>
          <p14:tracePt t="51870" x="9366250" y="1962150"/>
          <p14:tracePt t="52015" x="9378950" y="1962150"/>
          <p14:tracePt t="52025" x="9391650" y="1962150"/>
          <p14:tracePt t="52035" x="9417050" y="1962150"/>
          <p14:tracePt t="52046" x="9455150" y="1962150"/>
          <p14:tracePt t="52061" x="9505950" y="1962150"/>
          <p14:tracePt t="52077" x="9544050" y="1962150"/>
          <p14:tracePt t="52094" x="9594850" y="1962150"/>
          <p14:tracePt t="52110" x="9639300" y="1962150"/>
          <p14:tracePt t="52127" x="9696450" y="1962150"/>
          <p14:tracePt t="52143" x="9772650" y="1962150"/>
          <p14:tracePt t="52160" x="9867900" y="1962150"/>
          <p14:tracePt t="52177" x="9956800" y="1962150"/>
          <p14:tracePt t="52193" x="10039350" y="1962150"/>
          <p14:tracePt t="52210" x="10102850" y="1962150"/>
          <p14:tracePt t="52213" x="10140950" y="1962150"/>
          <p14:tracePt t="52227" x="10160000" y="1962150"/>
          <p14:tracePt t="52230" x="10185400" y="1962150"/>
          <p14:tracePt t="52243" x="10210800" y="1962150"/>
          <p14:tracePt t="52260" x="10248900" y="1962150"/>
          <p14:tracePt t="52276" x="10267950" y="1962150"/>
          <p14:tracePt t="52293" x="10287000" y="1962150"/>
          <p14:tracePt t="52310" x="10312400" y="1962150"/>
          <p14:tracePt t="52327" x="10350500" y="1962150"/>
          <p14:tracePt t="52343" x="10369550" y="1962150"/>
          <p14:tracePt t="52360" x="10388600" y="1962150"/>
          <p14:tracePt t="52377" x="10407650" y="1962150"/>
          <p14:tracePt t="52393" x="10426700" y="1962150"/>
          <p14:tracePt t="52410" x="10445750" y="1962150"/>
          <p14:tracePt t="52427" x="10464800" y="1962150"/>
          <p14:tracePt t="52429" x="10471150" y="1962150"/>
          <p14:tracePt t="52446" x="10477500" y="1962150"/>
          <p14:tracePt t="52460" x="10483850" y="1962150"/>
          <p14:tracePt t="52509" x="10490200" y="1962150"/>
          <p14:tracePt t="52965" x="0" y="0"/>
        </p14:tracePtLst>
        <p14:tracePtLst>
          <p14:tracePt t="56673" x="6616700" y="2463800"/>
          <p14:tracePt t="56734" x="6623050" y="2463800"/>
          <p14:tracePt t="56751" x="6629400" y="2463800"/>
          <p14:tracePt t="56762" x="6642100" y="2463800"/>
          <p14:tracePt t="56776" x="6680200" y="2463800"/>
          <p14:tracePt t="56792" x="6762750" y="2463800"/>
          <p14:tracePt t="56809" x="6921500" y="2463800"/>
          <p14:tracePt t="56826" x="7112000" y="2463800"/>
          <p14:tracePt t="56842" x="7302500" y="2463800"/>
          <p14:tracePt t="56845" x="7397750" y="2463800"/>
          <p14:tracePt t="56859" x="7473950" y="2463800"/>
          <p14:tracePt t="56876" x="7550150" y="2463800"/>
          <p14:tracePt t="56893" x="7569200" y="2463800"/>
          <p14:tracePt t="57118" x="0" y="0"/>
        </p14:tracePtLst>
        <p14:tracePtLst>
          <p14:tracePt t="57638" x="6502400" y="2501900"/>
          <p14:tracePt t="57649" x="6496050" y="2527300"/>
          <p14:tracePt t="57663" x="6496050" y="2546350"/>
          <p14:tracePt t="57675" x="6496050" y="2552700"/>
          <p14:tracePt t="57691" x="6496050" y="2578100"/>
          <p14:tracePt t="57708" x="6502400" y="2597150"/>
          <p14:tracePt t="57725" x="6521450" y="2603500"/>
          <p14:tracePt t="57742" x="6540500" y="2616200"/>
          <p14:tracePt t="57758" x="6559550" y="2622550"/>
          <p14:tracePt t="57775" x="6597650" y="2622550"/>
          <p14:tracePt t="57791" x="6635750" y="2622550"/>
          <p14:tracePt t="57808" x="6673850" y="2622550"/>
          <p14:tracePt t="57825" x="6692900" y="2622550"/>
          <p14:tracePt t="57841" x="6699250" y="2622550"/>
          <p14:tracePt t="57858" x="6699250" y="2616200"/>
          <p14:tracePt t="57902" x="6699250" y="2609850"/>
          <p14:tracePt t="57910" x="6699250" y="2597150"/>
          <p14:tracePt t="57910" x="0" y="0"/>
        </p14:tracePtLst>
        <p14:tracePtLst>
          <p14:tracePt t="58526" x="5048250" y="2641600"/>
          <p14:tracePt t="58592" x="5073650" y="2641600"/>
          <p14:tracePt t="58602" x="5111750" y="2641600"/>
          <p14:tracePt t="58614" x="5251450" y="2641600"/>
          <p14:tracePt t="58625" x="5346700" y="2641600"/>
          <p14:tracePt t="58641" x="5543550" y="2641600"/>
          <p14:tracePt t="58658" x="5746750" y="2641600"/>
          <p14:tracePt t="58663" x="5842000" y="2641600"/>
          <p14:tracePt t="58674" x="5911850" y="2641600"/>
          <p14:tracePt t="58691" x="6013450" y="2641600"/>
          <p14:tracePt t="58708" x="6064250" y="2641600"/>
          <p14:tracePt t="58709" x="6089650" y="2641600"/>
          <p14:tracePt t="58725" x="6140450" y="2641600"/>
          <p14:tracePt t="58741" x="6210300" y="2641600"/>
          <p14:tracePt t="58758" x="6311900" y="2641600"/>
          <p14:tracePt t="58774" x="6407150" y="2641600"/>
          <p14:tracePt t="58791" x="6464300" y="2641600"/>
          <p14:tracePt t="58808" x="6489700" y="2641600"/>
          <p14:tracePt t="58824" x="6508750" y="2641600"/>
          <p14:tracePt t="58841" x="6521450" y="2641600"/>
          <p14:tracePt t="58858" x="6527800" y="2641600"/>
          <p14:tracePt t="58874" x="6534150" y="2641600"/>
          <p14:tracePt t="59142" x="6540500" y="2641600"/>
          <p14:tracePt t="59153" x="6546850" y="2641600"/>
          <p14:tracePt t="59165" x="6559550" y="2647950"/>
          <p14:tracePt t="59191" x="6572250" y="2647950"/>
          <p14:tracePt t="59981" x="0" y="0"/>
        </p14:tracePtLst>
        <p14:tracePtLst>
          <p14:tracePt t="62143" x="5410200" y="2857500"/>
          <p14:tracePt t="62153" x="5416550" y="2857500"/>
          <p14:tracePt t="62167" x="5422900" y="2857500"/>
          <p14:tracePt t="62178" x="5429250" y="2857500"/>
          <p14:tracePt t="62190" x="5448300" y="2857500"/>
          <p14:tracePt t="62207" x="5492750" y="2857500"/>
          <p14:tracePt t="62224" x="5543550" y="2857500"/>
          <p14:tracePt t="62240" x="5645150" y="2870200"/>
          <p14:tracePt t="62257" x="5740400" y="2870200"/>
          <p14:tracePt t="62273" x="5848350" y="2870200"/>
          <p14:tracePt t="62290" x="5975350" y="2870200"/>
          <p14:tracePt t="62306" x="6121400" y="2870200"/>
          <p14:tracePt t="62323" x="6299200" y="2870200"/>
          <p14:tracePt t="62326" x="6407150" y="2870200"/>
          <p14:tracePt t="62341" x="6635750" y="2870200"/>
          <p14:tracePt t="62357" x="6915150" y="2870200"/>
          <p14:tracePt t="62373" x="7219950" y="2870200"/>
          <p14:tracePt t="62390" x="7486650" y="2870200"/>
          <p14:tracePt t="62407" x="7702550" y="2870200"/>
          <p14:tracePt t="62423" x="7905750" y="2870200"/>
          <p14:tracePt t="62440" x="8083550" y="2870200"/>
          <p14:tracePt t="62457" x="8261350" y="2870200"/>
          <p14:tracePt t="62473" x="8439150" y="2870200"/>
          <p14:tracePt t="62478" x="8534400" y="2870200"/>
          <p14:tracePt t="62490" x="8629650" y="2870200"/>
          <p14:tracePt t="62507" x="8801100" y="2870200"/>
          <p14:tracePt t="62509" x="8883650" y="2870200"/>
          <p14:tracePt t="62523" x="8959850" y="2870200"/>
          <p14:tracePt t="62541" x="9105900" y="2870200"/>
          <p14:tracePt t="62557" x="9175750" y="2870200"/>
          <p14:tracePt t="62573" x="9220200" y="2870200"/>
          <p14:tracePt t="62590" x="9264650" y="2870200"/>
          <p14:tracePt t="62607" x="9315450" y="2870200"/>
          <p14:tracePt t="62623" x="9359900" y="2870200"/>
          <p14:tracePt t="62640" x="9410700" y="2870200"/>
          <p14:tracePt t="62657" x="9448800" y="2870200"/>
          <p14:tracePt t="62674" x="9474200" y="2870200"/>
          <p14:tracePt t="62690" x="9480550" y="2870200"/>
          <p14:tracePt t="62706" x="9486900" y="2870200"/>
          <p14:tracePt t="62725" x="9493250" y="2870200"/>
          <p14:tracePt t="62741" x="9499600" y="2870200"/>
          <p14:tracePt t="62973" x="0" y="0"/>
        </p14:tracePtLst>
        <p14:tracePtLst>
          <p14:tracePt t="67167" x="7029450" y="3149600"/>
          <p14:tracePt t="67198" x="7035800" y="3149600"/>
          <p14:tracePt t="67208" x="7054850" y="3149600"/>
          <p14:tracePt t="67222" x="7131050" y="3149600"/>
          <p14:tracePt t="67239" x="7270750" y="3149600"/>
          <p14:tracePt t="67255" x="7404100" y="3149600"/>
          <p14:tracePt t="67272" x="7493000" y="3149600"/>
          <p14:tracePt t="67289" x="7505700" y="3149600"/>
          <p14:tracePt t="67305" x="7512050" y="3149600"/>
          <p14:tracePt t="67413" x="0" y="0"/>
        </p14:tracePtLst>
        <p14:tracePtLst>
          <p14:tracePt t="67926" x="5816600" y="2959100"/>
          <p14:tracePt t="67937" x="5816600" y="2965450"/>
          <p14:tracePt t="67947" x="5816600" y="2971800"/>
          <p14:tracePt t="67958" x="5816600" y="2997200"/>
          <p14:tracePt t="67972" x="5816600" y="3003550"/>
          <p14:tracePt t="67974" x="5816600" y="3022600"/>
          <p14:tracePt t="67989" x="5816600" y="3054350"/>
          <p14:tracePt t="68005" x="5822950" y="3098800"/>
          <p14:tracePt t="68021" x="5842000" y="3130550"/>
          <p14:tracePt t="68038" x="5886450" y="3168650"/>
          <p14:tracePt t="68055" x="5949950" y="3206750"/>
          <p14:tracePt t="68071" x="6019800" y="3225800"/>
          <p14:tracePt t="68088" x="6057900" y="3232150"/>
          <p14:tracePt t="68105" x="6102350" y="3232150"/>
          <p14:tracePt t="68122" x="6127750" y="3232150"/>
          <p14:tracePt t="68125" x="6146800" y="3232150"/>
          <p14:tracePt t="68138" x="6153150" y="3225800"/>
          <p14:tracePt t="68155" x="6172200" y="3206750"/>
          <p14:tracePt t="68158" x="6178550" y="3194050"/>
          <p14:tracePt t="68171" x="6178550" y="3187700"/>
          <p14:tracePt t="68188" x="6184900" y="3149600"/>
          <p14:tracePt t="68204" x="6184900" y="3117850"/>
          <p14:tracePt t="68221" x="6172200" y="3098800"/>
          <p14:tracePt t="68238" x="6159500" y="3073400"/>
          <p14:tracePt t="68255" x="6134100" y="3067050"/>
          <p14:tracePt t="68271" x="6115050" y="3054350"/>
          <p14:tracePt t="68288" x="6096000" y="3048000"/>
          <p14:tracePt t="68305" x="6076950" y="3048000"/>
          <p14:tracePt t="68321" x="6057900" y="3048000"/>
          <p14:tracePt t="68338" x="6038850" y="3048000"/>
          <p14:tracePt t="68342" x="6026150" y="3048000"/>
          <p14:tracePt t="68355" x="6019800" y="3048000"/>
          <p14:tracePt t="68371" x="6007100" y="3048000"/>
          <p14:tracePt t="68388" x="5988050" y="3048000"/>
          <p14:tracePt t="68405" x="5981700" y="3054350"/>
          <p14:tracePt t="68421" x="5975350" y="3060700"/>
          <p14:tracePt t="68438" x="5969000" y="3067050"/>
          <p14:tracePt t="68455" x="5969000" y="3073400"/>
          <p14:tracePt t="68471" x="5969000" y="3079750"/>
          <p14:tracePt t="68488" x="5975350" y="3105150"/>
          <p14:tracePt t="68504" x="5981700" y="3117850"/>
          <p14:tracePt t="68521" x="6013450" y="3130550"/>
          <p14:tracePt t="68538" x="6038850" y="3143250"/>
          <p14:tracePt t="68541" x="6045200" y="3143250"/>
          <p14:tracePt t="68555" x="6064250" y="3149600"/>
          <p14:tracePt t="68571" x="6076950" y="3149600"/>
          <p14:tracePt t="68574" x="6083300" y="3149600"/>
          <p14:tracePt t="68588" x="6089650" y="3149600"/>
          <p14:tracePt t="68604" x="6108700" y="3143250"/>
          <p14:tracePt t="68621" x="6108700" y="3136900"/>
          <p14:tracePt t="68638" x="6108700" y="3117850"/>
          <p14:tracePt t="68654" x="6108700" y="3079750"/>
          <p14:tracePt t="68671" x="6089650" y="3054350"/>
          <p14:tracePt t="68688" x="6051550" y="3022600"/>
          <p14:tracePt t="68704" x="5994400" y="2997200"/>
          <p14:tracePt t="68721" x="5930900" y="2971800"/>
          <p14:tracePt t="68738" x="5899150" y="2971800"/>
          <p14:tracePt t="68754" x="5880100" y="2971800"/>
          <p14:tracePt t="68771" x="5873750" y="2971800"/>
          <p14:tracePt t="68773" x="5861050" y="2971800"/>
          <p14:tracePt t="68788" x="5861050" y="2978150"/>
          <p14:tracePt t="68804" x="5861050" y="3009900"/>
          <p14:tracePt t="68821" x="5861050" y="3041650"/>
          <p14:tracePt t="68838" x="5873750" y="3073400"/>
          <p14:tracePt t="68854" x="5905500" y="3098800"/>
          <p14:tracePt t="68871" x="5949950" y="3130550"/>
          <p14:tracePt t="68888" x="6000750" y="3155950"/>
          <p14:tracePt t="68905" x="6045200" y="3168650"/>
          <p14:tracePt t="68921" x="6076950" y="3175000"/>
          <p14:tracePt t="68938" x="6102350" y="3175000"/>
          <p14:tracePt t="68954" x="6121400" y="3175000"/>
          <p14:tracePt t="68971" x="6121400" y="3168650"/>
          <p14:tracePt t="68988" x="6121400" y="3136900"/>
          <p14:tracePt t="68990" x="6115050" y="3117850"/>
          <p14:tracePt t="69005" x="6102350" y="3092450"/>
          <p14:tracePt t="69021" x="6064250" y="3073400"/>
          <p14:tracePt t="69038" x="6032500" y="3054350"/>
          <p14:tracePt t="69054" x="5988050" y="3035300"/>
          <p14:tracePt t="69071" x="5969000" y="3022600"/>
          <p14:tracePt t="69088" x="5962650" y="3022600"/>
          <p14:tracePt t="69565" x="0" y="0"/>
        </p14:tracePtLst>
        <p14:tracePtLst>
          <p14:tracePt t="71031" x="6350000" y="2527300"/>
          <p14:tracePt t="71042" x="6356350" y="2546350"/>
          <p14:tracePt t="71054" x="6369050" y="2590800"/>
          <p14:tracePt t="71070" x="6394450" y="2628900"/>
          <p14:tracePt t="71087" x="6419850" y="2654300"/>
          <p14:tracePt t="71103" x="6451600" y="2679700"/>
          <p14:tracePt t="71120" x="6502400" y="2698750"/>
          <p14:tracePt t="71137" x="6540500" y="2698750"/>
          <p14:tracePt t="71154" x="6578600" y="2698750"/>
          <p14:tracePt t="71170" x="6623050" y="2698750"/>
          <p14:tracePt t="71187" x="6642100" y="2686050"/>
          <p14:tracePt t="71189" x="6654800" y="2679700"/>
          <p14:tracePt t="71203" x="6661150" y="2673350"/>
          <p14:tracePt t="71220" x="6680200" y="2641600"/>
          <p14:tracePt t="71237" x="6680200" y="2628900"/>
          <p14:tracePt t="71254" x="6686550" y="2603500"/>
          <p14:tracePt t="71270" x="6686550" y="2578100"/>
          <p14:tracePt t="71287" x="6686550" y="2559050"/>
          <p14:tracePt t="71303" x="6673850" y="2540000"/>
          <p14:tracePt t="71320" x="6673850" y="2527300"/>
          <p14:tracePt t="71337" x="6661150" y="2514600"/>
          <p14:tracePt t="71354" x="6642100" y="2501900"/>
          <p14:tracePt t="71357" x="6629400" y="2495550"/>
          <p14:tracePt t="71370" x="6610350" y="2489200"/>
          <p14:tracePt t="71387" x="6597650" y="2489200"/>
          <p14:tracePt t="71403" x="6584950" y="2489200"/>
          <p14:tracePt t="71405" x="6578600" y="2489200"/>
          <p14:tracePt t="71437" x="6572250" y="2489200"/>
          <p14:tracePt t="71454" x="6559550" y="2489200"/>
          <p14:tracePt t="71470" x="6553200" y="2501900"/>
          <p14:tracePt t="71487" x="6553200" y="2520950"/>
          <p14:tracePt t="71503" x="6553200" y="2546350"/>
          <p14:tracePt t="71520" x="6553200" y="2571750"/>
          <p14:tracePt t="71537" x="6559550" y="2597150"/>
          <p14:tracePt t="71553" x="6565900" y="2609850"/>
          <p14:tracePt t="71570" x="6578600" y="2622550"/>
          <p14:tracePt t="71590" x="6584950" y="2622550"/>
          <p14:tracePt t="71603" x="6597650" y="2622550"/>
          <p14:tracePt t="71620" x="6616700" y="2622550"/>
          <p14:tracePt t="71637" x="6654800" y="2622550"/>
          <p14:tracePt t="71653" x="6673850" y="2597150"/>
          <p14:tracePt t="71670" x="6686550" y="2571750"/>
          <p14:tracePt t="71687" x="6686550" y="2552700"/>
          <p14:tracePt t="71703" x="6686550" y="2527300"/>
          <p14:tracePt t="71720" x="6686550" y="2501900"/>
          <p14:tracePt t="71737" x="6667500" y="2482850"/>
          <p14:tracePt t="71753" x="6642100" y="2470150"/>
          <p14:tracePt t="71770" x="6616700" y="2470150"/>
          <p14:tracePt t="71774" x="6597650" y="2470150"/>
          <p14:tracePt t="71787" x="6591300" y="2470150"/>
          <p14:tracePt t="71803" x="6553200" y="2470150"/>
          <p14:tracePt t="71820" x="6527800" y="2508250"/>
          <p14:tracePt t="71837" x="6521450" y="2520950"/>
          <p14:tracePt t="71853" x="6521450" y="2540000"/>
          <p14:tracePt t="71870" x="6527800" y="2565400"/>
          <p14:tracePt t="71887" x="6534150" y="2571750"/>
          <p14:tracePt t="71903" x="6540500" y="2578100"/>
          <p14:tracePt t="71920" x="6546850" y="2578100"/>
          <p14:tracePt t="71975" x="6553200" y="2578100"/>
          <p14:tracePt t="71984" x="6559550" y="2578100"/>
          <p14:tracePt t="73870" x="6565900" y="2571750"/>
          <p14:tracePt t="73870" x="0" y="0"/>
        </p14:tracePtLst>
        <p14:tracePtLst>
          <p14:tracePt t="77079" x="9105900" y="3219450"/>
          <p14:tracePt t="77090" x="9099550" y="3225800"/>
          <p14:tracePt t="77102" x="9093200" y="3238500"/>
          <p14:tracePt t="77118" x="9093200" y="3244850"/>
          <p14:tracePt t="77135" x="9093200" y="3263900"/>
          <p14:tracePt t="77152" x="9086850" y="3282950"/>
          <p14:tracePt t="77169" x="9080500" y="3308350"/>
          <p14:tracePt t="77186" x="9080500" y="3321050"/>
          <p14:tracePt t="77190" x="9080500" y="3333750"/>
          <p14:tracePt t="77202" x="9080500" y="3346450"/>
          <p14:tracePt t="77218" x="9080500" y="3371850"/>
          <p14:tracePt t="77222" x="9080500" y="3378200"/>
          <p14:tracePt t="77235" x="9080500" y="3384550"/>
          <p14:tracePt t="77251" x="9093200" y="3403600"/>
          <p14:tracePt t="77268" x="9118600" y="3416300"/>
          <p14:tracePt t="77285" x="9150350" y="3429000"/>
          <p14:tracePt t="77301" x="9194800" y="3441700"/>
          <p14:tracePt t="77318" x="9239250" y="3448050"/>
          <p14:tracePt t="77335" x="9302750" y="3448050"/>
          <p14:tracePt t="77351" x="9378950" y="3448050"/>
          <p14:tracePt t="77368" x="9455150" y="3448050"/>
          <p14:tracePt t="77385" x="9512300" y="3448050"/>
          <p14:tracePt t="77402" x="9537700" y="3441700"/>
          <p14:tracePt t="77418" x="9544050" y="3435350"/>
          <p14:tracePt t="77435" x="9556750" y="3422650"/>
          <p14:tracePt t="77451" x="9563100" y="3403600"/>
          <p14:tracePt t="77453" x="9563100" y="3397250"/>
          <p14:tracePt t="77468" x="9563100" y="3371850"/>
          <p14:tracePt t="77485" x="9563100" y="3352800"/>
          <p14:tracePt t="77501" x="9563100" y="3321050"/>
          <p14:tracePt t="77518" x="9556750" y="3308350"/>
          <p14:tracePt t="77535" x="9550400" y="3295650"/>
          <p14:tracePt t="77551" x="9531350" y="3276600"/>
          <p14:tracePt t="77568" x="9499600" y="3257550"/>
          <p14:tracePt t="77585" x="9455150" y="3232150"/>
          <p14:tracePt t="77601" x="9417050" y="3219450"/>
          <p14:tracePt t="77618" x="9378950" y="3206750"/>
          <p14:tracePt t="77621" x="9366250" y="3206750"/>
          <p14:tracePt t="77635" x="9359900" y="3206750"/>
          <p14:tracePt t="77637" x="9340850" y="3206750"/>
          <p14:tracePt t="77651" x="9328150" y="3206750"/>
          <p14:tracePt t="77668" x="9296400" y="3213100"/>
          <p14:tracePt t="77685" x="9277350" y="3225800"/>
          <p14:tracePt t="77701" x="9264650" y="3244850"/>
          <p14:tracePt t="77718" x="9258300" y="3270250"/>
          <p14:tracePt t="77734" x="9245600" y="3289300"/>
          <p14:tracePt t="77751" x="9232900" y="3308350"/>
          <p14:tracePt t="77768" x="9232900" y="3333750"/>
          <p14:tracePt t="77785" x="9232900" y="3359150"/>
          <p14:tracePt t="77789" x="9239250" y="3378200"/>
          <p14:tracePt t="77801" x="9245600" y="3384550"/>
          <p14:tracePt t="77818" x="9258300" y="3409950"/>
          <p14:tracePt t="77822" x="9264650" y="3422650"/>
          <p14:tracePt t="77835" x="9277350" y="3422650"/>
          <p14:tracePt t="77851" x="9315450" y="3441700"/>
          <p14:tracePt t="77868" x="9372600" y="3454400"/>
          <p14:tracePt t="77885" x="9404350" y="3454400"/>
          <p14:tracePt t="77902" x="9442450" y="3454400"/>
          <p14:tracePt t="77918" x="9461500" y="3441700"/>
          <p14:tracePt t="77935" x="9480550" y="3422650"/>
          <p14:tracePt t="77951" x="9486900" y="3403600"/>
          <p14:tracePt t="77968" x="9493250" y="3378200"/>
          <p14:tracePt t="77985" x="9493250" y="3359150"/>
          <p14:tracePt t="78001" x="9493250" y="3340100"/>
          <p14:tracePt t="78018" x="9493250" y="3314700"/>
          <p14:tracePt t="78022" x="9486900" y="3308350"/>
          <p14:tracePt t="78035" x="9480550" y="3302000"/>
          <p14:tracePt t="78051" x="9467850" y="3295650"/>
          <p14:tracePt t="78069" x="9455150" y="3295650"/>
          <p14:tracePt t="78085" x="9436100" y="3295650"/>
          <p14:tracePt t="78101" x="9404350" y="3295650"/>
          <p14:tracePt t="78118" x="9372600" y="3302000"/>
          <p14:tracePt t="78135" x="9353550" y="3321050"/>
          <p14:tracePt t="78151" x="9347200" y="3333750"/>
          <p14:tracePt t="78168" x="9340850" y="3340100"/>
          <p14:tracePt t="78185" x="9340850" y="3352800"/>
          <p14:tracePt t="78202" x="9340850" y="3371850"/>
          <p14:tracePt t="78218" x="9340850" y="3397250"/>
          <p14:tracePt t="78222" x="9347200" y="3397250"/>
          <p14:tracePt t="78235" x="9359900" y="3409950"/>
          <p14:tracePt t="78251" x="9378950" y="3422650"/>
          <p14:tracePt t="78255" x="9398000" y="3429000"/>
          <p14:tracePt t="78269" x="9423400" y="3429000"/>
          <p14:tracePt t="78285" x="9461500" y="3429000"/>
          <p14:tracePt t="78301" x="9512300" y="3409950"/>
          <p14:tracePt t="78318" x="9544050" y="3371850"/>
          <p14:tracePt t="78335" x="9582150" y="3327400"/>
          <p14:tracePt t="78351" x="9588500" y="3282950"/>
          <p14:tracePt t="78368" x="9601200" y="3257550"/>
          <p14:tracePt t="78384" x="9613900" y="3244850"/>
          <p14:tracePt t="78402" x="9613900" y="3238500"/>
          <p14:tracePt t="78793" x="9613900" y="3232150"/>
          <p14:tracePt t="78806" x="9594850" y="3232150"/>
          <p14:tracePt t="78817" x="9569450" y="3232150"/>
          <p14:tracePt t="78835" x="9518650" y="3251200"/>
          <p14:tracePt t="78837" x="9493250" y="3263900"/>
          <p14:tracePt t="78851" x="9474200" y="3270250"/>
          <p14:tracePt t="78868" x="9429750" y="3289300"/>
          <p14:tracePt t="78885" x="9410700" y="3302000"/>
          <p14:tracePt t="78901" x="9391650" y="3321050"/>
          <p14:tracePt t="78918" x="9385300" y="3327400"/>
          <p14:tracePt t="78934" x="9372600" y="3340100"/>
          <p14:tracePt t="78951" x="9366250" y="3340100"/>
          <p14:tracePt t="78974" x="9366250" y="3346450"/>
          <p14:tracePt t="79022" x="9366250" y="3352800"/>
          <p14:tracePt t="79038" x="9366250" y="3359150"/>
          <p14:tracePt t="79061" x="9372600" y="3359150"/>
          <p14:tracePt t="79070" x="9378950" y="3359150"/>
          <p14:tracePt t="79077" x="9378950" y="3365500"/>
          <p14:tracePt t="79445" x="0" y="0"/>
        </p14:tracePtLst>
        <p14:tracePtLst>
          <p14:tracePt t="79862" x="9182100" y="3225800"/>
          <p14:tracePt t="79910" x="9175750" y="3225800"/>
          <p14:tracePt t="79926" x="9175750" y="3232150"/>
          <p14:tracePt t="79935" x="9175750" y="3238500"/>
          <p14:tracePt t="79951" x="9175750" y="3270250"/>
          <p14:tracePt t="79967" x="9175750" y="3302000"/>
          <p14:tracePt t="79984" x="9175750" y="3340100"/>
          <p14:tracePt t="80001" x="9188450" y="3378200"/>
          <p14:tracePt t="80017" x="9201150" y="3397250"/>
          <p14:tracePt t="80034" x="9226550" y="3422650"/>
          <p14:tracePt t="80038" x="9245600" y="3435350"/>
          <p14:tracePt t="80050" x="9264650" y="3441700"/>
          <p14:tracePt t="80067" x="9302750" y="3454400"/>
          <p14:tracePt t="80069" x="9340850" y="3460750"/>
          <p14:tracePt t="80084" x="9391650" y="3460750"/>
          <p14:tracePt t="80100" x="9442450" y="3460750"/>
          <p14:tracePt t="80117" x="9474200" y="3448050"/>
          <p14:tracePt t="80134" x="9486900" y="3429000"/>
          <p14:tracePt t="80150" x="9499600" y="3403600"/>
          <p14:tracePt t="80167" x="9499600" y="3390900"/>
          <p14:tracePt t="80184" x="9499600" y="3365500"/>
          <p14:tracePt t="80200" x="9493250" y="3327400"/>
          <p14:tracePt t="80217" x="9480550" y="3302000"/>
          <p14:tracePt t="80234" x="9461500" y="3276600"/>
          <p14:tracePt t="80250" x="9436100" y="3263900"/>
          <p14:tracePt t="80254" x="9423400" y="3257550"/>
          <p14:tracePt t="80267" x="9417050" y="3251200"/>
          <p14:tracePt t="80284" x="9391650" y="3244850"/>
          <p14:tracePt t="80300" x="9378950" y="3244850"/>
          <p14:tracePt t="80317" x="9372600" y="3244850"/>
          <p14:tracePt t="80334" x="9366250" y="3244850"/>
          <p14:tracePt t="80350" x="9340850" y="3244850"/>
          <p14:tracePt t="80367" x="9334500" y="3257550"/>
          <p14:tracePt t="80384" x="9334500" y="3263900"/>
          <p14:tracePt t="80400" x="9334500" y="3270250"/>
          <p14:tracePt t="80438" x="9334500" y="3276600"/>
          <p14:tracePt t="80511" x="9334500" y="3282950"/>
          <p14:tracePt t="80523" x="9334500" y="3289300"/>
          <p14:tracePt t="80537" x="9334500" y="3295650"/>
          <p14:tracePt t="80551" x="9334500" y="3302000"/>
          <p14:tracePt t="80567" x="9334500" y="3308350"/>
          <p14:tracePt t="80584" x="9334500" y="3333750"/>
          <p14:tracePt t="80600" x="9334500" y="3352800"/>
          <p14:tracePt t="80617" x="9334500" y="3378200"/>
          <p14:tracePt t="80634" x="9334500" y="3397250"/>
          <p14:tracePt t="80637" x="9334500" y="3409950"/>
          <p14:tracePt t="80650" x="9334500" y="3429000"/>
          <p14:tracePt t="80653" x="9340850" y="3429000"/>
          <p14:tracePt t="80684" x="9347200" y="3448050"/>
          <p14:tracePt t="80701" x="9359900" y="3448050"/>
          <p14:tracePt t="80718" x="9366250" y="3454400"/>
          <p14:tracePt t="80734" x="9372600" y="3454400"/>
          <p14:tracePt t="80751" x="9391650" y="3454400"/>
          <p14:tracePt t="80767" x="9410700" y="3454400"/>
          <p14:tracePt t="80784" x="9442450" y="3454400"/>
          <p14:tracePt t="80800" x="9461500" y="3454400"/>
          <p14:tracePt t="80817" x="9480550" y="3454400"/>
          <p14:tracePt t="80834" x="9493250" y="3454400"/>
          <p14:tracePt t="80942" x="9499600" y="3454400"/>
          <p14:tracePt t="80958" x="9505950" y="3454400"/>
          <p14:tracePt t="80971" x="9512300" y="3454400"/>
          <p14:tracePt t="80984" x="9512300" y="3448050"/>
          <p14:tracePt t="81001" x="9512300" y="3441700"/>
          <p14:tracePt t="81017" x="9518650" y="3409950"/>
          <p14:tracePt t="81034" x="9518650" y="3397250"/>
          <p14:tracePt t="81037" x="9518650" y="3378200"/>
          <p14:tracePt t="81051" x="9518650" y="3371850"/>
          <p14:tracePt t="81067" x="9518650" y="3346450"/>
          <p14:tracePt t="81070" x="9512300" y="3333750"/>
          <p14:tracePt t="81084" x="9512300" y="3321050"/>
          <p14:tracePt t="81086" x="9505950" y="3314700"/>
          <p14:tracePt t="81100" x="9493250" y="3302000"/>
          <p14:tracePt t="81117" x="9467850" y="3276600"/>
          <p14:tracePt t="81134" x="9429750" y="3263900"/>
          <p14:tracePt t="81151" x="9398000" y="3251200"/>
          <p14:tracePt t="81167" x="9359900" y="3232150"/>
          <p14:tracePt t="81184" x="9328150" y="3225800"/>
          <p14:tracePt t="81200" x="9309100" y="3225800"/>
          <p14:tracePt t="81217" x="9283700" y="3225800"/>
          <p14:tracePt t="81233" x="9264650" y="3225800"/>
          <p14:tracePt t="81237" x="9245600" y="3225800"/>
          <p14:tracePt t="81250" x="9239250" y="3232150"/>
          <p14:tracePt t="81267" x="9207500" y="3251200"/>
          <p14:tracePt t="81269" x="9194800" y="3251200"/>
          <p14:tracePt t="81283" x="9188450" y="3257550"/>
          <p14:tracePt t="81285" x="9175750" y="3263900"/>
          <p14:tracePt t="81300" x="9163050" y="3276600"/>
          <p14:tracePt t="81317" x="9150350" y="3282950"/>
          <p14:tracePt t="81333" x="9144000" y="3295650"/>
          <p14:tracePt t="81350" x="9144000" y="3314700"/>
          <p14:tracePt t="81367" x="9144000" y="3333750"/>
          <p14:tracePt t="81383" x="9144000" y="3352800"/>
          <p14:tracePt t="81400" x="9144000" y="3378200"/>
          <p14:tracePt t="81417" x="9163050" y="3403600"/>
          <p14:tracePt t="81433" x="9182100" y="3416300"/>
          <p14:tracePt t="81450" x="9213850" y="3435350"/>
          <p14:tracePt t="81453" x="9239250" y="3441700"/>
          <p14:tracePt t="81467" x="9264650" y="3448050"/>
          <p14:tracePt t="81483" x="9309100" y="3454400"/>
          <p14:tracePt t="81485" x="9340850" y="3454400"/>
          <p14:tracePt t="81500" x="9410700" y="3454400"/>
          <p14:tracePt t="81517" x="9461500" y="3441700"/>
          <p14:tracePt t="81533" x="9486900" y="3416300"/>
          <p14:tracePt t="81550" x="9499600" y="3384550"/>
          <p14:tracePt t="81567" x="9512300" y="3340100"/>
          <p14:tracePt t="81583" x="9512300" y="3321050"/>
          <p14:tracePt t="81600" x="9512300" y="3295650"/>
          <p14:tracePt t="81617" x="9512300" y="3270250"/>
          <p14:tracePt t="81633" x="9505950" y="3257550"/>
          <p14:tracePt t="81650" x="9493250" y="3244850"/>
          <p14:tracePt t="81653" x="9493250" y="3238500"/>
          <p14:tracePt t="81667" x="9486900" y="3232150"/>
          <p14:tracePt t="81683" x="9480550" y="3232150"/>
          <p14:tracePt t="81700" x="9467850" y="3225800"/>
          <p14:tracePt t="81717" x="9461500" y="3225800"/>
          <p14:tracePt t="81813" x="0" y="0"/>
        </p14:tracePtLst>
        <p14:tracePtLst>
          <p14:tracePt t="82355" x="8191500" y="3206750"/>
          <p14:tracePt t="82358" x="8191500" y="3213100"/>
          <p14:tracePt t="82375" x="8178800" y="3225800"/>
          <p14:tracePt t="82391" x="8172450" y="3244850"/>
          <p14:tracePt t="82407" x="8166100" y="3270250"/>
          <p14:tracePt t="82418" x="8166100" y="3276600"/>
          <p14:tracePt t="82433" x="8166100" y="3314700"/>
          <p14:tracePt t="82450" x="8166100" y="3346450"/>
          <p14:tracePt t="82466" x="8178800" y="3384550"/>
          <p14:tracePt t="82470" x="8191500" y="3390900"/>
          <p14:tracePt t="82483" x="8204200" y="3403600"/>
          <p14:tracePt t="82501" x="8280400" y="3441700"/>
          <p14:tracePt t="82517" x="8362950" y="3460750"/>
          <p14:tracePt t="82533" x="8426450" y="3467100"/>
          <p14:tracePt t="82550" x="8464550" y="3467100"/>
          <p14:tracePt t="82566" x="8483600" y="3460750"/>
          <p14:tracePt t="82583" x="8496300" y="3441700"/>
          <p14:tracePt t="82600" x="8496300" y="3416300"/>
          <p14:tracePt t="82616" x="8496300" y="3378200"/>
          <p14:tracePt t="82633" x="8496300" y="3346450"/>
          <p14:tracePt t="82650" x="8483600" y="3321050"/>
          <p14:tracePt t="82666" x="8464550" y="3302000"/>
          <p14:tracePt t="82683" x="8439150" y="3276600"/>
          <p14:tracePt t="82685" x="8420100" y="3263900"/>
          <p14:tracePt t="82700" x="8407400" y="3257550"/>
          <p14:tracePt t="82717" x="8369300" y="3232150"/>
          <p14:tracePt t="82781" x="8362950" y="3232150"/>
          <p14:tracePt t="83037" x="0" y="0"/>
        </p14:tracePtLst>
        <p14:tracePtLst>
          <p14:tracePt t="83495" x="9124950" y="3200400"/>
          <p14:tracePt t="83502" x="9118600" y="3219450"/>
          <p14:tracePt t="83516" x="9112250" y="3263900"/>
          <p14:tracePt t="83533" x="9099550" y="3314700"/>
          <p14:tracePt t="83549" x="9099550" y="3352800"/>
          <p14:tracePt t="83566" x="9099550" y="3384550"/>
          <p14:tracePt t="83583" x="9105900" y="3429000"/>
          <p14:tracePt t="83600" x="9131300" y="3448050"/>
          <p14:tracePt t="83616" x="9156700" y="3460750"/>
          <p14:tracePt t="83633" x="9188450" y="3467100"/>
          <p14:tracePt t="83650" x="9232900" y="3467100"/>
          <p14:tracePt t="83653" x="9264650" y="3467100"/>
          <p14:tracePt t="83666" x="9283700" y="3454400"/>
          <p14:tracePt t="83683" x="9321800" y="3429000"/>
          <p14:tracePt t="83685" x="9334500" y="3409950"/>
          <p14:tracePt t="83699" x="9347200" y="3390900"/>
          <p14:tracePt t="83716" x="9353550" y="3333750"/>
          <p14:tracePt t="83733" x="9359900" y="3295650"/>
          <p14:tracePt t="83749" x="9359900" y="3276600"/>
          <p14:tracePt t="83766" x="9359900" y="3263900"/>
          <p14:tracePt t="83837" x="0" y="0"/>
        </p14:tracePtLst>
        <p14:tracePtLst>
          <p14:tracePt t="84879" x="10026650" y="3409950"/>
          <p14:tracePt t="84951" x="10052050" y="3409950"/>
          <p14:tracePt t="84964" x="10083800" y="3409950"/>
          <p14:tracePt t="84977" x="10160000" y="3409950"/>
          <p14:tracePt t="84984" x="10210800" y="3409950"/>
          <p14:tracePt t="84999" x="10293350" y="3397250"/>
          <p14:tracePt t="85016" x="10363200" y="3384550"/>
          <p14:tracePt t="85032" x="10407650" y="3371850"/>
          <p14:tracePt t="85049" x="10452100" y="3365500"/>
          <p14:tracePt t="85066" x="10483850" y="3352800"/>
          <p14:tracePt t="85082" x="10496550" y="3346450"/>
          <p14:tracePt t="85099" x="10502900" y="3346450"/>
          <p14:tracePt t="85116" x="10509250" y="3333750"/>
          <p14:tracePt t="85132" x="10509250" y="3308350"/>
          <p14:tracePt t="85149" x="10496550" y="3282950"/>
          <p14:tracePt t="85165" x="10471150" y="3263900"/>
          <p14:tracePt t="85182" x="10439400" y="3251200"/>
          <p14:tracePt t="85199" x="10388600" y="3232150"/>
          <p14:tracePt t="85216" x="10331450" y="3219450"/>
          <p14:tracePt t="85232" x="10248900" y="3206750"/>
          <p14:tracePt t="85249" x="10172700" y="3194050"/>
          <p14:tracePt t="85265" x="10121900" y="3181350"/>
          <p14:tracePt t="85269" x="10102850" y="3181350"/>
          <p14:tracePt t="85282" x="10090150" y="3181350"/>
          <p14:tracePt t="85299" x="10083800" y="3181350"/>
          <p14:tracePt t="85316" x="10071100" y="3187700"/>
          <p14:tracePt t="85318" x="10064750" y="3200400"/>
          <p14:tracePt t="85333" x="10052050" y="3225800"/>
          <p14:tracePt t="85349" x="10045700" y="3251200"/>
          <p14:tracePt t="85365" x="10039350" y="3308350"/>
          <p14:tracePt t="85382" x="10039350" y="3371850"/>
          <p14:tracePt t="85399" x="10039350" y="3416300"/>
          <p14:tracePt t="85415" x="10045700" y="3454400"/>
          <p14:tracePt t="85432" x="10071100" y="3479800"/>
          <p14:tracePt t="85449" x="10096500" y="3498850"/>
          <p14:tracePt t="85465" x="10134600" y="3505200"/>
          <p14:tracePt t="85482" x="10179050" y="3505200"/>
          <p14:tracePt t="85499" x="10236200" y="3498850"/>
          <p14:tracePt t="85502" x="10255250" y="3498850"/>
          <p14:tracePt t="85515" x="10267950" y="3486150"/>
          <p14:tracePt t="85533" x="10287000" y="3460750"/>
          <p14:tracePt t="85549" x="10287000" y="3448050"/>
          <p14:tracePt t="85565" x="10287000" y="3435350"/>
          <p14:tracePt t="85582" x="10287000" y="3422650"/>
          <p14:tracePt t="85599" x="10287000" y="3416300"/>
          <p14:tracePt t="85615" x="10287000" y="3403600"/>
          <p14:tracePt t="85632" x="10287000" y="3397250"/>
          <p14:tracePt t="85665" x="10280650" y="3378200"/>
          <p14:tracePt t="85699" x="10274300" y="3371850"/>
          <p14:tracePt t="85715" x="10267950" y="3359150"/>
          <p14:tracePt t="85732" x="10261600" y="3340100"/>
          <p14:tracePt t="85748" x="10255250" y="3333750"/>
          <p14:tracePt t="85765" x="10255250" y="3321050"/>
          <p14:tracePt t="85782" x="10248900" y="3295650"/>
          <p14:tracePt t="85798" x="10248900" y="3276600"/>
          <p14:tracePt t="85815" x="10236200" y="3238500"/>
          <p14:tracePt t="85832" x="10223500" y="3213100"/>
          <p14:tracePt t="85849" x="10204450" y="3187700"/>
          <p14:tracePt t="85865" x="10185400" y="3168650"/>
          <p14:tracePt t="85882" x="10172700" y="3155950"/>
          <p14:tracePt t="85899" x="10153650" y="3149600"/>
          <p14:tracePt t="85902" x="10147300" y="3149600"/>
          <p14:tracePt t="85915" x="10128250" y="3149600"/>
          <p14:tracePt t="85933" x="10071100" y="3149600"/>
          <p14:tracePt t="85949" x="10033000" y="3168650"/>
          <p14:tracePt t="85965" x="10007600" y="3194050"/>
          <p14:tracePt t="85982" x="9988550" y="3219450"/>
          <p14:tracePt t="85999" x="9975850" y="3251200"/>
          <p14:tracePt t="86015" x="9969500" y="3270250"/>
          <p14:tracePt t="86032" x="9969500" y="3289300"/>
          <p14:tracePt t="86049" x="9969500" y="3314700"/>
          <p14:tracePt t="86065" x="9975850" y="3327400"/>
          <p14:tracePt t="86082" x="9988550" y="3340100"/>
          <p14:tracePt t="86115" x="10007600" y="3346450"/>
          <p14:tracePt t="86118" x="10013950" y="3346450"/>
          <p14:tracePt t="86132" x="10033000" y="3346450"/>
          <p14:tracePt t="86149" x="10064750" y="3346450"/>
          <p14:tracePt t="86165" x="10077450" y="3346450"/>
          <p14:tracePt t="86182" x="10083800" y="3346450"/>
          <p14:tracePt t="86869" x="0" y="0"/>
        </p14:tracePtLst>
        <p14:tracePtLst>
          <p14:tracePt t="87742" x="8559800" y="3403600"/>
          <p14:tracePt t="87815" x="8578850" y="3403600"/>
          <p14:tracePt t="87825" x="8610600" y="3403600"/>
          <p14:tracePt t="87835" x="8661400" y="3403600"/>
          <p14:tracePt t="87848" x="8807450" y="3403600"/>
          <p14:tracePt t="87865" x="9017000" y="3403600"/>
          <p14:tracePt t="87882" x="9251950" y="3403600"/>
          <p14:tracePt t="87898" x="9461500" y="3403600"/>
          <p14:tracePt t="87902" x="9544050" y="3403600"/>
          <p14:tracePt t="87915" x="9620250" y="3403600"/>
          <p14:tracePt t="87932" x="9715500" y="3403600"/>
          <p14:tracePt t="87948" x="9785350" y="3409950"/>
          <p14:tracePt t="87965" x="9798050" y="3409950"/>
          <p14:tracePt t="88029" x="0" y="0"/>
        </p14:tracePtLst>
        <p14:tracePtLst>
          <p14:tracePt t="88559" x="10706100" y="3416300"/>
          <p14:tracePt t="88582" x="10725150" y="3416300"/>
          <p14:tracePt t="88593" x="10756900" y="3416300"/>
          <p14:tracePt t="88604" x="10814050" y="3416300"/>
          <p14:tracePt t="88616" x="10947400" y="3416300"/>
          <p14:tracePt t="88631" x="11150600" y="3429000"/>
          <p14:tracePt t="88648" x="11296650" y="3441700"/>
          <p14:tracePt t="88664" x="11379200" y="3441700"/>
          <p14:tracePt t="88681" x="11391900" y="3441700"/>
          <p14:tracePt t="88846" x="11372850" y="3441700"/>
          <p14:tracePt t="88857" x="11341100" y="3441700"/>
          <p14:tracePt t="88869" x="11245850" y="3441700"/>
          <p14:tracePt t="88881" x="11182350" y="3441700"/>
          <p14:tracePt t="88898" x="11042650" y="3429000"/>
          <p14:tracePt t="88914" x="10909300" y="3403600"/>
          <p14:tracePt t="88932" x="10845800" y="3397250"/>
          <p14:tracePt t="88934" x="10833100" y="3397250"/>
          <p14:tracePt t="88948" x="10820400" y="3397250"/>
          <p14:tracePt t="89054" x="10833100" y="3397250"/>
          <p14:tracePt t="89065" x="10845800" y="3397250"/>
          <p14:tracePt t="89081" x="10902950" y="3397250"/>
          <p14:tracePt t="89098" x="10998200" y="3397250"/>
          <p14:tracePt t="89102" x="11042650" y="3403600"/>
          <p14:tracePt t="89114" x="11068050" y="3403600"/>
          <p14:tracePt t="89131" x="11118850" y="3416300"/>
          <p14:tracePt t="89148" x="11131550" y="3416300"/>
          <p14:tracePt t="89224" x="11125200" y="3416300"/>
          <p14:tracePt t="89235" x="11112500" y="3416300"/>
          <p14:tracePt t="89248" x="11061700" y="3416300"/>
          <p14:tracePt t="89264" x="10991850" y="3416300"/>
          <p14:tracePt t="89281" x="10934700" y="3416300"/>
          <p14:tracePt t="89298" x="10909300" y="3416300"/>
          <p14:tracePt t="89314" x="10902950" y="3416300"/>
          <p14:tracePt t="89383" x="10909300" y="3416300"/>
          <p14:tracePt t="89397" x="10941050" y="3416300"/>
          <p14:tracePt t="89410" x="10966450" y="3422650"/>
          <p14:tracePt t="89424" x="11010900" y="3429000"/>
          <p14:tracePt t="89441" x="11055350" y="3429000"/>
          <p14:tracePt t="89457" x="11099800" y="3429000"/>
          <p14:tracePt t="89462" x="11106150" y="3429000"/>
          <p14:tracePt t="89477" x="11118850" y="3429000"/>
          <p14:tracePt t="89629" x="0" y="0"/>
        </p14:tracePtLst>
        <p14:tracePtLst>
          <p14:tracePt t="91158" x="5753100" y="3390900"/>
          <p14:tracePt t="91293" x="5765800" y="3390900"/>
          <p14:tracePt t="91301" x="5797550" y="3390900"/>
          <p14:tracePt t="91313" x="5854700" y="3390900"/>
          <p14:tracePt t="91330" x="6019800" y="3390900"/>
          <p14:tracePt t="91347" x="6343650" y="3390900"/>
          <p14:tracePt t="91349" x="6584950" y="3390900"/>
          <p14:tracePt t="91364" x="6864350" y="3390900"/>
          <p14:tracePt t="91380" x="7810500" y="3390900"/>
          <p14:tracePt t="91397" x="8477250" y="3390900"/>
          <p14:tracePt t="91413" x="9036050" y="3390900"/>
          <p14:tracePt t="91430" x="9493250" y="3390900"/>
          <p14:tracePt t="91447" x="9817100" y="3390900"/>
          <p14:tracePt t="91463" x="10064750" y="3390900"/>
          <p14:tracePt t="91480" x="10274300" y="3390900"/>
          <p14:tracePt t="91497" x="10464800" y="3390900"/>
          <p14:tracePt t="91513" x="10623550" y="3390900"/>
          <p14:tracePt t="91530" x="10750550" y="3390900"/>
          <p14:tracePt t="91547" x="10845800" y="3390900"/>
          <p14:tracePt t="91564" x="10902950" y="3390900"/>
          <p14:tracePt t="91566" x="10928350" y="3390900"/>
          <p14:tracePt t="91580" x="10966450" y="3390900"/>
          <p14:tracePt t="91596" x="10998200" y="3390900"/>
          <p14:tracePt t="91613" x="11029950" y="3390900"/>
          <p14:tracePt t="91630" x="11061700" y="3390900"/>
          <p14:tracePt t="91646" x="11093450" y="3390900"/>
          <p14:tracePt t="91663" x="11131550" y="3390900"/>
          <p14:tracePt t="91680" x="11163300" y="3390900"/>
          <p14:tracePt t="91697" x="11188700" y="3390900"/>
          <p14:tracePt t="91713" x="11207750" y="3390900"/>
          <p14:tracePt t="91990" x="0" y="0"/>
        </p14:tracePtLst>
        <p14:tracePtLst>
          <p14:tracePt t="92798" x="5943600" y="3390900"/>
          <p14:tracePt t="92838" x="5943600" y="3397250"/>
          <p14:tracePt t="92863" x="5956300" y="3397250"/>
          <p14:tracePt t="92877" x="6000750" y="3409950"/>
          <p14:tracePt t="92887" x="6026150" y="3409950"/>
          <p14:tracePt t="92896" x="6070600" y="3409950"/>
          <p14:tracePt t="92913" x="6216650" y="3409950"/>
          <p14:tracePt t="92930" x="6438900" y="3409950"/>
          <p14:tracePt t="92946" x="6807200" y="3409950"/>
          <p14:tracePt t="92963" x="7283450" y="3409950"/>
          <p14:tracePt t="92965" x="7518400" y="3409950"/>
          <p14:tracePt t="92980" x="7975600" y="3409950"/>
          <p14:tracePt t="92996" x="8407400" y="3409950"/>
          <p14:tracePt t="93013" x="8756650" y="3409950"/>
          <p14:tracePt t="93029" x="9036050" y="3409950"/>
          <p14:tracePt t="93047" x="9264650" y="3409950"/>
          <p14:tracePt t="93063" x="9499600" y="3409950"/>
          <p14:tracePt t="93079" x="9715500" y="3409950"/>
          <p14:tracePt t="93096" x="9918700" y="3409950"/>
          <p14:tracePt t="93113" x="10115550" y="3409950"/>
          <p14:tracePt t="93129" x="10306050" y="3409950"/>
          <p14:tracePt t="93135" x="10401300" y="3409950"/>
          <p14:tracePt t="93146" x="10483850" y="3409950"/>
          <p14:tracePt t="93163" x="10642600" y="3409950"/>
          <p14:tracePt t="93179" x="10795000" y="3409950"/>
          <p14:tracePt t="93182" x="10858500" y="3409950"/>
          <p14:tracePt t="93197" x="10960100" y="3409950"/>
          <p14:tracePt t="93213" x="11061700" y="3409950"/>
          <p14:tracePt t="93229" x="11118850" y="3409950"/>
          <p14:tracePt t="93246" x="11150600" y="3409950"/>
          <p14:tracePt t="93263" x="11169650" y="3409950"/>
          <p14:tracePt t="93279" x="11176000" y="3409950"/>
          <p14:tracePt t="93390" x="11182350" y="3409950"/>
          <p14:tracePt t="93399" x="11188700" y="3409950"/>
          <p14:tracePt t="93717" x="0" y="0"/>
        </p14:tracePtLst>
        <p14:tracePtLst>
          <p14:tracePt t="93967" x="10845800" y="3409950"/>
          <p14:tracePt t="93992" x="10864850" y="3409950"/>
          <p14:tracePt t="94007" x="10922000" y="3409950"/>
          <p14:tracePt t="94021" x="11017250" y="3409950"/>
          <p14:tracePt t="94035" x="11080750" y="3409950"/>
          <p14:tracePt t="94046" x="11207750" y="3409950"/>
          <p14:tracePt t="94063" x="11322050" y="3409950"/>
          <p14:tracePt t="94079" x="11372850" y="3409950"/>
          <p14:tracePt t="94096" x="11391900" y="3409950"/>
          <p14:tracePt t="94389" x="0" y="0"/>
        </p14:tracePtLst>
        <p14:tracePtLst>
          <p14:tracePt t="94863" x="10915650" y="3409950"/>
          <p14:tracePt t="94902" x="10941050" y="3409950"/>
          <p14:tracePt t="94910" x="10966450" y="3409950"/>
          <p14:tracePt t="94918" x="10998200" y="3409950"/>
          <p14:tracePt t="94929" x="11042650" y="3409950"/>
          <p14:tracePt t="94946" x="11137900" y="3409950"/>
          <p14:tracePt t="94962" x="11233150" y="3409950"/>
          <p14:tracePt t="94979" x="11303000" y="3409950"/>
          <p14:tracePt t="94982" x="11315700" y="3409950"/>
          <p14:tracePt t="94995" x="11328400" y="3409950"/>
          <p14:tracePt t="95012" x="11334750" y="3409950"/>
          <p14:tracePt t="95269" x="0" y="0"/>
        </p14:tracePtLst>
        <p14:tracePtLst>
          <p14:tracePt t="100391" x="5829300" y="2971800"/>
          <p14:tracePt t="100407" x="5829300" y="2984500"/>
          <p14:tracePt t="100417" x="5829300" y="2990850"/>
          <p14:tracePt t="100427" x="5829300" y="2997200"/>
          <p14:tracePt t="100444" x="5822950" y="3022600"/>
          <p14:tracePt t="100461" x="5822950" y="3041650"/>
          <p14:tracePt t="100477" x="5822950" y="3067050"/>
          <p14:tracePt t="100494" x="5829300" y="3098800"/>
          <p14:tracePt t="100510" x="5842000" y="3124200"/>
          <p14:tracePt t="100527" x="5854700" y="3143250"/>
          <p14:tracePt t="100544" x="5880100" y="3168650"/>
          <p14:tracePt t="100560" x="5911850" y="3181350"/>
          <p14:tracePt t="100577" x="5949950" y="3194050"/>
          <p14:tracePt t="100593" x="5975350" y="3206750"/>
          <p14:tracePt t="100610" x="5988050" y="3206750"/>
          <p14:tracePt t="100627" x="5994400" y="3206750"/>
          <p14:tracePt t="100643" x="6007100" y="3206750"/>
          <p14:tracePt t="100661" x="6019800" y="3206750"/>
          <p14:tracePt t="100677" x="6032500" y="3206750"/>
          <p14:tracePt t="100693" x="6045200" y="3200400"/>
          <p14:tracePt t="100710" x="6051550" y="3187700"/>
          <p14:tracePt t="100733" x="6051550" y="3175000"/>
          <p14:tracePt t="100743" x="6051550" y="3162300"/>
          <p14:tracePt t="100760" x="6057900" y="3143250"/>
          <p14:tracePt t="100777" x="6057900" y="3124200"/>
          <p14:tracePt t="100793" x="6057900" y="3111500"/>
          <p14:tracePt t="100810" x="6057900" y="3098800"/>
          <p14:tracePt t="100827" x="6057900" y="3092450"/>
          <p14:tracePt t="100843" x="6057900" y="3079750"/>
          <p14:tracePt t="100860" x="6051550" y="3060700"/>
          <p14:tracePt t="100877" x="6032500" y="3048000"/>
          <p14:tracePt t="100893" x="6019800" y="3041650"/>
          <p14:tracePt t="100910" x="6013450" y="3028950"/>
          <p14:tracePt t="100927" x="6007100" y="3028950"/>
          <p14:tracePt t="100943" x="5994400" y="3022600"/>
          <p14:tracePt t="100960" x="5988050" y="3016250"/>
          <p14:tracePt t="100977" x="5981700" y="3016250"/>
          <p14:tracePt t="100994" x="5975350" y="3009900"/>
          <p14:tracePt t="101010" x="5956300" y="2997200"/>
          <p14:tracePt t="101027" x="5937250" y="2990850"/>
          <p14:tracePt t="101030" x="5918200" y="2984500"/>
          <p14:tracePt t="101043" x="5899150" y="2978150"/>
          <p14:tracePt t="101060" x="5854700" y="2965450"/>
          <p14:tracePt t="101077" x="5829300" y="2965450"/>
          <p14:tracePt t="101093" x="5797550" y="2965450"/>
          <p14:tracePt t="101110" x="5778500" y="2965450"/>
          <p14:tracePt t="101127" x="5746750" y="2971800"/>
          <p14:tracePt t="101143" x="5715000" y="2997200"/>
          <p14:tracePt t="101160" x="5695950" y="3022600"/>
          <p14:tracePt t="101177" x="5683250" y="3060700"/>
          <p14:tracePt t="101193" x="5683250" y="3092450"/>
          <p14:tracePt t="101210" x="5683250" y="3130550"/>
          <p14:tracePt t="101213" x="5689600" y="3143250"/>
          <p14:tracePt t="101227" x="5702300" y="3162300"/>
          <p14:tracePt t="101229" x="5721350" y="3175000"/>
          <p14:tracePt t="101243" x="5740400" y="3187700"/>
          <p14:tracePt t="101260" x="5791200" y="3213100"/>
          <p14:tracePt t="101276" x="5829300" y="3225800"/>
          <p14:tracePt t="101293" x="5854700" y="3232150"/>
          <p14:tracePt t="101310" x="5880100" y="3232150"/>
          <p14:tracePt t="101327" x="5905500" y="3232150"/>
          <p14:tracePt t="101343" x="5937250" y="3225800"/>
          <p14:tracePt t="101360" x="5962650" y="3200400"/>
          <p14:tracePt t="101376" x="5975350" y="3168650"/>
          <p14:tracePt t="101393" x="5994400" y="3136900"/>
          <p14:tracePt t="101410" x="6007100" y="3105150"/>
          <p14:tracePt t="101426" x="6013450" y="3079750"/>
          <p14:tracePt t="101429" x="6013450" y="3073400"/>
          <p14:tracePt t="101443" x="6013450" y="3067050"/>
          <p14:tracePt t="101460" x="6013450" y="3041650"/>
          <p14:tracePt t="101476" x="6013450" y="3028950"/>
          <p14:tracePt t="101510" x="6013450" y="3009900"/>
          <p14:tracePt t="101527" x="6000750" y="3003550"/>
          <p14:tracePt t="101543" x="5994400" y="3003550"/>
          <p14:tracePt t="101560" x="5975350" y="3003550"/>
          <p14:tracePt t="101577" x="5962650" y="3003550"/>
          <p14:tracePt t="101593" x="5949950" y="3003550"/>
          <p14:tracePt t="101610" x="5943600" y="3003550"/>
          <p14:tracePt t="101627" x="5930900" y="3003550"/>
          <p14:tracePt t="101643" x="5918200" y="3028950"/>
          <p14:tracePt t="101646" x="5918200" y="3035300"/>
          <p14:tracePt t="101661" x="5918200" y="3073400"/>
          <p14:tracePt t="101677" x="5918200" y="3098800"/>
          <p14:tracePt t="101693" x="5924550" y="3124200"/>
          <p14:tracePt t="101710" x="5930900" y="3143250"/>
          <p14:tracePt t="101727" x="5943600" y="3149600"/>
          <p14:tracePt t="101743" x="5956300" y="3162300"/>
          <p14:tracePt t="101760" x="5969000" y="3162300"/>
          <p14:tracePt t="101777" x="5994400" y="3168650"/>
          <p14:tracePt t="101793" x="6032500" y="3168650"/>
          <p14:tracePt t="101810" x="6089650" y="3168650"/>
          <p14:tracePt t="101826" x="6127750" y="3155950"/>
          <p14:tracePt t="101843" x="6140450" y="3130550"/>
          <p14:tracePt t="101860" x="6146800" y="3098800"/>
          <p14:tracePt t="101877" x="6146800" y="3067050"/>
          <p14:tracePt t="101893" x="6134100" y="3048000"/>
          <p14:tracePt t="101910" x="6108700" y="3022600"/>
          <p14:tracePt t="101926" x="6089650" y="3003550"/>
          <p14:tracePt t="101943" x="6057900" y="2997200"/>
          <p14:tracePt t="101960" x="6045200" y="2997200"/>
          <p14:tracePt t="101976" x="6026150" y="2997200"/>
          <p14:tracePt t="101993" x="6000750" y="2997200"/>
          <p14:tracePt t="102010" x="5988050" y="3016250"/>
          <p14:tracePt t="102014" x="5975350" y="3035300"/>
          <p14:tracePt t="102026" x="5969000" y="3048000"/>
          <p14:tracePt t="102043" x="5969000" y="3079750"/>
          <p14:tracePt t="102045" x="5969000" y="3086100"/>
          <p14:tracePt t="102060" x="5969000" y="3105150"/>
          <p14:tracePt t="102076" x="5975350" y="3136900"/>
          <p14:tracePt t="102093" x="5988050" y="3149600"/>
          <p14:tracePt t="102133" x="5994400" y="3149600"/>
          <p14:tracePt t="102158" x="6007100" y="3149600"/>
          <p14:tracePt t="102168" x="6019800" y="3143250"/>
          <p14:tracePt t="102177" x="6019800" y="3136900"/>
          <p14:tracePt t="102193" x="6026150" y="3124200"/>
          <p14:tracePt t="102210" x="6026150" y="3117850"/>
          <p14:tracePt t="102214" x="6026150" y="3111500"/>
          <p14:tracePt t="102445" x="0" y="0"/>
        </p14:tracePtLst>
        <p14:tracePtLst>
          <p14:tracePt t="102961" x="6451600" y="2495550"/>
          <p14:tracePt t="103023" x="6451600" y="2501900"/>
          <p14:tracePt t="103038" x="6451600" y="2527300"/>
          <p14:tracePt t="103051" x="6451600" y="2540000"/>
          <p14:tracePt t="103065" x="6451600" y="2578100"/>
          <p14:tracePt t="103070" x="6457950" y="2603500"/>
          <p14:tracePt t="103083" x="6457950" y="2609850"/>
          <p14:tracePt t="103093" x="6464300" y="2635250"/>
          <p14:tracePt t="103109" x="6470650" y="2654300"/>
          <p14:tracePt t="103126" x="6477000" y="2679700"/>
          <p14:tracePt t="103143" x="6483350" y="2692400"/>
          <p14:tracePt t="103159" x="6489700" y="2705100"/>
          <p14:tracePt t="103176" x="6496050" y="2717800"/>
          <p14:tracePt t="103193" x="6527800" y="2736850"/>
          <p14:tracePt t="103210" x="6559550" y="2749550"/>
          <p14:tracePt t="103214" x="6584950" y="2762250"/>
          <p14:tracePt t="103226" x="6610350" y="2768600"/>
          <p14:tracePt t="103243" x="6642100" y="2774950"/>
          <p14:tracePt t="103259" x="6667500" y="2781300"/>
          <p14:tracePt t="103261" x="6673850" y="2781300"/>
          <p14:tracePt t="103276" x="6680200" y="2781300"/>
          <p14:tracePt t="103301" x="6692900" y="2781300"/>
          <p14:tracePt t="103309" x="6699250" y="2781300"/>
          <p14:tracePt t="103326" x="6718300" y="2755900"/>
          <p14:tracePt t="103343" x="6737350" y="2724150"/>
          <p14:tracePt t="103359" x="6756400" y="2692400"/>
          <p14:tracePt t="103376" x="6756400" y="2667000"/>
          <p14:tracePt t="103393" x="6756400" y="2641600"/>
          <p14:tracePt t="103409" x="6756400" y="2609850"/>
          <p14:tracePt t="103426" x="6756400" y="2584450"/>
          <p14:tracePt t="103428" x="6756400" y="2571750"/>
          <p14:tracePt t="103443" x="6750050" y="2565400"/>
          <p14:tracePt t="103459" x="6743700" y="2546350"/>
          <p14:tracePt t="103461" x="6737350" y="2533650"/>
          <p14:tracePt t="103476" x="6724650" y="2508250"/>
          <p14:tracePt t="103492" x="6711950" y="2495550"/>
          <p14:tracePt t="103509" x="6692900" y="2482850"/>
          <p14:tracePt t="103526" x="6654800" y="2476500"/>
          <p14:tracePt t="103543" x="6629400" y="2470150"/>
          <p14:tracePt t="103560" x="6604000" y="2470150"/>
          <p14:tracePt t="103576" x="6578600" y="2470150"/>
          <p14:tracePt t="103593" x="6559550" y="2470150"/>
          <p14:tracePt t="103609" x="6540500" y="2470150"/>
          <p14:tracePt t="103626" x="6521450" y="2482850"/>
          <p14:tracePt t="103629" x="6515100" y="2489200"/>
          <p14:tracePt t="103643" x="6508750" y="2489200"/>
          <p14:tracePt t="103660" x="6502400" y="2508250"/>
          <p14:tracePt t="103662" x="6502400" y="2514600"/>
          <p14:tracePt t="103676" x="6496050" y="2540000"/>
          <p14:tracePt t="103692" x="6496050" y="2559050"/>
          <p14:tracePt t="103709" x="6496050" y="2571750"/>
          <p14:tracePt t="103726" x="6496050" y="2584450"/>
          <p14:tracePt t="103742" x="6496050" y="2603500"/>
          <p14:tracePt t="103759" x="6508750" y="2616200"/>
          <p14:tracePt t="103776" x="6515100" y="2622550"/>
          <p14:tracePt t="103793" x="6527800" y="2635250"/>
          <p14:tracePt t="103809" x="6540500" y="2641600"/>
          <p14:tracePt t="103826" x="6559550" y="2641600"/>
          <p14:tracePt t="103829" x="6572250" y="2641600"/>
          <p14:tracePt t="103842" x="6597650" y="2647950"/>
          <p14:tracePt t="103859" x="6635750" y="2647950"/>
          <p14:tracePt t="103861" x="6661150" y="2647950"/>
          <p14:tracePt t="103876" x="6680200" y="2647950"/>
          <p14:tracePt t="103892" x="6743700" y="2641600"/>
          <p14:tracePt t="103909" x="6756400" y="2635250"/>
          <p14:tracePt t="103926" x="6769100" y="2622550"/>
          <p14:tracePt t="103942" x="6769100" y="2616200"/>
          <p14:tracePt t="103959" x="6769100" y="2597150"/>
          <p14:tracePt t="103976" x="6769100" y="2578100"/>
          <p14:tracePt t="103993" x="6769100" y="2540000"/>
          <p14:tracePt t="104009" x="6762750" y="2508250"/>
          <p14:tracePt t="104026" x="6743700" y="2476500"/>
          <p14:tracePt t="104042" x="6705600" y="2457450"/>
          <p14:tracePt t="104046" x="6680200" y="2444750"/>
          <p14:tracePt t="104059" x="6661150" y="2438400"/>
          <p14:tracePt t="104076" x="6642100" y="2425700"/>
          <p14:tracePt t="104093" x="6635750" y="2425700"/>
          <p14:tracePt t="104109" x="6623050" y="2425700"/>
          <p14:tracePt t="104126" x="6604000" y="2425700"/>
          <p14:tracePt t="104142" x="6584950" y="2438400"/>
          <p14:tracePt t="104159" x="6553200" y="2451100"/>
          <p14:tracePt t="104176" x="6534150" y="2476500"/>
          <p14:tracePt t="104192" x="6521450" y="2495550"/>
          <p14:tracePt t="104209" x="6515100" y="2514600"/>
          <p14:tracePt t="104213" x="6515100" y="2520950"/>
          <p14:tracePt t="104226" x="6508750" y="2540000"/>
          <p14:tracePt t="104242" x="6508750" y="2552700"/>
          <p14:tracePt t="104259" x="6508750" y="2571750"/>
          <p14:tracePt t="104276" x="6508750" y="2603500"/>
          <p14:tracePt t="104292" x="6508750" y="2616200"/>
          <p14:tracePt t="104309" x="6521450" y="2647950"/>
          <p14:tracePt t="104326" x="6527800" y="2654300"/>
          <p14:tracePt t="104342" x="6540500" y="2667000"/>
          <p14:tracePt t="104359" x="6540500" y="2673350"/>
          <p14:tracePt t="104375" x="6546850" y="2679700"/>
          <p14:tracePt t="104392" x="6565900" y="2692400"/>
          <p14:tracePt t="104409" x="6591300" y="2698750"/>
          <p14:tracePt t="104425" x="6629400" y="2698750"/>
          <p14:tracePt t="104442" x="6661150" y="2698750"/>
          <p14:tracePt t="104445" x="6680200" y="2698750"/>
          <p14:tracePt t="104459" x="6699250" y="2698750"/>
          <p14:tracePt t="104475" x="6724650" y="2698750"/>
          <p14:tracePt t="104492" x="6750050" y="2698750"/>
          <p14:tracePt t="104509" x="6762750" y="2698750"/>
          <p14:tracePt t="104525" x="6775450" y="2692400"/>
          <p14:tracePt t="104542" x="6775450" y="2679700"/>
          <p14:tracePt t="104559" x="6781800" y="2679700"/>
          <p14:tracePt t="104575" x="6788150" y="2667000"/>
          <p14:tracePt t="104592" x="6788150" y="2654300"/>
          <p14:tracePt t="104609" x="6788150" y="2635250"/>
          <p14:tracePt t="104625" x="6788150" y="2609850"/>
          <p14:tracePt t="104642" x="6775450" y="2578100"/>
          <p14:tracePt t="104645" x="6769100" y="2559050"/>
          <p14:tracePt t="104659" x="6769100" y="2552700"/>
          <p14:tracePt t="104675" x="6756400" y="2520950"/>
          <p14:tracePt t="104692" x="6718300" y="2489200"/>
          <p14:tracePt t="104709" x="6699250" y="2470150"/>
          <p14:tracePt t="104725" x="6686550" y="2463800"/>
          <p14:tracePt t="104742" x="6673850" y="2457450"/>
          <p14:tracePt t="104759" x="6661150" y="2457450"/>
          <p14:tracePt t="104776" x="6648450" y="2457450"/>
          <p14:tracePt t="104792" x="6629400" y="2457450"/>
          <p14:tracePt t="104809" x="6610350" y="2457450"/>
          <p14:tracePt t="104825" x="6591300" y="2463800"/>
          <p14:tracePt t="104842" x="6572250" y="2476500"/>
          <p14:tracePt t="104859" x="6559550" y="2489200"/>
          <p14:tracePt t="104861" x="6553200" y="2495550"/>
          <p14:tracePt t="104875" x="6546850" y="2508250"/>
          <p14:tracePt t="104892" x="6540500" y="2527300"/>
          <p14:tracePt t="104909" x="6540500" y="2546350"/>
          <p14:tracePt t="104925" x="6540500" y="2565400"/>
          <p14:tracePt t="104942" x="6540500" y="2584450"/>
          <p14:tracePt t="104959" x="6540500" y="2603500"/>
          <p14:tracePt t="104975" x="6540500" y="2622550"/>
          <p14:tracePt t="104992" x="6546850" y="2628900"/>
          <p14:tracePt t="105009" x="6553200" y="2641600"/>
          <p14:tracePt t="105025" x="6565900" y="2647950"/>
          <p14:tracePt t="105029" x="6572250" y="2654300"/>
          <p14:tracePt t="105042" x="6584950" y="2660650"/>
          <p14:tracePt t="105059" x="6610350" y="2667000"/>
          <p14:tracePt t="105061" x="6623050" y="2673350"/>
          <p14:tracePt t="105076" x="6629400" y="2673350"/>
          <p14:tracePt t="105092" x="6667500" y="2673350"/>
          <p14:tracePt t="105109" x="6680200" y="2673350"/>
          <p14:tracePt t="105125" x="6686550" y="2660650"/>
          <p14:tracePt t="105142" x="6686550" y="2647950"/>
          <p14:tracePt t="105159" x="6686550" y="2628900"/>
          <p14:tracePt t="105175" x="6686550" y="2603500"/>
          <p14:tracePt t="105192" x="6686550" y="2571750"/>
          <p14:tracePt t="105209" x="6673850" y="2559050"/>
          <p14:tracePt t="105225" x="6654800" y="2540000"/>
          <p14:tracePt t="105229" x="6642100" y="2533650"/>
          <p14:tracePt t="105242" x="6629400" y="2533650"/>
          <p14:tracePt t="105259" x="6604000" y="2520950"/>
          <p14:tracePt t="105275" x="6565900" y="2501900"/>
          <p14:tracePt t="105279" x="6559550" y="2495550"/>
          <p14:tracePt t="105293" x="6546850" y="2495550"/>
          <p14:tracePt t="105334" x="6540500" y="2495550"/>
          <p14:tracePt t="105351" x="6534150" y="2495550"/>
          <p14:tracePt t="105359" x="6527800" y="2495550"/>
          <p14:tracePt t="105375" x="6521450" y="2501900"/>
          <p14:tracePt t="105392" x="6521450" y="2533650"/>
          <p14:tracePt t="105409" x="6521450" y="2552700"/>
          <p14:tracePt t="105425" x="6527800" y="2578100"/>
          <p14:tracePt t="105442" x="6534150" y="2603500"/>
          <p14:tracePt t="105459" x="6540500" y="2609850"/>
          <p14:tracePt t="105475" x="6546850" y="2616200"/>
          <p14:tracePt t="105917" x="0" y="0"/>
        </p14:tracePtLst>
        <p14:tracePtLst>
          <p14:tracePt t="109587" x="8407400" y="3898900"/>
          <p14:tracePt t="109646" x="8413750" y="3898900"/>
          <p14:tracePt t="109657" x="8426450" y="3898900"/>
          <p14:tracePt t="109674" x="8458200" y="3898900"/>
          <p14:tracePt t="109691" x="8496300" y="3898900"/>
          <p14:tracePt t="109694" x="8528050" y="3898900"/>
          <p14:tracePt t="109707" x="8572500" y="3898900"/>
          <p14:tracePt t="109725" x="8743950" y="3898900"/>
          <p14:tracePt t="109741" x="8870950" y="3898900"/>
          <p14:tracePt t="109757" x="8978900" y="3898900"/>
          <p14:tracePt t="109774" x="9074150" y="3898900"/>
          <p14:tracePt t="109791" x="9163050" y="3898900"/>
          <p14:tracePt t="109807" x="9226550" y="3898900"/>
          <p14:tracePt t="109824" x="9283700" y="3898900"/>
          <p14:tracePt t="109840" x="9328150" y="3898900"/>
          <p14:tracePt t="109857" x="9366250" y="3898900"/>
          <p14:tracePt t="109874" x="9404350" y="3898900"/>
          <p14:tracePt t="109890" x="9429750" y="3898900"/>
          <p14:tracePt t="109907" x="9448800" y="3898900"/>
          <p14:tracePt t="109909" x="9461500" y="3898900"/>
          <p14:tracePt t="109924" x="9467850" y="3898900"/>
          <p14:tracePt t="110101" x="0" y="0"/>
        </p14:tracePtLst>
        <p14:tracePtLst>
          <p14:tracePt t="110623" x="9639300" y="3765550"/>
          <p14:tracePt t="110638" x="9632950" y="3765550"/>
          <p14:tracePt t="110650" x="9626600" y="3771900"/>
          <p14:tracePt t="110663" x="9613900" y="3803650"/>
          <p14:tracePt t="110674" x="9607550" y="3816350"/>
          <p14:tracePt t="110677" x="9607550" y="3835400"/>
          <p14:tracePt t="110690" x="9607550" y="3860800"/>
          <p14:tracePt t="110693" x="9607550" y="3886200"/>
          <p14:tracePt t="110707" x="9613900" y="3917950"/>
          <p14:tracePt t="110724" x="9632950" y="3943350"/>
          <p14:tracePt t="110725" x="9645650" y="3956050"/>
          <p14:tracePt t="110740" x="9671050" y="3968750"/>
          <p14:tracePt t="110757" x="9696450" y="3968750"/>
          <p14:tracePt t="110773" x="9728200" y="3962400"/>
          <p14:tracePt t="110790" x="9753600" y="3930650"/>
          <p14:tracePt t="110807" x="9766300" y="3905250"/>
          <p14:tracePt t="110823" x="9785350" y="3873500"/>
          <p14:tracePt t="110840" x="9798050" y="3854450"/>
          <p14:tracePt t="110857" x="9798050" y="3848100"/>
          <p14:tracePt t="110874" x="0" y="0"/>
        </p14:tracePtLst>
        <p14:tracePtLst>
          <p14:tracePt t="111511" x="10610850" y="3924300"/>
          <p14:tracePt t="111526" x="10617200" y="3924300"/>
          <p14:tracePt t="111540" x="10623550" y="3924300"/>
          <p14:tracePt t="111557" x="10629900" y="3924300"/>
          <p14:tracePt t="111623" x="10636250" y="3924300"/>
          <p14:tracePt t="111634" x="10642600" y="3924300"/>
          <p14:tracePt t="111646" x="10661650" y="3924300"/>
          <p14:tracePt t="111658" x="10680700" y="3924300"/>
          <p14:tracePt t="111673" x="10699750" y="3924300"/>
          <p14:tracePt t="111674" x="0" y="0"/>
        </p14:tracePtLst>
        <p14:tracePtLst>
          <p14:tracePt t="112463" x="6191250" y="4108450"/>
          <p14:tracePt t="112526" x="6210300" y="4108450"/>
          <p14:tracePt t="112537" x="6235700" y="4114800"/>
          <p14:tracePt t="112551" x="6311900" y="4121150"/>
          <p14:tracePt t="112565" x="6362700" y="4121150"/>
          <p14:tracePt t="112577" x="6527800" y="4140200"/>
          <p14:tracePt t="112591" x="6654800" y="4140200"/>
          <p14:tracePt t="112607" x="6800850" y="4140200"/>
          <p14:tracePt t="112623" x="6940550" y="4140200"/>
          <p14:tracePt t="112640" x="7067550" y="4140200"/>
          <p14:tracePt t="112656" x="7181850" y="4140200"/>
          <p14:tracePt t="112673" x="7289800" y="4140200"/>
          <p14:tracePt t="112690" x="7378700" y="4140200"/>
          <p14:tracePt t="112706" x="7448550" y="4140200"/>
          <p14:tracePt t="112710" x="7473950" y="4140200"/>
          <p14:tracePt t="112723" x="7499350" y="4140200"/>
          <p14:tracePt t="112739" x="7524750" y="4140200"/>
          <p14:tracePt t="112741" x="7537450" y="4140200"/>
          <p14:tracePt t="112756" x="7556500" y="4140200"/>
          <p14:tracePt t="112773" x="7562850" y="4140200"/>
          <p14:tracePt t="112789" x="7575550" y="4140200"/>
          <p14:tracePt t="112807" x="7588250" y="4140200"/>
          <p14:tracePt t="112823" x="7600950" y="4140200"/>
          <p14:tracePt t="112839" x="7620000" y="4140200"/>
          <p14:tracePt t="112856" x="7639050" y="4140200"/>
          <p14:tracePt t="112873" x="7658100" y="4140200"/>
          <p14:tracePt t="112889" x="7670800" y="4140200"/>
          <p14:tracePt t="112906" x="7683500" y="4140200"/>
          <p14:tracePt t="113501" x="0" y="0"/>
        </p14:tracePtLst>
        <p14:tracePtLst>
          <p14:tracePt t="114823" x="5905500" y="4432300"/>
          <p14:tracePt t="114895" x="5930900" y="4432300"/>
          <p14:tracePt t="114907" x="5962650" y="4432300"/>
          <p14:tracePt t="114923" x="6070600" y="4432300"/>
          <p14:tracePt t="114939" x="6235700" y="4432300"/>
          <p14:tracePt t="114945" x="6343650" y="4432300"/>
          <p14:tracePt t="114957" x="6604000" y="4432300"/>
          <p14:tracePt t="114973" x="6953250" y="4432300"/>
          <p14:tracePt t="114990" x="7296150" y="4432300"/>
          <p14:tracePt t="115005" x="7626350" y="4432300"/>
          <p14:tracePt t="115022" x="7867650" y="4432300"/>
          <p14:tracePt t="115039" x="8051800" y="4432300"/>
          <p14:tracePt t="115055" x="8153400" y="4432300"/>
          <p14:tracePt t="115072" x="8204200" y="4432300"/>
          <p14:tracePt t="115089" x="8216900" y="4432300"/>
          <p14:tracePt t="115349" x="0" y="0"/>
        </p14:tracePtLst>
        <p14:tracePtLst>
          <p14:tracePt t="116007" x="5937250" y="4394200"/>
          <p14:tracePt t="116142" x="5943600" y="4394200"/>
          <p14:tracePt t="116153" x="5969000" y="4394200"/>
          <p14:tracePt t="116164" x="6007100" y="4394200"/>
          <p14:tracePt t="116175" x="6115050" y="4394200"/>
          <p14:tracePt t="116189" x="6223000" y="4394200"/>
          <p14:tracePt t="116205" x="6273800" y="4394200"/>
          <p14:tracePt t="116222" x="6299200" y="4394200"/>
          <p14:tracePt t="116239" x="6305550" y="4394200"/>
          <p14:tracePt t="116318" x="6311900" y="4394200"/>
          <p14:tracePt t="116414" x="6318250" y="4394200"/>
          <p14:tracePt t="116430" x="6324600" y="4394200"/>
          <p14:tracePt t="116442" x="6330950" y="4394200"/>
          <p14:tracePt t="116455" x="6337300" y="4394200"/>
          <p14:tracePt t="116472" x="6343650" y="4394200"/>
          <p14:tracePt t="116493" x="6350000" y="4394200"/>
          <p14:tracePt t="116519" x="6362700" y="4387850"/>
          <p14:tracePt t="116531" x="6375400" y="4387850"/>
          <p14:tracePt t="116544" x="6394450" y="4362450"/>
          <p14:tracePt t="116555" x="6400800" y="4349750"/>
          <p14:tracePt t="116558" x="6407150" y="4343400"/>
          <p14:tracePt t="116572" x="6419850" y="4318000"/>
          <p14:tracePt t="116588" x="6419850" y="4298950"/>
          <p14:tracePt t="116605" x="6426200" y="4260850"/>
          <p14:tracePt t="116622" x="6426200" y="4248150"/>
          <p14:tracePt t="116638" x="6426200" y="4216400"/>
          <p14:tracePt t="116655" x="6407150" y="4184650"/>
          <p14:tracePt t="116671" x="6381750" y="4165600"/>
          <p14:tracePt t="116688" x="6343650" y="4146550"/>
          <p14:tracePt t="116705" x="6299200" y="4127500"/>
          <p14:tracePt t="116721" x="6248400" y="4114800"/>
          <p14:tracePt t="116725" x="6223000" y="4108450"/>
          <p14:tracePt t="116738" x="6197600" y="4102100"/>
          <p14:tracePt t="116755" x="6153150" y="4089400"/>
          <p14:tracePt t="116771" x="6115050" y="4089400"/>
          <p14:tracePt t="116774" x="6102350" y="4089400"/>
          <p14:tracePt t="116788" x="6057900" y="4089400"/>
          <p14:tracePt t="116805" x="6007100" y="4089400"/>
          <p14:tracePt t="116821" x="5975350" y="4095750"/>
          <p14:tracePt t="116838" x="5937250" y="4114800"/>
          <p14:tracePt t="116855" x="5905500" y="4140200"/>
          <p14:tracePt t="116871" x="5867400" y="4171950"/>
          <p14:tracePt t="116888" x="5842000" y="4210050"/>
          <p14:tracePt t="116905" x="5829300" y="4241800"/>
          <p14:tracePt t="116921" x="5829300" y="4273550"/>
          <p14:tracePt t="116938" x="5829300" y="4305300"/>
          <p14:tracePt t="116955" x="5829300" y="4343400"/>
          <p14:tracePt t="116957" x="5842000" y="4356100"/>
          <p14:tracePt t="116971" x="5854700" y="4375150"/>
          <p14:tracePt t="116988" x="5949950" y="4457700"/>
          <p14:tracePt t="117005" x="6076950" y="4521200"/>
          <p14:tracePt t="117021" x="6229350" y="4552950"/>
          <p14:tracePt t="117038" x="6330950" y="4578350"/>
          <p14:tracePt t="117055" x="6362700" y="4578350"/>
          <p14:tracePt t="117071" x="6369050" y="4578350"/>
          <p14:tracePt t="117088" x="6388100" y="4578350"/>
          <p14:tracePt t="117105" x="6394450" y="4552950"/>
          <p14:tracePt t="117121" x="6394450" y="4533900"/>
          <p14:tracePt t="117138" x="6400800" y="4508500"/>
          <p14:tracePt t="117141" x="6407150" y="4489450"/>
          <p14:tracePt t="117155" x="6407150" y="4483100"/>
          <p14:tracePt t="117157" x="6407150" y="4476750"/>
          <p14:tracePt t="117171" x="6407150" y="4470400"/>
          <p14:tracePt t="117188" x="6407150" y="4464050"/>
          <p14:tracePt t="117204" x="6407150" y="4457700"/>
          <p14:tracePt t="117293" x="0" y="0"/>
        </p14:tracePtLst>
        <p14:tracePtLst>
          <p14:tracePt t="118295" x="6527800" y="4222750"/>
          <p14:tracePt t="118310" x="6521450" y="4229100"/>
          <p14:tracePt t="118326" x="6521450" y="4235450"/>
          <p14:tracePt t="118338" x="6521450" y="4241800"/>
          <p14:tracePt t="118354" x="6521450" y="4254500"/>
          <p14:tracePt t="118359" x="6521450" y="4267200"/>
          <p14:tracePt t="118371" x="6521450" y="4279900"/>
          <p14:tracePt t="118388" x="6521450" y="4305300"/>
          <p14:tracePt t="118405" x="6521450" y="4330700"/>
          <p14:tracePt t="118421" x="6521450" y="4356100"/>
          <p14:tracePt t="118438" x="6521450" y="4375150"/>
          <p14:tracePt t="118454" x="6534150" y="4394200"/>
          <p14:tracePt t="118471" x="6546850" y="4413250"/>
          <p14:tracePt t="118488" x="6565900" y="4425950"/>
          <p14:tracePt t="118504" x="6597650" y="4432300"/>
          <p14:tracePt t="118521" x="6642100" y="4445000"/>
          <p14:tracePt t="118538" x="6673850" y="4451350"/>
          <p14:tracePt t="118541" x="6692900" y="4451350"/>
          <p14:tracePt t="118554" x="6705600" y="4451350"/>
          <p14:tracePt t="118571" x="6711950" y="4451350"/>
          <p14:tracePt t="118588" x="6724650" y="4451350"/>
          <p14:tracePt t="118604" x="6737350" y="4432300"/>
          <p14:tracePt t="118621" x="6743700" y="4413250"/>
          <p14:tracePt t="118637" x="6750050" y="4400550"/>
          <p14:tracePt t="118654" x="6750050" y="4381500"/>
          <p14:tracePt t="118671" x="6750050" y="4362450"/>
          <p14:tracePt t="118688" x="6750050" y="4343400"/>
          <p14:tracePt t="118704" x="6737350" y="4311650"/>
          <p14:tracePt t="118721" x="6731000" y="4292600"/>
          <p14:tracePt t="118738" x="6718300" y="4260850"/>
          <p14:tracePt t="118754" x="6705600" y="4235450"/>
          <p14:tracePt t="118771" x="6686550" y="4203700"/>
          <p14:tracePt t="118774" x="6680200" y="4197350"/>
          <p14:tracePt t="118788" x="6673850" y="4191000"/>
          <p14:tracePt t="118791" x="6661150" y="4178300"/>
          <p14:tracePt t="118805" x="6654800" y="4171950"/>
          <p14:tracePt t="118821" x="6648450" y="4165600"/>
          <p14:tracePt t="118845" x="6642100" y="4165600"/>
          <p14:tracePt t="118861" x="6635750" y="4165600"/>
          <p14:tracePt t="118877" x="6629400" y="4165600"/>
          <p14:tracePt t="118951" x="6623050" y="4165600"/>
          <p14:tracePt t="118983" x="6616700" y="4165600"/>
          <p14:tracePt t="119172" x="0" y="0"/>
        </p14:tracePtLst>
        <p14:tracePtLst>
          <p14:tracePt t="120177" x="7219950" y="4171950"/>
          <p14:tracePt t="120191" x="7207250" y="4197350"/>
          <p14:tracePt t="120204" x="7207250" y="4210050"/>
          <p14:tracePt t="120221" x="7200900" y="4267200"/>
          <p14:tracePt t="120237" x="7200900" y="4298950"/>
          <p14:tracePt t="120254" x="7200900" y="4337050"/>
          <p14:tracePt t="120270" x="7219950" y="4356100"/>
          <p14:tracePt t="120287" x="7245350" y="4368800"/>
          <p14:tracePt t="120303" x="7296150" y="4375150"/>
          <p14:tracePt t="120320" x="7378700" y="4375150"/>
          <p14:tracePt t="120337" x="7448550" y="4375150"/>
          <p14:tracePt t="120354" x="7480300" y="4362450"/>
          <p14:tracePt t="120370" x="7499350" y="4349750"/>
          <p14:tracePt t="120387" x="7499350" y="4330700"/>
          <p14:tracePt t="120404" x="7499350" y="4298950"/>
          <p14:tracePt t="120421" x="7499350" y="4286250"/>
          <p14:tracePt t="120437" x="7493000" y="4273550"/>
          <p14:tracePt t="120517" x="0" y="0"/>
        </p14:tracePtLst>
        <p14:tracePtLst>
          <p14:tracePt t="121416" x="7696200" y="4362450"/>
          <p14:tracePt t="121470" x="7702550" y="4362450"/>
          <p14:tracePt t="121483" x="7727950" y="4362450"/>
          <p14:tracePt t="121495" x="7797800" y="4362450"/>
          <p14:tracePt t="121507" x="7842250" y="4362450"/>
          <p14:tracePt t="121520" x="7918450" y="4362450"/>
          <p14:tracePt t="121537" x="7969250" y="4362450"/>
          <p14:tracePt t="121553" x="7975600" y="4362450"/>
          <p14:tracePt t="121669" x="0" y="0"/>
        </p14:tracePtLst>
        <p14:tracePtLst>
          <p14:tracePt t="122055" x="7664450" y="4197350"/>
          <p14:tracePt t="122065" x="7658100" y="4197350"/>
          <p14:tracePt t="122078" x="7645400" y="4197350"/>
          <p14:tracePt t="122089" x="7639050" y="4216400"/>
          <p14:tracePt t="122103" x="7639050" y="4241800"/>
          <p14:tracePt t="122120" x="7639050" y="4286250"/>
          <p14:tracePt t="122136" x="7639050" y="4343400"/>
          <p14:tracePt t="122153" x="7658100" y="4381500"/>
          <p14:tracePt t="122170" x="7696200" y="4400550"/>
          <p14:tracePt t="122186" x="7747000" y="4419600"/>
          <p14:tracePt t="122190" x="7766050" y="4425950"/>
          <p14:tracePt t="122203" x="7804150" y="4432300"/>
          <p14:tracePt t="122220" x="7842250" y="4432300"/>
          <p14:tracePt t="122236" x="7905750" y="4432300"/>
          <p14:tracePt t="122253" x="7924800" y="4406900"/>
          <p14:tracePt t="122270" x="7943850" y="4387850"/>
          <p14:tracePt t="122286" x="7950200" y="4368800"/>
          <p14:tracePt t="122303" x="7950200" y="4356100"/>
          <p14:tracePt t="122320" x="7950200" y="4343400"/>
          <p14:tracePt t="122373" x="0" y="0"/>
        </p14:tracePtLst>
        <p14:tracePtLst>
          <p14:tracePt t="122832" x="7956550" y="4375150"/>
          <p14:tracePt t="122855" x="7962900" y="4375150"/>
          <p14:tracePt t="122872" x="8020050" y="4375150"/>
          <p14:tracePt t="122886" x="8115300" y="4375150"/>
          <p14:tracePt t="122903" x="8210550" y="4375150"/>
          <p14:tracePt t="122919" x="8280400" y="4375150"/>
          <p14:tracePt t="122936" x="8293100" y="4375150"/>
          <p14:tracePt t="122953" x="8299450" y="4375150"/>
          <p14:tracePt t="123173" x="0" y="0"/>
        </p14:tracePtLst>
        <p14:tracePtLst>
          <p14:tracePt t="123664" x="7918450" y="4387850"/>
          <p14:tracePt t="123696" x="7943850" y="4387850"/>
          <p14:tracePt t="123712" x="8026400" y="4387850"/>
          <p14:tracePt t="123729" x="8153400" y="4387850"/>
          <p14:tracePt t="123734" x="8210550" y="4387850"/>
          <p14:tracePt t="123741" x="8261350" y="4387850"/>
          <p14:tracePt t="123754" x="8293100" y="4387850"/>
          <p14:tracePt t="123769" x="8318500" y="4387850"/>
          <p14:tracePt t="123786" x="8331200" y="4387850"/>
          <p14:tracePt t="123989" x="0" y="0"/>
        </p14:tracePtLst>
        <p14:tracePtLst>
          <p14:tracePt t="125598" x="5727700" y="5969000"/>
          <p14:tracePt t="125662" x="5734050" y="5969000"/>
          <p14:tracePt t="125673" x="5753100" y="5969000"/>
          <p14:tracePt t="125685" x="5842000" y="5969000"/>
          <p14:tracePt t="125702" x="5975350" y="5969000"/>
          <p14:tracePt t="125719" x="6134100" y="5969000"/>
          <p14:tracePt t="125735" x="6324600" y="5969000"/>
          <p14:tracePt t="125752" x="6515100" y="5969000"/>
          <p14:tracePt t="125769" x="6692900" y="5969000"/>
          <p14:tracePt t="125785" x="6851650" y="5969000"/>
          <p14:tracePt t="125802" x="6972300" y="5969000"/>
          <p14:tracePt t="125819" x="7035800" y="5969000"/>
          <p14:tracePt t="125821" x="7048500" y="5969000"/>
          <p14:tracePt t="125835" x="7054850" y="5969000"/>
          <p14:tracePt t="125852" x="7061200" y="5969000"/>
          <p14:tracePt t="126029" x="0" y="0"/>
        </p14:tracePtLst>
        <p14:tracePtLst>
          <p14:tracePt t="126470" x="5308600" y="5981700"/>
          <p14:tracePt t="126518" x="5314950" y="5988050"/>
          <p14:tracePt t="126530" x="5321300" y="5994400"/>
          <p14:tracePt t="126543" x="5391150" y="6007100"/>
          <p14:tracePt t="126558" x="5505450" y="6019800"/>
          <p14:tracePt t="126568" x="5568950" y="6019800"/>
          <p14:tracePt t="126585" x="5765800" y="6019800"/>
          <p14:tracePt t="126601" x="5994400" y="6019800"/>
          <p14:tracePt t="126618" x="6254750" y="6019800"/>
          <p14:tracePt t="126635" x="6515100" y="6019800"/>
          <p14:tracePt t="126637" x="6623050" y="6019800"/>
          <p14:tracePt t="126651" x="6718300" y="6019800"/>
          <p14:tracePt t="126668" x="6953250" y="6032500"/>
          <p14:tracePt t="126684" x="7067550" y="6032500"/>
          <p14:tracePt t="126701" x="7156450" y="6032500"/>
          <p14:tracePt t="126718" x="7239000" y="6032500"/>
          <p14:tracePt t="126735" x="7302500" y="6032500"/>
          <p14:tracePt t="126751" x="7359650" y="6032500"/>
          <p14:tracePt t="126768" x="7391400" y="6032500"/>
          <p14:tracePt t="126785" x="7397750" y="6032500"/>
          <p14:tracePt t="126822" x="7404100" y="6032500"/>
          <p14:tracePt t="126839" x="7416800" y="6032500"/>
          <p14:tracePt t="126845" x="7429500" y="6032500"/>
          <p14:tracePt t="126853" x="7435850" y="6032500"/>
          <p14:tracePt t="126868" x="7448550" y="6032500"/>
          <p14:tracePt t="126885" x="7461250" y="6032500"/>
          <p14:tracePt t="127196" x="0" y="0"/>
        </p14:tracePtLst>
        <p14:tracePtLst>
          <p14:tracePt t="128410" x="7734300" y="5981700"/>
          <p14:tracePt t="128558" x="7753350" y="5981700"/>
          <p14:tracePt t="128569" x="7772400" y="5981700"/>
          <p14:tracePt t="128585" x="7848600" y="5981700"/>
          <p14:tracePt t="128601" x="7943850" y="5981700"/>
          <p14:tracePt t="128618" x="8064500" y="5981700"/>
          <p14:tracePt t="128621" x="8115300" y="5981700"/>
          <p14:tracePt t="128635" x="8172450" y="5981700"/>
          <p14:tracePt t="128653" x="8299450" y="5981700"/>
          <p14:tracePt t="128668" x="8331200" y="5981700"/>
          <p14:tracePt t="128684" x="8432800" y="5981700"/>
          <p14:tracePt t="128701" x="8477250" y="5981700"/>
          <p14:tracePt t="128717" x="8521700" y="5981700"/>
          <p14:tracePt t="128734" x="8553450" y="5981700"/>
          <p14:tracePt t="128751" x="8578850" y="5981700"/>
          <p14:tracePt t="128768" x="8597900" y="5981700"/>
          <p14:tracePt t="128784" x="8616950" y="5981700"/>
          <p14:tracePt t="128801" x="8623300" y="5981700"/>
          <p14:tracePt t="128817" x="8629650" y="5981700"/>
          <p14:tracePt t="128834" x="8642350" y="5981700"/>
          <p14:tracePt t="128851" x="8648700" y="5981700"/>
          <p14:tracePt t="128867" x="8667750" y="5981700"/>
          <p14:tracePt t="128870" x="8680450" y="5981700"/>
          <p14:tracePt t="128884" x="8699500" y="5981700"/>
          <p14:tracePt t="128900" x="8718550" y="5981700"/>
          <p14:tracePt t="128917" x="8743950" y="5981700"/>
          <p14:tracePt t="128934" x="8775700" y="5981700"/>
          <p14:tracePt t="128951" x="8820150" y="5981700"/>
          <p14:tracePt t="128967" x="8877300" y="5981700"/>
          <p14:tracePt t="128984" x="8940800" y="5981700"/>
          <p14:tracePt t="129001" x="8997950" y="5981700"/>
          <p14:tracePt t="129017" x="9061450" y="5981700"/>
          <p14:tracePt t="129034" x="9131300" y="5981700"/>
          <p14:tracePt t="129051" x="9194800" y="5981700"/>
          <p14:tracePt t="129053" x="9226550" y="5981700"/>
          <p14:tracePt t="129067" x="9258300" y="5981700"/>
          <p14:tracePt t="129085" x="9359900" y="5981700"/>
          <p14:tracePt t="129101" x="9423400" y="5981700"/>
          <p14:tracePt t="129117" x="9480550" y="5981700"/>
          <p14:tracePt t="129134" x="9537700" y="5981700"/>
          <p14:tracePt t="129151" x="9582150" y="5981700"/>
          <p14:tracePt t="129167" x="9620250" y="5981700"/>
          <p14:tracePt t="129184" x="9652000" y="5981700"/>
          <p14:tracePt t="129201" x="9671050" y="5981700"/>
          <p14:tracePt t="129217" x="9683750" y="5981700"/>
          <p14:tracePt t="129234" x="9696450" y="5981700"/>
          <p14:tracePt t="129251" x="9709150" y="5981700"/>
          <p14:tracePt t="129267" x="9715500" y="5981700"/>
          <p14:tracePt t="129284" x="9740900" y="5981700"/>
          <p14:tracePt t="129301" x="9759950" y="5981700"/>
          <p14:tracePt t="129317" x="9779000" y="5981700"/>
          <p14:tracePt t="129334" x="9817100" y="5981700"/>
          <p14:tracePt t="129350" x="9842500" y="5981700"/>
          <p14:tracePt t="129367" x="9861550" y="5981700"/>
          <p14:tracePt t="129384" x="9880600" y="5981700"/>
          <p14:tracePt t="129401" x="9906000" y="5981700"/>
          <p14:tracePt t="129417" x="9925050" y="5981700"/>
          <p14:tracePt t="129434" x="9950450" y="5981700"/>
          <p14:tracePt t="129450" x="9969500" y="5981700"/>
          <p14:tracePt t="129453" x="9982200" y="5981700"/>
          <p14:tracePt t="129467" x="9994900" y="5981700"/>
          <p14:tracePt t="129484" x="10007600" y="5981700"/>
          <p14:tracePt t="129500" x="10026650" y="5981700"/>
          <p14:tracePt t="129517" x="10033000" y="5981700"/>
          <p14:tracePt t="129534" x="10045700" y="5981700"/>
          <p14:tracePt t="129573" x="10052050" y="5981700"/>
          <p14:tracePt t="129584" x="10058400" y="5981700"/>
          <p14:tracePt t="129600" x="10064750" y="5981700"/>
          <p14:tracePt t="129617" x="10077450" y="5981700"/>
          <p14:tracePt t="129634" x="10083800" y="5981700"/>
          <p14:tracePt t="129650" x="10090150" y="5981700"/>
          <p14:tracePt t="130157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C39E6A-5AF9-4A52-9386-71B23E47EDE0}"/>
              </a:ext>
            </a:extLst>
          </p:cNvPr>
          <p:cNvSpPr/>
          <p:nvPr/>
        </p:nvSpPr>
        <p:spPr>
          <a:xfrm>
            <a:off x="110128" y="1886043"/>
            <a:ext cx="324128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p1;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70D819-52DE-45B5-8EDE-2203537272D4}"/>
              </a:ext>
            </a:extLst>
          </p:cNvPr>
          <p:cNvSpPr/>
          <p:nvPr/>
        </p:nvSpPr>
        <p:spPr>
          <a:xfrm>
            <a:off x="3546089" y="4499104"/>
            <a:ext cx="8532758" cy="2308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p3;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p1.A;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p2.A; 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报错，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p1.A is already defined in a single type import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{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ACC02F-2358-4317-9045-F7FAD76CD112}"/>
              </a:ext>
            </a:extLst>
          </p:cNvPr>
          <p:cNvSpPr/>
          <p:nvPr/>
        </p:nvSpPr>
        <p:spPr>
          <a:xfrm>
            <a:off x="3546089" y="1204734"/>
            <a:ext cx="8532758" cy="30469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p3;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可以按需导入，没有马上把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引入到当前域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因此下面二个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不会保错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p1.*;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p2.*;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当名字被使用时二义性才被检测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报错，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 to A is a ambiguous, p1.A and p2.A match;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p1.A a1;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这时只能用完全限定名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p2.A a2;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45993C-FE2B-4277-828D-935562FA137F}"/>
              </a:ext>
            </a:extLst>
          </p:cNvPr>
          <p:cNvSpPr/>
          <p:nvPr/>
        </p:nvSpPr>
        <p:spPr>
          <a:xfrm>
            <a:off x="110128" y="3320046"/>
            <a:ext cx="324128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13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082"/>
    </mc:Choice>
    <mc:Fallback xmlns="">
      <p:transition spd="slow" advTm="119082"/>
    </mc:Fallback>
  </mc:AlternateContent>
  <p:extLst>
    <p:ext uri="{3A86A75C-4F4B-4683-9AE1-C65F6400EC91}">
      <p14:laserTraceLst xmlns:p14="http://schemas.microsoft.com/office/powerpoint/2010/main">
        <p14:tracePtLst>
          <p14:tracePt t="3727" x="273050" y="2165350"/>
          <p14:tracePt t="3794" x="450850" y="2203450"/>
          <p14:tracePt t="3809" x="565150" y="2222500"/>
          <p14:tracePt t="3825" x="692150" y="2247900"/>
          <p14:tracePt t="3842" x="812800" y="2266950"/>
          <p14:tracePt t="3859" x="933450" y="2279650"/>
          <p14:tracePt t="3875" x="1041400" y="2298700"/>
          <p14:tracePt t="3878" x="1085850" y="2298700"/>
          <p14:tracePt t="3892" x="1193800" y="2298700"/>
          <p14:tracePt t="3909" x="1289050" y="2298700"/>
          <p14:tracePt t="3925" x="1384300" y="2298700"/>
          <p14:tracePt t="3942" x="1473200" y="2298700"/>
          <p14:tracePt t="3959" x="1530350" y="2298700"/>
          <p14:tracePt t="3976" x="1568450" y="2298700"/>
          <p14:tracePt t="3992" x="1587500" y="2298700"/>
          <p14:tracePt t="4009" x="1606550" y="2298700"/>
          <p14:tracePt t="4025" x="1638300" y="2298700"/>
          <p14:tracePt t="4042" x="1657350" y="2298700"/>
          <p14:tracePt t="4047" x="1670050" y="2298700"/>
          <p14:tracePt t="4059" x="1682750" y="2298700"/>
          <p14:tracePt t="4075" x="1701800" y="2292350"/>
          <p14:tracePt t="4078" x="1708150" y="2286000"/>
          <p14:tracePt t="4093" x="1727200" y="2273300"/>
          <p14:tracePt t="4109" x="1739900" y="2247900"/>
          <p14:tracePt t="4125" x="1752600" y="2216150"/>
          <p14:tracePt t="4142" x="1765300" y="2178050"/>
          <p14:tracePt t="4159" x="1765300" y="2152650"/>
          <p14:tracePt t="4176" x="1765300" y="2108200"/>
          <p14:tracePt t="4192" x="1746250" y="2076450"/>
          <p14:tracePt t="4209" x="1701800" y="2038350"/>
          <p14:tracePt t="4225" x="1638300" y="1993900"/>
          <p14:tracePt t="4242" x="1543050" y="1955800"/>
          <p14:tracePt t="4259" x="1441450" y="1924050"/>
          <p14:tracePt t="4263" x="1397000" y="1917700"/>
          <p14:tracePt t="4275" x="1352550" y="1911350"/>
          <p14:tracePt t="4292" x="1295400" y="1905000"/>
          <p14:tracePt t="4309" x="1231900" y="1905000"/>
          <p14:tracePt t="4325" x="1206500" y="1911350"/>
          <p14:tracePt t="4342" x="1181100" y="1924050"/>
          <p14:tracePt t="4358" x="1162050" y="1936750"/>
          <p14:tracePt t="4375" x="1149350" y="1943100"/>
          <p14:tracePt t="4408" x="1143000" y="1949450"/>
          <p14:tracePt t="4485" x="0" y="0"/>
        </p14:tracePtLst>
        <p14:tracePtLst>
          <p14:tracePt t="4977" x="1689100" y="2368550"/>
          <p14:tracePt t="4993" x="1689100" y="2374900"/>
          <p14:tracePt t="5009" x="1689100" y="2393950"/>
          <p14:tracePt t="5025" x="1689100" y="2419350"/>
          <p14:tracePt t="5030" x="1689100" y="2432050"/>
          <p14:tracePt t="5046" x="1689100" y="2476500"/>
          <p14:tracePt t="5059" x="1701800" y="2495550"/>
          <p14:tracePt t="5075" x="1727200" y="2527300"/>
          <p14:tracePt t="5092" x="1778000" y="2584450"/>
          <p14:tracePt t="5094" x="1809750" y="2603500"/>
          <p14:tracePt t="5109" x="1885950" y="2641600"/>
          <p14:tracePt t="5125" x="1968500" y="2673350"/>
          <p14:tracePt t="5142" x="2000250" y="2679700"/>
          <p14:tracePt t="5159" x="2032000" y="2679700"/>
          <p14:tracePt t="5175" x="2038350" y="2679700"/>
          <p14:tracePt t="5192" x="2051050" y="2667000"/>
          <p14:tracePt t="5209" x="2057400" y="2635250"/>
          <p14:tracePt t="5225" x="2057400" y="2584450"/>
          <p14:tracePt t="5242" x="2051050" y="2552700"/>
          <p14:tracePt t="5246" x="2044700" y="2514600"/>
          <p14:tracePt t="5259" x="2032000" y="2501900"/>
          <p14:tracePt t="5275" x="2012950" y="2463800"/>
          <p14:tracePt t="5292" x="1987550" y="2425700"/>
          <p14:tracePt t="5294" x="1974850" y="2419350"/>
          <p14:tracePt t="5309" x="1962150" y="2406650"/>
          <p14:tracePt t="5325" x="1943100" y="2400300"/>
          <p14:tracePt t="5342" x="1943100" y="2393950"/>
          <p14:tracePt t="5358" x="1930400" y="2387600"/>
          <p14:tracePt t="5375" x="1911350" y="2381250"/>
          <p14:tracePt t="5392" x="1898650" y="2381250"/>
          <p14:tracePt t="5408" x="1892300" y="2381250"/>
          <p14:tracePt t="5425" x="1885950" y="2381250"/>
          <p14:tracePt t="5442" x="1873250" y="2381250"/>
          <p14:tracePt t="5458" x="1866900" y="2381250"/>
          <p14:tracePt t="5475" x="1860550" y="2381250"/>
          <p14:tracePt t="5491" x="1854200" y="2381250"/>
          <p14:tracePt t="5508" x="1847850" y="2387600"/>
          <p14:tracePt t="5525" x="1835150" y="2387600"/>
          <p14:tracePt t="5541" x="1822450" y="2400300"/>
          <p14:tracePt t="5558" x="1809750" y="2413000"/>
          <p14:tracePt t="5575" x="1784350" y="2438400"/>
          <p14:tracePt t="5591" x="1765300" y="2457450"/>
          <p14:tracePt t="5608" x="1746250" y="2482850"/>
          <p14:tracePt t="5625" x="1739900" y="2495550"/>
          <p14:tracePt t="5641" x="1733550" y="2514600"/>
          <p14:tracePt t="5658" x="1733550" y="2540000"/>
          <p14:tracePt t="5675" x="1733550" y="2559050"/>
          <p14:tracePt t="5677" x="1733550" y="2565400"/>
          <p14:tracePt t="5691" x="1733550" y="2578100"/>
          <p14:tracePt t="5708" x="1733550" y="2603500"/>
          <p14:tracePt t="5725" x="1752600" y="2635250"/>
          <p14:tracePt t="5741" x="1765300" y="2660650"/>
          <p14:tracePt t="5758" x="1784350" y="2667000"/>
          <p14:tracePt t="5775" x="1784350" y="2673350"/>
          <p14:tracePt t="5791" x="1797050" y="2673350"/>
          <p14:tracePt t="5825" x="1803400" y="2673350"/>
          <p14:tracePt t="5841" x="1809750" y="2673350"/>
          <p14:tracePt t="5858" x="1816100" y="2673350"/>
          <p14:tracePt t="5981" x="0" y="0"/>
        </p14:tracePtLst>
        <p14:tracePtLst>
          <p14:tracePt t="6725" x="298450" y="3594100"/>
          <p14:tracePt t="6783" x="317500" y="3594100"/>
          <p14:tracePt t="6795" x="349250" y="3594100"/>
          <p14:tracePt t="6808" x="476250" y="3606800"/>
          <p14:tracePt t="6824" x="666750" y="3619500"/>
          <p14:tracePt t="6841" x="812800" y="3619500"/>
          <p14:tracePt t="6858" x="914400" y="3619500"/>
          <p14:tracePt t="6874" x="965200" y="3619500"/>
          <p14:tracePt t="6891" x="1003300" y="3619500"/>
          <p14:tracePt t="6894" x="1016000" y="3619500"/>
          <p14:tracePt t="6908" x="1035050" y="3619500"/>
          <p14:tracePt t="6925" x="1098550" y="3619500"/>
          <p14:tracePt t="6941" x="1136650" y="3619500"/>
          <p14:tracePt t="6958" x="1149350" y="3619500"/>
          <p14:tracePt t="6974" x="1155700" y="3619500"/>
          <p14:tracePt t="7102" x="0" y="0"/>
        </p14:tracePtLst>
        <p14:tracePtLst>
          <p14:tracePt t="7439" x="1212850" y="3187700"/>
          <p14:tracePt t="7447" x="1200150" y="3194050"/>
          <p14:tracePt t="7457" x="1181100" y="3200400"/>
          <p14:tracePt t="7474" x="1155700" y="3225800"/>
          <p14:tracePt t="7491" x="1123950" y="3251200"/>
          <p14:tracePt t="7493" x="1111250" y="3263900"/>
          <p14:tracePt t="7507" x="1098550" y="3276600"/>
          <p14:tracePt t="7524" x="1079500" y="3314700"/>
          <p14:tracePt t="7525" x="1073150" y="3333750"/>
          <p14:tracePt t="7541" x="1054100" y="3371850"/>
          <p14:tracePt t="7557" x="1047750" y="3416300"/>
          <p14:tracePt t="7574" x="1047750" y="3479800"/>
          <p14:tracePt t="7591" x="1066800" y="3549650"/>
          <p14:tracePt t="7607" x="1117600" y="3619500"/>
          <p14:tracePt t="7624" x="1193800" y="3670300"/>
          <p14:tracePt t="7641" x="1276350" y="3695700"/>
          <p14:tracePt t="7657" x="1308100" y="3702050"/>
          <p14:tracePt t="7674" x="1314450" y="3702050"/>
          <p14:tracePt t="7691" x="1320800" y="3702050"/>
          <p14:tracePt t="7707" x="1327150" y="3702050"/>
          <p14:tracePt t="7725" x="1346200" y="3676650"/>
          <p14:tracePt t="7741" x="1358900" y="3657600"/>
          <p14:tracePt t="7757" x="1358900" y="3651250"/>
          <p14:tracePt t="7774" x="1358900" y="3644900"/>
          <p14:tracePt t="7837" x="0" y="0"/>
        </p14:tracePtLst>
        <p14:tracePtLst>
          <p14:tracePt t="8435" x="1727200" y="3867150"/>
          <p14:tracePt t="8454" x="1727200" y="3892550"/>
          <p14:tracePt t="8470" x="1727200" y="3924300"/>
          <p14:tracePt t="8481" x="1727200" y="3943350"/>
          <p14:tracePt t="8491" x="1727200" y="3975100"/>
          <p14:tracePt t="8507" x="1752600" y="4019550"/>
          <p14:tracePt t="8524" x="1784350" y="4064000"/>
          <p14:tracePt t="8526" x="1803400" y="4076700"/>
          <p14:tracePt t="8540" x="1841500" y="4095750"/>
          <p14:tracePt t="8557" x="1892300" y="4114800"/>
          <p14:tracePt t="8574" x="1911350" y="4114800"/>
          <p14:tracePt t="8590" x="1924050" y="4114800"/>
          <p14:tracePt t="8607" x="1936750" y="4114800"/>
          <p14:tracePt t="8624" x="1943100" y="4114800"/>
          <p14:tracePt t="8640" x="1949450" y="4095750"/>
          <p14:tracePt t="8657" x="1949450" y="4083050"/>
          <p14:tracePt t="8674" x="1949450" y="4057650"/>
          <p14:tracePt t="8691" x="1949450" y="4038600"/>
          <p14:tracePt t="8708" x="1949450" y="4025900"/>
          <p14:tracePt t="8724" x="1943100" y="4013200"/>
          <p14:tracePt t="8740" x="1936750" y="4000500"/>
          <p14:tracePt t="8950" x="0" y="0"/>
        </p14:tracePtLst>
        <p14:tracePtLst>
          <p14:tracePt t="10704" x="3759200" y="1473200"/>
          <p14:tracePt t="10799" x="3784600" y="1473200"/>
          <p14:tracePt t="10816" x="3867150" y="1473200"/>
          <p14:tracePt t="10832" x="4006850" y="1473200"/>
          <p14:tracePt t="10842" x="4089400" y="1473200"/>
          <p14:tracePt t="10857" x="4279900" y="1473200"/>
          <p14:tracePt t="10873" x="4476750" y="1473200"/>
          <p14:tracePt t="10890" x="4654550" y="1473200"/>
          <p14:tracePt t="10907" x="4794250" y="1473200"/>
          <p14:tracePt t="10910" x="4838700" y="1473200"/>
          <p14:tracePt t="10923" x="4870450" y="1473200"/>
          <p14:tracePt t="10940" x="4921250" y="1473200"/>
          <p14:tracePt t="10957" x="4953000" y="1473200"/>
          <p14:tracePt t="10973" x="4972050" y="1473200"/>
          <p14:tracePt t="10990" x="4978400" y="1473200"/>
          <p14:tracePt t="11006" x="4984750" y="1473200"/>
          <p14:tracePt t="11080" x="4991100" y="1473200"/>
          <p14:tracePt t="11103" x="4997450" y="1473200"/>
          <p14:tracePt t="11116" x="5010150" y="1473200"/>
          <p14:tracePt t="11142" x="5016500" y="1460500"/>
          <p14:tracePt t="11151" x="5022850" y="1454150"/>
          <p14:tracePt t="11159" x="5029200" y="1447800"/>
          <p14:tracePt t="11173" x="5029200" y="1422400"/>
          <p14:tracePt t="11190" x="5029200" y="1397000"/>
          <p14:tracePt t="11206" x="5022850" y="1371600"/>
          <p14:tracePt t="11223" x="4984750" y="1339850"/>
          <p14:tracePt t="11240" x="4914900" y="1308100"/>
          <p14:tracePt t="11256" x="4832350" y="1270000"/>
          <p14:tracePt t="11273" x="4743450" y="1257300"/>
          <p14:tracePt t="11290" x="4692650" y="1250950"/>
          <p14:tracePt t="11306" x="4660900" y="1250950"/>
          <p14:tracePt t="11323" x="4648200" y="1250950"/>
          <p14:tracePt t="11325" x="4641850" y="1250950"/>
          <p14:tracePt t="11340" x="4629150" y="1250950"/>
          <p14:tracePt t="11357" x="4597400" y="1282700"/>
          <p14:tracePt t="11373" x="4591050" y="1314450"/>
          <p14:tracePt t="11390" x="4578350" y="1346200"/>
          <p14:tracePt t="11406" x="4578350" y="1358900"/>
          <p14:tracePt t="11423" x="4578350" y="1377950"/>
          <p14:tracePt t="11440" x="4578350" y="1397000"/>
          <p14:tracePt t="11456" x="4578350" y="1416050"/>
          <p14:tracePt t="11473" x="4597400" y="1428750"/>
          <p14:tracePt t="11490" x="4635500" y="1441450"/>
          <p14:tracePt t="11506" x="4667250" y="1441450"/>
          <p14:tracePt t="11523" x="4705350" y="1441450"/>
          <p14:tracePt t="11525" x="4724400" y="1441450"/>
          <p14:tracePt t="11539" x="4737100" y="1441450"/>
          <p14:tracePt t="11556" x="4749800" y="1441450"/>
          <p14:tracePt t="11557" x="4756150" y="1441450"/>
          <p14:tracePt t="11573" x="4762500" y="1441450"/>
          <p14:tracePt t="11589" x="4768850" y="1422400"/>
          <p14:tracePt t="11606" x="4775200" y="1409700"/>
          <p14:tracePt t="11623" x="4775200" y="1397000"/>
          <p14:tracePt t="11639" x="4775200" y="1390650"/>
          <p14:tracePt t="11656" x="4775200" y="1384300"/>
          <p14:tracePt t="11845" x="0" y="0"/>
        </p14:tracePtLst>
        <p14:tracePtLst>
          <p14:tracePt t="14167" x="3790950" y="2178050"/>
          <p14:tracePt t="14215" x="3797300" y="2178050"/>
          <p14:tracePt t="14225" x="3803650" y="2178050"/>
          <p14:tracePt t="14239" x="3867150" y="2178050"/>
          <p14:tracePt t="14255" x="3975100" y="2178050"/>
          <p14:tracePt t="14272" x="4114800" y="2178050"/>
          <p14:tracePt t="14289" x="4273550" y="2178050"/>
          <p14:tracePt t="14305" x="4432300" y="2178050"/>
          <p14:tracePt t="14322" x="4572000" y="2178050"/>
          <p14:tracePt t="14339" x="4673600" y="2178050"/>
          <p14:tracePt t="14341" x="4730750" y="2178050"/>
          <p14:tracePt t="14355" x="4775200" y="2178050"/>
          <p14:tracePt t="14372" x="4883150" y="2178050"/>
          <p14:tracePt t="14389" x="4940300" y="2178050"/>
          <p14:tracePt t="14405" x="4965700" y="2178050"/>
          <p14:tracePt t="14422" x="4972050" y="2178050"/>
          <p14:tracePt t="15143" x="0" y="0"/>
        </p14:tracePtLst>
        <p14:tracePtLst>
          <p14:tracePt t="15646" x="3924300" y="2152650"/>
          <p14:tracePt t="15710" x="3949700" y="2152650"/>
          <p14:tracePt t="15720" x="3975100" y="2152650"/>
          <p14:tracePt t="15730" x="4006850" y="2152650"/>
          <p14:tracePt t="15742" x="4102100" y="2152650"/>
          <p14:tracePt t="15755" x="4165600" y="2152650"/>
          <p14:tracePt t="15759" x="4229100" y="2152650"/>
          <p14:tracePt t="15772" x="4292600" y="2152650"/>
          <p14:tracePt t="15789" x="4483100" y="2152650"/>
          <p14:tracePt t="15805" x="4591050" y="2152650"/>
          <p14:tracePt t="15822" x="4673600" y="2152650"/>
          <p14:tracePt t="15838" x="4762500" y="2152650"/>
          <p14:tracePt t="15855" x="4819650" y="2152650"/>
          <p14:tracePt t="15872" x="4857750" y="2152650"/>
          <p14:tracePt t="15888" x="4889500" y="2152650"/>
          <p14:tracePt t="15905" x="4908550" y="2152650"/>
          <p14:tracePt t="15922" x="4921250" y="2152650"/>
          <p14:tracePt t="15938" x="4927600" y="2152650"/>
          <p14:tracePt t="15955" x="4940300" y="2152650"/>
          <p14:tracePt t="15972" x="4946650" y="2152650"/>
          <p14:tracePt t="15974" x="4953000" y="2152650"/>
          <p14:tracePt t="15988" x="4959350" y="2152650"/>
          <p14:tracePt t="16007" x="4965700" y="2152650"/>
          <p14:tracePt t="16021" x="4978400" y="2152650"/>
          <p14:tracePt t="16038" x="4997450" y="2152650"/>
          <p14:tracePt t="16055" x="5016500" y="2152650"/>
          <p14:tracePt t="16072" x="5022850" y="2152650"/>
          <p14:tracePt t="16088" x="5035550" y="2152650"/>
          <p14:tracePt t="16151" x="5041900" y="2152650"/>
          <p14:tracePt t="16166" x="5048250" y="2152650"/>
          <p14:tracePt t="16429" x="0" y="0"/>
        </p14:tracePtLst>
        <p14:tracePtLst>
          <p14:tracePt t="17471" x="3727450" y="2451100"/>
          <p14:tracePt t="17510" x="3740150" y="2451100"/>
          <p14:tracePt t="17520" x="3752850" y="2451100"/>
          <p14:tracePt t="17538" x="3803650" y="2451100"/>
          <p14:tracePt t="17554" x="3867150" y="2451100"/>
          <p14:tracePt t="17571" x="3943350" y="2451100"/>
          <p14:tracePt t="17587" x="4025900" y="2451100"/>
          <p14:tracePt t="17590" x="4083050" y="2451100"/>
          <p14:tracePt t="17605" x="4165600" y="2451100"/>
          <p14:tracePt t="17621" x="4241800" y="2451100"/>
          <p14:tracePt t="17638" x="4311650" y="2451100"/>
          <p14:tracePt t="17654" x="4375150" y="2451100"/>
          <p14:tracePt t="17671" x="4432300" y="2451100"/>
          <p14:tracePt t="17687" x="4495800" y="2451100"/>
          <p14:tracePt t="17704" x="4559300" y="2451100"/>
          <p14:tracePt t="17721" x="4629150" y="2451100"/>
          <p14:tracePt t="17737" x="4692650" y="2451100"/>
          <p14:tracePt t="17754" x="4737100" y="2451100"/>
          <p14:tracePt t="17771" x="4768850" y="2451100"/>
          <p14:tracePt t="17773" x="4775200" y="2451100"/>
          <p14:tracePt t="17787" x="4787900" y="2451100"/>
          <p14:tracePt t="17804" x="4806950" y="2451100"/>
          <p14:tracePt t="17806" x="4826000" y="2451100"/>
          <p14:tracePt t="17821" x="4845050" y="2451100"/>
          <p14:tracePt t="17837" x="4864100" y="2451100"/>
          <p14:tracePt t="17854" x="4870450" y="2451100"/>
          <p14:tracePt t="17871" x="4883150" y="2451100"/>
          <p14:tracePt t="17904" x="4889500" y="2451100"/>
          <p14:tracePt t="17921" x="4902200" y="2451100"/>
          <p14:tracePt t="17937" x="4921250" y="2451100"/>
          <p14:tracePt t="17943" x="4927600" y="2451100"/>
          <p14:tracePt t="17954" x="4940300" y="2451100"/>
          <p14:tracePt t="17971" x="4959350" y="2451100"/>
          <p14:tracePt t="17987" x="4972050" y="2451100"/>
          <p14:tracePt t="18429" x="0" y="0"/>
        </p14:tracePtLst>
        <p14:tracePtLst>
          <p14:tracePt t="20495" x="4305300" y="1720850"/>
          <p14:tracePt t="20543" x="4311650" y="1720850"/>
          <p14:tracePt t="20553" x="4343400" y="1720850"/>
          <p14:tracePt t="20570" x="4438650" y="1720850"/>
          <p14:tracePt t="20574" x="4508500" y="1720850"/>
          <p14:tracePt t="20587" x="4597400" y="1720850"/>
          <p14:tracePt t="20603" x="4762500" y="1720850"/>
          <p14:tracePt t="20620" x="4902200" y="1720850"/>
          <p14:tracePt t="20623" x="4953000" y="1720850"/>
          <p14:tracePt t="20637" x="5016500" y="1720850"/>
          <p14:tracePt t="20654" x="5035550" y="1714500"/>
          <p14:tracePt t="20990" x="0" y="0"/>
        </p14:tracePtLst>
        <p14:tracePtLst>
          <p14:tracePt t="22104" x="5530850" y="1739900"/>
          <p14:tracePt t="22114" x="5543550" y="1739900"/>
          <p14:tracePt t="22127" x="5588000" y="1733550"/>
          <p14:tracePt t="22139" x="5632450" y="1733550"/>
          <p14:tracePt t="22153" x="5765800" y="1733550"/>
          <p14:tracePt t="22169" x="5956300" y="1733550"/>
          <p14:tracePt t="22186" x="6159500" y="1733550"/>
          <p14:tracePt t="22203" x="6343650" y="1733550"/>
          <p14:tracePt t="22206" x="6432550" y="1733550"/>
          <p14:tracePt t="22219" x="6496050" y="1733550"/>
          <p14:tracePt t="22236" x="6591300" y="1733550"/>
          <p14:tracePt t="22238" x="6623050" y="1733550"/>
          <p14:tracePt t="22253" x="6654800" y="1733550"/>
          <p14:tracePt t="22269" x="6667500" y="1733550"/>
          <p14:tracePt t="22672" x="6673850" y="1733550"/>
          <p14:tracePt t="22694" x="6680200" y="1733550"/>
          <p14:tracePt t="22706" x="6686550" y="1733550"/>
          <p14:tracePt t="22719" x="6699250" y="1733550"/>
          <p14:tracePt t="22736" x="6711950" y="1733550"/>
          <p14:tracePt t="22752" x="6737350" y="1733550"/>
          <p14:tracePt t="22769" x="6762750" y="1733550"/>
          <p14:tracePt t="22785" x="6788150" y="1733550"/>
          <p14:tracePt t="22802" x="6807200" y="1733550"/>
          <p14:tracePt t="22819" x="6813550" y="1733550"/>
          <p14:tracePt t="22836" x="6826250" y="1733550"/>
          <p14:tracePt t="22852" x="6832600" y="1733550"/>
          <p14:tracePt t="22869" x="6838950" y="1733550"/>
          <p14:tracePt t="22886" x="6845300" y="1733550"/>
          <p14:tracePt t="22950" x="6851650" y="1733550"/>
          <p14:tracePt t="22966" x="6858000" y="1727200"/>
          <p14:tracePt t="22980" x="6864350" y="1720850"/>
          <p14:tracePt t="22991" x="6864350" y="1701800"/>
          <p14:tracePt t="23003" x="6870700" y="1695450"/>
          <p14:tracePt t="23019" x="6877050" y="1676400"/>
          <p14:tracePt t="23036" x="6877050" y="1657350"/>
          <p14:tracePt t="23038" x="6877050" y="1638300"/>
          <p14:tracePt t="23053" x="6877050" y="1612900"/>
          <p14:tracePt t="23069" x="6864350" y="1574800"/>
          <p14:tracePt t="23086" x="6851650" y="1555750"/>
          <p14:tracePt t="23102" x="6819900" y="1530350"/>
          <p14:tracePt t="23119" x="6788150" y="1517650"/>
          <p14:tracePt t="23136" x="6775450" y="1517650"/>
          <p14:tracePt t="23152" x="6750050" y="1517650"/>
          <p14:tracePt t="23169" x="6699250" y="1517650"/>
          <p14:tracePt t="23186" x="6648450" y="1543050"/>
          <p14:tracePt t="23202" x="6584950" y="1587500"/>
          <p14:tracePt t="23207" x="6559550" y="1612900"/>
          <p14:tracePt t="23219" x="6540500" y="1625600"/>
          <p14:tracePt t="23235" x="6521450" y="1670050"/>
          <p14:tracePt t="23238" x="6515100" y="1689100"/>
          <p14:tracePt t="23253" x="6515100" y="1701800"/>
          <p14:tracePt t="23269" x="6515100" y="1733550"/>
          <p14:tracePt t="23286" x="6527800" y="1746250"/>
          <p14:tracePt t="23302" x="6553200" y="1758950"/>
          <p14:tracePt t="23319" x="6565900" y="1758950"/>
          <p14:tracePt t="23336" x="6572250" y="1758950"/>
          <p14:tracePt t="23352" x="6578600" y="1758950"/>
          <p14:tracePt t="23494" x="0" y="0"/>
        </p14:tracePtLst>
        <p14:tracePtLst>
          <p14:tracePt t="24538" x="7054850" y="1504950"/>
          <p14:tracePt t="24552" x="7048500" y="1504950"/>
          <p14:tracePt t="24568" x="7042150" y="1517650"/>
          <p14:tracePt t="24585" x="7035800" y="1530350"/>
          <p14:tracePt t="24602" x="7035800" y="1555750"/>
          <p14:tracePt t="24618" x="7035800" y="1600200"/>
          <p14:tracePt t="24635" x="7048500" y="1676400"/>
          <p14:tracePt t="24638" x="7067550" y="1714500"/>
          <p14:tracePt t="24652" x="7086600" y="1739900"/>
          <p14:tracePt t="24669" x="7200900" y="1828800"/>
          <p14:tracePt t="24685" x="7315200" y="1879600"/>
          <p14:tracePt t="24702" x="7404100" y="1905000"/>
          <p14:tracePt t="24718" x="7473950" y="1917700"/>
          <p14:tracePt t="24735" x="7499350" y="1917700"/>
          <p14:tracePt t="24752" x="7518400" y="1917700"/>
          <p14:tracePt t="24769" x="7524750" y="1917700"/>
          <p14:tracePt t="24785" x="7537450" y="1917700"/>
          <p14:tracePt t="24802" x="7556500" y="1905000"/>
          <p14:tracePt t="24819" x="7562850" y="1905000"/>
          <p14:tracePt t="24835" x="7581900" y="1898650"/>
          <p14:tracePt t="24966" x="7594600" y="1892300"/>
          <p14:tracePt t="24966" x="0" y="0"/>
        </p14:tracePtLst>
        <p14:tracePtLst>
          <p14:tracePt t="25592" x="8331200" y="1447800"/>
          <p14:tracePt t="25605" x="8280400" y="1447800"/>
          <p14:tracePt t="25618" x="8235950" y="1447800"/>
          <p14:tracePt t="25635" x="8134350" y="1460500"/>
          <p14:tracePt t="25638" x="8077200" y="1479550"/>
          <p14:tracePt t="25651" x="8013700" y="1485900"/>
          <p14:tracePt t="25668" x="7816850" y="1524000"/>
          <p14:tracePt t="25685" x="7677150" y="1562100"/>
          <p14:tracePt t="25701" x="7537450" y="1593850"/>
          <p14:tracePt t="25718" x="7404100" y="1644650"/>
          <p14:tracePt t="25735" x="7264400" y="1701800"/>
          <p14:tracePt t="25751" x="7112000" y="1758950"/>
          <p14:tracePt t="25768" x="6959600" y="1822450"/>
          <p14:tracePt t="25785" x="6807200" y="1879600"/>
          <p14:tracePt t="25801" x="6648450" y="1949450"/>
          <p14:tracePt t="25818" x="6496050" y="2025650"/>
          <p14:tracePt t="25834" x="6337300" y="2114550"/>
          <p14:tracePt t="25851" x="6210300" y="2197100"/>
          <p14:tracePt t="25853" x="6146800" y="2235200"/>
          <p14:tracePt t="25868" x="6083300" y="2273300"/>
          <p14:tracePt t="25884" x="5981700" y="2355850"/>
          <p14:tracePt t="25901" x="5949950" y="2393950"/>
          <p14:tracePt t="25918" x="5930900" y="2419350"/>
          <p14:tracePt t="25934" x="5924550" y="2444750"/>
          <p14:tracePt t="25968" x="5918200" y="2444750"/>
          <p14:tracePt t="26614" x="0" y="0"/>
        </p14:tracePtLst>
        <p14:tracePtLst>
          <p14:tracePt t="27320" x="3937000" y="1955800"/>
          <p14:tracePt t="27367" x="3949700" y="1955800"/>
          <p14:tracePt t="27379" x="3968750" y="1955800"/>
          <p14:tracePt t="27391" x="4057650" y="1955800"/>
          <p14:tracePt t="27404" x="4108450" y="1955800"/>
          <p14:tracePt t="27418" x="4267200" y="1955800"/>
          <p14:tracePt t="27422" x="4362450" y="1955800"/>
          <p14:tracePt t="27434" x="4464050" y="1955800"/>
          <p14:tracePt t="27451" x="4711700" y="1955800"/>
          <p14:tracePt t="27453" x="4838700" y="1955800"/>
          <p14:tracePt t="27467" x="4991100" y="1955800"/>
          <p14:tracePt t="27484" x="5410200" y="1955800"/>
          <p14:tracePt t="27501" x="5645150" y="1955800"/>
          <p14:tracePt t="27517" x="5822950" y="1955800"/>
          <p14:tracePt t="27534" x="5949950" y="1955800"/>
          <p14:tracePt t="27551" x="6007100" y="1955800"/>
          <p14:tracePt t="27567" x="6038850" y="1955800"/>
          <p14:tracePt t="27584" x="6064250" y="1955800"/>
          <p14:tracePt t="27601" x="6070600" y="1955800"/>
          <p14:tracePt t="27617" x="6076950" y="1955800"/>
          <p14:tracePt t="27813" x="0" y="0"/>
        </p14:tracePtLst>
        <p14:tracePtLst>
          <p14:tracePt t="28736" x="4394200" y="2032000"/>
          <p14:tracePt t="28752" x="4381500" y="2063750"/>
          <p14:tracePt t="28768" x="4368800" y="2146300"/>
          <p14:tracePt t="28773" x="4362450" y="2190750"/>
          <p14:tracePt t="28789" x="4349750" y="2279650"/>
          <p14:tracePt t="28807" x="4349750" y="2355850"/>
          <p14:tracePt t="28823" x="4356100" y="2432050"/>
          <p14:tracePt t="28834" x="4368800" y="2470150"/>
          <p14:tracePt t="28851" x="4419600" y="2514600"/>
          <p14:tracePt t="28854" x="4451350" y="2533650"/>
          <p14:tracePt t="28867" x="4508500" y="2546350"/>
          <p14:tracePt t="28883" x="4648200" y="2565400"/>
          <p14:tracePt t="28885" x="4711700" y="2565400"/>
          <p14:tracePt t="28900" x="4851400" y="2546350"/>
          <p14:tracePt t="28917" x="4959350" y="2508250"/>
          <p14:tracePt t="28934" x="5010150" y="2463800"/>
          <p14:tracePt t="28950" x="5029200" y="2419350"/>
          <p14:tracePt t="28967" x="5035550" y="2381250"/>
          <p14:tracePt t="28984" x="5035550" y="2330450"/>
          <p14:tracePt t="29000" x="5029200" y="2286000"/>
          <p14:tracePt t="29017" x="5003800" y="2228850"/>
          <p14:tracePt t="29034" x="4959350" y="2184400"/>
          <p14:tracePt t="29050" x="4902200" y="2139950"/>
          <p14:tracePt t="29067" x="4832350" y="2114550"/>
          <p14:tracePt t="29070" x="4806950" y="2108200"/>
          <p14:tracePt t="29083" x="4781550" y="2101850"/>
          <p14:tracePt t="29100" x="4737100" y="2095500"/>
          <p14:tracePt t="29117" x="4718050" y="2095500"/>
          <p14:tracePt t="29134" x="4692650" y="2095500"/>
          <p14:tracePt t="29150" x="4673600" y="2101850"/>
          <p14:tracePt t="29167" x="4654550" y="2120900"/>
          <p14:tracePt t="29184" x="4635500" y="2146300"/>
          <p14:tracePt t="29200" x="4622800" y="2165350"/>
          <p14:tracePt t="29217" x="4616450" y="2190750"/>
          <p14:tracePt t="29234" x="4616450" y="2228850"/>
          <p14:tracePt t="29250" x="4616450" y="2266950"/>
          <p14:tracePt t="29254" x="4629150" y="2286000"/>
          <p14:tracePt t="29267" x="4648200" y="2305050"/>
          <p14:tracePt t="29284" x="4699000" y="2349500"/>
          <p14:tracePt t="29286" x="4730750" y="2374900"/>
          <p14:tracePt t="29301" x="4826000" y="2406650"/>
          <p14:tracePt t="29317" x="4933950" y="2419350"/>
          <p14:tracePt t="29333" x="5029200" y="2419350"/>
          <p14:tracePt t="29350" x="5111750" y="2406650"/>
          <p14:tracePt t="29367" x="5149850" y="2368550"/>
          <p14:tracePt t="29383" x="5156200" y="2343150"/>
          <p14:tracePt t="29400" x="5156200" y="2292350"/>
          <p14:tracePt t="29417" x="5130800" y="2228850"/>
          <p14:tracePt t="29433" x="5080000" y="2184400"/>
          <p14:tracePt t="29450" x="5016500" y="2139950"/>
          <p14:tracePt t="29467" x="4927600" y="2108200"/>
          <p14:tracePt t="29470" x="4889500" y="2101850"/>
          <p14:tracePt t="29483" x="4870450" y="2101850"/>
          <p14:tracePt t="29500" x="4838700" y="2101850"/>
          <p14:tracePt t="29502" x="4819650" y="2101850"/>
          <p14:tracePt t="29517" x="4813300" y="2127250"/>
          <p14:tracePt t="29533" x="4806950" y="2152650"/>
          <p14:tracePt t="29550" x="4806950" y="2171700"/>
          <p14:tracePt t="29567" x="4806950" y="2190750"/>
          <p14:tracePt t="29583" x="4813300" y="2209800"/>
          <p14:tracePt t="29600" x="4857750" y="2222500"/>
          <p14:tracePt t="29616" x="4895850" y="2228850"/>
          <p14:tracePt t="29633" x="4946650" y="2228850"/>
          <p14:tracePt t="29650" x="4965700" y="2228850"/>
          <p14:tracePt t="29666" x="4972050" y="2228850"/>
          <p14:tracePt t="29683" x="4978400" y="2228850"/>
          <p14:tracePt t="29701" x="4978400" y="2203450"/>
          <p14:tracePt t="29717" x="4978400" y="2184400"/>
          <p14:tracePt t="29733" x="4972050" y="2152650"/>
          <p14:tracePt t="29750" x="4959350" y="2133600"/>
          <p14:tracePt t="29767" x="4953000" y="2114550"/>
          <p14:tracePt t="29784" x="4940300" y="2101850"/>
          <p14:tracePt t="29800" x="4927600" y="2089150"/>
          <p14:tracePt t="29817" x="4902200" y="2076450"/>
          <p14:tracePt t="29833" x="4889500" y="2063750"/>
          <p14:tracePt t="29850" x="4876800" y="2063750"/>
          <p14:tracePt t="29867" x="4864100" y="2063750"/>
          <p14:tracePt t="29883" x="4851400" y="2101850"/>
          <p14:tracePt t="29886" x="4845050" y="2127250"/>
          <p14:tracePt t="29900" x="4845050" y="2146300"/>
          <p14:tracePt t="29917" x="4845050" y="2228850"/>
          <p14:tracePt t="29933" x="4851400" y="2260600"/>
          <p14:tracePt t="29950" x="4864100" y="2273300"/>
          <p14:tracePt t="29983" x="4876800" y="2273300"/>
          <p14:tracePt t="30000" x="4902200" y="2266950"/>
          <p14:tracePt t="30016" x="4921250" y="2247900"/>
          <p14:tracePt t="30033" x="4927600" y="2222500"/>
          <p14:tracePt t="30050" x="4933950" y="2203450"/>
          <p14:tracePt t="30066" x="4933950" y="2190750"/>
          <p14:tracePt t="30083" x="4921250" y="2159000"/>
          <p14:tracePt t="30086" x="4914900" y="2152650"/>
          <p14:tracePt t="30100" x="4902200" y="2152650"/>
          <p14:tracePt t="30116" x="4889500" y="2139950"/>
          <p14:tracePt t="30133" x="4883150" y="2139950"/>
          <p14:tracePt t="30150" x="4876800" y="2139950"/>
          <p14:tracePt t="30166" x="4864100" y="2139950"/>
          <p14:tracePt t="30183" x="4864100" y="2146300"/>
          <p14:tracePt t="30200" x="4857750" y="2152650"/>
          <p14:tracePt t="30216" x="4857750" y="2165350"/>
          <p14:tracePt t="30233" x="4857750" y="2203450"/>
          <p14:tracePt t="30250" x="4857750" y="2228850"/>
          <p14:tracePt t="30266" x="4864100" y="2247900"/>
          <p14:tracePt t="30283" x="4870450" y="2254250"/>
          <p14:tracePt t="30334" x="4876800" y="2254250"/>
          <p14:tracePt t="30342" x="4876800" y="2241550"/>
          <p14:tracePt t="30350" x="4876800" y="2222500"/>
          <p14:tracePt t="30366" x="4876800" y="2184400"/>
          <p14:tracePt t="30383" x="4870450" y="2146300"/>
          <p14:tracePt t="30400" x="4864100" y="2139950"/>
          <p14:tracePt t="30416" x="4857750" y="2133600"/>
          <p14:tracePt t="30433" x="4845050" y="2133600"/>
          <p14:tracePt t="30450" x="4819650" y="2133600"/>
          <p14:tracePt t="30466" x="4787900" y="2165350"/>
          <p14:tracePt t="30469" x="4775200" y="2190750"/>
          <p14:tracePt t="30483" x="4762500" y="2216150"/>
          <p14:tracePt t="30500" x="4743450" y="2247900"/>
          <p14:tracePt t="30502" x="4743450" y="2254250"/>
          <p14:tracePt t="30517" x="4743450" y="2260600"/>
          <p14:tracePt t="30581" x="4743450" y="2266950"/>
          <p14:tracePt t="30590" x="4749800" y="2266950"/>
          <p14:tracePt t="30614" x="4756150" y="2260600"/>
          <p14:tracePt t="30631" x="4762500" y="2254250"/>
          <p14:tracePt t="30726" x="4768850" y="2254250"/>
          <p14:tracePt t="30742" x="4781550" y="2254250"/>
          <p14:tracePt t="30756" x="4794250" y="2254250"/>
          <p14:tracePt t="30769" x="4851400" y="2254250"/>
          <p14:tracePt t="30783" x="4908550" y="2254250"/>
          <p14:tracePt t="30800" x="4953000" y="2247900"/>
          <p14:tracePt t="30816" x="4965700" y="2247900"/>
          <p14:tracePt t="30850" x="4984750" y="2241550"/>
          <p14:tracePt t="30866" x="5010150" y="2228850"/>
          <p14:tracePt t="30870" x="5022850" y="2222500"/>
          <p14:tracePt t="30883" x="5029200" y="2216150"/>
          <p14:tracePt t="30900" x="5054600" y="2197100"/>
          <p14:tracePt t="30902" x="5060950" y="2184400"/>
          <p14:tracePt t="30917" x="5067300" y="2171700"/>
          <p14:tracePt t="30933" x="5067300" y="2152650"/>
          <p14:tracePt t="30950" x="5067300" y="2139950"/>
          <p14:tracePt t="30966" x="5067300" y="2133600"/>
          <p14:tracePt t="30983" x="5054600" y="2127250"/>
          <p14:tracePt t="31000" x="5029200" y="2127250"/>
          <p14:tracePt t="31016" x="5003800" y="2127250"/>
          <p14:tracePt t="31033" x="4965700" y="2133600"/>
          <p14:tracePt t="31050" x="4946650" y="2139950"/>
          <p14:tracePt t="31053" x="4933950" y="2152650"/>
          <p14:tracePt t="31066" x="4921250" y="2165350"/>
          <p14:tracePt t="31072" x="4921250" y="2178050"/>
          <p14:tracePt t="31083" x="4921250" y="2184400"/>
          <p14:tracePt t="31100" x="4921250" y="2235200"/>
          <p14:tracePt t="31117" x="4927600" y="2298700"/>
          <p14:tracePt t="31133" x="4953000" y="2330450"/>
          <p14:tracePt t="31150" x="4978400" y="2343150"/>
          <p14:tracePt t="31166" x="4997450" y="2355850"/>
          <p14:tracePt t="31183" x="5010150" y="2355850"/>
          <p14:tracePt t="31200" x="5048250" y="2355850"/>
          <p14:tracePt t="31216" x="5080000" y="2355850"/>
          <p14:tracePt t="31233" x="5130800" y="2355850"/>
          <p14:tracePt t="31250" x="5156200" y="2330450"/>
          <p14:tracePt t="31253" x="5175250" y="2311400"/>
          <p14:tracePt t="31266" x="5187950" y="2298700"/>
          <p14:tracePt t="31283" x="5200650" y="2254250"/>
          <p14:tracePt t="31299" x="5200650" y="2228850"/>
          <p14:tracePt t="31316" x="5200650" y="2203450"/>
          <p14:tracePt t="31332" x="5194300" y="2190750"/>
          <p14:tracePt t="31349" x="5181600" y="2178050"/>
          <p14:tracePt t="31366" x="5168900" y="2171700"/>
          <p14:tracePt t="31383" x="5143500" y="2171700"/>
          <p14:tracePt t="31399" x="5105400" y="2178050"/>
          <p14:tracePt t="31416" x="5092700" y="2197100"/>
          <p14:tracePt t="31433" x="5080000" y="2209800"/>
          <p14:tracePt t="31449" x="5067300" y="2228850"/>
          <p14:tracePt t="31466" x="5067300" y="2235200"/>
          <p14:tracePt t="31483" x="5067300" y="2247900"/>
          <p14:tracePt t="31499" x="5067300" y="2266950"/>
          <p14:tracePt t="31516" x="5092700" y="2279650"/>
          <p14:tracePt t="31533" x="5111750" y="2286000"/>
          <p14:tracePt t="31549" x="5130800" y="2286000"/>
          <p14:tracePt t="31566" x="5149850" y="2286000"/>
          <p14:tracePt t="31583" x="5168900" y="2273300"/>
          <p14:tracePt t="31599" x="5168900" y="2254250"/>
          <p14:tracePt t="31616" x="5168900" y="2235200"/>
          <p14:tracePt t="31632" x="5168900" y="2209800"/>
          <p14:tracePt t="31649" x="5156200" y="2190750"/>
          <p14:tracePt t="31666" x="5149850" y="2190750"/>
          <p14:tracePt t="31743" x="5149850" y="2203450"/>
          <p14:tracePt t="31760" x="5149850" y="2209800"/>
          <p14:tracePt t="31776" x="5149850" y="2222500"/>
          <p14:tracePt t="32230" x="0" y="0"/>
        </p14:tracePtLst>
        <p14:tracePtLst>
          <p14:tracePt t="37311" x="4064000" y="3143250"/>
          <p14:tracePt t="37399" x="4076700" y="3143250"/>
          <p14:tracePt t="37409" x="4102100" y="3143250"/>
          <p14:tracePt t="37421" x="4171950" y="3143250"/>
          <p14:tracePt t="37431" x="4229100" y="3143250"/>
          <p14:tracePt t="37448" x="4362450" y="3143250"/>
          <p14:tracePt t="37465" x="4521200" y="3143250"/>
          <p14:tracePt t="37481" x="4673600" y="3143250"/>
          <p14:tracePt t="37498" x="4800600" y="3143250"/>
          <p14:tracePt t="37514" x="4895850" y="3143250"/>
          <p14:tracePt t="37531" x="4953000" y="3143250"/>
          <p14:tracePt t="37534" x="4978400" y="3143250"/>
          <p14:tracePt t="37548" x="4991100" y="3143250"/>
          <p14:tracePt t="37564" x="5029200" y="3143250"/>
          <p14:tracePt t="37581" x="5060950" y="3143250"/>
          <p14:tracePt t="37597" x="5067300" y="3143250"/>
          <p14:tracePt t="37614" x="5073650" y="3143250"/>
          <p14:tracePt t="37631" x="5086350" y="3143250"/>
          <p14:tracePt t="37773" x="0" y="0"/>
        </p14:tracePtLst>
        <p14:tracePtLst>
          <p14:tracePt t="38568" x="4267200" y="3187700"/>
          <p14:tracePt t="38583" x="4279900" y="3187700"/>
          <p14:tracePt t="38593" x="4292600" y="3187700"/>
          <p14:tracePt t="38602" x="4318000" y="3187700"/>
          <p14:tracePt t="38613" x="4394200" y="3187700"/>
          <p14:tracePt t="38630" x="4489450" y="3187700"/>
          <p14:tracePt t="38647" x="4597400" y="3187700"/>
          <p14:tracePt t="38664" x="4711700" y="3187700"/>
          <p14:tracePt t="38680" x="4832350" y="3187700"/>
          <p14:tracePt t="38697" x="4940300" y="3187700"/>
          <p14:tracePt t="38714" x="5041900" y="3187700"/>
          <p14:tracePt t="38731" x="5143500" y="3187700"/>
          <p14:tracePt t="38747" x="5226050" y="3187700"/>
          <p14:tracePt t="38750" x="5270500" y="3187700"/>
          <p14:tracePt t="38763" x="5302250" y="3187700"/>
          <p14:tracePt t="38781" x="5353050" y="3187700"/>
          <p14:tracePt t="38797" x="5359400" y="3187700"/>
          <p14:tracePt t="39022" x="0" y="0"/>
        </p14:tracePtLst>
        <p14:tracePtLst>
          <p14:tracePt t="39973" x="5384800" y="3155950"/>
          <p14:tracePt t="40037" x="5410200" y="3155950"/>
          <p14:tracePt t="40045" x="5441950" y="3155950"/>
          <p14:tracePt t="40053" x="5486400" y="3155950"/>
          <p14:tracePt t="40063" x="5549900" y="3155950"/>
          <p14:tracePt t="40080" x="5689600" y="3155950"/>
          <p14:tracePt t="40096" x="5854700" y="3155950"/>
          <p14:tracePt t="40113" x="6007100" y="3155950"/>
          <p14:tracePt t="40130" x="6121400" y="3155950"/>
          <p14:tracePt t="40146" x="6216650" y="3155950"/>
          <p14:tracePt t="40163" x="6292850" y="3155950"/>
          <p14:tracePt t="40165" x="6318250" y="3155950"/>
          <p14:tracePt t="40180" x="6343650" y="3155950"/>
          <p14:tracePt t="40182" x="6356350" y="3155950"/>
          <p14:tracePt t="40197" x="6394450" y="3155950"/>
          <p14:tracePt t="40213" x="6407150" y="3155950"/>
          <p14:tracePt t="40230" x="6413500" y="3155950"/>
          <p14:tracePt t="40246" x="6419850" y="3155950"/>
          <p14:tracePt t="40373" x="0" y="0"/>
        </p14:tracePtLst>
        <p14:tracePtLst>
          <p14:tracePt t="40799" x="5581650" y="3130550"/>
          <p14:tracePt t="40847" x="5588000" y="3130550"/>
          <p14:tracePt t="40858" x="5619750" y="3130550"/>
          <p14:tracePt t="40870" x="5727700" y="3130550"/>
          <p14:tracePt t="40882" x="5797550" y="3130550"/>
          <p14:tracePt t="40897" x="5981700" y="3130550"/>
          <p14:tracePt t="40913" x="6165850" y="3130550"/>
          <p14:tracePt t="40930" x="6350000" y="3130550"/>
          <p14:tracePt t="40946" x="6483350" y="3130550"/>
          <p14:tracePt t="40963" x="6559550" y="3130550"/>
          <p14:tracePt t="40967" x="6578600" y="3130550"/>
          <p14:tracePt t="40980" x="6584950" y="3130550"/>
          <p14:tracePt t="40997" x="6604000" y="3130550"/>
          <p14:tracePt t="41365" x="0" y="0"/>
        </p14:tracePtLst>
        <p14:tracePtLst>
          <p14:tracePt t="42313" x="3816350" y="2686050"/>
          <p14:tracePt t="42329" x="3803650" y="2692400"/>
          <p14:tracePt t="42346" x="3797300" y="2705100"/>
          <p14:tracePt t="42362" x="3797300" y="2717800"/>
          <p14:tracePt t="42379" x="3797300" y="2736850"/>
          <p14:tracePt t="42381" x="3797300" y="2749550"/>
          <p14:tracePt t="42396" x="3797300" y="2768600"/>
          <p14:tracePt t="42412" x="3829050" y="2819400"/>
          <p14:tracePt t="42429" x="3905250" y="2844800"/>
          <p14:tracePt t="42446" x="4006850" y="2870200"/>
          <p14:tracePt t="42462" x="4102100" y="2876550"/>
          <p14:tracePt t="42479" x="4197350" y="2876550"/>
          <p14:tracePt t="42496" x="4248150" y="2870200"/>
          <p14:tracePt t="42512" x="4267200" y="2863850"/>
          <p14:tracePt t="42529" x="4273550" y="2838450"/>
          <p14:tracePt t="42546" x="4273550" y="2825750"/>
          <p14:tracePt t="42562" x="4279900" y="2819400"/>
          <p14:tracePt t="42579" x="4279900" y="2806700"/>
          <p14:tracePt t="42596" x="4279900" y="2800350"/>
          <p14:tracePt t="42613" x="0" y="0"/>
        </p14:tracePtLst>
        <p14:tracePtLst>
          <p14:tracePt t="47361" x="4076700" y="3238500"/>
          <p14:tracePt t="47377" x="4070350" y="3244850"/>
          <p14:tracePt t="47394" x="4064000" y="3263900"/>
          <p14:tracePt t="47411" x="4064000" y="3282950"/>
          <p14:tracePt t="47413" x="4064000" y="3289300"/>
          <p14:tracePt t="47427" x="4064000" y="3302000"/>
          <p14:tracePt t="47444" x="4064000" y="3327400"/>
          <p14:tracePt t="47461" x="4076700" y="3352800"/>
          <p14:tracePt t="47477" x="4102100" y="3378200"/>
          <p14:tracePt t="47494" x="4152900" y="3416300"/>
          <p14:tracePt t="47511" x="4216400" y="3448050"/>
          <p14:tracePt t="47527" x="4286250" y="3473450"/>
          <p14:tracePt t="47544" x="4324350" y="3479800"/>
          <p14:tracePt t="47561" x="4337050" y="3479800"/>
          <p14:tracePt t="47582" x="4343400" y="3479800"/>
          <p14:tracePt t="47594" x="4356100" y="3479800"/>
          <p14:tracePt t="47610" x="4362450" y="3467100"/>
          <p14:tracePt t="47627" x="4362450" y="3441700"/>
          <p14:tracePt t="47644" x="4362450" y="3416300"/>
          <p14:tracePt t="47661" x="4362450" y="3378200"/>
          <p14:tracePt t="47677" x="4356100" y="3352800"/>
          <p14:tracePt t="47694" x="4349750" y="3333750"/>
          <p14:tracePt t="47710" x="4337050" y="3314700"/>
          <p14:tracePt t="47727" x="4324350" y="3308350"/>
          <p14:tracePt t="47744" x="4311650" y="3295650"/>
          <p14:tracePt t="47760" x="4305300" y="3289300"/>
          <p14:tracePt t="47777" x="4298950" y="3289300"/>
          <p14:tracePt t="48197" x="0" y="0"/>
        </p14:tracePtLst>
        <p14:tracePtLst>
          <p14:tracePt t="51375" x="4165600" y="3371850"/>
          <p14:tracePt t="51391" x="4171950" y="3371850"/>
          <p14:tracePt t="51403" x="4191000" y="3371850"/>
          <p14:tracePt t="51414" x="4210050" y="3371850"/>
          <p14:tracePt t="51426" x="4216400" y="3371850"/>
          <p14:tracePt t="51485" x="0" y="0"/>
        </p14:tracePtLst>
        <p14:tracePtLst>
          <p14:tracePt t="52335" x="4762500" y="3371850"/>
          <p14:tracePt t="52375" x="4768850" y="3371850"/>
          <p14:tracePt t="52386" x="4794250" y="3371850"/>
          <p14:tracePt t="52398" x="4870450" y="3371850"/>
          <p14:tracePt t="52409" x="4921250" y="3371850"/>
          <p14:tracePt t="52426" x="5029200" y="3371850"/>
          <p14:tracePt t="52443" x="5124450" y="3371850"/>
          <p14:tracePt t="52459" x="5200650" y="3371850"/>
          <p14:tracePt t="52476" x="5245100" y="3371850"/>
          <p14:tracePt t="52493" x="5270500" y="3371850"/>
          <p14:tracePt t="52510" x="5276850" y="3371850"/>
          <p14:tracePt t="54053" x="0" y="0"/>
        </p14:tracePtLst>
        <p14:tracePtLst>
          <p14:tracePt t="57119" x="4146550" y="3308350"/>
          <p14:tracePt t="57131" x="4146550" y="3314700"/>
          <p14:tracePt t="57141" x="4146550" y="3321050"/>
          <p14:tracePt t="57157" x="4146550" y="3346450"/>
          <p14:tracePt t="57174" x="4171950" y="3352800"/>
          <p14:tracePt t="57191" x="4203700" y="3365500"/>
          <p14:tracePt t="57208" x="4229100" y="3365500"/>
          <p14:tracePt t="57224" x="4254500" y="3365500"/>
          <p14:tracePt t="57258" x="4260850" y="3365500"/>
          <p14:tracePt t="57373" x="0" y="0"/>
        </p14:tracePtLst>
        <p14:tracePtLst>
          <p14:tracePt t="57985" x="8293100" y="3200400"/>
          <p14:tracePt t="57999" x="8299450" y="3238500"/>
          <p14:tracePt t="58011" x="8299450" y="3251200"/>
          <p14:tracePt t="58024" x="8312150" y="3302000"/>
          <p14:tracePt t="58041" x="8331200" y="3327400"/>
          <p14:tracePt t="58057" x="8362950" y="3352800"/>
          <p14:tracePt t="58074" x="8394700" y="3359150"/>
          <p14:tracePt t="58091" x="8445500" y="3359150"/>
          <p14:tracePt t="58094" x="8464550" y="3359150"/>
          <p14:tracePt t="58107" x="8502650" y="3352800"/>
          <p14:tracePt t="58110" x="8528050" y="3333750"/>
          <p14:tracePt t="58124" x="8553450" y="3321050"/>
          <p14:tracePt t="58141" x="8591550" y="3270250"/>
          <p14:tracePt t="58157" x="8591550" y="3244850"/>
          <p14:tracePt t="58174" x="8585200" y="3200400"/>
          <p14:tracePt t="58190" x="8559800" y="3175000"/>
          <p14:tracePt t="58207" x="8528050" y="3168650"/>
          <p14:tracePt t="58224" x="8489950" y="3162300"/>
          <p14:tracePt t="58240" x="8458200" y="3162300"/>
          <p14:tracePt t="58257" x="8413750" y="3168650"/>
          <p14:tracePt t="58274" x="8382000" y="3194050"/>
          <p14:tracePt t="58290" x="8356600" y="3238500"/>
          <p14:tracePt t="58307" x="8350250" y="3263900"/>
          <p14:tracePt t="58309" x="8350250" y="3276600"/>
          <p14:tracePt t="58324" x="8350250" y="3295650"/>
          <p14:tracePt t="58341" x="8362950" y="3314700"/>
          <p14:tracePt t="58357" x="8375650" y="3314700"/>
          <p14:tracePt t="58374" x="8394700" y="3314700"/>
          <p14:tracePt t="58390" x="8413750" y="3314700"/>
          <p14:tracePt t="58407" x="8426450" y="3308350"/>
          <p14:tracePt t="58424" x="8432800" y="3302000"/>
          <p14:tracePt t="58440" x="8432800" y="3282950"/>
          <p14:tracePt t="58457" x="8426450" y="3257550"/>
          <p14:tracePt t="58474" x="8394700" y="3244850"/>
          <p14:tracePt t="58490" x="8356600" y="3232150"/>
          <p14:tracePt t="58507" x="8343900" y="3232150"/>
          <p14:tracePt t="58524" x="8318500" y="3251200"/>
          <p14:tracePt t="58526" x="8318500" y="3263900"/>
          <p14:tracePt t="58541" x="8299450" y="3333750"/>
          <p14:tracePt t="58557" x="8299450" y="3390900"/>
          <p14:tracePt t="58574" x="8331200" y="3435350"/>
          <p14:tracePt t="58590" x="8407400" y="3454400"/>
          <p14:tracePt t="58607" x="8502650" y="3460750"/>
          <p14:tracePt t="58623" x="8610600" y="3460750"/>
          <p14:tracePt t="58640" x="8661400" y="3435350"/>
          <p14:tracePt t="58657" x="8686800" y="3397250"/>
          <p14:tracePt t="58674" x="8686800" y="3371850"/>
          <p14:tracePt t="58690" x="8674100" y="3321050"/>
          <p14:tracePt t="58707" x="8629650" y="3282950"/>
          <p14:tracePt t="58710" x="8604250" y="3270250"/>
          <p14:tracePt t="58723" x="8572500" y="3263900"/>
          <p14:tracePt t="58741" x="8515350" y="3257550"/>
          <p14:tracePt t="58757" x="8489950" y="3263900"/>
          <p14:tracePt t="58773" x="8489950" y="3302000"/>
          <p14:tracePt t="58790" x="8515350" y="3327400"/>
          <p14:tracePt t="58807" x="8559800" y="3346450"/>
          <p14:tracePt t="58824" x="8604250" y="3359150"/>
          <p14:tracePt t="58840" x="8648700" y="3359150"/>
          <p14:tracePt t="58857" x="8674100" y="3340100"/>
          <p14:tracePt t="58874" x="8686800" y="3308350"/>
          <p14:tracePt t="58891" x="8686800" y="3282950"/>
          <p14:tracePt t="58907" x="8680450" y="3244850"/>
          <p14:tracePt t="58909" x="8674100" y="3232150"/>
          <p14:tracePt t="58926" x="8667750" y="3225800"/>
          <p14:tracePt t="58958" x="8661400" y="3225800"/>
          <p14:tracePt t="58967" x="8655050" y="3225800"/>
          <p14:tracePt t="58977" x="8648700" y="3238500"/>
          <p14:tracePt t="58990" x="8642350" y="3257550"/>
          <p14:tracePt t="59007" x="8642350" y="3282950"/>
          <p14:tracePt t="59024" x="8642350" y="3308350"/>
          <p14:tracePt t="59040" x="8648700" y="3314700"/>
          <p14:tracePt t="59057" x="8655050" y="3327400"/>
          <p14:tracePt t="59485" x="0" y="0"/>
        </p14:tracePtLst>
        <p14:tracePtLst>
          <p14:tracePt t="61623" x="10566400" y="3194050"/>
          <p14:tracePt t="61638" x="10560050" y="3200400"/>
          <p14:tracePt t="61651" x="10560050" y="3213100"/>
          <p14:tracePt t="61661" x="10553700" y="3232150"/>
          <p14:tracePt t="61672" x="10553700" y="3244850"/>
          <p14:tracePt t="61689" x="10553700" y="3276600"/>
          <p14:tracePt t="61706" x="10553700" y="3314700"/>
          <p14:tracePt t="61722" x="10566400" y="3365500"/>
          <p14:tracePt t="61725" x="10579100" y="3378200"/>
          <p14:tracePt t="61739" x="10591800" y="3403600"/>
          <p14:tracePt t="61756" x="10642600" y="3448050"/>
          <p14:tracePt t="61758" x="10680700" y="3467100"/>
          <p14:tracePt t="61773" x="10775950" y="3498850"/>
          <p14:tracePt t="61789" x="10883900" y="3517900"/>
          <p14:tracePt t="61806" x="10966450" y="3517900"/>
          <p14:tracePt t="61822" x="11036300" y="3511550"/>
          <p14:tracePt t="61839" x="11061700" y="3505200"/>
          <p14:tracePt t="61856" x="11068050" y="3486150"/>
          <p14:tracePt t="61872" x="11074400" y="3467100"/>
          <p14:tracePt t="61889" x="11074400" y="3454400"/>
          <p14:tracePt t="61906" x="11074400" y="3441700"/>
          <p14:tracePt t="61942" x="11074400" y="3435350"/>
          <p14:tracePt t="61958" x="11080750" y="3429000"/>
          <p14:tracePt t="61974" x="11087100" y="3429000"/>
          <p14:tracePt t="61974" x="0" y="0"/>
        </p14:tracePtLst>
        <p14:tracePtLst>
          <p14:tracePt t="62960" x="4083050" y="3257550"/>
          <p14:tracePt t="62973" x="4089400" y="3276600"/>
          <p14:tracePt t="62989" x="4102100" y="3314700"/>
          <p14:tracePt t="63006" x="4108450" y="3340100"/>
          <p14:tracePt t="63022" x="4121150" y="3365500"/>
          <p14:tracePt t="63039" x="4146550" y="3384550"/>
          <p14:tracePt t="63055" x="4159250" y="3397250"/>
          <p14:tracePt t="63072" x="4171950" y="3403600"/>
          <p14:tracePt t="63089" x="4197350" y="3403600"/>
          <p14:tracePt t="63105" x="4203700" y="3403600"/>
          <p14:tracePt t="63122" x="4216400" y="3397250"/>
          <p14:tracePt t="63125" x="4216400" y="3390900"/>
          <p14:tracePt t="63139" x="4216400" y="3384550"/>
          <p14:tracePt t="63155" x="4216400" y="3371850"/>
          <p14:tracePt t="63172" x="4216400" y="3365500"/>
          <p14:tracePt t="63583" x="4216400" y="3352800"/>
          <p14:tracePt t="63590" x="4222750" y="3352800"/>
          <p14:tracePt t="63591" x="0" y="0"/>
        </p14:tracePtLst>
        <p14:tracePtLst>
          <p14:tracePt t="64680" x="5435600" y="3524250"/>
          <p14:tracePt t="64693" x="5873750" y="3524250"/>
          <p14:tracePt t="64705" x="6089650" y="3524250"/>
          <p14:tracePt t="64722" x="6496050" y="3524250"/>
          <p14:tracePt t="64738" x="6889750" y="3524250"/>
          <p14:tracePt t="64755" x="7277100" y="3524250"/>
          <p14:tracePt t="64757" x="7473950" y="3524250"/>
          <p14:tracePt t="64772" x="7645400" y="3524250"/>
          <p14:tracePt t="64789" x="8001000" y="3524250"/>
          <p14:tracePt t="64805" x="8115300" y="3524250"/>
          <p14:tracePt t="64822" x="8147050" y="3524250"/>
          <p14:tracePt t="64838" x="8153400" y="3524250"/>
          <p14:tracePt t="64965" x="0" y="0"/>
        </p14:tracePtLst>
        <p14:tracePtLst>
          <p14:tracePt t="67016" x="5029200" y="3384550"/>
          <p14:tracePt t="67027" x="5048250" y="3384550"/>
          <p14:tracePt t="67038" x="5099050" y="3384550"/>
          <p14:tracePt t="67054" x="5200650" y="3384550"/>
          <p14:tracePt t="67071" x="5346700" y="3384550"/>
          <p14:tracePt t="67088" x="5568950" y="3384550"/>
          <p14:tracePt t="67104" x="5861050" y="3384550"/>
          <p14:tracePt t="67121" x="6165850" y="3384550"/>
          <p14:tracePt t="67138" x="6413500" y="3384550"/>
          <p14:tracePt t="67143" x="6508750" y="3384550"/>
          <p14:tracePt t="67157" x="6648450" y="3384550"/>
          <p14:tracePt t="67171" x="6680200" y="3384550"/>
          <p14:tracePt t="67188" x="6731000" y="3384550"/>
          <p14:tracePt t="67190" x="6737350" y="3384550"/>
          <p14:tracePt t="67205" x="6750050" y="3384550"/>
          <p14:tracePt t="67479" x="0" y="0"/>
        </p14:tracePtLst>
        <p14:tracePtLst>
          <p14:tracePt t="67848" x="5816600" y="3384550"/>
          <p14:tracePt t="67859" x="5848350" y="3384550"/>
          <p14:tracePt t="67870" x="5988050" y="3384550"/>
          <p14:tracePt t="67887" x="6197600" y="3384550"/>
          <p14:tracePt t="67904" x="6527800" y="3384550"/>
          <p14:tracePt t="67920" x="6896100" y="3384550"/>
          <p14:tracePt t="67937" x="7156450" y="3384550"/>
          <p14:tracePt t="67954" x="7239000" y="3384550"/>
          <p14:tracePt t="67957" x="7251700" y="3384550"/>
          <p14:tracePt t="67970" x="7258050" y="3384550"/>
          <p14:tracePt t="68077" x="0" y="0"/>
        </p14:tracePtLst>
        <p14:tracePtLst>
          <p14:tracePt t="69270" x="5670550" y="3575050"/>
          <p14:tracePt t="69280" x="5676900" y="3575050"/>
          <p14:tracePt t="69291" x="5695950" y="3575050"/>
          <p14:tracePt t="69304" x="5765800" y="3587750"/>
          <p14:tracePt t="69321" x="5842000" y="3600450"/>
          <p14:tracePt t="69337" x="5962650" y="3619500"/>
          <p14:tracePt t="69354" x="6089650" y="3625850"/>
          <p14:tracePt t="69358" x="6172200" y="3625850"/>
          <p14:tracePt t="69370" x="6267450" y="3625850"/>
          <p14:tracePt t="69387" x="6470650" y="3625850"/>
          <p14:tracePt t="69403" x="6648450" y="3625850"/>
          <p14:tracePt t="69406" x="6724650" y="3625850"/>
          <p14:tracePt t="69421" x="6838950" y="3625850"/>
          <p14:tracePt t="69437" x="6934200" y="3625850"/>
          <p14:tracePt t="69453" x="7023100" y="3625850"/>
          <p14:tracePt t="69470" x="7099300" y="3625850"/>
          <p14:tracePt t="69487" x="7156450" y="3625850"/>
          <p14:tracePt t="69503" x="7181850" y="3625850"/>
          <p14:tracePt t="69520" x="7188200" y="3625850"/>
          <p14:tracePt t="70558" x="7194550" y="3625850"/>
          <p14:tracePt t="70568" x="7207250" y="3625850"/>
          <p14:tracePt t="70579" x="7219950" y="3625850"/>
          <p14:tracePt t="70589" x="7258050" y="3625850"/>
          <p14:tracePt t="70603" x="7270750" y="3625850"/>
          <p14:tracePt t="70605" x="7289800" y="3625850"/>
          <p14:tracePt t="70620" x="7308850" y="3625850"/>
          <p14:tracePt t="70623" x="7321550" y="3625850"/>
          <p14:tracePt t="70636" x="7353300" y="3625850"/>
          <p14:tracePt t="70653" x="7372350" y="3625850"/>
          <p14:tracePt t="71109" x="0" y="0"/>
        </p14:tracePtLst>
        <p14:tracePtLst>
          <p14:tracePt t="72086" x="4095750" y="3625850"/>
          <p14:tracePt t="72199" x="4121150" y="3632200"/>
          <p14:tracePt t="72211" x="4146550" y="3638550"/>
          <p14:tracePt t="72223" x="4203700" y="3651250"/>
          <p14:tracePt t="72236" x="4241800" y="3657600"/>
          <p14:tracePt t="72253" x="4298950" y="3663950"/>
          <p14:tracePt t="72269" x="4318000" y="3663950"/>
          <p14:tracePt t="72286" x="4337050" y="3663950"/>
          <p14:tracePt t="72302" x="4343400" y="3663950"/>
          <p14:tracePt t="72559" x="4349750" y="3663950"/>
          <p14:tracePt t="72569" x="4356100" y="3663950"/>
          <p14:tracePt t="72586" x="4387850" y="3663950"/>
          <p14:tracePt t="72603" x="4438650" y="3663950"/>
          <p14:tracePt t="72605" x="4476750" y="3663950"/>
          <p14:tracePt t="72619" x="4508500" y="3663950"/>
          <p14:tracePt t="72636" x="4597400" y="3683000"/>
          <p14:tracePt t="72653" x="4622800" y="3689350"/>
          <p14:tracePt t="72669" x="4629150" y="3689350"/>
          <p14:tracePt t="73125" x="0" y="0"/>
        </p14:tracePtLst>
        <p14:tracePtLst>
          <p14:tracePt t="73471" x="4184650" y="3524250"/>
          <p14:tracePt t="73494" x="4171950" y="3524250"/>
          <p14:tracePt t="73511" x="4165600" y="3530600"/>
          <p14:tracePt t="73528" x="4159250" y="3543300"/>
          <p14:tracePt t="73541" x="4159250" y="3556000"/>
          <p14:tracePt t="73552" x="4159250" y="3568700"/>
          <p14:tracePt t="73568" x="4159250" y="3581400"/>
          <p14:tracePt t="73585" x="4159250" y="3600450"/>
          <p14:tracePt t="73602" x="4197350" y="3625850"/>
          <p14:tracePt t="73618" x="4267200" y="3651250"/>
          <p14:tracePt t="73635" x="4387850" y="3683000"/>
          <p14:tracePt t="73637" x="4457700" y="3695700"/>
          <p14:tracePt t="73652" x="4508500" y="3695700"/>
          <p14:tracePt t="73654" x="4552950" y="3695700"/>
          <p14:tracePt t="73669" x="4610100" y="3695700"/>
          <p14:tracePt t="73685" x="4622800" y="3695700"/>
          <p14:tracePt t="73702" x="4629150" y="3695700"/>
          <p14:tracePt t="73735" x="4641850" y="3695700"/>
          <p14:tracePt t="73752" x="4641850" y="3676650"/>
          <p14:tracePt t="73768" x="4641850" y="3644900"/>
          <p14:tracePt t="73785" x="4629150" y="3625850"/>
          <p14:tracePt t="73802" x="4622800" y="3606800"/>
          <p14:tracePt t="73818" x="4616450" y="3600450"/>
          <p14:tracePt t="73835" x="4610100" y="3587750"/>
          <p14:tracePt t="74318" x="4603750" y="3581400"/>
          <p14:tracePt t="74331" x="4591050" y="3575050"/>
          <p14:tracePt t="74344" x="4552950" y="3549650"/>
          <p14:tracePt t="74355" x="4527550" y="3536950"/>
          <p14:tracePt t="74368" x="4445000" y="3511550"/>
          <p14:tracePt t="74385" x="4381500" y="3492500"/>
          <p14:tracePt t="74402" x="4318000" y="3479800"/>
          <p14:tracePt t="74418" x="4292600" y="3473450"/>
          <p14:tracePt t="74435" x="4279900" y="3473450"/>
          <p14:tracePt t="74438" x="4267200" y="3473450"/>
          <p14:tracePt t="74452" x="4260850" y="3473450"/>
          <p14:tracePt t="74469" x="4235450" y="3473450"/>
          <p14:tracePt t="74485" x="4216400" y="3486150"/>
          <p14:tracePt t="74502" x="4203700" y="3492500"/>
          <p14:tracePt t="74518" x="4184650" y="3505200"/>
          <p14:tracePt t="74535" x="4171950" y="3517900"/>
          <p14:tracePt t="74552" x="4165600" y="3530600"/>
          <p14:tracePt t="74568" x="4165600" y="3543300"/>
          <p14:tracePt t="74585" x="4165600" y="3562350"/>
          <p14:tracePt t="74601" x="4178300" y="3581400"/>
          <p14:tracePt t="74618" x="4203700" y="3600450"/>
          <p14:tracePt t="74621" x="4222750" y="3606800"/>
          <p14:tracePt t="74635" x="4248150" y="3606800"/>
          <p14:tracePt t="74651" x="4305300" y="3625850"/>
          <p14:tracePt t="74653" x="4324350" y="3625850"/>
          <p14:tracePt t="74669" x="4362450" y="3625850"/>
          <p14:tracePt t="74685" x="4381500" y="3625850"/>
          <p14:tracePt t="74701" x="4394200" y="3625850"/>
          <p14:tracePt t="74893" x="0" y="0"/>
        </p14:tracePtLst>
        <p14:tracePtLst>
          <p14:tracePt t="75375" x="4730750" y="3467100"/>
          <p14:tracePt t="75390" x="4711700" y="3473450"/>
          <p14:tracePt t="75418" x="4711700" y="3492500"/>
          <p14:tracePt t="75434" x="4711700" y="3511550"/>
          <p14:tracePt t="75437" x="4711700" y="3517900"/>
          <p14:tracePt t="75451" x="4711700" y="3530600"/>
          <p14:tracePt t="75468" x="4711700" y="3556000"/>
          <p14:tracePt t="75470" x="4718050" y="3568700"/>
          <p14:tracePt t="75485" x="4756150" y="3600450"/>
          <p14:tracePt t="75501" x="4800600" y="3625850"/>
          <p14:tracePt t="75518" x="4851400" y="3651250"/>
          <p14:tracePt t="75534" x="4883150" y="3663950"/>
          <p14:tracePt t="75551" x="4914900" y="3663950"/>
          <p14:tracePt t="75568" x="4927600" y="3663950"/>
          <p14:tracePt t="75584" x="4940300" y="3663950"/>
          <p14:tracePt t="75601" x="4953000" y="3651250"/>
          <p14:tracePt t="75618" x="4959350" y="3632200"/>
          <p14:tracePt t="75634" x="4959350" y="3619500"/>
          <p14:tracePt t="75651" x="4959350" y="3600450"/>
          <p14:tracePt t="75654" x="4959350" y="3581400"/>
          <p14:tracePt t="75669" x="4953000" y="3568700"/>
          <p14:tracePt t="75702" x="4946650" y="3568700"/>
          <p14:tracePt t="75869" x="0" y="0"/>
        </p14:tracePtLst>
        <p14:tracePtLst>
          <p14:tracePt t="77163" x="4076700" y="3765550"/>
          <p14:tracePt t="77165" x="4076700" y="3778250"/>
          <p14:tracePt t="77178" x="4076700" y="3797300"/>
          <p14:tracePt t="77191" x="4076700" y="3829050"/>
          <p14:tracePt t="77205" x="4095750" y="3854450"/>
          <p14:tracePt t="77217" x="4102100" y="3860800"/>
          <p14:tracePt t="77234" x="4140200" y="3892550"/>
          <p14:tracePt t="77238" x="4165600" y="3905250"/>
          <p14:tracePt t="77250" x="4191000" y="3917950"/>
          <p14:tracePt t="77267" x="4279900" y="3930650"/>
          <p14:tracePt t="77284" x="4368800" y="3930650"/>
          <p14:tracePt t="77301" x="4394200" y="3930650"/>
          <p14:tracePt t="77317" x="4413250" y="3930650"/>
          <p14:tracePt t="77334" x="4419600" y="3917950"/>
          <p14:tracePt t="77351" x="4432300" y="3886200"/>
          <p14:tracePt t="77367" x="4438650" y="3860800"/>
          <p14:tracePt t="77384" x="4438650" y="3841750"/>
          <p14:tracePt t="77400" x="4445000" y="3822700"/>
          <p14:tracePt t="77417" x="4445000" y="3816350"/>
          <p14:tracePt t="77485" x="0" y="0"/>
        </p14:tracePtLst>
        <p14:tracePtLst>
          <p14:tracePt t="77991" x="4356100" y="3848100"/>
          <p14:tracePt t="78038" x="4362450" y="3848100"/>
          <p14:tracePt t="78046" x="4368800" y="3848100"/>
          <p14:tracePt t="78054" x="4394200" y="3848100"/>
          <p14:tracePt t="78067" x="4425950" y="3848100"/>
          <p14:tracePt t="78084" x="4489450" y="3848100"/>
          <p14:tracePt t="78100" x="4552950" y="3848100"/>
          <p14:tracePt t="78117" x="4559300" y="3835400"/>
          <p14:tracePt t="78133" x="4559300" y="3822700"/>
          <p14:tracePt t="78150" x="4559300" y="3803650"/>
          <p14:tracePt t="78167" x="4559300" y="3778250"/>
          <p14:tracePt t="78183" x="4533900" y="3752850"/>
          <p14:tracePt t="78200" x="4489450" y="3727450"/>
          <p14:tracePt t="78217" x="4432300" y="3714750"/>
          <p14:tracePt t="78234" x="4387850" y="3714750"/>
          <p14:tracePt t="78250" x="4356100" y="3714750"/>
          <p14:tracePt t="78267" x="4337050" y="3714750"/>
          <p14:tracePt t="78269" x="4330700" y="3714750"/>
          <p14:tracePt t="78284" x="4324350" y="3714750"/>
          <p14:tracePt t="78287" x="4318000" y="3714750"/>
          <p14:tracePt t="78300" x="4305300" y="3727450"/>
          <p14:tracePt t="78317" x="4298950" y="3746500"/>
          <p14:tracePt t="78333" x="4298950" y="3765550"/>
          <p14:tracePt t="78351" x="4298950" y="3797300"/>
          <p14:tracePt t="78367" x="4311650" y="3816350"/>
          <p14:tracePt t="78384" x="4330700" y="3835400"/>
          <p14:tracePt t="78401" x="4368800" y="3854450"/>
          <p14:tracePt t="78417" x="4419600" y="3873500"/>
          <p14:tracePt t="78434" x="4470400" y="3886200"/>
          <p14:tracePt t="78450" x="4508500" y="3898900"/>
          <p14:tracePt t="78454" x="4521200" y="3898900"/>
          <p14:tracePt t="78467" x="4527550" y="3898900"/>
          <p14:tracePt t="78484" x="4552950" y="3898900"/>
          <p14:tracePt t="78501" x="4572000" y="3898900"/>
          <p14:tracePt t="78502" x="0" y="0"/>
        </p14:tracePtLst>
        <p14:tracePtLst>
          <p14:tracePt t="79488" x="4756150" y="3841750"/>
          <p14:tracePt t="79501" x="4768850" y="3848100"/>
          <p14:tracePt t="79517" x="4787900" y="3860800"/>
          <p14:tracePt t="79534" x="4819650" y="3873500"/>
          <p14:tracePt t="79551" x="4845050" y="3873500"/>
          <p14:tracePt t="79567" x="4870450" y="3873500"/>
          <p14:tracePt t="79583" x="4889500" y="3873500"/>
          <p14:tracePt t="79600" x="4895850" y="3873500"/>
          <p14:tracePt t="79621" x="4902200" y="3873500"/>
          <p14:tracePt t="79633" x="4902200" y="3867150"/>
          <p14:tracePt t="79650" x="4902200" y="3860800"/>
          <p14:tracePt t="79666" x="4902200" y="3848100"/>
          <p14:tracePt t="79683" x="4902200" y="3822700"/>
          <p14:tracePt t="79686" x="4902200" y="3816350"/>
          <p14:tracePt t="79700" x="4902200" y="3810000"/>
          <p14:tracePt t="79717" x="4902200" y="3797300"/>
          <p14:tracePt t="79733" x="4902200" y="3790950"/>
          <p14:tracePt t="79750" x="4902200" y="3784600"/>
          <p14:tracePt t="79973" x="0" y="0"/>
        </p14:tracePtLst>
        <p14:tracePtLst>
          <p14:tracePt t="80817" x="4267200" y="3879850"/>
          <p14:tracePt t="80833" x="4292600" y="3892550"/>
          <p14:tracePt t="80850" x="4330700" y="3905250"/>
          <p14:tracePt t="80854" x="4368800" y="3917950"/>
          <p14:tracePt t="80866" x="4400550" y="3924300"/>
          <p14:tracePt t="80883" x="4521200" y="3943350"/>
          <p14:tracePt t="80885" x="4597400" y="3962400"/>
          <p14:tracePt t="80899" x="4686300" y="3981450"/>
          <p14:tracePt t="80916" x="4978400" y="4000500"/>
          <p14:tracePt t="80933" x="5168900" y="4000500"/>
          <p14:tracePt t="80949" x="5289550" y="3994150"/>
          <p14:tracePt t="80966" x="5340350" y="3981450"/>
          <p14:tracePt t="80983" x="5372100" y="3968750"/>
          <p14:tracePt t="80999" x="5391150" y="3937000"/>
          <p14:tracePt t="81016" x="5422900" y="3886200"/>
          <p14:tracePt t="81032" x="5441950" y="3835400"/>
          <p14:tracePt t="81049" x="5454650" y="3784600"/>
          <p14:tracePt t="81066" x="5454650" y="3727450"/>
          <p14:tracePt t="81083" x="5441950" y="3657600"/>
          <p14:tracePt t="81085" x="5429250" y="3619500"/>
          <p14:tracePt t="81099" x="5410200" y="3587750"/>
          <p14:tracePt t="81116" x="5283200" y="3467100"/>
          <p14:tracePt t="81133" x="5143500" y="3390900"/>
          <p14:tracePt t="81149" x="4991100" y="3321050"/>
          <p14:tracePt t="81166" x="4813300" y="3251200"/>
          <p14:tracePt t="81183" x="4686300" y="3213100"/>
          <p14:tracePt t="81199" x="4572000" y="3175000"/>
          <p14:tracePt t="81216" x="4495800" y="3162300"/>
          <p14:tracePt t="81232" x="4432300" y="3155950"/>
          <p14:tracePt t="81249" x="4362450" y="3155950"/>
          <p14:tracePt t="81266" x="4260850" y="3155950"/>
          <p14:tracePt t="81283" x="4171950" y="3187700"/>
          <p14:tracePt t="81299" x="4102100" y="3219450"/>
          <p14:tracePt t="81301" x="4064000" y="3232150"/>
          <p14:tracePt t="81316" x="4038600" y="3244850"/>
          <p14:tracePt t="81333" x="3975100" y="3295650"/>
          <p14:tracePt t="81349" x="3956050" y="3340100"/>
          <p14:tracePt t="81366" x="3943350" y="3384550"/>
          <p14:tracePt t="81382" x="3943350" y="3429000"/>
          <p14:tracePt t="81399" x="3943350" y="3473450"/>
          <p14:tracePt t="81416" x="3943350" y="3536950"/>
          <p14:tracePt t="81432" x="3968750" y="3600450"/>
          <p14:tracePt t="81449" x="4025900" y="3676650"/>
          <p14:tracePt t="81466" x="4133850" y="3759200"/>
          <p14:tracePt t="81469" x="4197350" y="3790950"/>
          <p14:tracePt t="81483" x="4286250" y="3829050"/>
          <p14:tracePt t="81499" x="4470400" y="3892550"/>
          <p14:tracePt t="81516" x="4660900" y="3924300"/>
          <p14:tracePt t="81518" x="4737100" y="3930650"/>
          <p14:tracePt t="81533" x="4857750" y="3943350"/>
          <p14:tracePt t="81549" x="4946650" y="3930650"/>
          <p14:tracePt t="81566" x="4997450" y="3898900"/>
          <p14:tracePt t="81582" x="5035550" y="3854450"/>
          <p14:tracePt t="81599" x="5054600" y="3803650"/>
          <p14:tracePt t="81616" x="5067300" y="3752850"/>
          <p14:tracePt t="81632" x="5073650" y="3721100"/>
          <p14:tracePt t="81649" x="5073650" y="3689350"/>
          <p14:tracePt t="81666" x="5073650" y="3670300"/>
          <p14:tracePt t="81682" x="5073650" y="3657600"/>
          <p14:tracePt t="81709" x="5073650" y="3644900"/>
          <p14:tracePt t="81837" x="0" y="0"/>
        </p14:tracePtLst>
        <p14:tracePtLst>
          <p14:tracePt t="86046" x="3670300" y="4756150"/>
          <p14:tracePt t="86272" x="3676650" y="4756150"/>
          <p14:tracePt t="86282" x="3683000" y="4756150"/>
          <p14:tracePt t="86298" x="3727450" y="4756150"/>
          <p14:tracePt t="86314" x="3797300" y="4756150"/>
          <p14:tracePt t="86331" x="3917950" y="4756150"/>
          <p14:tracePt t="86334" x="3987800" y="4756150"/>
          <p14:tracePt t="86348" x="4064000" y="4756150"/>
          <p14:tracePt t="86365" x="4273550" y="4756150"/>
          <p14:tracePt t="86381" x="4394200" y="4756150"/>
          <p14:tracePt t="86398" x="4476750" y="4756150"/>
          <p14:tracePt t="86414" x="4533900" y="4756150"/>
          <p14:tracePt t="86431" x="4584700" y="4756150"/>
          <p14:tracePt t="86448" x="4641850" y="4756150"/>
          <p14:tracePt t="86464" x="4705350" y="4756150"/>
          <p14:tracePt t="86481" x="4749800" y="4756150"/>
          <p14:tracePt t="86498" x="4781550" y="4756150"/>
          <p14:tracePt t="86501" x="4794250" y="4756150"/>
          <p14:tracePt t="86514" x="4806950" y="4756150"/>
          <p14:tracePt t="86531" x="4819650" y="4756150"/>
          <p14:tracePt t="86534" x="4826000" y="4756150"/>
          <p14:tracePt t="86550" x="4832350" y="4756150"/>
          <p14:tracePt t="86565" x="4845050" y="4756150"/>
          <p14:tracePt t="86582" x="4864100" y="4756150"/>
          <p14:tracePt t="86598" x="4889500" y="4756150"/>
          <p14:tracePt t="86614" x="4927600" y="4756150"/>
          <p14:tracePt t="86631" x="4972050" y="4756150"/>
          <p14:tracePt t="86647" x="4991100" y="4756150"/>
          <p14:tracePt t="86664" x="4997450" y="4756150"/>
          <p14:tracePt t="87005" x="0" y="0"/>
        </p14:tracePtLst>
        <p14:tracePtLst>
          <p14:tracePt t="89934" x="3638550" y="5226050"/>
          <p14:tracePt t="90046" x="3651250" y="5226050"/>
          <p14:tracePt t="90056" x="3683000" y="5226050"/>
          <p14:tracePt t="90067" x="3727450" y="5226050"/>
          <p14:tracePt t="90080" x="3873500" y="5226050"/>
          <p14:tracePt t="90096" x="4064000" y="5226050"/>
          <p14:tracePt t="90113" x="4241800" y="5226050"/>
          <p14:tracePt t="90129" x="4349750" y="5226050"/>
          <p14:tracePt t="90146" x="4406900" y="5226050"/>
          <p14:tracePt t="90163" x="4425950" y="5226050"/>
          <p14:tracePt t="90166" x="4432300" y="5226050"/>
          <p14:tracePt t="90197" x="4451350" y="5226050"/>
          <p14:tracePt t="90222" x="4457700" y="5226050"/>
          <p14:tracePt t="90237" x="4464050" y="5226050"/>
          <p14:tracePt t="90253" x="4470400" y="5226050"/>
          <p14:tracePt t="90263" x="4483100" y="5226050"/>
          <p14:tracePt t="90279" x="4489450" y="5226050"/>
          <p14:tracePt t="90296" x="4495800" y="5226050"/>
          <p14:tracePt t="90313" x="4508500" y="5226050"/>
          <p14:tracePt t="90329" x="4521200" y="5226050"/>
          <p14:tracePt t="90346" x="4540250" y="5226050"/>
          <p14:tracePt t="90363" x="4578350" y="5226050"/>
          <p14:tracePt t="90379" x="4616450" y="5226050"/>
          <p14:tracePt t="90397" x="4667250" y="5226050"/>
          <p14:tracePt t="90413" x="4699000" y="5226050"/>
          <p14:tracePt t="90429" x="4730750" y="5226050"/>
          <p14:tracePt t="90446" x="4756150" y="5226050"/>
          <p14:tracePt t="90463" x="4787900" y="5226050"/>
          <p14:tracePt t="90479" x="4838700" y="5226050"/>
          <p14:tracePt t="90496" x="4876800" y="5226050"/>
          <p14:tracePt t="90513" x="4914900" y="5226050"/>
          <p14:tracePt t="90529" x="4940300" y="5226050"/>
          <p14:tracePt t="90546" x="4965700" y="5226050"/>
          <p14:tracePt t="90563" x="4972050" y="5226050"/>
          <p14:tracePt t="90580" x="4984750" y="5226050"/>
          <p14:tracePt t="90582" x="4991100" y="5226050"/>
          <p14:tracePt t="90638" x="4997450" y="5226050"/>
          <p14:tracePt t="90647" x="5003800" y="5226050"/>
          <p14:tracePt t="90663" x="5010150" y="5226050"/>
          <p14:tracePt t="90679" x="5022850" y="5232400"/>
          <p14:tracePt t="91245" x="0" y="0"/>
        </p14:tracePtLst>
        <p14:tracePtLst>
          <p14:tracePt t="92613" x="4483100" y="5022850"/>
          <p14:tracePt t="92629" x="4470400" y="5048250"/>
          <p14:tracePt t="92645" x="4464050" y="5067300"/>
          <p14:tracePt t="92662" x="4464050" y="5086350"/>
          <p14:tracePt t="92679" x="4464050" y="5105400"/>
          <p14:tracePt t="92696" x="4470400" y="5137150"/>
          <p14:tracePt t="92712" x="4502150" y="5156200"/>
          <p14:tracePt t="92729" x="4572000" y="5194300"/>
          <p14:tracePt t="92745" x="4692650" y="5219700"/>
          <p14:tracePt t="92762" x="4813300" y="5232400"/>
          <p14:tracePt t="92765" x="4845050" y="5232400"/>
          <p14:tracePt t="92778" x="4876800" y="5232400"/>
          <p14:tracePt t="92795" x="4921250" y="5232400"/>
          <p14:tracePt t="92812" x="4933950" y="5219700"/>
          <p14:tracePt t="92814" x="4933950" y="5213350"/>
          <p14:tracePt t="92829" x="4933950" y="5194300"/>
          <p14:tracePt t="92845" x="4933950" y="5181600"/>
          <p14:tracePt t="92862" x="4933950" y="5162550"/>
          <p14:tracePt t="92878" x="4927600" y="5143500"/>
          <p14:tracePt t="92895" x="4908550" y="5137150"/>
          <p14:tracePt t="92912" x="4895850" y="5130800"/>
          <p14:tracePt t="92928" x="4876800" y="5124450"/>
          <p14:tracePt t="93102" x="0" y="0"/>
        </p14:tracePtLst>
        <p14:tracePtLst>
          <p14:tracePt t="94112" x="4445000" y="5016500"/>
          <p14:tracePt t="94122" x="4445000" y="5022850"/>
          <p14:tracePt t="94133" x="4445000" y="5041900"/>
          <p14:tracePt t="94145" x="4445000" y="5054600"/>
          <p14:tracePt t="94162" x="4445000" y="5080000"/>
          <p14:tracePt t="94166" x="4445000" y="5099050"/>
          <p14:tracePt t="94178" x="4445000" y="5124450"/>
          <p14:tracePt t="94195" x="4451350" y="5149850"/>
          <p14:tracePt t="94212" x="4464050" y="5175250"/>
          <p14:tracePt t="94229" x="4489450" y="5207000"/>
          <p14:tracePt t="94245" x="4527550" y="5232400"/>
          <p14:tracePt t="94261" x="4584700" y="5245100"/>
          <p14:tracePt t="94278" x="4635500" y="5251450"/>
          <p14:tracePt t="94295" x="4679950" y="5251450"/>
          <p14:tracePt t="94312" x="4699000" y="5251450"/>
          <p14:tracePt t="94328" x="4718050" y="5251450"/>
          <p14:tracePt t="94345" x="4730750" y="5245100"/>
          <p14:tracePt t="94362" x="4730750" y="5232400"/>
          <p14:tracePt t="94378" x="4737100" y="5207000"/>
          <p14:tracePt t="94381" x="4737100" y="5200650"/>
          <p14:tracePt t="94395" x="4737100" y="5187950"/>
          <p14:tracePt t="94411" x="4737100" y="5162550"/>
          <p14:tracePt t="94413" x="4737100" y="5149850"/>
          <p14:tracePt t="94428" x="4737100" y="5130800"/>
          <p14:tracePt t="94445" x="4737100" y="5105400"/>
          <p14:tracePt t="94461" x="4730750" y="5092700"/>
          <p14:tracePt t="94502" x="4724400" y="5080000"/>
          <p14:tracePt t="94813" x="4705350" y="5073650"/>
          <p14:tracePt t="94829" x="4686300" y="5067300"/>
          <p14:tracePt t="94837" x="4679950" y="5067300"/>
          <p14:tracePt t="94845" x="4660900" y="5067300"/>
          <p14:tracePt t="94861" x="4629150" y="5067300"/>
          <p14:tracePt t="94878" x="4591050" y="5067300"/>
          <p14:tracePt t="94894" x="4572000" y="5067300"/>
          <p14:tracePt t="94911" x="4559300" y="5067300"/>
          <p14:tracePt t="94928" x="4546600" y="5067300"/>
          <p14:tracePt t="94944" x="4540250" y="5067300"/>
          <p14:tracePt t="94961" x="4527550" y="5073650"/>
          <p14:tracePt t="94978" x="4521200" y="5086350"/>
          <p14:tracePt t="95061" x="0" y="0"/>
        </p14:tracePtLst>
        <p14:tracePtLst>
          <p14:tracePt t="95853" x="6254750" y="4667250"/>
          <p14:tracePt t="95876" x="6248400" y="4667250"/>
          <p14:tracePt t="95885" x="6229350" y="4667250"/>
          <p14:tracePt t="95894" x="6216650" y="4673600"/>
          <p14:tracePt t="95911" x="6172200" y="4699000"/>
          <p14:tracePt t="95927" x="6121400" y="4724400"/>
          <p14:tracePt t="95944" x="6076950" y="4749800"/>
          <p14:tracePt t="95961" x="6032500" y="4787900"/>
          <p14:tracePt t="95977" x="5981700" y="4826000"/>
          <p14:tracePt t="95994" x="5943600" y="4883150"/>
          <p14:tracePt t="96011" x="5892800" y="4940300"/>
          <p14:tracePt t="96013" x="5880100" y="4953000"/>
          <p14:tracePt t="96027" x="5867400" y="4978400"/>
          <p14:tracePt t="96044" x="5835650" y="5035550"/>
          <p14:tracePt t="96061" x="5822950" y="5054600"/>
          <p14:tracePt t="96077" x="5810250" y="5080000"/>
          <p14:tracePt t="96094" x="5803900" y="5099050"/>
          <p14:tracePt t="96111" x="5791200" y="5130800"/>
          <p14:tracePt t="96127" x="5784850" y="5156200"/>
          <p14:tracePt t="96144" x="5784850" y="5162550"/>
          <p14:tracePt t="96160" x="5784850" y="5168900"/>
          <p14:tracePt t="96177" x="5784850" y="5175250"/>
          <p14:tracePt t="96211" x="5784850" y="5181600"/>
          <p14:tracePt t="96229" x="5784850" y="5187950"/>
          <p14:tracePt t="96244" x="5784850" y="5194300"/>
          <p14:tracePt t="96412" x="0" y="0"/>
        </p14:tracePtLst>
        <p14:tracePtLst>
          <p14:tracePt t="96781" x="5689600" y="4978400"/>
          <p14:tracePt t="96789" x="5689600" y="4984750"/>
          <p14:tracePt t="96797" x="5689600" y="4997450"/>
          <p14:tracePt t="96810" x="5689600" y="5022850"/>
          <p14:tracePt t="96827" x="5689600" y="5067300"/>
          <p14:tracePt t="96844" x="5689600" y="5111750"/>
          <p14:tracePt t="96845" x="5689600" y="5137150"/>
          <p14:tracePt t="96860" x="5708650" y="5168900"/>
          <p14:tracePt t="96877" x="5721350" y="5187950"/>
          <p14:tracePt t="96894" x="5734050" y="5194300"/>
          <p14:tracePt t="96910" x="5734050" y="5200650"/>
          <p14:tracePt t="96927" x="5746750" y="5207000"/>
          <p14:tracePt t="96944" x="5753100" y="5207000"/>
          <p14:tracePt t="96960" x="5765800" y="5207000"/>
          <p14:tracePt t="96977" x="5772150" y="5207000"/>
          <p14:tracePt t="96994" x="5778500" y="5207000"/>
          <p14:tracePt t="97010" x="5784850" y="5207000"/>
          <p14:tracePt t="97027" x="5791200" y="5207000"/>
          <p14:tracePt t="97044" x="5797550" y="5207000"/>
          <p14:tracePt t="97060" x="5803900" y="5207000"/>
          <p14:tracePt t="97109" x="0" y="0"/>
        </p14:tracePtLst>
        <p14:tracePtLst>
          <p14:tracePt t="100789" x="4514850" y="5467350"/>
          <p14:tracePt t="100796" x="4533900" y="5467350"/>
          <p14:tracePt t="100809" x="4559300" y="5467350"/>
          <p14:tracePt t="100826" x="4654550" y="5467350"/>
          <p14:tracePt t="100842" x="4768850" y="5467350"/>
          <p14:tracePt t="100859" x="4889500" y="5467350"/>
          <p14:tracePt t="100876" x="4965700" y="5467350"/>
          <p14:tracePt t="100877" x="4978400" y="5467350"/>
          <p14:tracePt t="100892" x="4997450" y="5467350"/>
          <p14:tracePt t="101189" x="0" y="0"/>
        </p14:tracePtLst>
        <p14:tracePtLst>
          <p14:tracePt t="101886" x="4559300" y="5486400"/>
          <p14:tracePt t="101940" x="4565650" y="5486400"/>
          <p14:tracePt t="101950" x="4578350" y="5486400"/>
          <p14:tracePt t="101958" x="4597400" y="5486400"/>
          <p14:tracePt t="101975" x="4641850" y="5486400"/>
          <p14:tracePt t="101992" x="4718050" y="5486400"/>
          <p14:tracePt t="102009" x="4800600" y="5486400"/>
          <p14:tracePt t="102026" x="4908550" y="5486400"/>
          <p14:tracePt t="102042" x="4997450" y="5486400"/>
          <p14:tracePt t="102059" x="5035550" y="5486400"/>
          <p14:tracePt t="102075" x="5048250" y="5486400"/>
          <p14:tracePt t="102652" x="0" y="0"/>
        </p14:tracePtLst>
        <p14:tracePtLst>
          <p14:tracePt t="103659" x="5670550" y="5194300"/>
          <p14:tracePt t="103675" x="5613400" y="5219700"/>
          <p14:tracePt t="103692" x="5588000" y="5238750"/>
          <p14:tracePt t="103693" x="5575300" y="5245100"/>
          <p14:tracePt t="103708" x="5549900" y="5283200"/>
          <p14:tracePt t="103725" x="5543550" y="5308600"/>
          <p14:tracePt t="103741" x="5537200" y="5346700"/>
          <p14:tracePt t="103758" x="5530850" y="5384800"/>
          <p14:tracePt t="103775" x="5530850" y="5435600"/>
          <p14:tracePt t="103791" x="5556250" y="5473700"/>
          <p14:tracePt t="103808" x="5588000" y="5511800"/>
          <p14:tracePt t="103825" x="5626100" y="5530850"/>
          <p14:tracePt t="103841" x="5645150" y="5543550"/>
          <p14:tracePt t="103858" x="5664200" y="5556250"/>
          <p14:tracePt t="103875" x="5683250" y="5556250"/>
          <p14:tracePt t="103891" x="5689600" y="5556250"/>
          <p14:tracePt t="103908" x="5695950" y="5556250"/>
          <p14:tracePt t="104149" x="5702300" y="5556250"/>
          <p14:tracePt t="104157" x="5708650" y="5556250"/>
          <p14:tracePt t="104165" x="5715000" y="5556250"/>
          <p14:tracePt t="104174" x="5721350" y="5556250"/>
          <p14:tracePt t="104191" x="5740400" y="5556250"/>
          <p14:tracePt t="104208" x="5759450" y="5556250"/>
          <p14:tracePt t="104225" x="5778500" y="5549900"/>
          <p14:tracePt t="104241" x="5784850" y="5549900"/>
          <p14:tracePt t="104258" x="5791200" y="5543550"/>
          <p14:tracePt t="104275" x="5810250" y="5537200"/>
          <p14:tracePt t="104277" x="5810250" y="5530850"/>
          <p14:tracePt t="104308" x="5829300" y="5518150"/>
          <p14:tracePt t="104324" x="5842000" y="5486400"/>
          <p14:tracePt t="104341" x="5854700" y="5467350"/>
          <p14:tracePt t="104358" x="5861050" y="5448300"/>
          <p14:tracePt t="104374" x="5861050" y="5429250"/>
          <p14:tracePt t="104391" x="5861050" y="5410200"/>
          <p14:tracePt t="104408" x="5861050" y="5384800"/>
          <p14:tracePt t="104425" x="5861050" y="5359400"/>
          <p14:tracePt t="104441" x="5848350" y="5340350"/>
          <p14:tracePt t="104458" x="5835650" y="5314950"/>
          <p14:tracePt t="104475" x="5816600" y="5295900"/>
          <p14:tracePt t="104477" x="5803900" y="5289550"/>
          <p14:tracePt t="104491" x="5791200" y="5283200"/>
          <p14:tracePt t="104508" x="5778500" y="5270500"/>
          <p14:tracePt t="104509" x="5765800" y="5270500"/>
          <p14:tracePt t="104524" x="5753100" y="5264150"/>
          <p14:tracePt t="104541" x="5734050" y="5264150"/>
          <p14:tracePt t="104558" x="5715000" y="5264150"/>
          <p14:tracePt t="104574" x="5689600" y="5264150"/>
          <p14:tracePt t="104591" x="5670550" y="5289550"/>
          <p14:tracePt t="104608" x="5645150" y="5321300"/>
          <p14:tracePt t="104625" x="5632450" y="5353050"/>
          <p14:tracePt t="104641" x="5632450" y="5378450"/>
          <p14:tracePt t="104658" x="5632450" y="5410200"/>
          <p14:tracePt t="104674" x="5645150" y="5435600"/>
          <p14:tracePt t="104691" x="5664200" y="5454650"/>
          <p14:tracePt t="104694" x="5683250" y="5461000"/>
          <p14:tracePt t="104708" x="5702300" y="5467350"/>
          <p14:tracePt t="104711" x="5727700" y="5473700"/>
          <p14:tracePt t="104725" x="5778500" y="5473700"/>
          <p14:tracePt t="104741" x="5835650" y="5473700"/>
          <p14:tracePt t="104758" x="5873750" y="5473700"/>
          <p14:tracePt t="104774" x="5880100" y="5473700"/>
          <p14:tracePt t="104791" x="5899150" y="5461000"/>
          <p14:tracePt t="104808" x="5899150" y="5454650"/>
          <p14:tracePt t="104824" x="5905500" y="5441950"/>
          <p14:tracePt t="104841" x="5905500" y="5435600"/>
          <p14:tracePt t="104858" x="5911850" y="5422900"/>
          <p14:tracePt t="105397" x="0" y="0"/>
        </p14:tracePtLst>
        <p14:tracePtLst>
          <p14:tracePt t="106289" x="6343650" y="5492750"/>
          <p14:tracePt t="106303" x="6343650" y="5499100"/>
          <p14:tracePt t="106326" x="6350000" y="5499100"/>
          <p14:tracePt t="106335" x="6362700" y="5499100"/>
          <p14:tracePt t="106344" x="6375400" y="5499100"/>
          <p14:tracePt t="106357" x="6419850" y="5499100"/>
          <p14:tracePt t="106374" x="6470650" y="5499100"/>
          <p14:tracePt t="106391" x="6546850" y="5499100"/>
          <p14:tracePt t="106408" x="6648450" y="5499100"/>
          <p14:tracePt t="106424" x="6724650" y="5499100"/>
          <p14:tracePt t="106441" x="6775450" y="5499100"/>
          <p14:tracePt t="106458" x="6807200" y="5499100"/>
          <p14:tracePt t="106685" x="0" y="0"/>
        </p14:tracePtLst>
        <p14:tracePtLst>
          <p14:tracePt t="107077" x="7581900" y="5499100"/>
          <p14:tracePt t="107093" x="7594600" y="5499100"/>
          <p14:tracePt t="107101" x="7620000" y="5505450"/>
          <p14:tracePt t="107109" x="7639050" y="5505450"/>
          <p14:tracePt t="107123" x="7683500" y="5505450"/>
          <p14:tracePt t="107141" x="7924800" y="5505450"/>
          <p14:tracePt t="107157" x="8147050" y="5505450"/>
          <p14:tracePt t="107173" x="8356600" y="5505450"/>
          <p14:tracePt t="107190" x="8521700" y="5505450"/>
          <p14:tracePt t="107207" x="8629650" y="5505450"/>
          <p14:tracePt t="107224" x="8686800" y="5505450"/>
          <p14:tracePt t="107240" x="8724900" y="5505450"/>
          <p14:tracePt t="107257" x="8756650" y="5505450"/>
          <p14:tracePt t="107273" x="8775700" y="5505450"/>
          <p14:tracePt t="107290" x="8782050" y="5505450"/>
          <p14:tracePt t="107333" x="0" y="0"/>
        </p14:tracePtLst>
        <p14:tracePtLst>
          <p14:tracePt t="107726" x="5772150" y="4794250"/>
          <p14:tracePt t="107740" x="5759450" y="4794250"/>
          <p14:tracePt t="107757" x="5746750" y="4794250"/>
          <p14:tracePt t="107773" x="5740400" y="4813300"/>
          <p14:tracePt t="107790" x="5727700" y="4851400"/>
          <p14:tracePt t="107807" x="5721350" y="4889500"/>
          <p14:tracePt t="107823" x="5721350" y="4946650"/>
          <p14:tracePt t="107840" x="5746750" y="4984750"/>
          <p14:tracePt t="107857" x="5816600" y="5035550"/>
          <p14:tracePt t="107873" x="5918200" y="5080000"/>
          <p14:tracePt t="107890" x="6089650" y="5124450"/>
          <p14:tracePt t="107907" x="6318250" y="5162550"/>
          <p14:tracePt t="107909" x="6432550" y="5168900"/>
          <p14:tracePt t="107923" x="6527800" y="5168900"/>
          <p14:tracePt t="107941" x="6750050" y="5168900"/>
          <p14:tracePt t="107957" x="6794500" y="5162550"/>
          <p14:tracePt t="107973" x="6813550" y="5137150"/>
          <p14:tracePt t="107990" x="6813550" y="5099050"/>
          <p14:tracePt t="108007" x="6813550" y="5035550"/>
          <p14:tracePt t="108023" x="6769100" y="4959350"/>
          <p14:tracePt t="108040" x="6692900" y="4889500"/>
          <p14:tracePt t="108057" x="6572250" y="4819650"/>
          <p14:tracePt t="108073" x="6419850" y="4756150"/>
          <p14:tracePt t="108090" x="6267450" y="4718050"/>
          <p14:tracePt t="108107" x="6146800" y="4692650"/>
          <p14:tracePt t="108109" x="6115050" y="4686300"/>
          <p14:tracePt t="108123" x="6096000" y="4686300"/>
          <p14:tracePt t="108125" x="6076950" y="4686300"/>
          <p14:tracePt t="108142" x="6070600" y="4686300"/>
          <p14:tracePt t="108157" x="6057900" y="4686300"/>
          <p14:tracePt t="108173" x="6038850" y="4686300"/>
          <p14:tracePt t="108190" x="6026150" y="4718050"/>
          <p14:tracePt t="108207" x="6019800" y="4749800"/>
          <p14:tracePt t="108223" x="6019800" y="4800600"/>
          <p14:tracePt t="108240" x="6051550" y="4851400"/>
          <p14:tracePt t="108257" x="6127750" y="4895850"/>
          <p14:tracePt t="108273" x="6267450" y="4959350"/>
          <p14:tracePt t="108290" x="6438900" y="4991100"/>
          <p14:tracePt t="108293" x="6515100" y="5010150"/>
          <p14:tracePt t="108307" x="6584950" y="5016500"/>
          <p14:tracePt t="108323" x="6648450" y="5016500"/>
          <p14:tracePt t="108341" x="6680200" y="5016500"/>
          <p14:tracePt t="108356" x="6692900" y="5016500"/>
          <p14:tracePt t="108373" x="6692900" y="4997450"/>
          <p14:tracePt t="108390" x="6692900" y="4972050"/>
          <p14:tracePt t="108406" x="6661150" y="4933950"/>
          <p14:tracePt t="108423" x="6597650" y="4895850"/>
          <p14:tracePt t="108440" x="6496050" y="4864100"/>
          <p14:tracePt t="108457" x="6356350" y="4838700"/>
          <p14:tracePt t="108473" x="6223000" y="4832350"/>
          <p14:tracePt t="108490" x="6127750" y="4832350"/>
          <p14:tracePt t="108506" x="6076950" y="4838700"/>
          <p14:tracePt t="108523" x="6045200" y="4857750"/>
          <p14:tracePt t="108526" x="6038850" y="4870450"/>
          <p14:tracePt t="108540" x="6038850" y="4889500"/>
          <p14:tracePt t="108557" x="6032500" y="4927600"/>
          <p14:tracePt t="108573" x="6032500" y="4953000"/>
          <p14:tracePt t="108590" x="6057900" y="4984750"/>
          <p14:tracePt t="108606" x="6121400" y="5010150"/>
          <p14:tracePt t="108623" x="6229350" y="5022850"/>
          <p14:tracePt t="108640" x="6337300" y="5041900"/>
          <p14:tracePt t="108656" x="6426200" y="5041900"/>
          <p14:tracePt t="108673" x="6477000" y="5041900"/>
          <p14:tracePt t="108690" x="6489700" y="5022850"/>
          <p14:tracePt t="108706" x="6489700" y="5003800"/>
          <p14:tracePt t="108709" x="6489700" y="4997450"/>
          <p14:tracePt t="108723" x="6483350" y="4972050"/>
          <p14:tracePt t="108726" x="6470650" y="4959350"/>
          <p14:tracePt t="108740" x="6451600" y="4946650"/>
          <p14:tracePt t="108756" x="6337300" y="4902200"/>
          <p14:tracePt t="108773" x="6229350" y="4876800"/>
          <p14:tracePt t="108790" x="6140450" y="4876800"/>
          <p14:tracePt t="108806" x="6089650" y="4883150"/>
          <p14:tracePt t="108823" x="6057900" y="4908550"/>
          <p14:tracePt t="108840" x="6057900" y="4927600"/>
          <p14:tracePt t="108856" x="6057900" y="4953000"/>
          <p14:tracePt t="108873" x="6089650" y="4972050"/>
          <p14:tracePt t="108890" x="6178550" y="4984750"/>
          <p14:tracePt t="108906" x="6318250" y="4991100"/>
          <p14:tracePt t="108923" x="6464300" y="4991100"/>
          <p14:tracePt t="108940" x="6540500" y="4972050"/>
          <p14:tracePt t="108941" x="6546850" y="4959350"/>
          <p14:tracePt t="108956" x="6559550" y="4940300"/>
          <p14:tracePt t="108973" x="6546850" y="4902200"/>
          <p14:tracePt t="108990" x="6521450" y="4876800"/>
          <p14:tracePt t="109006" x="6464300" y="4864100"/>
          <p14:tracePt t="109023" x="6381750" y="4857750"/>
          <p14:tracePt t="109040" x="6286500" y="4864100"/>
          <p14:tracePt t="109056" x="6216650" y="4883150"/>
          <p14:tracePt t="109073" x="6178550" y="4914900"/>
          <p14:tracePt t="109090" x="6165850" y="4946650"/>
          <p14:tracePt t="109106" x="6165850" y="4984750"/>
          <p14:tracePt t="109109" x="6184900" y="5003800"/>
          <p14:tracePt t="109123" x="6203950" y="5010150"/>
          <p14:tracePt t="109140" x="6273800" y="5041900"/>
          <p14:tracePt t="109142" x="6324600" y="5048250"/>
          <p14:tracePt t="109156" x="6400800" y="5054600"/>
          <p14:tracePt t="109173" x="6457950" y="5054600"/>
          <p14:tracePt t="109189" x="6489700" y="5054600"/>
          <p14:tracePt t="109206" x="6496050" y="5048250"/>
          <p14:tracePt t="109223" x="6489700" y="5022850"/>
          <p14:tracePt t="109240" x="6451600" y="4997450"/>
          <p14:tracePt t="109256" x="6369050" y="4965700"/>
          <p14:tracePt t="109273" x="6242050" y="4953000"/>
          <p14:tracePt t="109289" x="6108700" y="4940300"/>
          <p14:tracePt t="109306" x="6013450" y="4940300"/>
          <p14:tracePt t="109309" x="5994400" y="4953000"/>
          <p14:tracePt t="109323" x="5988050" y="4959350"/>
          <p14:tracePt t="109339" x="5988050" y="4972050"/>
          <p14:tracePt t="109356" x="6108700" y="5048250"/>
          <p14:tracePt t="109373" x="6318250" y="5105400"/>
          <p14:tracePt t="109389" x="6578600" y="5130800"/>
          <p14:tracePt t="109406" x="6756400" y="5130800"/>
          <p14:tracePt t="109423" x="6832600" y="5124450"/>
          <p14:tracePt t="109440" x="6838950" y="5111750"/>
          <p14:tracePt t="109456" x="6826250" y="5060950"/>
          <p14:tracePt t="109473" x="6775450" y="5016500"/>
          <p14:tracePt t="109490" x="6667500" y="4972050"/>
          <p14:tracePt t="109506" x="6515100" y="4933950"/>
          <p14:tracePt t="109510" x="6445250" y="4927600"/>
          <p14:tracePt t="109523" x="6400800" y="4927600"/>
          <p14:tracePt t="109540" x="6318250" y="4933950"/>
          <p14:tracePt t="109557" x="6305550" y="4965700"/>
          <p14:tracePt t="109573" x="6311900" y="5010150"/>
          <p14:tracePt t="109590" x="6375400" y="5041900"/>
          <p14:tracePt t="109606" x="6464300" y="5067300"/>
          <p14:tracePt t="109623" x="6527800" y="5067300"/>
          <p14:tracePt t="109640" x="6572250" y="5060950"/>
          <p14:tracePt t="109656" x="6578600" y="5054600"/>
          <p14:tracePt t="109673" x="6578600" y="5010150"/>
          <p14:tracePt t="109690" x="6559550" y="4984750"/>
          <p14:tracePt t="109706" x="6521450" y="4959350"/>
          <p14:tracePt t="109723" x="6426200" y="4927600"/>
          <p14:tracePt t="109740" x="6350000" y="4921250"/>
          <p14:tracePt t="109742" x="6324600" y="4921250"/>
          <p14:tracePt t="109756" x="6299200" y="4921250"/>
          <p14:tracePt t="109773" x="6292850" y="4927600"/>
          <p14:tracePt t="109789" x="6299200" y="4940300"/>
          <p14:tracePt t="109806" x="6337300" y="4953000"/>
          <p14:tracePt t="109823" x="6407150" y="4965700"/>
          <p14:tracePt t="109839" x="6477000" y="4978400"/>
          <p14:tracePt t="109856" x="6496050" y="4984750"/>
          <p14:tracePt t="109873" x="6502400" y="4984750"/>
          <p14:tracePt t="111549" x="0" y="0"/>
        </p14:tracePtLst>
        <p14:tracePtLst>
          <p14:tracePt t="112536" x="4470400" y="5549900"/>
          <p14:tracePt t="112622" x="4476750" y="5549900"/>
          <p14:tracePt t="112636" x="4502150" y="5549900"/>
          <p14:tracePt t="112648" x="4597400" y="5549900"/>
          <p14:tracePt t="112663" x="4743450" y="5549900"/>
          <p14:tracePt t="112678" x="4889500" y="5549900"/>
          <p14:tracePt t="112689" x="4946650" y="5549900"/>
          <p14:tracePt t="112705" x="4997450" y="5549900"/>
          <p14:tracePt t="112722" x="5010150" y="5549900"/>
          <p14:tracePt t="112838" x="5016500" y="5549900"/>
          <p14:tracePt t="112862" x="5022850" y="5549900"/>
          <p14:tracePt t="112877" x="5029200" y="5543550"/>
          <p14:tracePt t="112893" x="5035550" y="5537200"/>
          <p14:tracePt t="112910" x="5048250" y="5530850"/>
          <p14:tracePt t="112925" x="5054600" y="5530850"/>
          <p14:tracePt t="112949" x="5060950" y="5530850"/>
          <p14:tracePt t="112959" x="5060950" y="5524500"/>
          <p14:tracePt t="112982" x="5067300" y="5524500"/>
          <p14:tracePt t="112993" x="5073650" y="5518150"/>
          <p14:tracePt t="113022" x="5073650" y="5511800"/>
          <p14:tracePt t="113034" x="5073650" y="5499100"/>
          <p14:tracePt t="113046" x="5080000" y="5486400"/>
          <p14:tracePt t="113057" x="5080000" y="5473700"/>
          <p14:tracePt t="113072" x="5086350" y="5448300"/>
          <p14:tracePt t="113088" x="5086350" y="5410200"/>
          <p14:tracePt t="113105" x="5080000" y="5391150"/>
          <p14:tracePt t="113122" x="5073650" y="5372100"/>
          <p14:tracePt t="113138" x="5067300" y="5359400"/>
          <p14:tracePt t="113155" x="5054600" y="5340350"/>
          <p14:tracePt t="113158" x="5048250" y="5340350"/>
          <p14:tracePt t="113172" x="5041900" y="5334000"/>
          <p14:tracePt t="113189" x="5016500" y="5321300"/>
          <p14:tracePt t="113205" x="4965700" y="5308600"/>
          <p14:tracePt t="113222" x="4895850" y="5295900"/>
          <p14:tracePt t="113238" x="4838700" y="5295900"/>
          <p14:tracePt t="113255" x="4775200" y="5295900"/>
          <p14:tracePt t="113271" x="4711700" y="5295900"/>
          <p14:tracePt t="113288" x="4641850" y="5295900"/>
          <p14:tracePt t="113305" x="4584700" y="5295900"/>
          <p14:tracePt t="113321" x="4540250" y="5295900"/>
          <p14:tracePt t="113338" x="4489450" y="5295900"/>
          <p14:tracePt t="113341" x="4464050" y="5302250"/>
          <p14:tracePt t="113355" x="4451350" y="5308600"/>
          <p14:tracePt t="113371" x="4413250" y="5321300"/>
          <p14:tracePt t="113373" x="4400550" y="5327650"/>
          <p14:tracePt t="113388" x="4381500" y="5334000"/>
          <p14:tracePt t="113405" x="4375150" y="5346700"/>
          <p14:tracePt t="113421" x="4368800" y="5353050"/>
          <p14:tracePt t="113438" x="4362450" y="5372100"/>
          <p14:tracePt t="113455" x="4362450" y="5384800"/>
          <p14:tracePt t="113471" x="4362450" y="5410200"/>
          <p14:tracePt t="113488" x="4368800" y="5454650"/>
          <p14:tracePt t="113505" x="4387850" y="5486400"/>
          <p14:tracePt t="113522" x="4406900" y="5524500"/>
          <p14:tracePt t="113538" x="4464050" y="5549900"/>
          <p14:tracePt t="113555" x="4552950" y="5588000"/>
          <p14:tracePt t="113557" x="4622800" y="5607050"/>
          <p14:tracePt t="113571" x="4686300" y="5613400"/>
          <p14:tracePt t="113588" x="4902200" y="5645150"/>
          <p14:tracePt t="113605" x="4965700" y="5645150"/>
          <p14:tracePt t="113621" x="4991100" y="5645150"/>
          <p14:tracePt t="113638" x="5003800" y="5638800"/>
          <p14:tracePt t="113655" x="5010150" y="5626100"/>
          <p14:tracePt t="113671" x="5010150" y="5607050"/>
          <p14:tracePt t="113688" x="5010150" y="5600700"/>
          <p14:tracePt t="113705" x="5010150" y="5588000"/>
          <p14:tracePt t="113722" x="5010150" y="5575300"/>
          <p14:tracePt t="113742" x="5010150" y="5568950"/>
          <p14:tracePt t="113997" x="0" y="0"/>
        </p14:tracePtLst>
        <p14:tracePtLst>
          <p14:tracePt t="115448" x="4457700" y="5314950"/>
          <p14:tracePt t="115462" x="4445000" y="5327650"/>
          <p14:tracePt t="115475" x="4445000" y="5334000"/>
          <p14:tracePt t="115488" x="4438650" y="5353050"/>
          <p14:tracePt t="115504" x="4438650" y="5378450"/>
          <p14:tracePt t="115521" x="4438650" y="5416550"/>
          <p14:tracePt t="115538" x="4457700" y="5454650"/>
          <p14:tracePt t="115542" x="4470400" y="5473700"/>
          <p14:tracePt t="115554" x="4489450" y="5486400"/>
          <p14:tracePt t="115571" x="4540250" y="5505450"/>
          <p14:tracePt t="115573" x="4584700" y="5511800"/>
          <p14:tracePt t="115587" x="4629150" y="5518150"/>
          <p14:tracePt t="115604" x="4743450" y="5511800"/>
          <p14:tracePt t="115621" x="4775200" y="5492750"/>
          <p14:tracePt t="115638" x="4794250" y="5473700"/>
          <p14:tracePt t="115654" x="4806950" y="5448300"/>
          <p14:tracePt t="115671" x="4806950" y="5435600"/>
          <p14:tracePt t="115687" x="4806950" y="5422900"/>
          <p14:tracePt t="115704" x="4806950" y="5410200"/>
          <p14:tracePt t="115733" x="4806950" y="5403850"/>
          <p14:tracePt t="115781" x="0" y="0"/>
        </p14:tracePtLst>
        <p14:tracePtLst>
          <p14:tracePt t="116528" x="3708400" y="5505450"/>
          <p14:tracePt t="116601" x="3752850" y="5511800"/>
          <p14:tracePt t="116616" x="3867150" y="5524500"/>
          <p14:tracePt t="116633" x="4083050" y="5543550"/>
          <p14:tracePt t="116647" x="4406900" y="5543550"/>
          <p14:tracePt t="116655" x="4641850" y="5543550"/>
          <p14:tracePt t="116670" x="5092700" y="5543550"/>
          <p14:tracePt t="116687" x="5397500" y="5543550"/>
          <p14:tracePt t="116704" x="5549900" y="5543550"/>
          <p14:tracePt t="116720" x="5626100" y="5543550"/>
          <p14:tracePt t="116737" x="5657850" y="5543550"/>
          <p14:tracePt t="116754" x="5689600" y="5543550"/>
          <p14:tracePt t="116770" x="5740400" y="5543550"/>
          <p14:tracePt t="116787" x="5784850" y="5543550"/>
          <p14:tracePt t="116790" x="5810250" y="5543550"/>
          <p14:tracePt t="116804" x="5829300" y="5543550"/>
          <p14:tracePt t="116820" x="5842000" y="5543550"/>
          <p14:tracePt t="117085" x="0" y="0"/>
        </p14:tracePtLst>
        <p14:tracePtLst>
          <p14:tracePt t="117934" x="5562600" y="5537200"/>
          <p14:tracePt t="117967" x="5568950" y="5537200"/>
          <p14:tracePt t="117979" x="5600700" y="5537200"/>
          <p14:tracePt t="117992" x="5715000" y="5537200"/>
          <p14:tracePt t="118004" x="5810250" y="5537200"/>
          <p14:tracePt t="118005" x="5918200" y="5537200"/>
          <p14:tracePt t="118021" x="6146800" y="5537200"/>
          <p14:tracePt t="118037" x="6337300" y="5537200"/>
          <p14:tracePt t="118053" x="6419850" y="5537200"/>
          <p14:tracePt t="118070" x="6438900" y="5537200"/>
          <p14:tracePt t="118237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类和对象的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表示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829808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u="sng" kern="0" dirty="0">
                <a:solidFill>
                  <a:srgbClr val="000000"/>
                </a:solidFill>
              </a:rPr>
              <a:t>C</a:t>
            </a:r>
            <a:r>
              <a:rPr lang="zh-CN" altLang="en-US" u="sng" kern="0" dirty="0">
                <a:solidFill>
                  <a:srgbClr val="000000"/>
                </a:solidFill>
              </a:rPr>
              <a:t>面向过程</a:t>
            </a:r>
            <a:r>
              <a:rPr lang="en-US" altLang="zh-CN" u="sng" kern="0" dirty="0">
                <a:solidFill>
                  <a:srgbClr val="000000"/>
                </a:solidFill>
              </a:rPr>
              <a:t>(</a:t>
            </a:r>
            <a:r>
              <a:rPr lang="zh-CN" altLang="en-US" u="sng" kern="0" dirty="0">
                <a:solidFill>
                  <a:srgbClr val="000000"/>
                </a:solidFill>
              </a:rPr>
              <a:t>或函数</a:t>
            </a:r>
            <a:r>
              <a:rPr lang="en-US" altLang="zh-CN" u="sng" kern="0" dirty="0">
                <a:solidFill>
                  <a:srgbClr val="000000"/>
                </a:solidFill>
              </a:rPr>
              <a:t>)</a:t>
            </a:r>
            <a:r>
              <a:rPr lang="zh-CN" altLang="en-US" u="sng" kern="0" dirty="0">
                <a:solidFill>
                  <a:srgbClr val="000000"/>
                </a:solidFill>
              </a:rPr>
              <a:t>设计，而</a:t>
            </a:r>
            <a:r>
              <a:rPr lang="en-US" altLang="zh-CN" u="sng" kern="0" dirty="0">
                <a:solidFill>
                  <a:srgbClr val="000000"/>
                </a:solidFill>
              </a:rPr>
              <a:t>Java</a:t>
            </a:r>
            <a:r>
              <a:rPr lang="zh-CN" altLang="en-US" u="sng" kern="0" dirty="0">
                <a:solidFill>
                  <a:srgbClr val="000000"/>
                </a:solidFill>
              </a:rPr>
              <a:t>面向对象设计。</a:t>
            </a:r>
            <a:endParaRPr lang="en-US" altLang="zh-CN" u="sng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u="sng" kern="0" dirty="0">
                <a:solidFill>
                  <a:srgbClr val="000000"/>
                </a:solidFill>
              </a:rPr>
              <a:t>对象</a:t>
            </a:r>
            <a:r>
              <a:rPr lang="en-US" altLang="zh-CN" kern="0" dirty="0">
                <a:solidFill>
                  <a:srgbClr val="000000"/>
                </a:solidFill>
              </a:rPr>
              <a:t>(object)</a:t>
            </a:r>
            <a:r>
              <a:rPr lang="zh-CN" altLang="en-US" kern="0" dirty="0">
                <a:solidFill>
                  <a:srgbClr val="000000"/>
                </a:solidFill>
              </a:rPr>
              <a:t>是现实世界中可识别</a:t>
            </a:r>
            <a:r>
              <a:rPr lang="en-US" altLang="zh-CN" kern="0" dirty="0">
                <a:solidFill>
                  <a:srgbClr val="000000"/>
                </a:solidFill>
              </a:rPr>
              <a:t>(</a:t>
            </a:r>
            <a:r>
              <a:rPr lang="zh-CN" altLang="en-US" kern="0" dirty="0">
                <a:solidFill>
                  <a:srgbClr val="000000"/>
                </a:solidFill>
              </a:rPr>
              <a:t>不一定可见</a:t>
            </a:r>
            <a:r>
              <a:rPr lang="en-US" altLang="zh-CN" kern="0" dirty="0">
                <a:solidFill>
                  <a:srgbClr val="000000"/>
                </a:solidFill>
              </a:rPr>
              <a:t>)</a:t>
            </a:r>
            <a:r>
              <a:rPr lang="zh-CN" altLang="en-US" kern="0" dirty="0">
                <a:solidFill>
                  <a:srgbClr val="000000"/>
                </a:solidFill>
              </a:rPr>
              <a:t>的实体，对象具有状态和行为。其</a:t>
            </a:r>
            <a:r>
              <a:rPr lang="zh-CN" altLang="en-US" kern="0" dirty="0">
                <a:solidFill>
                  <a:srgbClr val="FF0000"/>
                </a:solidFill>
              </a:rPr>
              <a:t>状态</a:t>
            </a:r>
            <a:r>
              <a:rPr lang="zh-CN" altLang="en-US" kern="0" dirty="0">
                <a:solidFill>
                  <a:srgbClr val="000000"/>
                </a:solidFill>
              </a:rPr>
              <a:t>是其属性的当前值，其</a:t>
            </a:r>
            <a:r>
              <a:rPr lang="zh-CN" altLang="en-US" kern="0" dirty="0">
                <a:solidFill>
                  <a:srgbClr val="FF0000"/>
                </a:solidFill>
              </a:rPr>
              <a:t>行为</a:t>
            </a:r>
            <a:r>
              <a:rPr lang="zh-CN" altLang="en-US" kern="0" dirty="0">
                <a:solidFill>
                  <a:srgbClr val="000000"/>
                </a:solidFill>
              </a:rPr>
              <a:t>是一系列方法，这些方法可改变对象的状态。对象：学生、按钮、政府等。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830348" y="3484915"/>
            <a:ext cx="3735388" cy="1800225"/>
            <a:chOff x="927100" y="2393950"/>
            <a:chExt cx="3735388" cy="1800225"/>
          </a:xfrm>
        </p:grpSpPr>
        <p:grpSp>
          <p:nvGrpSpPr>
            <p:cNvPr id="7" name="Group 105"/>
            <p:cNvGrpSpPr>
              <a:grpSpLocks/>
            </p:cNvGrpSpPr>
            <p:nvPr/>
          </p:nvGrpSpPr>
          <p:grpSpPr bwMode="auto">
            <a:xfrm>
              <a:off x="1962150" y="2393950"/>
              <a:ext cx="1800225" cy="1800225"/>
              <a:chOff x="1236" y="1593"/>
              <a:chExt cx="1134" cy="1134"/>
            </a:xfrm>
          </p:grpSpPr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1236" y="1593"/>
                <a:ext cx="1134" cy="1134"/>
              </a:xfrm>
              <a:prstGeom prst="ellipse">
                <a:avLst/>
              </a:prstGeom>
              <a:solidFill>
                <a:srgbClr val="DDDDDD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Oval 9"/>
              <p:cNvSpPr>
                <a:spLocks noChangeArrowheads="1"/>
              </p:cNvSpPr>
              <p:nvPr/>
            </p:nvSpPr>
            <p:spPr bwMode="auto">
              <a:xfrm>
                <a:off x="1518" y="1874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8" name="AutoShape 10"/>
              <p:cNvCxnSpPr>
                <a:cxnSpLocks noChangeShapeType="1"/>
                <a:stCxn id="17" idx="1"/>
                <a:endCxn id="16" idx="1"/>
              </p:cNvCxnSpPr>
              <p:nvPr/>
            </p:nvCxnSpPr>
            <p:spPr bwMode="auto">
              <a:xfrm flipH="1" flipV="1">
                <a:off x="1402" y="1759"/>
                <a:ext cx="199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11"/>
              <p:cNvCxnSpPr>
                <a:cxnSpLocks noChangeShapeType="1"/>
                <a:stCxn id="17" idx="7"/>
                <a:endCxn id="16" idx="7"/>
              </p:cNvCxnSpPr>
              <p:nvPr/>
            </p:nvCxnSpPr>
            <p:spPr bwMode="auto">
              <a:xfrm flipV="1">
                <a:off x="2002" y="1759"/>
                <a:ext cx="202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AutoShape 12"/>
              <p:cNvCxnSpPr>
                <a:cxnSpLocks noChangeShapeType="1"/>
                <a:stCxn id="17" idx="3"/>
                <a:endCxn id="16" idx="3"/>
              </p:cNvCxnSpPr>
              <p:nvPr/>
            </p:nvCxnSpPr>
            <p:spPr bwMode="auto">
              <a:xfrm flipH="1">
                <a:off x="1402" y="2358"/>
                <a:ext cx="199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13"/>
              <p:cNvCxnSpPr>
                <a:cxnSpLocks noChangeShapeType="1"/>
                <a:stCxn id="17" idx="5"/>
                <a:endCxn id="16" idx="5"/>
              </p:cNvCxnSpPr>
              <p:nvPr/>
            </p:nvCxnSpPr>
            <p:spPr bwMode="auto">
              <a:xfrm>
                <a:off x="2002" y="2358"/>
                <a:ext cx="202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1683" y="1956"/>
                <a:ext cx="91" cy="91"/>
              </a:xfrm>
              <a:prstGeom prst="rect">
                <a:avLst/>
              </a:prstGeom>
              <a:solidFill>
                <a:srgbClr val="FF66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15"/>
              <p:cNvSpPr>
                <a:spLocks noChangeArrowheads="1"/>
              </p:cNvSpPr>
              <p:nvPr/>
            </p:nvSpPr>
            <p:spPr bwMode="auto">
              <a:xfrm>
                <a:off x="1849" y="1956"/>
                <a:ext cx="91" cy="91"/>
              </a:xfrm>
              <a:prstGeom prst="diamond">
                <a:avLst/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16"/>
              <p:cNvSpPr>
                <a:spLocks noChangeArrowheads="1"/>
              </p:cNvSpPr>
              <p:nvPr/>
            </p:nvSpPr>
            <p:spPr bwMode="auto">
              <a:xfrm>
                <a:off x="1598" y="2103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17"/>
              <p:cNvSpPr>
                <a:spLocks noChangeArrowheads="1"/>
              </p:cNvSpPr>
              <p:nvPr/>
            </p:nvSpPr>
            <p:spPr bwMode="auto">
              <a:xfrm>
                <a:off x="1680" y="2273"/>
                <a:ext cx="91" cy="9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CCFF3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18"/>
              <p:cNvSpPr>
                <a:spLocks noChangeArrowheads="1"/>
              </p:cNvSpPr>
              <p:nvPr/>
            </p:nvSpPr>
            <p:spPr bwMode="auto">
              <a:xfrm>
                <a:off x="1916" y="2103"/>
                <a:ext cx="91" cy="91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846"/>
                    </a:moveTo>
                    <a:lnTo>
                      <a:pt x="3846" y="3846"/>
                    </a:lnTo>
                    <a:lnTo>
                      <a:pt x="5055" y="0"/>
                    </a:lnTo>
                    <a:lnTo>
                      <a:pt x="6154" y="3846"/>
                    </a:lnTo>
                    <a:lnTo>
                      <a:pt x="10000" y="3846"/>
                    </a:lnTo>
                    <a:lnTo>
                      <a:pt x="6923" y="6154"/>
                    </a:lnTo>
                    <a:lnTo>
                      <a:pt x="8132" y="10000"/>
                    </a:lnTo>
                    <a:lnTo>
                      <a:pt x="5055" y="7692"/>
                    </a:lnTo>
                    <a:lnTo>
                      <a:pt x="1868" y="10000"/>
                    </a:lnTo>
                    <a:lnTo>
                      <a:pt x="3077" y="6154"/>
                    </a:lnTo>
                    <a:lnTo>
                      <a:pt x="0" y="3846"/>
                    </a:lnTo>
                    <a:close/>
                  </a:path>
                </a:pathLst>
              </a:custGeom>
              <a:solidFill>
                <a:srgbClr val="0033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ker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auto">
              <a:xfrm>
                <a:off x="1765" y="2103"/>
                <a:ext cx="91" cy="91"/>
              </a:xfrm>
              <a:prstGeom prst="star4">
                <a:avLst>
                  <a:gd name="adj" fmla="val 12500"/>
                </a:avLst>
              </a:prstGeom>
              <a:solidFill>
                <a:srgbClr val="66FF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1850" y="2273"/>
                <a:ext cx="91" cy="91"/>
              </a:xfrm>
              <a:prstGeom prst="ellipse">
                <a:avLst/>
              </a:prstGeom>
              <a:solidFill>
                <a:srgbClr val="FFCC66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3868738" y="3027363"/>
              <a:ext cx="7937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状态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kern="0">
                  <a:solidFill>
                    <a:srgbClr val="000000"/>
                  </a:solidFill>
                </a:rPr>
                <a:t>(</a:t>
              </a:r>
              <a:r>
                <a:rPr lang="zh-CN" altLang="en-US" sz="1600" kern="0">
                  <a:solidFill>
                    <a:srgbClr val="000000"/>
                  </a:solidFill>
                </a:rPr>
                <a:t>变量</a:t>
              </a:r>
              <a:r>
                <a:rPr lang="en-US" altLang="zh-CN" sz="1600" kern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927100" y="3027363"/>
              <a:ext cx="7937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行为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kern="0">
                  <a:solidFill>
                    <a:srgbClr val="000000"/>
                  </a:solidFill>
                </a:rPr>
                <a:t>(</a:t>
              </a:r>
              <a:r>
                <a:rPr lang="zh-CN" altLang="en-US" sz="1600" kern="0">
                  <a:solidFill>
                    <a:srgbClr val="000000"/>
                  </a:solidFill>
                </a:rPr>
                <a:t>方法</a:t>
              </a:r>
              <a:r>
                <a:rPr lang="en-US" altLang="zh-CN" sz="1600" kern="0">
                  <a:solidFill>
                    <a:srgbClr val="000000"/>
                  </a:solidFill>
                </a:rPr>
                <a:t>)</a:t>
              </a:r>
            </a:p>
          </p:txBody>
        </p:sp>
        <p:cxnSp>
          <p:nvCxnSpPr>
            <p:cNvPr id="10" name="AutoShape 26"/>
            <p:cNvCxnSpPr>
              <a:cxnSpLocks noChangeShapeType="1"/>
              <a:stCxn id="8" idx="1"/>
              <a:endCxn id="23" idx="3"/>
            </p:cNvCxnSpPr>
            <p:nvPr/>
          </p:nvCxnSpPr>
          <p:spPr bwMode="auto">
            <a:xfrm flipH="1" flipV="1">
              <a:off x="3079750" y="3043238"/>
              <a:ext cx="788988" cy="274637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27"/>
            <p:cNvCxnSpPr>
              <a:cxnSpLocks noChangeShapeType="1"/>
              <a:stCxn id="8" idx="1"/>
              <a:endCxn id="27" idx="4"/>
            </p:cNvCxnSpPr>
            <p:nvPr/>
          </p:nvCxnSpPr>
          <p:spPr bwMode="auto">
            <a:xfrm flipH="1" flipV="1">
              <a:off x="3186113" y="3259138"/>
              <a:ext cx="682625" cy="58737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28"/>
            <p:cNvCxnSpPr>
              <a:cxnSpLocks noChangeShapeType="1"/>
              <a:stCxn id="8" idx="1"/>
              <a:endCxn id="29" idx="6"/>
            </p:cNvCxnSpPr>
            <p:nvPr/>
          </p:nvCxnSpPr>
          <p:spPr bwMode="auto">
            <a:xfrm flipH="1">
              <a:off x="3081338" y="3317875"/>
              <a:ext cx="787400" cy="228600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30"/>
            <p:cNvCxnSpPr>
              <a:cxnSpLocks noChangeShapeType="1"/>
              <a:stCxn id="9" idx="3"/>
            </p:cNvCxnSpPr>
            <p:nvPr/>
          </p:nvCxnSpPr>
          <p:spPr bwMode="auto">
            <a:xfrm flipV="1">
              <a:off x="1720850" y="3248025"/>
              <a:ext cx="450850" cy="69850"/>
            </a:xfrm>
            <a:prstGeom prst="straightConnector1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31"/>
            <p:cNvCxnSpPr>
              <a:cxnSpLocks noChangeShapeType="1"/>
              <a:stCxn id="9" idx="3"/>
            </p:cNvCxnSpPr>
            <p:nvPr/>
          </p:nvCxnSpPr>
          <p:spPr bwMode="auto">
            <a:xfrm flipV="1">
              <a:off x="1720850" y="2570163"/>
              <a:ext cx="1095375" cy="747712"/>
            </a:xfrm>
            <a:prstGeom prst="straightConnector1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32"/>
            <p:cNvCxnSpPr>
              <a:cxnSpLocks noChangeShapeType="1"/>
              <a:stCxn id="9" idx="3"/>
            </p:cNvCxnSpPr>
            <p:nvPr/>
          </p:nvCxnSpPr>
          <p:spPr bwMode="auto">
            <a:xfrm>
              <a:off x="1720850" y="3317875"/>
              <a:ext cx="1157288" cy="701675"/>
            </a:xfrm>
            <a:prstGeom prst="straightConnector1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2"/>
          <p:cNvGrpSpPr>
            <a:grpSpLocks/>
          </p:cNvGrpSpPr>
          <p:nvPr/>
        </p:nvGrpSpPr>
        <p:grpSpPr bwMode="auto">
          <a:xfrm>
            <a:off x="6081673" y="3484915"/>
            <a:ext cx="3263900" cy="1800225"/>
            <a:chOff x="5178425" y="2393950"/>
            <a:chExt cx="3263900" cy="1800225"/>
          </a:xfrm>
        </p:grpSpPr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7324725" y="2655888"/>
              <a:ext cx="1098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姓名</a:t>
              </a:r>
              <a:r>
                <a:rPr lang="en-US" altLang="zh-CN" sz="1600" kern="0">
                  <a:solidFill>
                    <a:srgbClr val="000000"/>
                  </a:solidFill>
                </a:rPr>
                <a:t>:</a:t>
              </a:r>
              <a:r>
                <a:rPr lang="zh-CN" altLang="en-US" sz="1600" kern="0">
                  <a:solidFill>
                    <a:srgbClr val="000000"/>
                  </a:solidFill>
                </a:rPr>
                <a:t>张三</a:t>
              </a:r>
            </a:p>
          </p:txBody>
        </p:sp>
        <p:sp>
          <p:nvSpPr>
            <p:cNvPr id="32" name="Text Box 100"/>
            <p:cNvSpPr txBox="1">
              <a:spLocks noChangeArrowheads="1"/>
            </p:cNvSpPr>
            <p:nvPr/>
          </p:nvSpPr>
          <p:spPr bwMode="auto">
            <a:xfrm>
              <a:off x="7343775" y="3114675"/>
              <a:ext cx="1098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 dirty="0">
                  <a:solidFill>
                    <a:srgbClr val="000000"/>
                  </a:solidFill>
                </a:rPr>
                <a:t>学号</a:t>
              </a:r>
              <a:r>
                <a:rPr lang="en-US" altLang="zh-CN" sz="1600" kern="0" dirty="0">
                  <a:solidFill>
                    <a:srgbClr val="000000"/>
                  </a:solidFill>
                </a:rPr>
                <a:t>:0001</a:t>
              </a:r>
            </a:p>
          </p:txBody>
        </p:sp>
        <p:sp>
          <p:nvSpPr>
            <p:cNvPr id="33" name="Text Box 103"/>
            <p:cNvSpPr txBox="1">
              <a:spLocks noChangeArrowheads="1"/>
            </p:cNvSpPr>
            <p:nvPr/>
          </p:nvSpPr>
          <p:spPr bwMode="auto">
            <a:xfrm>
              <a:off x="7343775" y="3530600"/>
              <a:ext cx="1098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身高</a:t>
              </a:r>
              <a:r>
                <a:rPr lang="en-US" altLang="zh-CN" sz="1600" kern="0">
                  <a:solidFill>
                    <a:srgbClr val="000000"/>
                  </a:solidFill>
                </a:rPr>
                <a:t>:1.73</a:t>
              </a:r>
            </a:p>
          </p:txBody>
        </p:sp>
        <p:grpSp>
          <p:nvGrpSpPr>
            <p:cNvPr id="34" name="Group 106"/>
            <p:cNvGrpSpPr>
              <a:grpSpLocks/>
            </p:cNvGrpSpPr>
            <p:nvPr/>
          </p:nvGrpSpPr>
          <p:grpSpPr bwMode="auto">
            <a:xfrm>
              <a:off x="5227638" y="2393950"/>
              <a:ext cx="1800225" cy="1800225"/>
              <a:chOff x="1236" y="1593"/>
              <a:chExt cx="1134" cy="1134"/>
            </a:xfrm>
          </p:grpSpPr>
          <p:sp>
            <p:nvSpPr>
              <p:cNvPr id="41" name="Oval 107"/>
              <p:cNvSpPr>
                <a:spLocks noChangeArrowheads="1"/>
              </p:cNvSpPr>
              <p:nvPr/>
            </p:nvSpPr>
            <p:spPr bwMode="auto">
              <a:xfrm>
                <a:off x="1236" y="1593"/>
                <a:ext cx="1134" cy="1134"/>
              </a:xfrm>
              <a:prstGeom prst="ellipse">
                <a:avLst/>
              </a:prstGeom>
              <a:solidFill>
                <a:srgbClr val="DDDDDD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Oval 108"/>
              <p:cNvSpPr>
                <a:spLocks noChangeArrowheads="1"/>
              </p:cNvSpPr>
              <p:nvPr/>
            </p:nvSpPr>
            <p:spPr bwMode="auto">
              <a:xfrm>
                <a:off x="1518" y="1874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3" name="AutoShape 109"/>
              <p:cNvCxnSpPr>
                <a:cxnSpLocks noChangeShapeType="1"/>
                <a:stCxn id="42" idx="1"/>
                <a:endCxn id="41" idx="1"/>
              </p:cNvCxnSpPr>
              <p:nvPr/>
            </p:nvCxnSpPr>
            <p:spPr bwMode="auto">
              <a:xfrm flipH="1" flipV="1">
                <a:off x="1402" y="1759"/>
                <a:ext cx="199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AutoShape 110"/>
              <p:cNvCxnSpPr>
                <a:cxnSpLocks noChangeShapeType="1"/>
                <a:stCxn id="42" idx="7"/>
                <a:endCxn id="41" idx="7"/>
              </p:cNvCxnSpPr>
              <p:nvPr/>
            </p:nvCxnSpPr>
            <p:spPr bwMode="auto">
              <a:xfrm flipV="1">
                <a:off x="2002" y="1759"/>
                <a:ext cx="202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111"/>
              <p:cNvCxnSpPr>
                <a:cxnSpLocks noChangeShapeType="1"/>
                <a:stCxn id="42" idx="3"/>
                <a:endCxn id="41" idx="3"/>
              </p:cNvCxnSpPr>
              <p:nvPr/>
            </p:nvCxnSpPr>
            <p:spPr bwMode="auto">
              <a:xfrm flipH="1">
                <a:off x="1402" y="2358"/>
                <a:ext cx="199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112"/>
              <p:cNvCxnSpPr>
                <a:cxnSpLocks noChangeShapeType="1"/>
                <a:stCxn id="42" idx="5"/>
                <a:endCxn id="41" idx="5"/>
              </p:cNvCxnSpPr>
              <p:nvPr/>
            </p:nvCxnSpPr>
            <p:spPr bwMode="auto">
              <a:xfrm>
                <a:off x="2002" y="2358"/>
                <a:ext cx="202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Rectangle 113"/>
              <p:cNvSpPr>
                <a:spLocks noChangeArrowheads="1"/>
              </p:cNvSpPr>
              <p:nvPr/>
            </p:nvSpPr>
            <p:spPr bwMode="auto">
              <a:xfrm>
                <a:off x="1683" y="1956"/>
                <a:ext cx="91" cy="91"/>
              </a:xfrm>
              <a:prstGeom prst="rect">
                <a:avLst/>
              </a:prstGeom>
              <a:solidFill>
                <a:srgbClr val="FF66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114"/>
              <p:cNvSpPr>
                <a:spLocks noChangeArrowheads="1"/>
              </p:cNvSpPr>
              <p:nvPr/>
            </p:nvSpPr>
            <p:spPr bwMode="auto">
              <a:xfrm>
                <a:off x="1849" y="1956"/>
                <a:ext cx="91" cy="91"/>
              </a:xfrm>
              <a:prstGeom prst="diamond">
                <a:avLst/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115"/>
              <p:cNvSpPr>
                <a:spLocks noChangeArrowheads="1"/>
              </p:cNvSpPr>
              <p:nvPr/>
            </p:nvSpPr>
            <p:spPr bwMode="auto">
              <a:xfrm>
                <a:off x="1598" y="2103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116"/>
              <p:cNvSpPr>
                <a:spLocks noChangeArrowheads="1"/>
              </p:cNvSpPr>
              <p:nvPr/>
            </p:nvSpPr>
            <p:spPr bwMode="auto">
              <a:xfrm>
                <a:off x="1680" y="2273"/>
                <a:ext cx="91" cy="9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CCFF3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AutoShape 117"/>
              <p:cNvSpPr>
                <a:spLocks noChangeArrowheads="1"/>
              </p:cNvSpPr>
              <p:nvPr/>
            </p:nvSpPr>
            <p:spPr bwMode="auto">
              <a:xfrm>
                <a:off x="1916" y="2103"/>
                <a:ext cx="91" cy="91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846"/>
                    </a:moveTo>
                    <a:lnTo>
                      <a:pt x="3846" y="3846"/>
                    </a:lnTo>
                    <a:lnTo>
                      <a:pt x="5055" y="0"/>
                    </a:lnTo>
                    <a:lnTo>
                      <a:pt x="6154" y="3846"/>
                    </a:lnTo>
                    <a:lnTo>
                      <a:pt x="10000" y="3846"/>
                    </a:lnTo>
                    <a:lnTo>
                      <a:pt x="6923" y="6154"/>
                    </a:lnTo>
                    <a:lnTo>
                      <a:pt x="8132" y="10000"/>
                    </a:lnTo>
                    <a:lnTo>
                      <a:pt x="5055" y="7692"/>
                    </a:lnTo>
                    <a:lnTo>
                      <a:pt x="1868" y="10000"/>
                    </a:lnTo>
                    <a:lnTo>
                      <a:pt x="3077" y="6154"/>
                    </a:lnTo>
                    <a:lnTo>
                      <a:pt x="0" y="3846"/>
                    </a:lnTo>
                    <a:close/>
                  </a:path>
                </a:pathLst>
              </a:custGeom>
              <a:solidFill>
                <a:srgbClr val="0033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ker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52" name="AutoShape 118"/>
              <p:cNvSpPr>
                <a:spLocks noChangeArrowheads="1"/>
              </p:cNvSpPr>
              <p:nvPr/>
            </p:nvSpPr>
            <p:spPr bwMode="auto">
              <a:xfrm>
                <a:off x="1765" y="2103"/>
                <a:ext cx="91" cy="91"/>
              </a:xfrm>
              <a:prstGeom prst="star4">
                <a:avLst>
                  <a:gd name="adj" fmla="val 12500"/>
                </a:avLst>
              </a:prstGeom>
              <a:solidFill>
                <a:srgbClr val="66FF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Oval 119"/>
              <p:cNvSpPr>
                <a:spLocks noChangeArrowheads="1"/>
              </p:cNvSpPr>
              <p:nvPr/>
            </p:nvSpPr>
            <p:spPr bwMode="auto">
              <a:xfrm>
                <a:off x="1850" y="2273"/>
                <a:ext cx="91" cy="91"/>
              </a:xfrm>
              <a:prstGeom prst="ellipse">
                <a:avLst/>
              </a:prstGeom>
              <a:solidFill>
                <a:srgbClr val="FFCC66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5" name="AutoShape 120"/>
            <p:cNvCxnSpPr>
              <a:cxnSpLocks noChangeShapeType="1"/>
              <a:stCxn id="31" idx="1"/>
              <a:endCxn id="48" idx="3"/>
            </p:cNvCxnSpPr>
            <p:nvPr/>
          </p:nvCxnSpPr>
          <p:spPr bwMode="auto">
            <a:xfrm flipH="1">
              <a:off x="6345238" y="2824163"/>
              <a:ext cx="979487" cy="219075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1"/>
            <p:cNvCxnSpPr>
              <a:cxnSpLocks noChangeShapeType="1"/>
              <a:stCxn id="32" idx="1"/>
              <a:endCxn id="51" idx="4"/>
            </p:cNvCxnSpPr>
            <p:nvPr/>
          </p:nvCxnSpPr>
          <p:spPr bwMode="auto">
            <a:xfrm flipH="1" flipV="1">
              <a:off x="6451600" y="3259138"/>
              <a:ext cx="892175" cy="23812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22"/>
            <p:cNvCxnSpPr>
              <a:cxnSpLocks noChangeShapeType="1"/>
              <a:stCxn id="33" idx="1"/>
              <a:endCxn id="53" idx="6"/>
            </p:cNvCxnSpPr>
            <p:nvPr/>
          </p:nvCxnSpPr>
          <p:spPr bwMode="auto">
            <a:xfrm flipH="1" flipV="1">
              <a:off x="6346825" y="3546475"/>
              <a:ext cx="996950" cy="152400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Text Box 123"/>
            <p:cNvSpPr txBox="1">
              <a:spLocks noChangeArrowheads="1"/>
            </p:cNvSpPr>
            <p:nvPr/>
          </p:nvSpPr>
          <p:spPr bwMode="auto">
            <a:xfrm>
              <a:off x="5853113" y="2462213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学习</a:t>
              </a:r>
            </a:p>
          </p:txBody>
        </p:sp>
        <p:sp>
          <p:nvSpPr>
            <p:cNvPr id="39" name="Text Box 124"/>
            <p:cNvSpPr txBox="1">
              <a:spLocks noChangeArrowheads="1"/>
            </p:cNvSpPr>
            <p:nvPr/>
          </p:nvSpPr>
          <p:spPr bwMode="auto">
            <a:xfrm>
              <a:off x="5178425" y="311467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工作</a:t>
              </a:r>
            </a:p>
          </p:txBody>
        </p:sp>
        <p:sp>
          <p:nvSpPr>
            <p:cNvPr id="40" name="Text Box 125"/>
            <p:cNvSpPr txBox="1">
              <a:spLocks noChangeArrowheads="1"/>
            </p:cNvSpPr>
            <p:nvPr/>
          </p:nvSpPr>
          <p:spPr bwMode="auto">
            <a:xfrm>
              <a:off x="5861050" y="376237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娱乐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5659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204"/>
    </mc:Choice>
    <mc:Fallback xmlns="">
      <p:transition spd="slow" advTm="962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6760" x="5226050" y="1422400"/>
          <p14:tracePt t="6808" x="5213350" y="1473200"/>
          <p14:tracePt t="6821" x="5213350" y="1485900"/>
          <p14:tracePt t="6837" x="5213350" y="1504950"/>
          <p14:tracePt t="6854" x="5213350" y="1536700"/>
          <p14:tracePt t="6871" x="5226050" y="1562100"/>
          <p14:tracePt t="6888" x="5251450" y="1593850"/>
          <p14:tracePt t="6904" x="5283200" y="1625600"/>
          <p14:tracePt t="6921" x="5327650" y="1644650"/>
          <p14:tracePt t="6938" x="5365750" y="1663700"/>
          <p14:tracePt t="6954" x="5416550" y="1676400"/>
          <p14:tracePt t="6971" x="5473700" y="1682750"/>
          <p14:tracePt t="6988" x="5568950" y="1682750"/>
          <p14:tracePt t="6990" x="5632450" y="1682750"/>
          <p14:tracePt t="7005" x="5772150" y="1682750"/>
          <p14:tracePt t="7021" x="5918200" y="1682750"/>
          <p14:tracePt t="7038" x="6083300" y="1682750"/>
          <p14:tracePt t="7054" x="6235700" y="1682750"/>
          <p14:tracePt t="7071" x="6369050" y="1682750"/>
          <p14:tracePt t="7088" x="6470650" y="1682750"/>
          <p14:tracePt t="7104" x="6521450" y="1682750"/>
          <p14:tracePt t="7121" x="6553200" y="1682750"/>
          <p14:tracePt t="7138" x="6572250" y="1682750"/>
          <p14:tracePt t="7155" x="6591300" y="1657350"/>
          <p14:tracePt t="7171" x="6597650" y="1638300"/>
          <p14:tracePt t="7174" x="6597650" y="1631950"/>
          <p14:tracePt t="7188" x="6597650" y="1619250"/>
          <p14:tracePt t="7205" x="6591300" y="1562100"/>
          <p14:tracePt t="7222" x="6559550" y="1504950"/>
          <p14:tracePt t="7238" x="6496050" y="1466850"/>
          <p14:tracePt t="7254" x="6413500" y="1409700"/>
          <p14:tracePt t="7271" x="6299200" y="1358900"/>
          <p14:tracePt t="7288" x="6178550" y="1327150"/>
          <p14:tracePt t="7304" x="6076950" y="1308100"/>
          <p14:tracePt t="7321" x="6013450" y="1295400"/>
          <p14:tracePt t="7338" x="5981700" y="1295400"/>
          <p14:tracePt t="7342" x="5969000" y="1295400"/>
          <p14:tracePt t="7355" x="5956300" y="1295400"/>
          <p14:tracePt t="7371" x="5930900" y="1308100"/>
          <p14:tracePt t="7373" x="5918200" y="1320800"/>
          <p14:tracePt t="7388" x="5911850" y="1333500"/>
          <p14:tracePt t="7404" x="5886450" y="1365250"/>
          <p14:tracePt t="7406" x="5880100" y="1390650"/>
          <p14:tracePt t="7422" x="5867400" y="1441450"/>
          <p14:tracePt t="7438" x="5861050" y="1498600"/>
          <p14:tracePt t="7454" x="5861050" y="1555750"/>
          <p14:tracePt t="7471" x="5861050" y="1593850"/>
          <p14:tracePt t="7488" x="5861050" y="1619250"/>
          <p14:tracePt t="7504" x="5867400" y="1657350"/>
          <p14:tracePt t="7521" x="5873750" y="1676400"/>
          <p14:tracePt t="7537" x="5892800" y="1708150"/>
          <p14:tracePt t="7554" x="5918200" y="1720850"/>
          <p14:tracePt t="7571" x="5937250" y="1733550"/>
          <p14:tracePt t="7574" x="5949950" y="1739900"/>
          <p14:tracePt t="7588" x="5969000" y="1746250"/>
          <p14:tracePt t="7605" x="6026150" y="1765300"/>
          <p14:tracePt t="7622" x="6096000" y="1778000"/>
          <p14:tracePt t="7638" x="6165850" y="1790700"/>
          <p14:tracePt t="7654" x="6223000" y="1803400"/>
          <p14:tracePt t="7671" x="6261100" y="1809750"/>
          <p14:tracePt t="7688" x="6305550" y="1809750"/>
          <p14:tracePt t="7704" x="6343650" y="1809750"/>
          <p14:tracePt t="7721" x="6381750" y="1809750"/>
          <p14:tracePt t="7737" x="6407150" y="1809750"/>
          <p14:tracePt t="7754" x="6432550" y="1809750"/>
          <p14:tracePt t="7771" x="6464300" y="1809750"/>
          <p14:tracePt t="7774" x="6483350" y="1809750"/>
          <p14:tracePt t="7788" x="6508750" y="1809750"/>
          <p14:tracePt t="7804" x="6553200" y="1809750"/>
          <p14:tracePt t="7821" x="6673850" y="1809750"/>
          <p14:tracePt t="7838" x="6769100" y="1809750"/>
          <p14:tracePt t="7854" x="6864350" y="1809750"/>
          <p14:tracePt t="7871" x="6940550" y="1809750"/>
          <p14:tracePt t="7888" x="7010400" y="1803400"/>
          <p14:tracePt t="7904" x="7035800" y="1790700"/>
          <p14:tracePt t="7921" x="7073900" y="1771650"/>
          <p14:tracePt t="7937" x="7105650" y="1758950"/>
          <p14:tracePt t="7954" x="7137400" y="1733550"/>
          <p14:tracePt t="7971" x="7156450" y="1708150"/>
          <p14:tracePt t="7974" x="7162800" y="1695450"/>
          <p14:tracePt t="7987" x="7169150" y="1682750"/>
          <p14:tracePt t="8005" x="7181850" y="1638300"/>
          <p14:tracePt t="8021" x="7181850" y="1625600"/>
          <p14:tracePt t="8037" x="7181850" y="1600200"/>
          <p14:tracePt t="8054" x="7181850" y="1581150"/>
          <p14:tracePt t="8071" x="7181850" y="1562100"/>
          <p14:tracePt t="8087" x="7169150" y="1536700"/>
          <p14:tracePt t="8104" x="7137400" y="1517650"/>
          <p14:tracePt t="8121" x="7092950" y="1492250"/>
          <p14:tracePt t="8137" x="7035800" y="1479550"/>
          <p14:tracePt t="8154" x="6978650" y="1466850"/>
          <p14:tracePt t="8158" x="6940550" y="1460500"/>
          <p14:tracePt t="8171" x="6908800" y="1454150"/>
          <p14:tracePt t="8187" x="6838950" y="1435100"/>
          <p14:tracePt t="8190" x="6813550" y="1435100"/>
          <p14:tracePt t="8204" x="6781800" y="1435100"/>
          <p14:tracePt t="8221" x="6654800" y="1435100"/>
          <p14:tracePt t="8238" x="6559550" y="1435100"/>
          <p14:tracePt t="8254" x="6483350" y="1435100"/>
          <p14:tracePt t="8271" x="6426200" y="1441450"/>
          <p14:tracePt t="8287" x="6388100" y="1454150"/>
          <p14:tracePt t="8304" x="6369050" y="1466850"/>
          <p14:tracePt t="8322" x="6343650" y="1479550"/>
          <p14:tracePt t="8337" x="6330950" y="1485900"/>
          <p14:tracePt t="8354" x="6318250" y="1498600"/>
          <p14:tracePt t="8370" x="6305550" y="1511300"/>
          <p14:tracePt t="8387" x="6299200" y="1524000"/>
          <p14:tracePt t="8390" x="6299200" y="1530350"/>
          <p14:tracePt t="8404" x="6299200" y="1536700"/>
          <p14:tracePt t="8421" x="6299200" y="1562100"/>
          <p14:tracePt t="8437" x="6299200" y="1587500"/>
          <p14:tracePt t="8453" x="6299200" y="1612900"/>
          <p14:tracePt t="8470" x="6299200" y="1631950"/>
          <p14:tracePt t="8487" x="6311900" y="1644650"/>
          <p14:tracePt t="8504" x="6330950" y="1651000"/>
          <p14:tracePt t="8521" x="6369050" y="1670050"/>
          <p14:tracePt t="8538" x="6426200" y="1682750"/>
          <p14:tracePt t="8541" x="6457950" y="1695450"/>
          <p14:tracePt t="8554" x="6508750" y="1708150"/>
          <p14:tracePt t="8570" x="6616700" y="1720850"/>
          <p14:tracePt t="8587" x="6737350" y="1733550"/>
          <p14:tracePt t="8590" x="6775450" y="1733550"/>
          <p14:tracePt t="8604" x="6819900" y="1733550"/>
          <p14:tracePt t="8622" x="6946900" y="1733550"/>
          <p14:tracePt t="8638" x="7004050" y="1733550"/>
          <p14:tracePt t="8654" x="7054850" y="1733550"/>
          <p14:tracePt t="8671" x="7086600" y="1733550"/>
          <p14:tracePt t="8687" x="7112000" y="1720850"/>
          <p14:tracePt t="8704" x="7131050" y="1708150"/>
          <p14:tracePt t="8720" x="7150100" y="1695450"/>
          <p14:tracePt t="8737" x="7162800" y="1676400"/>
          <p14:tracePt t="8753" x="7175500" y="1657350"/>
          <p14:tracePt t="8770" x="7181850" y="1638300"/>
          <p14:tracePt t="8787" x="7181850" y="1625600"/>
          <p14:tracePt t="8803" x="7181850" y="1606550"/>
          <p14:tracePt t="8820" x="7181850" y="1593850"/>
          <p14:tracePt t="8837" x="7169150" y="1562100"/>
          <p14:tracePt t="8853" x="7137400" y="1536700"/>
          <p14:tracePt t="8870" x="7054850" y="1492250"/>
          <p14:tracePt t="8887" x="6940550" y="1454150"/>
          <p14:tracePt t="8903" x="6832600" y="1422400"/>
          <p14:tracePt t="8920" x="6718300" y="1397000"/>
          <p14:tracePt t="8937" x="6629400" y="1384300"/>
          <p14:tracePt t="8953" x="6578600" y="1384300"/>
          <p14:tracePt t="8970" x="6508750" y="1384300"/>
          <p14:tracePt t="8987" x="6438900" y="1390650"/>
          <p14:tracePt t="9003" x="6394450" y="1403350"/>
          <p14:tracePt t="9020" x="6356350" y="1428750"/>
          <p14:tracePt t="9037" x="6318250" y="1473200"/>
          <p14:tracePt t="9053" x="6299200" y="1492250"/>
          <p14:tracePt t="9070" x="6286500" y="1517650"/>
          <p14:tracePt t="9086" x="6280150" y="1530350"/>
          <p14:tracePt t="9103" x="6280150" y="1549400"/>
          <p14:tracePt t="9120" x="6280150" y="1574800"/>
          <p14:tracePt t="9136" x="6280150" y="1606550"/>
          <p14:tracePt t="9153" x="6292850" y="1644650"/>
          <p14:tracePt t="9170" x="6318250" y="1676400"/>
          <p14:tracePt t="9186" x="6362700" y="1714500"/>
          <p14:tracePt t="9203" x="6438900" y="1752600"/>
          <p14:tracePt t="9220" x="6540500" y="1784350"/>
          <p14:tracePt t="9220" x="6591300" y="1790700"/>
          <p14:tracePt t="9236" x="6724650" y="1809750"/>
          <p14:tracePt t="9253" x="6838950" y="1809750"/>
          <p14:tracePt t="9270" x="6946900" y="1797050"/>
          <p14:tracePt t="9286" x="7010400" y="1771650"/>
          <p14:tracePt t="9303" x="7042150" y="1746250"/>
          <p14:tracePt t="9320" x="7048500" y="1714500"/>
          <p14:tracePt t="9337" x="7061200" y="1676400"/>
          <p14:tracePt t="9353" x="7061200" y="1651000"/>
          <p14:tracePt t="9370" x="7061200" y="1631950"/>
          <p14:tracePt t="9387" x="7061200" y="1600200"/>
          <p14:tracePt t="9389" x="7054850" y="1587500"/>
          <p14:tracePt t="9404" x="7054850" y="1574800"/>
          <p14:tracePt t="9420" x="7023100" y="1543050"/>
          <p14:tracePt t="9422" x="6997700" y="1530350"/>
          <p14:tracePt t="9437" x="6934200" y="1504950"/>
          <p14:tracePt t="9453" x="6845300" y="1473200"/>
          <p14:tracePt t="9470" x="6756400" y="1460500"/>
          <p14:tracePt t="9487" x="6673850" y="1447800"/>
          <p14:tracePt t="9504" x="6623050" y="1447800"/>
          <p14:tracePt t="9520" x="6553200" y="1447800"/>
          <p14:tracePt t="9537" x="6477000" y="1447800"/>
          <p14:tracePt t="9554" x="6419850" y="1466850"/>
          <p14:tracePt t="9557" x="6388100" y="1479550"/>
          <p14:tracePt t="9570" x="6362700" y="1492250"/>
          <p14:tracePt t="9587" x="6330950" y="1517650"/>
          <p14:tracePt t="9589" x="6318250" y="1530350"/>
          <p14:tracePt t="9603" x="6305550" y="1536700"/>
          <p14:tracePt t="9620" x="6292850" y="1562100"/>
          <p14:tracePt t="9622" x="6292850" y="1568450"/>
          <p14:tracePt t="9637" x="6286500" y="1587500"/>
          <p14:tracePt t="9653" x="6286500" y="1606550"/>
          <p14:tracePt t="9670" x="6292850" y="1631950"/>
          <p14:tracePt t="9687" x="6311900" y="1663700"/>
          <p14:tracePt t="9703" x="6356350" y="1701800"/>
          <p14:tracePt t="9720" x="6426200" y="1746250"/>
          <p14:tracePt t="9737" x="6502400" y="1778000"/>
          <p14:tracePt t="9753" x="6597650" y="1803400"/>
          <p14:tracePt t="9771" x="6692900" y="1816100"/>
          <p14:tracePt t="9774" x="6737350" y="1816100"/>
          <p14:tracePt t="9787" x="6788150" y="1816100"/>
          <p14:tracePt t="9803" x="6915150" y="1778000"/>
          <p14:tracePt t="9821" x="7067550" y="1689100"/>
          <p14:tracePt t="9837" x="7124700" y="1644650"/>
          <p14:tracePt t="9854" x="7137400" y="1600200"/>
          <p14:tracePt t="9870" x="7143750" y="1574800"/>
          <p14:tracePt t="9887" x="7143750" y="1536700"/>
          <p14:tracePt t="9903" x="7131050" y="1498600"/>
          <p14:tracePt t="9920" x="7105650" y="1460500"/>
          <p14:tracePt t="9937" x="7042150" y="1416050"/>
          <p14:tracePt t="9954" x="6946900" y="1384300"/>
          <p14:tracePt t="9958" x="6915150" y="1377950"/>
          <p14:tracePt t="9971" x="6877050" y="1371600"/>
          <p14:tracePt t="9987" x="6832600" y="1371600"/>
          <p14:tracePt t="9990" x="6807200" y="1371600"/>
          <p14:tracePt t="10003" x="6781800" y="1371600"/>
          <p14:tracePt t="10020" x="6731000" y="1377950"/>
          <p14:tracePt t="10037" x="6680200" y="1409700"/>
          <p14:tracePt t="10053" x="6642100" y="1435100"/>
          <p14:tracePt t="10070" x="6623050" y="1466850"/>
          <p14:tracePt t="10087" x="6604000" y="1511300"/>
          <p14:tracePt t="10104" x="6597650" y="1549400"/>
          <p14:tracePt t="10121" x="6597650" y="1587500"/>
          <p14:tracePt t="10125" x="6597650" y="1600200"/>
          <p14:tracePt t="10137" x="6597650" y="1619250"/>
          <p14:tracePt t="10154" x="6604000" y="1651000"/>
          <p14:tracePt t="10159" x="6610350" y="1657350"/>
          <p14:tracePt t="10171" x="6610350" y="1663700"/>
          <p14:tracePt t="10188" x="6629400" y="1670050"/>
          <p14:tracePt t="10203" x="6667500" y="1676400"/>
          <p14:tracePt t="10205" x="6692900" y="1682750"/>
          <p14:tracePt t="10220" x="6705600" y="1682750"/>
          <p14:tracePt t="10237" x="6775450" y="1682750"/>
          <p14:tracePt t="10253" x="6800850" y="1682750"/>
          <p14:tracePt t="10270" x="6807200" y="1682750"/>
          <p14:tracePt t="10789" x="0" y="0"/>
        </p14:tracePtLst>
        <p14:tracePtLst>
          <p14:tracePt t="11359" x="6108700" y="1358900"/>
          <p14:tracePt t="11390" x="6096000" y="1358900"/>
          <p14:tracePt t="11398" x="6096000" y="1365250"/>
          <p14:tracePt t="11408" x="6089650" y="1371600"/>
          <p14:tracePt t="11420" x="6076950" y="1377950"/>
          <p14:tracePt t="11437" x="6013450" y="1435100"/>
          <p14:tracePt t="11453" x="5981700" y="1473200"/>
          <p14:tracePt t="11470" x="5962650" y="1504950"/>
          <p14:tracePt t="11486" x="5943600" y="1530350"/>
          <p14:tracePt t="11503" x="5930900" y="1555750"/>
          <p14:tracePt t="11520" x="5930900" y="1568450"/>
          <p14:tracePt t="11536" x="5930900" y="1574800"/>
          <p14:tracePt t="11553" x="5930900" y="1593850"/>
          <p14:tracePt t="11557" x="5930900" y="1600200"/>
          <p14:tracePt t="11570" x="5930900" y="1612900"/>
          <p14:tracePt t="11586" x="5930900" y="1638300"/>
          <p14:tracePt t="11590" x="5937250" y="1651000"/>
          <p14:tracePt t="11608" x="5943600" y="1663700"/>
          <p14:tracePt t="11620" x="5949950" y="1670050"/>
          <p14:tracePt t="11637" x="5975350" y="1701800"/>
          <p14:tracePt t="11653" x="6000750" y="1727200"/>
          <p14:tracePt t="11670" x="6032500" y="1752600"/>
          <p14:tracePt t="11686" x="6083300" y="1771650"/>
          <p14:tracePt t="11703" x="6140450" y="1784350"/>
          <p14:tracePt t="11720" x="6223000" y="1803400"/>
          <p14:tracePt t="11737" x="6299200" y="1816100"/>
          <p14:tracePt t="11753" x="6381750" y="1835150"/>
          <p14:tracePt t="11770" x="6457950" y="1847850"/>
          <p14:tracePt t="11787" x="6534150" y="1854200"/>
          <p14:tracePt t="11790" x="6591300" y="1854200"/>
          <p14:tracePt t="11803" x="6642100" y="1854200"/>
          <p14:tracePt t="11820" x="6737350" y="1854200"/>
          <p14:tracePt t="11836" x="6845300" y="1854200"/>
          <p14:tracePt t="11853" x="6940550" y="1822450"/>
          <p14:tracePt t="11870" x="6978650" y="1803400"/>
          <p14:tracePt t="11886" x="7016750" y="1771650"/>
          <p14:tracePt t="11903" x="7048500" y="1733550"/>
          <p14:tracePt t="11920" x="7073900" y="1701800"/>
          <p14:tracePt t="11936" x="7092950" y="1670050"/>
          <p14:tracePt t="11953" x="7105650" y="1651000"/>
          <p14:tracePt t="11970" x="7105650" y="1631950"/>
          <p14:tracePt t="11975" x="7105650" y="1625600"/>
          <p14:tracePt t="11986" x="7105650" y="1612900"/>
          <p14:tracePt t="12003" x="7105650" y="1593850"/>
          <p14:tracePt t="12020" x="7105650" y="1568450"/>
          <p14:tracePt t="12023" x="7099300" y="1549400"/>
          <p14:tracePt t="12037" x="7080250" y="1524000"/>
          <p14:tracePt t="12053" x="7061200" y="1504950"/>
          <p14:tracePt t="12070" x="7023100" y="1479550"/>
          <p14:tracePt t="12086" x="6978650" y="1460500"/>
          <p14:tracePt t="12103" x="6934200" y="1447800"/>
          <p14:tracePt t="12120" x="6864350" y="1435100"/>
          <p14:tracePt t="12136" x="6781800" y="1422400"/>
          <p14:tracePt t="12153" x="6737350" y="1422400"/>
          <p14:tracePt t="12170" x="6686550" y="1422400"/>
          <p14:tracePt t="12174" x="6667500" y="1422400"/>
          <p14:tracePt t="12186" x="6642100" y="1422400"/>
          <p14:tracePt t="12203" x="6584950" y="1422400"/>
          <p14:tracePt t="12206" x="6572250" y="1422400"/>
          <p14:tracePt t="12220" x="6540500" y="1428750"/>
          <p14:tracePt t="12237" x="6489700" y="1441450"/>
          <p14:tracePt t="12254" x="6432550" y="1460500"/>
          <p14:tracePt t="12270" x="6394450" y="1479550"/>
          <p14:tracePt t="12286" x="6362700" y="1498600"/>
          <p14:tracePt t="12303" x="6337300" y="1524000"/>
          <p14:tracePt t="12320" x="6318250" y="1549400"/>
          <p14:tracePt t="12336" x="6305550" y="1574800"/>
          <p14:tracePt t="12353" x="6299200" y="1587500"/>
          <p14:tracePt t="12369" x="6292850" y="1606550"/>
          <p14:tracePt t="12386" x="6292850" y="1625600"/>
          <p14:tracePt t="12402" x="6292850" y="1638300"/>
          <p14:tracePt t="12419" x="6292850" y="1651000"/>
          <p14:tracePt t="12422" x="6292850" y="1657350"/>
          <p14:tracePt t="12437" x="6299200" y="1682750"/>
          <p14:tracePt t="12453" x="6311900" y="1695450"/>
          <p14:tracePt t="12470" x="6324600" y="1720850"/>
          <p14:tracePt t="12486" x="6362700" y="1739900"/>
          <p14:tracePt t="12503" x="6413500" y="1778000"/>
          <p14:tracePt t="12519" x="6483350" y="1803400"/>
          <p14:tracePt t="12536" x="6565900" y="1835150"/>
          <p14:tracePt t="12552" x="6654800" y="1854200"/>
          <p14:tracePt t="12569" x="6743700" y="1873250"/>
          <p14:tracePt t="12586" x="6800850" y="1873250"/>
          <p14:tracePt t="12590" x="6845300" y="1873250"/>
          <p14:tracePt t="12603" x="6889750" y="1873250"/>
          <p14:tracePt t="12619" x="6959600" y="1847850"/>
          <p14:tracePt t="12622" x="6997700" y="1835150"/>
          <p14:tracePt t="12636" x="7029450" y="1822450"/>
          <p14:tracePt t="12653" x="7118350" y="1784350"/>
          <p14:tracePt t="12670" x="7150100" y="1765300"/>
          <p14:tracePt t="12686" x="7162800" y="1739900"/>
          <p14:tracePt t="12702" x="7175500" y="1708150"/>
          <p14:tracePt t="12719" x="7188200" y="1676400"/>
          <p14:tracePt t="12736" x="7188200" y="1657350"/>
          <p14:tracePt t="12752" x="7188200" y="1631950"/>
          <p14:tracePt t="12769" x="7188200" y="1600200"/>
          <p14:tracePt t="12774" x="7181850" y="1587500"/>
          <p14:tracePt t="12786" x="7175500" y="1568450"/>
          <p14:tracePt t="12803" x="7156450" y="1549400"/>
          <p14:tracePt t="12806" x="7143750" y="1536700"/>
          <p14:tracePt t="12820" x="7131050" y="1524000"/>
          <p14:tracePt t="12836" x="7086600" y="1492250"/>
          <p14:tracePt t="12853" x="6972300" y="1447800"/>
          <p14:tracePt t="12870" x="6858000" y="1422400"/>
          <p14:tracePt t="12886" x="6737350" y="1403350"/>
          <p14:tracePt t="12902" x="6616700" y="1384300"/>
          <p14:tracePt t="12919" x="6521450" y="1384300"/>
          <p14:tracePt t="12936" x="6426200" y="1384300"/>
          <p14:tracePt t="12952" x="6362700" y="1384300"/>
          <p14:tracePt t="12969" x="6305550" y="1384300"/>
          <p14:tracePt t="12986" x="6254750" y="1390650"/>
          <p14:tracePt t="12990" x="6235700" y="1403350"/>
          <p14:tracePt t="13003" x="6216650" y="1416050"/>
          <p14:tracePt t="13019" x="6191250" y="1435100"/>
          <p14:tracePt t="13022" x="6178550" y="1447800"/>
          <p14:tracePt t="13036" x="6165850" y="1460500"/>
          <p14:tracePt t="13053" x="6153150" y="1485900"/>
          <p14:tracePt t="13055" x="6140450" y="1504950"/>
          <p14:tracePt t="13070" x="6127750" y="1536700"/>
          <p14:tracePt t="13086" x="6121400" y="1555750"/>
          <p14:tracePt t="13102" x="6121400" y="1574800"/>
          <p14:tracePt t="13119" x="6121400" y="1593850"/>
          <p14:tracePt t="13136" x="6121400" y="1625600"/>
          <p14:tracePt t="13152" x="6121400" y="1644650"/>
          <p14:tracePt t="13169" x="6121400" y="1670050"/>
          <p14:tracePt t="13186" x="6140450" y="1701800"/>
          <p14:tracePt t="13202" x="6153150" y="1720850"/>
          <p14:tracePt t="13207" x="6165850" y="1739900"/>
          <p14:tracePt t="13219" x="6184900" y="1752600"/>
          <p14:tracePt t="13236" x="6229350" y="1778000"/>
          <p14:tracePt t="13253" x="6299200" y="1816100"/>
          <p14:tracePt t="13255" x="6337300" y="1828800"/>
          <p14:tracePt t="13270" x="6426200" y="1841500"/>
          <p14:tracePt t="13286" x="6508750" y="1841500"/>
          <p14:tracePt t="13302" x="6610350" y="1841500"/>
          <p14:tracePt t="13319" x="6680200" y="1828800"/>
          <p14:tracePt t="13336" x="6724650" y="1822450"/>
          <p14:tracePt t="13352" x="6756400" y="1809750"/>
          <p14:tracePt t="13369" x="6788150" y="1784350"/>
          <p14:tracePt t="13386" x="6800850" y="1752600"/>
          <p14:tracePt t="13402" x="6813550" y="1708150"/>
          <p14:tracePt t="13406" x="6819900" y="1682750"/>
          <p14:tracePt t="13419" x="6826250" y="1670050"/>
          <p14:tracePt t="13436" x="6826250" y="1638300"/>
          <p14:tracePt t="13453" x="6826250" y="1612900"/>
          <p14:tracePt t="13455" x="6826250" y="1600200"/>
          <p14:tracePt t="13469" x="6826250" y="1587500"/>
          <p14:tracePt t="13486" x="6819900" y="1574800"/>
          <p14:tracePt t="13502" x="6819900" y="1568450"/>
          <p14:tracePt t="13519" x="6813550" y="1549400"/>
          <p14:tracePt t="13535" x="6800850" y="1543050"/>
          <p14:tracePt t="13552" x="6788150" y="1530350"/>
          <p14:tracePt t="13569" x="6775450" y="1524000"/>
          <p14:tracePt t="13586" x="6769100" y="1524000"/>
          <p14:tracePt t="13602" x="6762750" y="1517650"/>
          <p14:tracePt t="13758" x="0" y="0"/>
        </p14:tracePtLst>
        <p14:tracePtLst>
          <p14:tracePt t="14120" x="6019800" y="1390650"/>
          <p14:tracePt t="14127" x="6007100" y="1390650"/>
          <p14:tracePt t="14135" x="6007100" y="1397000"/>
          <p14:tracePt t="14152" x="5988050" y="1409700"/>
          <p14:tracePt t="14168" x="5981700" y="1422400"/>
          <p14:tracePt t="14185" x="5969000" y="1441450"/>
          <p14:tracePt t="14202" x="5956300" y="1473200"/>
          <p14:tracePt t="14219" x="5949950" y="1511300"/>
          <p14:tracePt t="14222" x="5949950" y="1530350"/>
          <p14:tracePt t="14235" x="5949950" y="1555750"/>
          <p14:tracePt t="14252" x="5949950" y="1606550"/>
          <p14:tracePt t="14269" x="5949950" y="1682750"/>
          <p14:tracePt t="14285" x="5956300" y="1720850"/>
          <p14:tracePt t="14302" x="5975350" y="1752600"/>
          <p14:tracePt t="14318" x="6000750" y="1784350"/>
          <p14:tracePt t="14335" x="6038850" y="1803400"/>
          <p14:tracePt t="14352" x="6096000" y="1835150"/>
          <p14:tracePt t="14369" x="6178550" y="1847850"/>
          <p14:tracePt t="14374" x="6229350" y="1854200"/>
          <p14:tracePt t="14385" x="6273800" y="1854200"/>
          <p14:tracePt t="14402" x="6400800" y="1854200"/>
          <p14:tracePt t="14419" x="6540500" y="1854200"/>
          <p14:tracePt t="14435" x="6661150" y="1847850"/>
          <p14:tracePt t="14452" x="6737350" y="1828800"/>
          <p14:tracePt t="14454" x="6775450" y="1816100"/>
          <p14:tracePt t="14469" x="6819900" y="1790700"/>
          <p14:tracePt t="14485" x="6851650" y="1752600"/>
          <p14:tracePt t="14502" x="6870700" y="1701800"/>
          <p14:tracePt t="14518" x="6883400" y="1663700"/>
          <p14:tracePt t="14535" x="6896100" y="1625600"/>
          <p14:tracePt t="14552" x="6896100" y="1600200"/>
          <p14:tracePt t="14568" x="6896100" y="1568450"/>
          <p14:tracePt t="14586" x="6883400" y="1524000"/>
          <p14:tracePt t="14602" x="6864350" y="1498600"/>
          <p14:tracePt t="14606" x="6845300" y="1485900"/>
          <p14:tracePt t="14623" x="6800850" y="1460500"/>
          <p14:tracePt t="14637" x="6775450" y="1447800"/>
          <p14:tracePt t="14654" x="6635750" y="1409700"/>
          <p14:tracePt t="14670" x="6508750" y="1384300"/>
          <p14:tracePt t="14686" x="6381750" y="1377950"/>
          <p14:tracePt t="14702" x="6254750" y="1377950"/>
          <p14:tracePt t="14718" x="6146800" y="1377950"/>
          <p14:tracePt t="14735" x="6083300" y="1397000"/>
          <p14:tracePt t="14752" x="6038850" y="1416050"/>
          <p14:tracePt t="14769" x="6013450" y="1447800"/>
          <p14:tracePt t="14785" x="5981700" y="1479550"/>
          <p14:tracePt t="14802" x="5956300" y="1517650"/>
          <p14:tracePt t="14806" x="5943600" y="1536700"/>
          <p14:tracePt t="14819" x="5937250" y="1549400"/>
          <p14:tracePt t="14835" x="5930900" y="1587500"/>
          <p14:tracePt t="14838" x="5930900" y="1600200"/>
          <p14:tracePt t="14852" x="5930900" y="1619250"/>
          <p14:tracePt t="14869" x="5930900" y="1689100"/>
          <p14:tracePt t="14885" x="5949950" y="1720850"/>
          <p14:tracePt t="14902" x="5975350" y="1758950"/>
          <p14:tracePt t="14918" x="6007100" y="1790700"/>
          <p14:tracePt t="14935" x="6070600" y="1835150"/>
          <p14:tracePt t="14952" x="6184900" y="1892300"/>
          <p14:tracePt t="14968" x="6324600" y="1936750"/>
          <p14:tracePt t="14985" x="6470650" y="1962150"/>
          <p14:tracePt t="15002" x="6597650" y="1968500"/>
          <p14:tracePt t="15019" x="6718300" y="1955800"/>
          <p14:tracePt t="15022" x="6762750" y="1943100"/>
          <p14:tracePt t="15035" x="6794500" y="1930400"/>
          <p14:tracePt t="15052" x="6858000" y="1892300"/>
          <p14:tracePt t="15056" x="6889750" y="1873250"/>
          <p14:tracePt t="15069" x="6927850" y="1828800"/>
          <p14:tracePt t="15085" x="6940550" y="1784350"/>
          <p14:tracePt t="15102" x="6946900" y="1746250"/>
          <p14:tracePt t="15118" x="6946900" y="1689100"/>
          <p14:tracePt t="15135" x="6946900" y="1638300"/>
          <p14:tracePt t="15152" x="6940550" y="1593850"/>
          <p14:tracePt t="15168" x="6921500" y="1555750"/>
          <p14:tracePt t="15185" x="6889750" y="1517650"/>
          <p14:tracePt t="15202" x="6826250" y="1485900"/>
          <p14:tracePt t="15218" x="6743700" y="1454150"/>
          <p14:tracePt t="15222" x="6699250" y="1441450"/>
          <p14:tracePt t="15234" x="6654800" y="1435100"/>
          <p14:tracePt t="15251" x="6578600" y="1416050"/>
          <p14:tracePt t="15268" x="6527800" y="1416050"/>
          <p14:tracePt t="15270" x="6508750" y="1416050"/>
          <p14:tracePt t="15285" x="6457950" y="1416050"/>
          <p14:tracePt t="15301" x="6419850" y="1416050"/>
          <p14:tracePt t="15318" x="6362700" y="1422400"/>
          <p14:tracePt t="15335" x="6299200" y="1435100"/>
          <p14:tracePt t="15351" x="6242050" y="1447800"/>
          <p14:tracePt t="15368" x="6197600" y="1460500"/>
          <p14:tracePt t="15385" x="6165850" y="1485900"/>
          <p14:tracePt t="15402" x="6140450" y="1511300"/>
          <p14:tracePt t="15406" x="6127750" y="1517650"/>
          <p14:tracePt t="15418" x="6121400" y="1536700"/>
          <p14:tracePt t="15435" x="6108700" y="1562100"/>
          <p14:tracePt t="15438" x="6102350" y="1568450"/>
          <p14:tracePt t="15453" x="6102350" y="1587500"/>
          <p14:tracePt t="15469" x="6102350" y="1619250"/>
          <p14:tracePt t="15485" x="6102350" y="1651000"/>
          <p14:tracePt t="15502" x="6108700" y="1689100"/>
          <p14:tracePt t="15518" x="6127750" y="1720850"/>
          <p14:tracePt t="15535" x="6153150" y="1758950"/>
          <p14:tracePt t="15552" x="6223000" y="1809750"/>
          <p14:tracePt t="15558" x="6267450" y="1835150"/>
          <p14:tracePt t="15570" x="6324600" y="1854200"/>
          <p14:tracePt t="15585" x="6445250" y="1905000"/>
          <p14:tracePt t="15602" x="6578600" y="1949450"/>
          <p14:tracePt t="15606" x="6635750" y="1962150"/>
          <p14:tracePt t="15619" x="6692900" y="1968500"/>
          <p14:tracePt t="15635" x="6800850" y="1968500"/>
          <p14:tracePt t="15638" x="6851650" y="1968500"/>
          <p14:tracePt t="15653" x="6896100" y="1955800"/>
          <p14:tracePt t="15669" x="6991350" y="1892300"/>
          <p14:tracePt t="15685" x="7023100" y="1854200"/>
          <p14:tracePt t="15702" x="7042150" y="1803400"/>
          <p14:tracePt t="15718" x="7048500" y="1758950"/>
          <p14:tracePt t="15735" x="7042150" y="1682750"/>
          <p14:tracePt t="15752" x="7023100" y="1619250"/>
          <p14:tracePt t="15769" x="6991350" y="1555750"/>
          <p14:tracePt t="15785" x="6940550" y="1498600"/>
          <p14:tracePt t="15801" x="6864350" y="1447800"/>
          <p14:tracePt t="15818" x="6775450" y="1416050"/>
          <p14:tracePt t="15835" x="6680200" y="1397000"/>
          <p14:tracePt t="15838" x="6629400" y="1384300"/>
          <p14:tracePt t="15853" x="6572250" y="1377950"/>
          <p14:tracePt t="15869" x="6445250" y="1377950"/>
          <p14:tracePt t="15885" x="6369050" y="1377950"/>
          <p14:tracePt t="15901" x="6299200" y="1384300"/>
          <p14:tracePt t="15918" x="6254750" y="1409700"/>
          <p14:tracePt t="15935" x="6229350" y="1435100"/>
          <p14:tracePt t="15952" x="6210300" y="1454150"/>
          <p14:tracePt t="15969" x="6197600" y="1479550"/>
          <p14:tracePt t="15985" x="6191250" y="1485900"/>
          <p14:tracePt t="16001" x="6191250" y="1504950"/>
          <p14:tracePt t="16018" x="6191250" y="1536700"/>
          <p14:tracePt t="16022" x="6197600" y="1536700"/>
          <p14:tracePt t="16035" x="6203950" y="1543050"/>
          <p14:tracePt t="16052" x="6210300" y="1549400"/>
          <p14:tracePt t="16079" x="6210300" y="1555750"/>
          <p14:tracePt t="16278" x="0" y="0"/>
        </p14:tracePtLst>
        <p14:tracePtLst>
          <p14:tracePt t="17280" x="1219200" y="1384300"/>
          <p14:tracePt t="17286" x="1212850" y="1384300"/>
          <p14:tracePt t="17294" x="1206500" y="1384300"/>
          <p14:tracePt t="17302" x="1206500" y="1390650"/>
          <p14:tracePt t="17317" x="1193800" y="1416050"/>
          <p14:tracePt t="17334" x="1174750" y="1441450"/>
          <p14:tracePt t="17351" x="1168400" y="1466850"/>
          <p14:tracePt t="17368" x="1168400" y="1498600"/>
          <p14:tracePt t="17384" x="1168400" y="1524000"/>
          <p14:tracePt t="17401" x="1168400" y="1568450"/>
          <p14:tracePt t="17418" x="1187450" y="1593850"/>
          <p14:tracePt t="17434" x="1231900" y="1631950"/>
          <p14:tracePt t="17451" x="1314450" y="1663700"/>
          <p14:tracePt t="17468" x="1428750" y="1695450"/>
          <p14:tracePt t="17470" x="1479550" y="1701800"/>
          <p14:tracePt t="17484" x="1549400" y="1714500"/>
          <p14:tracePt t="17501" x="1663700" y="1720850"/>
          <p14:tracePt t="17517" x="1733550" y="1720850"/>
          <p14:tracePt t="17534" x="1790700" y="1708150"/>
          <p14:tracePt t="17552" x="1828800" y="1682750"/>
          <p14:tracePt t="17568" x="1847850" y="1651000"/>
          <p14:tracePt t="17585" x="1854200" y="1638300"/>
          <p14:tracePt t="17601" x="1854200" y="1625600"/>
          <p14:tracePt t="17605" x="1854200" y="1619250"/>
          <p14:tracePt t="17617" x="1854200" y="1612900"/>
          <p14:tracePt t="17634" x="1854200" y="1600200"/>
          <p14:tracePt t="17651" x="1854200" y="1574800"/>
          <p14:tracePt t="17653" x="1847850" y="1562100"/>
          <p14:tracePt t="17667" x="1835150" y="1549400"/>
          <p14:tracePt t="17684" x="1809750" y="1517650"/>
          <p14:tracePt t="17701" x="1752600" y="1485900"/>
          <p14:tracePt t="17717" x="1733550" y="1473200"/>
          <p14:tracePt t="17734" x="1720850" y="1466850"/>
          <p14:tracePt t="17840" x="1714500" y="1466850"/>
          <p14:tracePt t="17847" x="1708150" y="1466850"/>
          <p14:tracePt t="17863" x="1695450" y="1466850"/>
          <p14:tracePt t="17871" x="1689100" y="1466850"/>
          <p14:tracePt t="17887" x="1682750" y="1466850"/>
          <p14:tracePt t="17911" x="1676400" y="1466850"/>
          <p14:tracePt t="17965" x="0" y="0"/>
        </p14:tracePtLst>
        <p14:tracePtLst>
          <p14:tracePt t="18953" x="1816100" y="1428750"/>
          <p14:tracePt t="18967" x="1816100" y="1441450"/>
          <p14:tracePt t="18974" x="1816100" y="1454150"/>
          <p14:tracePt t="18984" x="1816100" y="1473200"/>
          <p14:tracePt t="19001" x="1822450" y="1530350"/>
          <p14:tracePt t="19017" x="1854200" y="1593850"/>
          <p14:tracePt t="19034" x="1879600" y="1644650"/>
          <p14:tracePt t="19051" x="1905000" y="1682750"/>
          <p14:tracePt t="19054" x="1911350" y="1689100"/>
          <p14:tracePt t="19067" x="1924050" y="1701800"/>
          <p14:tracePt t="19084" x="1949450" y="1714500"/>
          <p14:tracePt t="19101" x="2006600" y="1739900"/>
          <p14:tracePt t="19118" x="2076450" y="1752600"/>
          <p14:tracePt t="19134" x="2178050" y="1765300"/>
          <p14:tracePt t="19150" x="2305050" y="1784350"/>
          <p14:tracePt t="19167" x="2457450" y="1809750"/>
          <p14:tracePt t="19184" x="2584450" y="1822450"/>
          <p14:tracePt t="19201" x="2705100" y="1822450"/>
          <p14:tracePt t="19217" x="2819400" y="1822450"/>
          <p14:tracePt t="19221" x="2870200" y="1822450"/>
          <p14:tracePt t="19234" x="2914650" y="1822450"/>
          <p14:tracePt t="19251" x="2990850" y="1822450"/>
          <p14:tracePt t="19254" x="3028950" y="1822450"/>
          <p14:tracePt t="19267" x="3048000" y="1822450"/>
          <p14:tracePt t="19284" x="3117850" y="1809750"/>
          <p14:tracePt t="19302" x="3168650" y="1797050"/>
          <p14:tracePt t="19317" x="3200400" y="1790700"/>
          <p14:tracePt t="19334" x="3225800" y="1784350"/>
          <p14:tracePt t="19350" x="3244850" y="1778000"/>
          <p14:tracePt t="19367" x="3251200" y="1778000"/>
          <p14:tracePt t="19384" x="3257550" y="1778000"/>
          <p14:tracePt t="19401" x="3263900" y="1778000"/>
          <p14:tracePt t="19417" x="3276600" y="1771650"/>
          <p14:tracePt t="19434" x="3282950" y="1765300"/>
          <p14:tracePt t="19450" x="3295650" y="1752600"/>
          <p14:tracePt t="19466" x="3302000" y="1739900"/>
          <p14:tracePt t="19483" x="3302000" y="1733550"/>
          <p14:tracePt t="19500" x="3308350" y="1720850"/>
          <p14:tracePt t="19517" x="3308350" y="1714500"/>
          <p14:tracePt t="19533" x="3308350" y="1701800"/>
          <p14:tracePt t="19566" x="3308350" y="1695450"/>
          <p14:tracePt t="19583" x="3308350" y="1689100"/>
          <p14:tracePt t="19693" x="0" y="0"/>
        </p14:tracePtLst>
        <p14:tracePtLst>
          <p14:tracePt t="20400" x="2800350" y="1435100"/>
          <p14:tracePt t="20456" x="2800350" y="1441450"/>
          <p14:tracePt t="20464" x="2800350" y="1447800"/>
          <p14:tracePt t="20471" x="2800350" y="1460500"/>
          <p14:tracePt t="20484" x="2800350" y="1473200"/>
          <p14:tracePt t="20500" x="2806700" y="1504950"/>
          <p14:tracePt t="20517" x="2813050" y="1549400"/>
          <p14:tracePt t="20534" x="2825750" y="1574800"/>
          <p14:tracePt t="20550" x="2838450" y="1600200"/>
          <p14:tracePt t="20567" x="2844800" y="1606550"/>
          <p14:tracePt t="20584" x="2851150" y="1619250"/>
          <p14:tracePt t="20615" x="2851150" y="1631950"/>
          <p14:tracePt t="20671" x="2857500" y="1638300"/>
          <p14:tracePt t="20799" x="2863850" y="1638300"/>
          <p14:tracePt t="20816" x="2870200" y="1644650"/>
          <p14:tracePt t="20824" x="2876550" y="1651000"/>
          <p14:tracePt t="20833" x="2889250" y="1651000"/>
          <p14:tracePt t="20850" x="2908300" y="1670050"/>
          <p14:tracePt t="20867" x="2946400" y="1689100"/>
          <p14:tracePt t="20870" x="2959100" y="1701800"/>
          <p14:tracePt t="20883" x="2984500" y="1708150"/>
          <p14:tracePt t="20901" x="3054350" y="1727200"/>
          <p14:tracePt t="20917" x="3086100" y="1733550"/>
          <p14:tracePt t="20934" x="3111500" y="1733550"/>
          <p14:tracePt t="20950" x="3136900" y="1733550"/>
          <p14:tracePt t="20967" x="3162300" y="1733550"/>
          <p14:tracePt t="20984" x="3187700" y="1733550"/>
          <p14:tracePt t="21000" x="3232150" y="1733550"/>
          <p14:tracePt t="21017" x="3263900" y="1727200"/>
          <p14:tracePt t="21022" x="3289300" y="1720850"/>
          <p14:tracePt t="21033" x="3314700" y="1714500"/>
          <p14:tracePt t="21050" x="3352800" y="1708150"/>
          <p14:tracePt t="21066" x="3384550" y="1695450"/>
          <p14:tracePt t="21069" x="3397250" y="1682750"/>
          <p14:tracePt t="21083" x="3403600" y="1676400"/>
          <p14:tracePt t="21100" x="3416300" y="1657350"/>
          <p14:tracePt t="21117" x="3429000" y="1606550"/>
          <p14:tracePt t="21133" x="3435350" y="1581150"/>
          <p14:tracePt t="21149" x="3435350" y="1555750"/>
          <p14:tracePt t="21167" x="3435350" y="1530350"/>
          <p14:tracePt t="21183" x="3435350" y="1511300"/>
          <p14:tracePt t="21200" x="3435350" y="1485900"/>
          <p14:tracePt t="21216" x="3422650" y="1466850"/>
          <p14:tracePt t="21233" x="3409950" y="1454150"/>
          <p14:tracePt t="21250" x="3390900" y="1441450"/>
          <p14:tracePt t="21266" x="3378200" y="1435100"/>
          <p14:tracePt t="21283" x="3352800" y="1428750"/>
          <p14:tracePt t="21300" x="3340100" y="1428750"/>
          <p14:tracePt t="21316" x="3321050" y="1428750"/>
          <p14:tracePt t="21333" x="3289300" y="1428750"/>
          <p14:tracePt t="21350" x="3276600" y="1428750"/>
          <p14:tracePt t="21366" x="3270250" y="1428750"/>
          <p14:tracePt t="21462" x="0" y="0"/>
        </p14:tracePtLst>
        <p14:tracePtLst>
          <p14:tracePt t="22040" x="3803650" y="1473200"/>
          <p14:tracePt t="22056" x="3790950" y="1473200"/>
          <p14:tracePt t="22074" x="3790950" y="1479550"/>
          <p14:tracePt t="22082" x="3790950" y="1498600"/>
          <p14:tracePt t="22091" x="3790950" y="1504950"/>
          <p14:tracePt t="22100" x="3790950" y="1511300"/>
          <p14:tracePt t="22116" x="3790950" y="1536700"/>
          <p14:tracePt t="22133" x="3790950" y="1587500"/>
          <p14:tracePt t="22149" x="3790950" y="1631950"/>
          <p14:tracePt t="22166" x="3816350" y="1663700"/>
          <p14:tracePt t="22183" x="3841750" y="1689100"/>
          <p14:tracePt t="22199" x="3867150" y="1708150"/>
          <p14:tracePt t="22216" x="3898900" y="1720850"/>
          <p14:tracePt t="22233" x="3911600" y="1720850"/>
          <p14:tracePt t="22249" x="3937000" y="1720850"/>
          <p14:tracePt t="22266" x="3981450" y="1720850"/>
          <p14:tracePt t="22270" x="4000500" y="1720850"/>
          <p14:tracePt t="22283" x="4025900" y="1714500"/>
          <p14:tracePt t="22300" x="4064000" y="1689100"/>
          <p14:tracePt t="22303" x="4083050" y="1676400"/>
          <p14:tracePt t="22316" x="4089400" y="1663700"/>
          <p14:tracePt t="22333" x="4121150" y="1631950"/>
          <p14:tracePt t="22349" x="4127500" y="1619250"/>
          <p14:tracePt t="22366" x="4140200" y="1606550"/>
          <p14:tracePt t="22383" x="4146550" y="1606550"/>
          <p14:tracePt t="22399" x="4146550" y="1593850"/>
          <p14:tracePt t="22416" x="4146550" y="1587500"/>
          <p14:tracePt t="22432" x="4146550" y="1574800"/>
          <p14:tracePt t="22449" x="4146550" y="1568450"/>
          <p14:tracePt t="22466" x="4146550" y="1562100"/>
          <p14:tracePt t="22483" x="4146550" y="1549400"/>
          <p14:tracePt t="22500" x="4146550" y="1543050"/>
          <p14:tracePt t="22646" x="0" y="0"/>
        </p14:tracePtLst>
        <p14:tracePtLst>
          <p14:tracePt t="23720" x="2457450" y="1352550"/>
          <p14:tracePt t="23784" x="2457450" y="1365250"/>
          <p14:tracePt t="23791" x="2457450" y="1384300"/>
          <p14:tracePt t="23799" x="2457450" y="1390650"/>
          <p14:tracePt t="23816" x="2470150" y="1428750"/>
          <p14:tracePt t="23832" x="2476500" y="1454150"/>
          <p14:tracePt t="23849" x="2482850" y="1485900"/>
          <p14:tracePt t="23866" x="2489200" y="1511300"/>
          <p14:tracePt t="23870" x="2489200" y="1517650"/>
          <p14:tracePt t="23882" x="2489200" y="1530350"/>
          <p14:tracePt t="23899" x="2489200" y="1549400"/>
          <p14:tracePt t="23902" x="2495550" y="1568450"/>
          <p14:tracePt t="23920" x="2495550" y="1574800"/>
          <p14:tracePt t="23935" x="2495550" y="1581150"/>
          <p14:tracePt t="23949" x="2501900" y="1587500"/>
          <p14:tracePt t="23965" x="2501900" y="1593850"/>
          <p14:tracePt t="23982" x="2501900" y="1606550"/>
          <p14:tracePt t="23999" x="2501900" y="1612900"/>
          <p14:tracePt t="24015" x="2501900" y="1625600"/>
          <p14:tracePt t="24032" x="2508250" y="1638300"/>
          <p14:tracePt t="24065" x="2508250" y="1644650"/>
          <p14:tracePt t="24087" x="2508250" y="1651000"/>
          <p14:tracePt t="24099" x="2514600" y="1663700"/>
          <p14:tracePt t="24119" x="2514600" y="1670050"/>
          <p14:tracePt t="24132" x="2520950" y="1682750"/>
          <p14:tracePt t="24159" x="2527300" y="1695450"/>
          <p14:tracePt t="24167" x="2527300" y="1701800"/>
          <p14:tracePt t="24215" x="2533650" y="1708150"/>
          <p14:tracePt t="24743" x="2546350" y="1714500"/>
          <p14:tracePt t="24767" x="2552700" y="1714500"/>
          <p14:tracePt t="24775" x="2559050" y="1714500"/>
          <p14:tracePt t="24783" x="2571750" y="1720850"/>
          <p14:tracePt t="24798" x="2590800" y="1727200"/>
          <p14:tracePt t="24815" x="2622550" y="1733550"/>
          <p14:tracePt t="24832" x="2660650" y="1739900"/>
          <p14:tracePt t="24849" x="2705100" y="1746250"/>
          <p14:tracePt t="24865" x="2768600" y="1746250"/>
          <p14:tracePt t="24882" x="2813050" y="1746250"/>
          <p14:tracePt t="24899" x="2863850" y="1746250"/>
          <p14:tracePt t="24903" x="2889250" y="1746250"/>
          <p14:tracePt t="24915" x="2908300" y="1746250"/>
          <p14:tracePt t="24932" x="2978150" y="1746250"/>
          <p14:tracePt t="24949" x="3086100" y="1746250"/>
          <p14:tracePt t="24966" x="3162300" y="1746250"/>
          <p14:tracePt t="24982" x="3225800" y="1746250"/>
          <p14:tracePt t="24998" x="3270250" y="1746250"/>
          <p14:tracePt t="25015" x="3314700" y="1746250"/>
          <p14:tracePt t="25032" x="3340100" y="1746250"/>
          <p14:tracePt t="25048" x="3352800" y="1746250"/>
          <p14:tracePt t="25082" x="3365500" y="1739900"/>
          <p14:tracePt t="25102" x="3371850" y="1739900"/>
          <p14:tracePt t="25115" x="3371850" y="1733550"/>
          <p14:tracePt t="25132" x="3384550" y="1727200"/>
          <p14:tracePt t="25148" x="3390900" y="1727200"/>
          <p14:tracePt t="25165" x="3397250" y="1714500"/>
          <p14:tracePt t="25182" x="3409950" y="1708150"/>
          <p14:tracePt t="25198" x="3416300" y="1701800"/>
          <p14:tracePt t="25215" x="3422650" y="1689100"/>
          <p14:tracePt t="25231" x="3429000" y="1682750"/>
          <p14:tracePt t="25248" x="3429000" y="1663700"/>
          <p14:tracePt t="25265" x="3429000" y="1657350"/>
          <p14:tracePt t="25281" x="3429000" y="1644650"/>
          <p14:tracePt t="25298" x="3429000" y="1631950"/>
          <p14:tracePt t="25315" x="3429000" y="1619250"/>
          <p14:tracePt t="25331" x="3429000" y="1600200"/>
          <p14:tracePt t="25348" x="3429000" y="1587500"/>
          <p14:tracePt t="25365" x="3429000" y="1562100"/>
          <p14:tracePt t="25398" x="3422650" y="1543050"/>
          <p14:tracePt t="25415" x="3422650" y="1536700"/>
          <p14:tracePt t="25432" x="3416300" y="1524000"/>
          <p14:tracePt t="25448" x="3409950" y="1511300"/>
          <p14:tracePt t="25481" x="3409950" y="1504950"/>
          <p14:tracePt t="25498" x="3403600" y="1498600"/>
          <p14:tracePt t="25514" x="3397250" y="1492250"/>
          <p14:tracePt t="25531" x="3390900" y="1485900"/>
          <p14:tracePt t="25548" x="3384550" y="1479550"/>
          <p14:tracePt t="25565" x="3352800" y="1460500"/>
          <p14:tracePt t="25582" x="3327400" y="1447800"/>
          <p14:tracePt t="25598" x="3289300" y="1435100"/>
          <p14:tracePt t="25615" x="3257550" y="1416050"/>
          <p14:tracePt t="25632" x="3225800" y="1409700"/>
          <p14:tracePt t="25648" x="3194050" y="1403350"/>
          <p14:tracePt t="25665" x="3168650" y="1397000"/>
          <p14:tracePt t="25681" x="3143250" y="1397000"/>
          <p14:tracePt t="25685" x="3136900" y="1397000"/>
          <p14:tracePt t="25698" x="3111500" y="1390650"/>
          <p14:tracePt t="25715" x="3073400" y="1384300"/>
          <p14:tracePt t="25718" x="3067050" y="1384300"/>
          <p14:tracePt t="25731" x="3041650" y="1384300"/>
          <p14:tracePt t="25748" x="2997200" y="1384300"/>
          <p14:tracePt t="25765" x="2927350" y="1384300"/>
          <p14:tracePt t="25781" x="2889250" y="1384300"/>
          <p14:tracePt t="25798" x="2844800" y="1390650"/>
          <p14:tracePt t="25815" x="2825750" y="1403350"/>
          <p14:tracePt t="25831" x="2806700" y="1416050"/>
          <p14:tracePt t="25848" x="2781300" y="1422400"/>
          <p14:tracePt t="25864" x="2768600" y="1428750"/>
          <p14:tracePt t="25881" x="2755900" y="1447800"/>
          <p14:tracePt t="25898" x="2730500" y="1460500"/>
          <p14:tracePt t="25903" x="2724150" y="1473200"/>
          <p14:tracePt t="25915" x="2717800" y="1485900"/>
          <p14:tracePt t="25931" x="2711450" y="1511300"/>
          <p14:tracePt t="25948" x="2698750" y="1543050"/>
          <p14:tracePt t="25950" x="2692400" y="1555750"/>
          <p14:tracePt t="25965" x="2686050" y="1574800"/>
          <p14:tracePt t="25981" x="2686050" y="1593850"/>
          <p14:tracePt t="25998" x="2679700" y="1612900"/>
          <p14:tracePt t="26014" x="2679700" y="1625600"/>
          <p14:tracePt t="26031" x="2679700" y="1638300"/>
          <p14:tracePt t="26048" x="2679700" y="1651000"/>
          <p14:tracePt t="26064" x="2679700" y="1670050"/>
          <p14:tracePt t="26081" x="2686050" y="1701800"/>
          <p14:tracePt t="26098" x="2698750" y="1727200"/>
          <p14:tracePt t="26114" x="2711450" y="1752600"/>
          <p14:tracePt t="26118" x="2730500" y="1765300"/>
          <p14:tracePt t="26131" x="2749550" y="1771650"/>
          <p14:tracePt t="26148" x="2813050" y="1809750"/>
          <p14:tracePt t="26150" x="2851150" y="1828800"/>
          <p14:tracePt t="26165" x="2946400" y="1854200"/>
          <p14:tracePt t="26181" x="3035300" y="1860550"/>
          <p14:tracePt t="26198" x="3130550" y="1860550"/>
          <p14:tracePt t="26214" x="3219450" y="1860550"/>
          <p14:tracePt t="26231" x="3308350" y="1854200"/>
          <p14:tracePt t="26248" x="3397250" y="1841500"/>
          <p14:tracePt t="26264" x="3486150" y="1816100"/>
          <p14:tracePt t="26282" x="3556000" y="1803400"/>
          <p14:tracePt t="26299" x="3606800" y="1784350"/>
          <p14:tracePt t="26303" x="3625850" y="1778000"/>
          <p14:tracePt t="26314" x="3638550" y="1765300"/>
          <p14:tracePt t="26331" x="3644900" y="1746250"/>
          <p14:tracePt t="26348" x="3657600" y="1714500"/>
          <p14:tracePt t="26350" x="3663950" y="1701800"/>
          <p14:tracePt t="26365" x="3670300" y="1689100"/>
          <p14:tracePt t="26381" x="3676650" y="1663700"/>
          <p14:tracePt t="26397" x="3676650" y="1644650"/>
          <p14:tracePt t="26414" x="3676650" y="1619250"/>
          <p14:tracePt t="26431" x="3676650" y="1587500"/>
          <p14:tracePt t="26448" x="3670300" y="1555750"/>
          <p14:tracePt t="26464" x="3651250" y="1517650"/>
          <p14:tracePt t="26481" x="3625850" y="1492250"/>
          <p14:tracePt t="26497" x="3594100" y="1466850"/>
          <p14:tracePt t="26514" x="3549650" y="1441450"/>
          <p14:tracePt t="26531" x="3498850" y="1416050"/>
          <p14:tracePt t="26534" x="3473450" y="1403350"/>
          <p14:tracePt t="26548" x="3448050" y="1397000"/>
          <p14:tracePt t="26565" x="3371850" y="1365250"/>
          <p14:tracePt t="26582" x="3327400" y="1358900"/>
          <p14:tracePt t="26598" x="3270250" y="1352550"/>
          <p14:tracePt t="26614" x="3213100" y="1352550"/>
          <p14:tracePt t="26631" x="3136900" y="1358900"/>
          <p14:tracePt t="26648" x="3092450" y="1371600"/>
          <p14:tracePt t="26664" x="3048000" y="1390650"/>
          <p14:tracePt t="26681" x="3016250" y="1403350"/>
          <p14:tracePt t="26698" x="3009900" y="1409700"/>
          <p14:tracePt t="26714" x="2984500" y="1416050"/>
          <p14:tracePt t="26731" x="2978150" y="1428750"/>
          <p14:tracePt t="26734" x="2971800" y="1428750"/>
          <p14:tracePt t="26748" x="2965450" y="1441450"/>
          <p14:tracePt t="26765" x="2952750" y="1460500"/>
          <p14:tracePt t="26782" x="2946400" y="1498600"/>
          <p14:tracePt t="26798" x="2940050" y="1530350"/>
          <p14:tracePt t="26814" x="2933700" y="1562100"/>
          <p14:tracePt t="26831" x="2927350" y="1587500"/>
          <p14:tracePt t="26848" x="2927350" y="1606550"/>
          <p14:tracePt t="26865" x="2927350" y="1631950"/>
          <p14:tracePt t="26881" x="2927350" y="1663700"/>
          <p14:tracePt t="26898" x="2933700" y="1689100"/>
          <p14:tracePt t="26902" x="2940050" y="1701800"/>
          <p14:tracePt t="26914" x="2940050" y="1708150"/>
          <p14:tracePt t="26931" x="2952750" y="1733550"/>
          <p14:tracePt t="26934" x="2965450" y="1746250"/>
          <p14:tracePt t="26948" x="2978150" y="1752600"/>
          <p14:tracePt t="26965" x="3022600" y="1790700"/>
          <p14:tracePt t="26982" x="3060700" y="1803400"/>
          <p14:tracePt t="26998" x="3098800" y="1816100"/>
          <p14:tracePt t="27014" x="3124200" y="1822450"/>
          <p14:tracePt t="27031" x="3175000" y="1822450"/>
          <p14:tracePt t="27048" x="3238500" y="1816100"/>
          <p14:tracePt t="27064" x="3308350" y="1803400"/>
          <p14:tracePt t="27081" x="3390900" y="1784350"/>
          <p14:tracePt t="27098" x="3473450" y="1752600"/>
          <p14:tracePt t="27114" x="3517900" y="1739900"/>
          <p14:tracePt t="27118" x="3530600" y="1733550"/>
          <p14:tracePt t="27131" x="3543300" y="1733550"/>
          <p14:tracePt t="27148" x="3549650" y="1720850"/>
          <p14:tracePt t="28118" x="0" y="0"/>
        </p14:tracePtLst>
        <p14:tracePtLst>
          <p14:tracePt t="29479" x="1377950" y="1949450"/>
          <p14:tracePt t="29487" x="1371600" y="1962150"/>
          <p14:tracePt t="29496" x="1365250" y="1974850"/>
          <p14:tracePt t="29513" x="1358900" y="2000250"/>
          <p14:tracePt t="29530" x="1346200" y="2032000"/>
          <p14:tracePt t="29547" x="1339850" y="2063750"/>
          <p14:tracePt t="29564" x="1339850" y="2089150"/>
          <p14:tracePt t="29568" x="1339850" y="2114550"/>
          <p14:tracePt t="29581" x="1339850" y="2171700"/>
          <p14:tracePt t="29597" x="1365250" y="2222500"/>
          <p14:tracePt t="29614" x="1428750" y="2266950"/>
          <p14:tracePt t="29630" x="1543050" y="2305050"/>
          <p14:tracePt t="29647" x="1695450" y="2324100"/>
          <p14:tracePt t="29664" x="1809750" y="2324100"/>
          <p14:tracePt t="29681" x="1892300" y="2311400"/>
          <p14:tracePt t="29697" x="1917700" y="2279650"/>
          <p14:tracePt t="29714" x="1924050" y="2241550"/>
          <p14:tracePt t="29730" x="1924050" y="2178050"/>
          <p14:tracePt t="29735" x="1924050" y="2146300"/>
          <p14:tracePt t="29747" x="1924050" y="2120900"/>
          <p14:tracePt t="29764" x="1924050" y="2076450"/>
          <p14:tracePt t="29781" x="1911350" y="2019300"/>
          <p14:tracePt t="29797" x="1860550" y="1974850"/>
          <p14:tracePt t="29814" x="1809750" y="1943100"/>
          <p14:tracePt t="29830" x="1765300" y="1930400"/>
          <p14:tracePt t="29847" x="1746250" y="1924050"/>
          <p14:tracePt t="29864" x="1739900" y="1924050"/>
          <p14:tracePt t="29958" x="0" y="0"/>
        </p14:tracePtLst>
        <p14:tracePtLst>
          <p14:tracePt t="30393" x="2247900" y="2000250"/>
          <p14:tracePt t="30399" x="2241550" y="2025650"/>
          <p14:tracePt t="30414" x="2241550" y="2063750"/>
          <p14:tracePt t="30430" x="2241550" y="2114550"/>
          <p14:tracePt t="30447" x="2247900" y="2146300"/>
          <p14:tracePt t="30463" x="2279650" y="2171700"/>
          <p14:tracePt t="30480" x="2330450" y="2184400"/>
          <p14:tracePt t="30497" x="2406650" y="2184400"/>
          <p14:tracePt t="30513" x="2540000" y="2139950"/>
          <p14:tracePt t="30529" x="2673350" y="2089150"/>
          <p14:tracePt t="30547" x="2749550" y="2044700"/>
          <p14:tracePt t="30563" x="2774950" y="2019300"/>
          <p14:tracePt t="30566" x="2781300" y="2006600"/>
          <p14:tracePt t="30582" x="2781300" y="1993900"/>
          <p14:tracePt t="30596" x="2781300" y="1981200"/>
          <p14:tracePt t="30613" x="2774950" y="1974850"/>
          <p14:tracePt t="30630" x="2762250" y="1968500"/>
          <p14:tracePt t="30726" x="0" y="0"/>
        </p14:tracePtLst>
        <p14:tracePtLst>
          <p14:tracePt t="32880" x="3467100" y="2254250"/>
          <p14:tracePt t="32926" x="3473450" y="2260600"/>
          <p14:tracePt t="32943" x="3479800" y="2260600"/>
          <p14:tracePt t="32951" x="3505200" y="2266950"/>
          <p14:tracePt t="32962" x="3524250" y="2273300"/>
          <p14:tracePt t="32979" x="3575050" y="2279650"/>
          <p14:tracePt t="32995" x="3663950" y="2279650"/>
          <p14:tracePt t="32998" x="3721100" y="2279650"/>
          <p14:tracePt t="33013" x="3835400" y="2279650"/>
          <p14:tracePt t="33030" x="3975100" y="2286000"/>
          <p14:tracePt t="33046" x="4095750" y="2292350"/>
          <p14:tracePt t="33062" x="4191000" y="2292350"/>
          <p14:tracePt t="33079" x="4267200" y="2292350"/>
          <p14:tracePt t="33096" x="4324350" y="2292350"/>
          <p14:tracePt t="33112" x="4368800" y="2292350"/>
          <p14:tracePt t="33129" x="4406900" y="2292350"/>
          <p14:tracePt t="33134" x="4413250" y="2292350"/>
          <p14:tracePt t="33146" x="4425950" y="2292350"/>
          <p14:tracePt t="33162" x="4445000" y="2292350"/>
          <p14:tracePt t="33167" x="4451350" y="2292350"/>
          <p14:tracePt t="33182" x="4457700" y="2292350"/>
          <p14:tracePt t="33195" x="4464050" y="2292350"/>
          <p14:tracePt t="33213" x="4476750" y="2292350"/>
          <p14:tracePt t="33229" x="4483100" y="2292350"/>
          <p14:tracePt t="33245" x="4502150" y="2292350"/>
          <p14:tracePt t="33262" x="4527550" y="2292350"/>
          <p14:tracePt t="33279" x="4559300" y="2292350"/>
          <p14:tracePt t="33295" x="4584700" y="2292350"/>
          <p14:tracePt t="33312" x="4603750" y="2292350"/>
          <p14:tracePt t="33329" x="4616450" y="2292350"/>
          <p14:tracePt t="33346" x="4622800" y="2292350"/>
          <p14:tracePt t="33518" x="0" y="0"/>
        </p14:tracePtLst>
        <p14:tracePtLst>
          <p14:tracePt t="34471" x="5060950" y="2324100"/>
          <p14:tracePt t="34542" x="5067300" y="2324100"/>
          <p14:tracePt t="34550" x="5086350" y="2324100"/>
          <p14:tracePt t="34561" x="5118100" y="2324100"/>
          <p14:tracePt t="34578" x="5207000" y="2324100"/>
          <p14:tracePt t="34595" x="5314950" y="2324100"/>
          <p14:tracePt t="34611" x="5410200" y="2324100"/>
          <p14:tracePt t="34629" x="5530850" y="2324100"/>
          <p14:tracePt t="34645" x="5588000" y="2324100"/>
          <p14:tracePt t="34661" x="5613400" y="2324100"/>
          <p14:tracePt t="34678" x="5626100" y="2324100"/>
          <p14:tracePt t="34695" x="5638800" y="2324100"/>
          <p14:tracePt t="35062" x="0" y="0"/>
        </p14:tracePtLst>
        <p14:tracePtLst>
          <p14:tracePt t="35582" x="5092700" y="2336800"/>
          <p14:tracePt t="35686" x="5092700" y="2343150"/>
          <p14:tracePt t="35695" x="5099050" y="2343150"/>
          <p14:tracePt t="35703" x="5111750" y="2343150"/>
          <p14:tracePt t="35711" x="5137150" y="2343150"/>
          <p14:tracePt t="35728" x="5232400" y="2349500"/>
          <p14:tracePt t="35745" x="5353050" y="2349500"/>
          <p14:tracePt t="35762" x="5486400" y="2349500"/>
          <p14:tracePt t="35778" x="5607050" y="2349500"/>
          <p14:tracePt t="35781" x="5638800" y="2349500"/>
          <p14:tracePt t="35795" x="5664200" y="2349500"/>
          <p14:tracePt t="35811" x="5676900" y="2349500"/>
          <p14:tracePt t="35814" x="5683250" y="2349500"/>
          <p14:tracePt t="36438" x="0" y="0"/>
        </p14:tracePtLst>
        <p14:tracePtLst>
          <p14:tracePt t="37767" x="7689850" y="2374900"/>
          <p14:tracePt t="37847" x="7708900" y="2374900"/>
          <p14:tracePt t="37854" x="7747000" y="2381250"/>
          <p14:tracePt t="37862" x="7791450" y="2387600"/>
          <p14:tracePt t="37878" x="7918450" y="2387600"/>
          <p14:tracePt t="37894" x="8089900" y="2387600"/>
          <p14:tracePt t="37911" x="8248650" y="2387600"/>
          <p14:tracePt t="37927" x="8356600" y="2387600"/>
          <p14:tracePt t="37944" x="8394700" y="2387600"/>
          <p14:tracePt t="37961" x="8401050" y="2387600"/>
          <p14:tracePt t="38007" x="8407400" y="2387600"/>
          <p14:tracePt t="38023" x="8413750" y="2387600"/>
          <p14:tracePt t="38031" x="8420100" y="2387600"/>
          <p14:tracePt t="38047" x="8426450" y="2387600"/>
          <p14:tracePt t="38061" x="8432800" y="2387600"/>
          <p14:tracePt t="38077" x="8445500" y="2387600"/>
          <p14:tracePt t="38093" x="8464550" y="2387600"/>
          <p14:tracePt t="38110" x="8483600" y="2387600"/>
          <p14:tracePt t="38127" x="8509000" y="2387600"/>
          <p14:tracePt t="38144" x="8534400" y="2393950"/>
          <p14:tracePt t="38160" x="8540750" y="2393950"/>
          <p14:tracePt t="38215" x="8547100" y="2393950"/>
          <p14:tracePt t="38223" x="8553450" y="2393950"/>
          <p14:tracePt t="38238" x="8559800" y="2393950"/>
          <p14:tracePt t="38247" x="8572500" y="2393950"/>
          <p14:tracePt t="38261" x="8591550" y="2393950"/>
          <p14:tracePt t="38278" x="8610600" y="2393950"/>
          <p14:tracePt t="38294" x="8616950" y="2393950"/>
          <p14:tracePt t="38311" x="8623300" y="2393950"/>
          <p14:tracePt t="39238" x="0" y="0"/>
        </p14:tracePtLst>
        <p14:tracePtLst>
          <p14:tracePt t="40607" x="9232900" y="2355850"/>
          <p14:tracePt t="40663" x="9239250" y="2355850"/>
          <p14:tracePt t="40670" x="9264650" y="2355850"/>
          <p14:tracePt t="40679" x="9296400" y="2355850"/>
          <p14:tracePt t="40694" x="9385300" y="2355850"/>
          <p14:tracePt t="40710" x="9499600" y="2355850"/>
          <p14:tracePt t="40726" x="9613900" y="2355850"/>
          <p14:tracePt t="40743" x="9734550" y="2343150"/>
          <p14:tracePt t="40760" x="9817100" y="2330450"/>
          <p14:tracePt t="40776" x="9855200" y="2317750"/>
          <p14:tracePt t="40793" x="9880600" y="2298700"/>
          <p14:tracePt t="40810" x="9886950" y="2286000"/>
          <p14:tracePt t="40814" x="9893300" y="2266950"/>
          <p14:tracePt t="40826" x="9899650" y="2247900"/>
          <p14:tracePt t="40843" x="9906000" y="2222500"/>
          <p14:tracePt t="40846" x="9906000" y="2203450"/>
          <p14:tracePt t="40859" x="9906000" y="2190750"/>
          <p14:tracePt t="40877" x="9906000" y="2133600"/>
          <p14:tracePt t="40893" x="9855200" y="2044700"/>
          <p14:tracePt t="40909" x="9804400" y="1993900"/>
          <p14:tracePt t="40926" x="9747250" y="1962150"/>
          <p14:tracePt t="40943" x="9696450" y="1943100"/>
          <p14:tracePt t="40959" x="9664700" y="1930400"/>
          <p14:tracePt t="40976" x="9639300" y="1930400"/>
          <p14:tracePt t="40993" x="9607550" y="1930400"/>
          <p14:tracePt t="41010" x="9569450" y="1930400"/>
          <p14:tracePt t="41026" x="9525000" y="1943100"/>
          <p14:tracePt t="41043" x="9461500" y="1968500"/>
          <p14:tracePt t="41059" x="9385300" y="2019300"/>
          <p14:tracePt t="41062" x="9347200" y="2051050"/>
          <p14:tracePt t="41076" x="9321800" y="2082800"/>
          <p14:tracePt t="41093" x="9271000" y="2146300"/>
          <p14:tracePt t="41110" x="9264650" y="2159000"/>
          <p14:tracePt t="41198" x="0" y="0"/>
        </p14:tracePtLst>
        <p14:tracePtLst>
          <p14:tracePt t="41824" x="9912350" y="2324100"/>
          <p14:tracePt t="41919" x="9944100" y="2324100"/>
          <p14:tracePt t="41926" x="9988550" y="2324100"/>
          <p14:tracePt t="41943" x="10083800" y="2324100"/>
          <p14:tracePt t="41959" x="10210800" y="2324100"/>
          <p14:tracePt t="41976" x="10331450" y="2324100"/>
          <p14:tracePt t="41993" x="10414000" y="2324100"/>
          <p14:tracePt t="42009" x="10483850" y="2324100"/>
          <p14:tracePt t="42026" x="10547350" y="2324100"/>
          <p14:tracePt t="42043" x="10604500" y="2324100"/>
          <p14:tracePt t="42047" x="10629900" y="2324100"/>
          <p14:tracePt t="42059" x="10648950" y="2324100"/>
          <p14:tracePt t="42076" x="10693400" y="2324100"/>
          <p14:tracePt t="42080" x="10699750" y="2324100"/>
          <p14:tracePt t="42093" x="10718800" y="2324100"/>
          <p14:tracePt t="42151" x="10725150" y="2324100"/>
          <p14:tracePt t="42159" x="10737850" y="2324100"/>
          <p14:tracePt t="42166" x="10744200" y="2324100"/>
          <p14:tracePt t="42176" x="10769600" y="2324100"/>
          <p14:tracePt t="42193" x="10820400" y="2324100"/>
          <p14:tracePt t="42209" x="10902950" y="2324100"/>
          <p14:tracePt t="42226" x="10991850" y="2317750"/>
          <p14:tracePt t="42243" x="11036300" y="2305050"/>
          <p14:tracePt t="42259" x="11042650" y="2298700"/>
          <p14:tracePt t="42276" x="11049000" y="2286000"/>
          <p14:tracePt t="42293" x="11049000" y="2260600"/>
          <p14:tracePt t="42310" x="11049000" y="2222500"/>
          <p14:tracePt t="42326" x="11029950" y="2190750"/>
          <p14:tracePt t="42342" x="10998200" y="2146300"/>
          <p14:tracePt t="42359" x="10941050" y="2101850"/>
          <p14:tracePt t="42376" x="10871200" y="2057400"/>
          <p14:tracePt t="42393" x="10782300" y="2006600"/>
          <p14:tracePt t="42409" x="10699750" y="1968500"/>
          <p14:tracePt t="42426" x="10648950" y="1949450"/>
          <p14:tracePt t="42443" x="10623550" y="1943100"/>
          <p14:tracePt t="42445" x="10604500" y="1943100"/>
          <p14:tracePt t="42459" x="10591800" y="1943100"/>
          <p14:tracePt t="42476" x="10547350" y="1943100"/>
          <p14:tracePt t="42493" x="10483850" y="1993900"/>
          <p14:tracePt t="42510" x="10445750" y="2057400"/>
          <p14:tracePt t="42526" x="10420350" y="2108200"/>
          <p14:tracePt t="42542" x="10414000" y="2159000"/>
          <p14:tracePt t="42559" x="10414000" y="2222500"/>
          <p14:tracePt t="42576" x="10433050" y="2292350"/>
          <p14:tracePt t="42593" x="10477500" y="2336800"/>
          <p14:tracePt t="42609" x="10553700" y="2362200"/>
          <p14:tracePt t="42626" x="10623550" y="2374900"/>
          <p14:tracePt t="42642" x="10668000" y="2374900"/>
          <p14:tracePt t="42647" x="10687050" y="2374900"/>
          <p14:tracePt t="42659" x="10712450" y="2374900"/>
          <p14:tracePt t="42676" x="10731500" y="2368550"/>
          <p14:tracePt t="42693" x="10756900" y="2330450"/>
          <p14:tracePt t="42711" x="10763250" y="2317750"/>
          <p14:tracePt t="42726" x="10763250" y="2305050"/>
          <p14:tracePt t="42742" x="10763250" y="2286000"/>
          <p14:tracePt t="42759" x="10763250" y="2266950"/>
          <p14:tracePt t="42776" x="10763250" y="2260600"/>
          <p14:tracePt t="42792" x="10763250" y="2247900"/>
          <p14:tracePt t="42793" x="0" y="0"/>
        </p14:tracePtLst>
        <p14:tracePtLst>
          <p14:tracePt t="44161" x="1257300" y="2457450"/>
          <p14:tracePt t="44175" x="1250950" y="2457450"/>
          <p14:tracePt t="44183" x="1244600" y="2463800"/>
          <p14:tracePt t="44192" x="1238250" y="2470150"/>
          <p14:tracePt t="44208" x="1238250" y="2482850"/>
          <p14:tracePt t="44225" x="1231900" y="2501900"/>
          <p14:tracePt t="44242" x="1231900" y="2520950"/>
          <p14:tracePt t="44247" x="1231900" y="2533650"/>
          <p14:tracePt t="44259" x="1231900" y="2540000"/>
          <p14:tracePt t="44275" x="1238250" y="2578100"/>
          <p14:tracePt t="44292" x="1257300" y="2603500"/>
          <p14:tracePt t="44294" x="1282700" y="2616200"/>
          <p14:tracePt t="44309" x="1346200" y="2647950"/>
          <p14:tracePt t="44325" x="1447800" y="2673350"/>
          <p14:tracePt t="44342" x="1555750" y="2692400"/>
          <p14:tracePt t="44359" x="1663700" y="2692400"/>
          <p14:tracePt t="44375" x="1739900" y="2692400"/>
          <p14:tracePt t="44392" x="1771650" y="2692400"/>
          <p14:tracePt t="44409" x="1784350" y="2679700"/>
          <p14:tracePt t="44425" x="1784350" y="2660650"/>
          <p14:tracePt t="44442" x="1784350" y="2616200"/>
          <p14:tracePt t="44459" x="1771650" y="2584450"/>
          <p14:tracePt t="44463" x="1758950" y="2565400"/>
          <p14:tracePt t="44475" x="1746250" y="2552700"/>
          <p14:tracePt t="44493" x="1701800" y="2508250"/>
          <p14:tracePt t="44509" x="1663700" y="2489200"/>
          <p14:tracePt t="44526" x="1625600" y="2476500"/>
          <p14:tracePt t="44542" x="1587500" y="2470150"/>
          <p14:tracePt t="44558" x="1562100" y="2463800"/>
          <p14:tracePt t="44575" x="1549400" y="2463800"/>
          <p14:tracePt t="44592" x="1536700" y="2463800"/>
          <p14:tracePt t="44608" x="1530350" y="2463800"/>
          <p14:tracePt t="44741" x="0" y="0"/>
        </p14:tracePtLst>
        <p14:tracePtLst>
          <p14:tracePt t="45680" x="2482850" y="2444750"/>
          <p14:tracePt t="45703" x="2482850" y="2451100"/>
          <p14:tracePt t="45711" x="2482850" y="2470150"/>
          <p14:tracePt t="45720" x="2482850" y="2489200"/>
          <p14:tracePt t="45726" x="2482850" y="2514600"/>
          <p14:tracePt t="45742" x="2482850" y="2578100"/>
          <p14:tracePt t="45758" x="2482850" y="2647950"/>
          <p14:tracePt t="45775" x="2508250" y="2698750"/>
          <p14:tracePt t="45791" x="2559050" y="2749550"/>
          <p14:tracePt t="45808" x="2609850" y="2774950"/>
          <p14:tracePt t="45824" x="2686050" y="2794000"/>
          <p14:tracePt t="45842" x="2787650" y="2813050"/>
          <p14:tracePt t="45858" x="2882900" y="2813050"/>
          <p14:tracePt t="45862" x="2940050" y="2813050"/>
          <p14:tracePt t="45875" x="2990850" y="2813050"/>
          <p14:tracePt t="45892" x="3060700" y="2806700"/>
          <p14:tracePt t="45909" x="3086100" y="2781300"/>
          <p14:tracePt t="45925" x="3092450" y="2768600"/>
          <p14:tracePt t="45942" x="3092450" y="2736850"/>
          <p14:tracePt t="45958" x="3092450" y="2692400"/>
          <p14:tracePt t="45975" x="3086100" y="2635250"/>
          <p14:tracePt t="45992" x="3067050" y="2603500"/>
          <p14:tracePt t="46008" x="3035300" y="2546350"/>
          <p14:tracePt t="46025" x="2990850" y="2501900"/>
          <p14:tracePt t="46042" x="2921000" y="2451100"/>
          <p14:tracePt t="46058" x="2870200" y="2419350"/>
          <p14:tracePt t="46064" x="2844800" y="2406650"/>
          <p14:tracePt t="46075" x="2825750" y="2400300"/>
          <p14:tracePt t="46092" x="2813050" y="2393950"/>
          <p14:tracePt t="46109" x="2800350" y="2393950"/>
          <p14:tracePt t="46125" x="2794000" y="2393950"/>
          <p14:tracePt t="46142" x="2774950" y="2393950"/>
          <p14:tracePt t="46158" x="2762250" y="2413000"/>
          <p14:tracePt t="46175" x="2743200" y="2438400"/>
          <p14:tracePt t="46192" x="2730500" y="2457450"/>
          <p14:tracePt t="46208" x="2717800" y="2495550"/>
          <p14:tracePt t="46225" x="2717800" y="2520950"/>
          <p14:tracePt t="46241" x="2717800" y="2559050"/>
          <p14:tracePt t="46258" x="2724150" y="2609850"/>
          <p14:tracePt t="46262" x="2730500" y="2628900"/>
          <p14:tracePt t="46274" x="2736850" y="2654300"/>
          <p14:tracePt t="46291" x="2755900" y="2686050"/>
          <p14:tracePt t="46295" x="2762250" y="2698750"/>
          <p14:tracePt t="46309" x="2768600" y="2711450"/>
          <p14:tracePt t="46325" x="2787650" y="2724150"/>
          <p14:tracePt t="46342" x="2806700" y="2730500"/>
          <p14:tracePt t="46358" x="2825750" y="2730500"/>
          <p14:tracePt t="46375" x="2870200" y="2730500"/>
          <p14:tracePt t="46391" x="2914650" y="2730500"/>
          <p14:tracePt t="46408" x="2952750" y="2717800"/>
          <p14:tracePt t="46414" x="2971800" y="2698750"/>
          <p14:tracePt t="46425" x="2978150" y="2679700"/>
          <p14:tracePt t="46441" x="2997200" y="2628900"/>
          <p14:tracePt t="46458" x="3003550" y="2590800"/>
          <p14:tracePt t="46474" x="3003550" y="2552700"/>
          <p14:tracePt t="46479" x="3003550" y="2546350"/>
          <p14:tracePt t="46491" x="3003550" y="2527300"/>
          <p14:tracePt t="46508" x="2984500" y="2501900"/>
          <p14:tracePt t="46510" x="2965450" y="2489200"/>
          <p14:tracePt t="46525" x="2895600" y="2457450"/>
          <p14:tracePt t="46541" x="2800350" y="2432050"/>
          <p14:tracePt t="46558" x="2736850" y="2419350"/>
          <p14:tracePt t="46574" x="2698750" y="2419350"/>
          <p14:tracePt t="46591" x="2679700" y="2419350"/>
          <p14:tracePt t="46608" x="2673350" y="2419350"/>
          <p14:tracePt t="46638" x="2660650" y="2419350"/>
          <p14:tracePt t="46646" x="2654300" y="2425700"/>
          <p14:tracePt t="46663" x="2654300" y="2432050"/>
          <p14:tracePt t="46674" x="2654300" y="2444750"/>
          <p14:tracePt t="46691" x="2654300" y="2482850"/>
          <p14:tracePt t="46708" x="2667000" y="2514600"/>
          <p14:tracePt t="46710" x="2673350" y="2527300"/>
          <p14:tracePt t="46725" x="2686050" y="2540000"/>
          <p14:tracePt t="46741" x="2698750" y="2546350"/>
          <p14:tracePt t="46757" x="0" y="0"/>
        </p14:tracePtLst>
        <p14:tracePtLst>
          <p14:tracePt t="47447" x="3333750" y="2730500"/>
          <p14:tracePt t="47495" x="3340100" y="2730500"/>
          <p14:tracePt t="47504" x="3359150" y="2736850"/>
          <p14:tracePt t="47511" x="3378200" y="2736850"/>
          <p14:tracePt t="47524" x="3409950" y="2743200"/>
          <p14:tracePt t="47541" x="3517900" y="2743200"/>
          <p14:tracePt t="47557" x="3625850" y="2743200"/>
          <p14:tracePt t="47574" x="3727450" y="2743200"/>
          <p14:tracePt t="47591" x="3848100" y="2743200"/>
          <p14:tracePt t="47608" x="3956050" y="2743200"/>
          <p14:tracePt t="47624" x="4038600" y="2743200"/>
          <p14:tracePt t="47641" x="4127500" y="2743200"/>
          <p14:tracePt t="47658" x="4191000" y="2743200"/>
          <p14:tracePt t="47662" x="4222750" y="2743200"/>
          <p14:tracePt t="47674" x="4254500" y="2743200"/>
          <p14:tracePt t="47691" x="4324350" y="2743200"/>
          <p14:tracePt t="47694" x="4356100" y="2743200"/>
          <p14:tracePt t="47708" x="4381500" y="2743200"/>
          <p14:tracePt t="47724" x="4413250" y="2743200"/>
          <p14:tracePt t="47741" x="4438650" y="2743200"/>
          <p14:tracePt t="47950" x="0" y="0"/>
        </p14:tracePtLst>
        <p14:tracePtLst>
          <p14:tracePt t="48455" x="4394200" y="2781300"/>
          <p14:tracePt t="48495" x="4406900" y="2781300"/>
          <p14:tracePt t="48503" x="4419600" y="2781300"/>
          <p14:tracePt t="48511" x="4445000" y="2781300"/>
          <p14:tracePt t="48524" x="4476750" y="2781300"/>
          <p14:tracePt t="48541" x="4648200" y="2781300"/>
          <p14:tracePt t="48557" x="4794250" y="2781300"/>
          <p14:tracePt t="48574" x="4933950" y="2781300"/>
          <p14:tracePt t="48590" x="5016500" y="2781300"/>
          <p14:tracePt t="48607" x="5060950" y="2781300"/>
          <p14:tracePt t="48624" x="5073650" y="2781300"/>
          <p14:tracePt t="48641" x="5086350" y="2781300"/>
          <p14:tracePt t="48657" x="5092700" y="2781300"/>
          <p14:tracePt t="48674" x="5099050" y="2781300"/>
          <p14:tracePt t="49023" x="5105400" y="2781300"/>
          <p14:tracePt t="49031" x="5111750" y="2781300"/>
          <p14:tracePt t="49040" x="5118100" y="2781300"/>
          <p14:tracePt t="49057" x="5149850" y="2787650"/>
          <p14:tracePt t="49074" x="5207000" y="2800350"/>
          <p14:tracePt t="49078" x="5232400" y="2806700"/>
          <p14:tracePt t="49090" x="5245100" y="2806700"/>
          <p14:tracePt t="49107" x="5283200" y="2813050"/>
          <p14:tracePt t="49124" x="5289550" y="2813050"/>
          <p14:tracePt t="49390" x="0" y="0"/>
        </p14:tracePtLst>
        <p14:tracePtLst>
          <p14:tracePt t="50591" x="6502400" y="2851150"/>
          <p14:tracePt t="50680" x="6521450" y="2851150"/>
          <p14:tracePt t="50687" x="6559550" y="2851150"/>
          <p14:tracePt t="50695" x="6635750" y="2851150"/>
          <p14:tracePt t="50707" x="6718300" y="2851150"/>
          <p14:tracePt t="50723" x="6927850" y="2851150"/>
          <p14:tracePt t="50740" x="7162800" y="2851150"/>
          <p14:tracePt t="50743" x="7264400" y="2851150"/>
          <p14:tracePt t="50757" x="7454900" y="2851150"/>
          <p14:tracePt t="50774" x="7600950" y="2851150"/>
          <p14:tracePt t="50790" x="7727950" y="2851150"/>
          <p14:tracePt t="50806" x="7861300" y="2851150"/>
          <p14:tracePt t="50823" x="7988300" y="2851150"/>
          <p14:tracePt t="50839" x="8134350" y="2851150"/>
          <p14:tracePt t="50856" x="8280400" y="2851150"/>
          <p14:tracePt t="50873" x="8362950" y="2857500"/>
          <p14:tracePt t="50889" x="8407400" y="2857500"/>
          <p14:tracePt t="50906" x="8420100" y="2857500"/>
          <p14:tracePt t="50923" x="8426450" y="2857500"/>
          <p14:tracePt t="50943" x="8432800" y="2857500"/>
          <p14:tracePt t="50957" x="8439150" y="2857500"/>
          <p14:tracePt t="50974" x="8451850" y="2857500"/>
          <p14:tracePt t="50990" x="8458200" y="2857500"/>
          <p14:tracePt t="51006" x="8470900" y="2857500"/>
          <p14:tracePt t="51270" x="0" y="0"/>
        </p14:tracePtLst>
        <p14:tracePtLst>
          <p14:tracePt t="52881" x="7747000" y="2508250"/>
          <p14:tracePt t="52887" x="7740650" y="2508250"/>
          <p14:tracePt t="52902" x="7740650" y="2520950"/>
          <p14:tracePt t="52910" x="7734300" y="2533650"/>
          <p14:tracePt t="52922" x="7734300" y="2540000"/>
          <p14:tracePt t="52940" x="7734300" y="2565400"/>
          <p14:tracePt t="52956" x="7734300" y="2603500"/>
          <p14:tracePt t="52958" x="7734300" y="2616200"/>
          <p14:tracePt t="52972" x="7734300" y="2641600"/>
          <p14:tracePt t="52989" x="7753350" y="2724150"/>
          <p14:tracePt t="53005" x="7804150" y="2774950"/>
          <p14:tracePt t="53022" x="7854950" y="2800350"/>
          <p14:tracePt t="53039" x="7924800" y="2819400"/>
          <p14:tracePt t="53056" x="8001000" y="2819400"/>
          <p14:tracePt t="53072" x="8108950" y="2819400"/>
          <p14:tracePt t="53089" x="8229600" y="2819400"/>
          <p14:tracePt t="53105" x="8356600" y="2819400"/>
          <p14:tracePt t="53122" x="8413750" y="2806700"/>
          <p14:tracePt t="53127" x="8432800" y="2800350"/>
          <p14:tracePt t="53139" x="8439150" y="2794000"/>
          <p14:tracePt t="53159" x="8439150" y="2787650"/>
          <p14:tracePt t="53173" x="8439150" y="2762250"/>
          <p14:tracePt t="53189" x="8439150" y="2724150"/>
          <p14:tracePt t="53205" x="8432800" y="2667000"/>
          <p14:tracePt t="53222" x="8407400" y="2609850"/>
          <p14:tracePt t="53239" x="8369300" y="2546350"/>
          <p14:tracePt t="53255" x="8324850" y="2495550"/>
          <p14:tracePt t="53272" x="8280400" y="2463800"/>
          <p14:tracePt t="53289" x="8248650" y="2451100"/>
          <p14:tracePt t="53305" x="8242300" y="2451100"/>
          <p14:tracePt t="53322" x="8229600" y="2451100"/>
          <p14:tracePt t="53339" x="8223250" y="2451100"/>
          <p14:tracePt t="53355" x="8216900" y="2451100"/>
          <p14:tracePt t="53357" x="8210550" y="2451100"/>
          <p14:tracePt t="53372" x="8204200" y="2451100"/>
          <p14:tracePt t="53389" x="8197850" y="2457450"/>
          <p14:tracePt t="53422" x="8185150" y="2476500"/>
          <p14:tracePt t="53439" x="8178800" y="2501900"/>
          <p14:tracePt t="53455" x="8178800" y="2533650"/>
          <p14:tracePt t="53472" x="8172450" y="2565400"/>
          <p14:tracePt t="53489" x="8166100" y="2590800"/>
          <p14:tracePt t="53505" x="8166100" y="2622550"/>
          <p14:tracePt t="53522" x="8166100" y="2641600"/>
          <p14:tracePt t="53525" x="8166100" y="2654300"/>
          <p14:tracePt t="53555" x="8166100" y="2667000"/>
          <p14:tracePt t="53572" x="8166100" y="2686050"/>
          <p14:tracePt t="53589" x="8166100" y="2717800"/>
          <p14:tracePt t="53605" x="8172450" y="2736850"/>
          <p14:tracePt t="53622" x="8191500" y="2762250"/>
          <p14:tracePt t="53639" x="8216900" y="2781300"/>
          <p14:tracePt t="53655" x="8248650" y="2794000"/>
          <p14:tracePt t="53672" x="8267700" y="2794000"/>
          <p14:tracePt t="53689" x="8280400" y="2794000"/>
          <p14:tracePt t="53705" x="8299450" y="2794000"/>
          <p14:tracePt t="53722" x="8331200" y="2787650"/>
          <p14:tracePt t="53739" x="8350250" y="2768600"/>
          <p14:tracePt t="53743" x="8362950" y="2755900"/>
          <p14:tracePt t="53755" x="8369300" y="2743200"/>
          <p14:tracePt t="53772" x="8382000" y="2717800"/>
          <p14:tracePt t="53789" x="8382000" y="2673350"/>
          <p14:tracePt t="53805" x="8382000" y="2622550"/>
          <p14:tracePt t="53822" x="8356600" y="2590800"/>
          <p14:tracePt t="53839" x="8331200" y="2565400"/>
          <p14:tracePt t="53855" x="8299450" y="2546350"/>
          <p14:tracePt t="53871" x="8280400" y="2540000"/>
          <p14:tracePt t="53888" x="8248650" y="2540000"/>
          <p14:tracePt t="53905" x="8210550" y="2540000"/>
          <p14:tracePt t="53922" x="8172450" y="2571750"/>
          <p14:tracePt t="53938" x="8140700" y="2616200"/>
          <p14:tracePt t="53955" x="8128000" y="2654300"/>
          <p14:tracePt t="53957" x="8121650" y="2673350"/>
          <p14:tracePt t="53972" x="8121650" y="2686050"/>
          <p14:tracePt t="53989" x="8121650" y="2711450"/>
          <p14:tracePt t="54085" x="0" y="0"/>
        </p14:tracePtLst>
        <p14:tracePtLst>
          <p14:tracePt t="55168" x="1416050" y="3003550"/>
          <p14:tracePt t="55175" x="1416050" y="3028950"/>
          <p14:tracePt t="55189" x="1422400" y="3086100"/>
          <p14:tracePt t="55205" x="1435100" y="3130550"/>
          <p14:tracePt t="55221" x="1454150" y="3168650"/>
          <p14:tracePt t="55238" x="1473200" y="3194050"/>
          <p14:tracePt t="55254" x="1492250" y="3219450"/>
          <p14:tracePt t="55271" x="1530350" y="3244850"/>
          <p14:tracePt t="55288" x="1606550" y="3270250"/>
          <p14:tracePt t="55304" x="1752600" y="3295650"/>
          <p14:tracePt t="55321" x="1911350" y="3314700"/>
          <p14:tracePt t="55338" x="2070100" y="3314700"/>
          <p14:tracePt t="55354" x="2184400" y="3314700"/>
          <p14:tracePt t="55358" x="2228850" y="3314700"/>
          <p14:tracePt t="55371" x="2254250" y="3302000"/>
          <p14:tracePt t="55388" x="2292350" y="3282950"/>
          <p14:tracePt t="55391" x="2305050" y="3270250"/>
          <p14:tracePt t="55405" x="2305050" y="3257550"/>
          <p14:tracePt t="55421" x="2311400" y="3225800"/>
          <p14:tracePt t="55438" x="2311400" y="3194050"/>
          <p14:tracePt t="55454" x="2305050" y="3155950"/>
          <p14:tracePt t="55471" x="2298700" y="3130550"/>
          <p14:tracePt t="55488" x="2279650" y="3111500"/>
          <p14:tracePt t="55505" x="2241550" y="3079750"/>
          <p14:tracePt t="55521" x="2203450" y="3054350"/>
          <p14:tracePt t="55538" x="2146300" y="3028950"/>
          <p14:tracePt t="55554" x="2114550" y="3009900"/>
          <p14:tracePt t="55571" x="2095500" y="3003550"/>
          <p14:tracePt t="55647" x="2082800" y="3003550"/>
          <p14:tracePt t="55687" x="2082800" y="3009900"/>
          <p14:tracePt t="55734" x="0" y="0"/>
        </p14:tracePtLst>
        <p14:tracePtLst>
          <p14:tracePt t="57558" x="4070350" y="2876550"/>
          <p14:tracePt t="57591" x="4064000" y="2876550"/>
          <p14:tracePt t="57607" x="4064000" y="2882900"/>
          <p14:tracePt t="57615" x="4064000" y="2889250"/>
          <p14:tracePt t="57622" x="4064000" y="2901950"/>
          <p14:tracePt t="57637" x="4064000" y="2940050"/>
          <p14:tracePt t="57654" x="4070350" y="3009900"/>
          <p14:tracePt t="57670" x="4089400" y="3079750"/>
          <p14:tracePt t="57687" x="4127500" y="3155950"/>
          <p14:tracePt t="57704" x="4184650" y="3219450"/>
          <p14:tracePt t="57721" x="4241800" y="3251200"/>
          <p14:tracePt t="57738" x="4292600" y="3263900"/>
          <p14:tracePt t="57743" x="4305300" y="3263900"/>
          <p14:tracePt t="57754" x="4324350" y="3263900"/>
          <p14:tracePt t="57771" x="4375150" y="3251200"/>
          <p14:tracePt t="57774" x="4400550" y="3232150"/>
          <p14:tracePt t="57788" x="4432300" y="3206750"/>
          <p14:tracePt t="57804" x="4476750" y="3149600"/>
          <p14:tracePt t="57821" x="4514850" y="3086100"/>
          <p14:tracePt t="57838" x="4527550" y="3060700"/>
          <p14:tracePt t="57854" x="4533900" y="3035300"/>
          <p14:tracePt t="57870" x="4533900" y="3016250"/>
          <p14:tracePt t="57887" x="4533900" y="2997200"/>
          <p14:tracePt t="57904" x="4527550" y="2984500"/>
          <p14:tracePt t="57921" x="4527550" y="2978150"/>
          <p14:tracePt t="57974" x="0" y="0"/>
        </p14:tracePtLst>
        <p14:tracePtLst>
          <p14:tracePt t="59761" x="5086350" y="2889250"/>
          <p14:tracePt t="59767" x="5073650" y="2889250"/>
          <p14:tracePt t="59774" x="5067300" y="2889250"/>
          <p14:tracePt t="59790" x="5054600" y="2889250"/>
          <p14:tracePt t="59803" x="5048250" y="2889250"/>
          <p14:tracePt t="59820" x="5041900" y="2908300"/>
          <p14:tracePt t="59837" x="5016500" y="2952750"/>
          <p14:tracePt t="59854" x="5003800" y="2984500"/>
          <p14:tracePt t="59870" x="5003800" y="3016250"/>
          <p14:tracePt t="59887" x="5003800" y="3060700"/>
          <p14:tracePt t="59903" x="5022850" y="3130550"/>
          <p14:tracePt t="59920" x="5054600" y="3181350"/>
          <p14:tracePt t="59937" x="5092700" y="3232150"/>
          <p14:tracePt t="59954" x="5130800" y="3257550"/>
          <p14:tracePt t="59958" x="5149850" y="3270250"/>
          <p14:tracePt t="59970" x="5162550" y="3282950"/>
          <p14:tracePt t="59986" x="5194300" y="3295650"/>
          <p14:tracePt t="59990" x="5213350" y="3302000"/>
          <p14:tracePt t="60003" x="5232400" y="3308350"/>
          <p14:tracePt t="60019" x="5302250" y="3314700"/>
          <p14:tracePt t="60037" x="5429250" y="3314700"/>
          <p14:tracePt t="60053" x="5480050" y="3302000"/>
          <p14:tracePt t="60069" x="5505450" y="3282950"/>
          <p14:tracePt t="60086" x="5530850" y="3257550"/>
          <p14:tracePt t="60103" x="5543550" y="3238500"/>
          <p14:tracePt t="60119" x="5549900" y="3219450"/>
          <p14:tracePt t="60136" x="5562600" y="3187700"/>
          <p14:tracePt t="60153" x="5562600" y="3162300"/>
          <p14:tracePt t="60170" x="5562600" y="3130550"/>
          <p14:tracePt t="60186" x="5562600" y="3098800"/>
          <p14:tracePt t="60203" x="5556250" y="3060700"/>
          <p14:tracePt t="60219" x="5549900" y="3035300"/>
          <p14:tracePt t="60221" x="5543550" y="3028950"/>
          <p14:tracePt t="60236" x="5537200" y="3009900"/>
          <p14:tracePt t="60253" x="5505450" y="2971800"/>
          <p14:tracePt t="60269" x="5467350" y="2946400"/>
          <p14:tracePt t="60286" x="5403850" y="2908300"/>
          <p14:tracePt t="60303" x="5308600" y="2876550"/>
          <p14:tracePt t="60319" x="5232400" y="2863850"/>
          <p14:tracePt t="60336" x="5175250" y="2863850"/>
          <p14:tracePt t="60353" x="5111750" y="2863850"/>
          <p14:tracePt t="60370" x="5048250" y="2870200"/>
          <p14:tracePt t="60373" x="5029200" y="2876550"/>
          <p14:tracePt t="60387" x="5003800" y="2882900"/>
          <p14:tracePt t="60403" x="4946650" y="2908300"/>
          <p14:tracePt t="60420" x="4914900" y="2927350"/>
          <p14:tracePt t="60422" x="4895850" y="2933700"/>
          <p14:tracePt t="60437" x="4876800" y="2952750"/>
          <p14:tracePt t="60453" x="4851400" y="2971800"/>
          <p14:tracePt t="60470" x="4838700" y="3009900"/>
          <p14:tracePt t="60487" x="4826000" y="3048000"/>
          <p14:tracePt t="60503" x="4819650" y="3092450"/>
          <p14:tracePt t="60520" x="4819650" y="3136900"/>
          <p14:tracePt t="60536" x="4826000" y="3194050"/>
          <p14:tracePt t="60553" x="4845050" y="3232150"/>
          <p14:tracePt t="60570" x="4895850" y="3276600"/>
          <p14:tracePt t="60587" x="4978400" y="3321050"/>
          <p14:tracePt t="60590" x="5035550" y="3346450"/>
          <p14:tracePt t="60603" x="5099050" y="3371850"/>
          <p14:tracePt t="60620" x="5264150" y="3397250"/>
          <p14:tracePt t="60637" x="5505450" y="3397250"/>
          <p14:tracePt t="60653" x="5607050" y="3365500"/>
          <p14:tracePt t="60669" x="5664200" y="3321050"/>
          <p14:tracePt t="60686" x="5689600" y="3289300"/>
          <p14:tracePt t="60703" x="5702300" y="3244850"/>
          <p14:tracePt t="60720" x="5702300" y="3187700"/>
          <p14:tracePt t="60736" x="5702300" y="3136900"/>
          <p14:tracePt t="60753" x="5695950" y="3079750"/>
          <p14:tracePt t="60770" x="5689600" y="3041650"/>
          <p14:tracePt t="60774" x="5683250" y="3022600"/>
          <p14:tracePt t="60787" x="5670550" y="3003550"/>
          <p14:tracePt t="60804" x="5645150" y="2978150"/>
          <p14:tracePt t="60821" x="5588000" y="2933700"/>
          <p14:tracePt t="60837" x="5518150" y="2908300"/>
          <p14:tracePt t="60854" x="5429250" y="2882900"/>
          <p14:tracePt t="60870" x="5327650" y="2857500"/>
          <p14:tracePt t="60887" x="5251450" y="2857500"/>
          <p14:tracePt t="60903" x="5207000" y="2857500"/>
          <p14:tracePt t="60920" x="5162550" y="2863850"/>
          <p14:tracePt t="60936" x="5137150" y="2895600"/>
          <p14:tracePt t="60953" x="5111750" y="2940050"/>
          <p14:tracePt t="60970" x="5086350" y="2990850"/>
          <p14:tracePt t="60986" x="5073650" y="3048000"/>
          <p14:tracePt t="60991" x="5073650" y="3073400"/>
          <p14:tracePt t="61003" x="5073650" y="3105150"/>
          <p14:tracePt t="61020" x="5073650" y="3162300"/>
          <p14:tracePt t="61025" x="5086350" y="3181350"/>
          <p14:tracePt t="61037" x="5118100" y="3206750"/>
          <p14:tracePt t="61053" x="5162550" y="3232150"/>
          <p14:tracePt t="61070" x="5251450" y="3257550"/>
          <p14:tracePt t="61086" x="5372100" y="3270250"/>
          <p14:tracePt t="61103" x="5511800" y="3270250"/>
          <p14:tracePt t="61120" x="5619750" y="3244850"/>
          <p14:tracePt t="61136" x="5670550" y="3206750"/>
          <p14:tracePt t="61153" x="5683250" y="3168650"/>
          <p14:tracePt t="61170" x="5683250" y="3124200"/>
          <p14:tracePt t="61174" x="5683250" y="3098800"/>
          <p14:tracePt t="61186" x="5676900" y="3073400"/>
          <p14:tracePt t="61203" x="5651500" y="3028950"/>
          <p14:tracePt t="61221" x="5594350" y="2990850"/>
          <p14:tracePt t="61223" x="5556250" y="2978150"/>
          <p14:tracePt t="61237" x="5448300" y="2946400"/>
          <p14:tracePt t="61253" x="5314950" y="2921000"/>
          <p14:tracePt t="61269" x="5207000" y="2914650"/>
          <p14:tracePt t="61286" x="5149850" y="2914650"/>
          <p14:tracePt t="61303" x="5124450" y="2914650"/>
          <p14:tracePt t="61320" x="5111750" y="2946400"/>
          <p14:tracePt t="61336" x="5105400" y="2984500"/>
          <p14:tracePt t="61353" x="5105400" y="3028950"/>
          <p14:tracePt t="61370" x="5111750" y="3067050"/>
          <p14:tracePt t="61386" x="5143500" y="3098800"/>
          <p14:tracePt t="61390" x="5168900" y="3117850"/>
          <p14:tracePt t="61403" x="5207000" y="3143250"/>
          <p14:tracePt t="61420" x="5308600" y="3200400"/>
          <p14:tracePt t="61422" x="5378450" y="3225800"/>
          <p14:tracePt t="61436" x="5454650" y="3238500"/>
          <p14:tracePt t="61453" x="5626100" y="3263900"/>
          <p14:tracePt t="61469" x="5683250" y="3263900"/>
          <p14:tracePt t="61486" x="5702300" y="3251200"/>
          <p14:tracePt t="61503" x="5702300" y="3219450"/>
          <p14:tracePt t="61520" x="5702300" y="3194050"/>
          <p14:tracePt t="61536" x="5702300" y="3162300"/>
          <p14:tracePt t="61552" x="5689600" y="3149600"/>
          <p14:tracePt t="61569" x="5689600" y="3143250"/>
          <p14:tracePt t="61602" x="5689600" y="3136900"/>
          <p14:tracePt t="61725" x="0" y="0"/>
        </p14:tracePtLst>
        <p14:tracePtLst>
          <p14:tracePt t="69495" x="8274050" y="3568700"/>
          <p14:tracePt t="69550" x="8274050" y="3575050"/>
          <p14:tracePt t="69558" x="8274050" y="3594100"/>
          <p14:tracePt t="69566" x="8274050" y="3625850"/>
          <p14:tracePt t="69583" x="8274050" y="3740150"/>
          <p14:tracePt t="69599" x="8274050" y="3886200"/>
          <p14:tracePt t="69616" x="8274050" y="4070350"/>
          <p14:tracePt t="69633" x="8274050" y="4248150"/>
          <p14:tracePt t="69649" x="8286750" y="4375150"/>
          <p14:tracePt t="69666" x="8299450" y="4508500"/>
          <p14:tracePt t="69683" x="8331200" y="4610100"/>
          <p14:tracePt t="69699" x="8362950" y="4686300"/>
          <p14:tracePt t="69716" x="8388350" y="4749800"/>
          <p14:tracePt t="69733" x="8420100" y="4813300"/>
          <p14:tracePt t="69749" x="8445500" y="4857750"/>
          <p14:tracePt t="69766" x="8477250" y="4908550"/>
          <p14:tracePt t="69783" x="8547100" y="4965700"/>
          <p14:tracePt t="69799" x="8642350" y="5022850"/>
          <p14:tracePt t="69816" x="8743950" y="5073650"/>
          <p14:tracePt t="69832" x="8832850" y="5099050"/>
          <p14:tracePt t="69849" x="8902700" y="5124450"/>
          <p14:tracePt t="69866" x="8959850" y="5130800"/>
          <p14:tracePt t="69883" x="9023350" y="5130800"/>
          <p14:tracePt t="69899" x="9086850" y="5105400"/>
          <p14:tracePt t="69916" x="9169400" y="5054600"/>
          <p14:tracePt t="69933" x="9309100" y="4984750"/>
          <p14:tracePt t="69949" x="9378950" y="4959350"/>
          <p14:tracePt t="69966" x="9442450" y="4914900"/>
          <p14:tracePt t="69982" x="9486900" y="4876800"/>
          <p14:tracePt t="69999" x="9518650" y="4813300"/>
          <p14:tracePt t="70016" x="9531350" y="4756150"/>
          <p14:tracePt t="70032" x="9537700" y="4692650"/>
          <p14:tracePt t="70049" x="9537700" y="4622800"/>
          <p14:tracePt t="70066" x="9537700" y="4559300"/>
          <p14:tracePt t="70082" x="9537700" y="4495800"/>
          <p14:tracePt t="70099" x="9537700" y="4419600"/>
          <p14:tracePt t="70116" x="9537700" y="4318000"/>
          <p14:tracePt t="70133" x="9505950" y="4184650"/>
          <p14:tracePt t="70149" x="9486900" y="4114800"/>
          <p14:tracePt t="70166" x="9455150" y="4044950"/>
          <p14:tracePt t="70183" x="9436100" y="3994150"/>
          <p14:tracePt t="70199" x="9410700" y="3943350"/>
          <p14:tracePt t="70216" x="9391650" y="3905250"/>
          <p14:tracePt t="70233" x="9353550" y="3854450"/>
          <p14:tracePt t="70249" x="9328150" y="3797300"/>
          <p14:tracePt t="70266" x="9277350" y="3746500"/>
          <p14:tracePt t="70283" x="9220200" y="3689350"/>
          <p14:tracePt t="70300" x="9150350" y="3644900"/>
          <p14:tracePt t="70303" x="9112250" y="3625850"/>
          <p14:tracePt t="70316" x="9086850" y="3613150"/>
          <p14:tracePt t="70333" x="8978900" y="3568700"/>
          <p14:tracePt t="70350" x="8909050" y="3556000"/>
          <p14:tracePt t="70366" x="8832850" y="3543300"/>
          <p14:tracePt t="70383" x="8731250" y="3543300"/>
          <p14:tracePt t="70400" x="8629650" y="3543300"/>
          <p14:tracePt t="70416" x="8515350" y="3549650"/>
          <p14:tracePt t="70433" x="8426450" y="3568700"/>
          <p14:tracePt t="70449" x="8362950" y="3581400"/>
          <p14:tracePt t="70466" x="8331200" y="3587750"/>
          <p14:tracePt t="70483" x="8299450" y="3600450"/>
          <p14:tracePt t="70486" x="8286750" y="3606800"/>
          <p14:tracePt t="70500" x="8280400" y="3606800"/>
          <p14:tracePt t="70517" x="8267700" y="3632200"/>
          <p14:tracePt t="70533" x="8242300" y="3683000"/>
          <p14:tracePt t="70549" x="8229600" y="3759200"/>
          <p14:tracePt t="70566" x="8210550" y="3873500"/>
          <p14:tracePt t="70583" x="8197850" y="3981450"/>
          <p14:tracePt t="70600" x="8197850" y="4057650"/>
          <p14:tracePt t="70616" x="8197850" y="4140200"/>
          <p14:tracePt t="70633" x="8197850" y="4210050"/>
          <p14:tracePt t="70649" x="8197850" y="4273550"/>
          <p14:tracePt t="70666" x="8210550" y="4324350"/>
          <p14:tracePt t="70683" x="8223250" y="4394200"/>
          <p14:tracePt t="70699" x="8235950" y="4464050"/>
          <p14:tracePt t="70716" x="8261350" y="4552950"/>
          <p14:tracePt t="70719" x="8267700" y="4584700"/>
          <p14:tracePt t="70733" x="8286750" y="4648200"/>
          <p14:tracePt t="70749" x="8305800" y="4692650"/>
          <p14:tracePt t="70766" x="8318500" y="4711700"/>
          <p14:tracePt t="70783" x="8324850" y="4730750"/>
          <p14:tracePt t="70800" x="8331200" y="4743450"/>
          <p14:tracePt t="70816" x="8343900" y="4762500"/>
          <p14:tracePt t="70833" x="8350250" y="4781550"/>
          <p14:tracePt t="70849" x="8362950" y="4794250"/>
          <p14:tracePt t="70866" x="8382000" y="4806950"/>
          <p14:tracePt t="70883" x="8407400" y="4826000"/>
          <p14:tracePt t="70886" x="8413750" y="4838700"/>
          <p14:tracePt t="70900" x="8432800" y="4845050"/>
          <p14:tracePt t="70917" x="8521700" y="4908550"/>
          <p14:tracePt t="70933" x="8597900" y="4953000"/>
          <p14:tracePt t="70950" x="8674100" y="4997450"/>
          <p14:tracePt t="70966" x="8718550" y="5016500"/>
          <p14:tracePt t="70983" x="8718550" y="5022850"/>
          <p14:tracePt t="71064" x="8731250" y="5022850"/>
          <p14:tracePt t="71071" x="8737600" y="5016500"/>
          <p14:tracePt t="71083" x="8737600" y="5010150"/>
          <p14:tracePt t="71100" x="8743950" y="4972050"/>
          <p14:tracePt t="71105" x="8743950" y="4953000"/>
          <p14:tracePt t="71117" x="8756650" y="4895850"/>
          <p14:tracePt t="71133" x="8756650" y="4864100"/>
          <p14:tracePt t="71150" x="8756650" y="4826000"/>
          <p14:tracePt t="71166" x="8756650" y="4800600"/>
          <p14:tracePt t="71183" x="8756650" y="4781550"/>
          <p14:tracePt t="71200" x="8756650" y="4749800"/>
          <p14:tracePt t="71217" x="8750300" y="4692650"/>
          <p14:tracePt t="71232" x="8737600" y="4648200"/>
          <p14:tracePt t="71232" x="0" y="0"/>
        </p14:tracePtLst>
        <p14:tracePtLst>
          <p14:tracePt t="71777" x="8388350" y="3822700"/>
          <p14:tracePt t="71786" x="8382000" y="3822700"/>
          <p14:tracePt t="71799" x="8369300" y="3822700"/>
          <p14:tracePt t="71816" x="8356600" y="3829050"/>
          <p14:tracePt t="71822" x="8343900" y="3848100"/>
          <p14:tracePt t="71833" x="8343900" y="3867150"/>
          <p14:tracePt t="71850" x="8331200" y="3905250"/>
          <p14:tracePt t="71854" x="8331200" y="3917950"/>
          <p14:tracePt t="71866" x="8331200" y="3937000"/>
          <p14:tracePt t="71882" x="8331200" y="3981450"/>
          <p14:tracePt t="71899" x="8337550" y="4013200"/>
          <p14:tracePt t="71902" x="8350250" y="4032250"/>
          <p14:tracePt t="71916" x="8362950" y="4051300"/>
          <p14:tracePt t="71933" x="8413750" y="4108450"/>
          <p14:tracePt t="71949" x="8477250" y="4133850"/>
          <p14:tracePt t="71965" x="8534400" y="4146550"/>
          <p14:tracePt t="71982" x="8572500" y="4146550"/>
          <p14:tracePt t="71999" x="8636000" y="4140200"/>
          <p14:tracePt t="72016" x="8661400" y="4121150"/>
          <p14:tracePt t="72032" x="8680450" y="4102100"/>
          <p14:tracePt t="72049" x="8680450" y="4089400"/>
          <p14:tracePt t="72065" x="8680450" y="4070350"/>
          <p14:tracePt t="72082" x="8680450" y="4044950"/>
          <p14:tracePt t="72099" x="8686800" y="4006850"/>
          <p14:tracePt t="72102" x="8686800" y="3994150"/>
          <p14:tracePt t="72116" x="8686800" y="3975100"/>
          <p14:tracePt t="72133" x="8680450" y="3930650"/>
          <p14:tracePt t="72149" x="8674100" y="3905250"/>
          <p14:tracePt t="72165" x="8667750" y="3892550"/>
          <p14:tracePt t="72182" x="8661400" y="3879850"/>
          <p14:tracePt t="72199" x="8655050" y="3873500"/>
          <p14:tracePt t="72215" x="8648700" y="3860800"/>
          <p14:tracePt t="72232" x="8636000" y="3854450"/>
          <p14:tracePt t="72249" x="8629650" y="3841750"/>
          <p14:tracePt t="72265" x="8616950" y="3835400"/>
          <p14:tracePt t="72282" x="8604250" y="3822700"/>
          <p14:tracePt t="72299" x="8597900" y="3822700"/>
          <p14:tracePt t="72333" x="8585200" y="3816350"/>
          <p14:tracePt t="72350" x="8572500" y="3810000"/>
          <p14:tracePt t="72366" x="8553450" y="3803650"/>
          <p14:tracePt t="72382" x="8534400" y="3797300"/>
          <p14:tracePt t="72399" x="8509000" y="3797300"/>
          <p14:tracePt t="72416" x="8489950" y="3797300"/>
          <p14:tracePt t="72432" x="8470900" y="3797300"/>
          <p14:tracePt t="72449" x="8451850" y="3797300"/>
          <p14:tracePt t="72465" x="8420100" y="3797300"/>
          <p14:tracePt t="72482" x="8401050" y="3822700"/>
          <p14:tracePt t="72487" x="8401050" y="3835400"/>
          <p14:tracePt t="72499" x="8388350" y="3841750"/>
          <p14:tracePt t="72515" x="8375650" y="3873500"/>
          <p14:tracePt t="72533" x="8356600" y="3905250"/>
          <p14:tracePt t="72550" x="8356600" y="3917950"/>
          <p14:tracePt t="72566" x="8356600" y="3937000"/>
          <p14:tracePt t="72582" x="8356600" y="3956050"/>
          <p14:tracePt t="72599" x="8356600" y="3981450"/>
          <p14:tracePt t="72615" x="8362950" y="4019550"/>
          <p14:tracePt t="72632" x="8382000" y="4044950"/>
          <p14:tracePt t="72649" x="8401050" y="4070350"/>
          <p14:tracePt t="72665" x="8420100" y="4083050"/>
          <p14:tracePt t="72682" x="8464550" y="4095750"/>
          <p14:tracePt t="72686" x="8489950" y="4095750"/>
          <p14:tracePt t="72699" x="8528050" y="4095750"/>
          <p14:tracePt t="72715" x="8623300" y="4095750"/>
          <p14:tracePt t="72719" x="8680450" y="4095750"/>
          <p14:tracePt t="72733" x="8731250" y="4083050"/>
          <p14:tracePt t="72750" x="8743950" y="4070350"/>
          <p14:tracePt t="72765" x="8756650" y="4057650"/>
          <p14:tracePt t="72782" x="8756650" y="4038600"/>
          <p14:tracePt t="72799" x="8756650" y="4006850"/>
          <p14:tracePt t="72816" x="8756650" y="3975100"/>
          <p14:tracePt t="72833" x="8743950" y="3949700"/>
          <p14:tracePt t="72849" x="8737600" y="3930650"/>
          <p14:tracePt t="72853" x="8731250" y="3924300"/>
          <p14:tracePt t="72865" x="8731250" y="3917950"/>
          <p14:tracePt t="72882" x="8724900" y="3898900"/>
          <p14:tracePt t="72886" x="8718550" y="3886200"/>
          <p14:tracePt t="72899" x="8712200" y="3879850"/>
          <p14:tracePt t="72915" x="8705850" y="3860800"/>
          <p14:tracePt t="72933" x="8680450" y="3841750"/>
          <p14:tracePt t="72950" x="8661400" y="3835400"/>
          <p14:tracePt t="72966" x="8655050" y="3822700"/>
          <p14:tracePt t="72982" x="8648700" y="3822700"/>
          <p14:tracePt t="72999" x="8642350" y="3816350"/>
          <p14:tracePt t="73016" x="8629650" y="3816350"/>
          <p14:tracePt t="73032" x="8623300" y="3816350"/>
          <p14:tracePt t="73049" x="8610600" y="3816350"/>
          <p14:tracePt t="73065" x="8597900" y="3816350"/>
          <p14:tracePt t="73082" x="8591550" y="3816350"/>
          <p14:tracePt t="73099" x="8578850" y="3816350"/>
          <p14:tracePt t="73173" x="0" y="0"/>
        </p14:tracePtLst>
        <p14:tracePtLst>
          <p14:tracePt t="73656" x="8369300" y="4292600"/>
          <p14:tracePt t="73712" x="8362950" y="4292600"/>
          <p14:tracePt t="73728" x="8362950" y="4305300"/>
          <p14:tracePt t="73739" x="8362950" y="4324350"/>
          <p14:tracePt t="73750" x="8369300" y="4362450"/>
          <p14:tracePt t="73766" x="8388350" y="4406900"/>
          <p14:tracePt t="73782" x="8420100" y="4451350"/>
          <p14:tracePt t="73799" x="8483600" y="4495800"/>
          <p14:tracePt t="73815" x="8597900" y="4527550"/>
          <p14:tracePt t="73832" x="8705850" y="4546600"/>
          <p14:tracePt t="73849" x="8782050" y="4546600"/>
          <p14:tracePt t="73865" x="8845550" y="4527550"/>
          <p14:tracePt t="73882" x="8877300" y="4483100"/>
          <p14:tracePt t="73885" x="8883650" y="4457700"/>
          <p14:tracePt t="73899" x="8890000" y="4425950"/>
          <p14:tracePt t="73915" x="8890000" y="4362450"/>
          <p14:tracePt t="73932" x="8890000" y="4292600"/>
          <p14:tracePt t="73934" x="8890000" y="4279900"/>
          <p14:tracePt t="73949" x="8877300" y="4241800"/>
          <p14:tracePt t="73965" x="8877300" y="4235450"/>
          <p14:tracePt t="73982" x="8870950" y="4216400"/>
          <p14:tracePt t="73999" x="8858250" y="4203700"/>
          <p14:tracePt t="74015" x="8845550" y="4197350"/>
          <p14:tracePt t="74032" x="8832850" y="4184650"/>
          <p14:tracePt t="74049" x="8832850" y="4178300"/>
          <p14:tracePt t="74102" x="0" y="0"/>
        </p14:tracePtLst>
        <p14:tracePtLst>
          <p14:tracePt t="74513" x="8382000" y="4686300"/>
          <p14:tracePt t="74526" x="8369300" y="4692650"/>
          <p14:tracePt t="74537" x="8362950" y="4705350"/>
          <p14:tracePt t="74549" x="8356600" y="4730750"/>
          <p14:tracePt t="74565" x="8343900" y="4756150"/>
          <p14:tracePt t="74581" x="8343900" y="4775200"/>
          <p14:tracePt t="74598" x="8343900" y="4794250"/>
          <p14:tracePt t="74615" x="8343900" y="4819650"/>
          <p14:tracePt t="74631" x="8362950" y="4838700"/>
          <p14:tracePt t="74648" x="8407400" y="4857750"/>
          <p14:tracePt t="74665" x="8496300" y="4870450"/>
          <p14:tracePt t="74682" x="8616950" y="4889500"/>
          <p14:tracePt t="74685" x="8667750" y="4889500"/>
          <p14:tracePt t="74698" x="8731250" y="4889500"/>
          <p14:tracePt t="74715" x="8851900" y="4889500"/>
          <p14:tracePt t="74719" x="8902700" y="4889500"/>
          <p14:tracePt t="74732" x="8928100" y="4876800"/>
          <p14:tracePt t="74749" x="8959850" y="4857750"/>
          <p14:tracePt t="74765" x="8966200" y="4826000"/>
          <p14:tracePt t="74782" x="8966200" y="4787900"/>
          <p14:tracePt t="74798" x="8940800" y="4749800"/>
          <p14:tracePt t="74815" x="8915400" y="4724400"/>
          <p14:tracePt t="74831" x="8890000" y="4705350"/>
          <p14:tracePt t="74848" x="8858250" y="4686300"/>
          <p14:tracePt t="74865" x="8832850" y="4673600"/>
          <p14:tracePt t="74881" x="8813800" y="4667250"/>
          <p14:tracePt t="74898" x="8788400" y="4654550"/>
          <p14:tracePt t="74901" x="8775700" y="4648200"/>
          <p14:tracePt t="74931" x="8763000" y="4641850"/>
          <p14:tracePt t="74948" x="8743950" y="4635500"/>
          <p14:tracePt t="74999" x="8737600" y="4635500"/>
          <p14:tracePt t="75024" x="8731250" y="4635500"/>
          <p14:tracePt t="75047" x="8724900" y="4635500"/>
          <p14:tracePt t="75055" x="8718550" y="4635500"/>
          <p14:tracePt t="75065" x="8705850" y="4635500"/>
          <p14:tracePt t="75081" x="8661400" y="4635500"/>
          <p14:tracePt t="75098" x="8616950" y="4635500"/>
          <p14:tracePt t="75101" x="8597900" y="4635500"/>
          <p14:tracePt t="75114" x="8578850" y="4635500"/>
          <p14:tracePt t="75131" x="8547100" y="4635500"/>
          <p14:tracePt t="75148" x="8528050" y="4648200"/>
          <p14:tracePt t="75151" x="8515350" y="4654550"/>
          <p14:tracePt t="75165" x="8489950" y="4679950"/>
          <p14:tracePt t="75181" x="8477250" y="4711700"/>
          <p14:tracePt t="75198" x="8464550" y="4749800"/>
          <p14:tracePt t="75214" x="8451850" y="4781550"/>
          <p14:tracePt t="75231" x="8445500" y="4806950"/>
          <p14:tracePt t="75248" x="8445500" y="4838700"/>
          <p14:tracePt t="75264" x="8445500" y="4876800"/>
          <p14:tracePt t="75281" x="8470900" y="4921250"/>
          <p14:tracePt t="75298" x="8509000" y="4965700"/>
          <p14:tracePt t="75314" x="8540750" y="4991100"/>
          <p14:tracePt t="75331" x="8585200" y="5010150"/>
          <p14:tracePt t="75333" x="8610600" y="5016500"/>
          <p14:tracePt t="75347" x="8623300" y="5016500"/>
          <p14:tracePt t="75365" x="8674100" y="5016500"/>
          <p14:tracePt t="75381" x="8686800" y="4997450"/>
          <p14:tracePt t="75398" x="8705850" y="4972050"/>
          <p14:tracePt t="75415" x="8724900" y="4933950"/>
          <p14:tracePt t="75431" x="8750300" y="4902200"/>
          <p14:tracePt t="75448" x="8775700" y="4851400"/>
          <p14:tracePt t="75464" x="8788400" y="4800600"/>
          <p14:tracePt t="75481" x="8788400" y="4775200"/>
          <p14:tracePt t="75498" x="8788400" y="4743450"/>
          <p14:tracePt t="75502" x="8788400" y="4737100"/>
          <p14:tracePt t="75514" x="8788400" y="4724400"/>
          <p14:tracePt t="75531" x="8788400" y="4718050"/>
          <p14:tracePt t="75548" x="8782050" y="4699000"/>
          <p14:tracePt t="75565" x="8763000" y="4686300"/>
          <p14:tracePt t="75581" x="8718550" y="4667250"/>
          <p14:tracePt t="75598" x="8636000" y="4641850"/>
          <p14:tracePt t="75614" x="8572500" y="4622800"/>
          <p14:tracePt t="75631" x="8540750" y="4616450"/>
          <p14:tracePt t="75648" x="8528050" y="4616450"/>
          <p14:tracePt t="75712" x="8521700" y="4616450"/>
          <p14:tracePt t="75722" x="8515350" y="4622800"/>
          <p14:tracePt t="75732" x="8509000" y="4641850"/>
          <p14:tracePt t="75748" x="8509000" y="4679950"/>
          <p14:tracePt t="75764" x="8515350" y="4768850"/>
          <p14:tracePt t="75766" x="8521700" y="4800600"/>
          <p14:tracePt t="75781" x="8547100" y="4876800"/>
          <p14:tracePt t="75798" x="8591550" y="4927600"/>
          <p14:tracePt t="75814" x="8623300" y="4959350"/>
          <p14:tracePt t="75831" x="8655050" y="4978400"/>
          <p14:tracePt t="75848" x="8667750" y="4984750"/>
          <p14:tracePt t="75881" x="8686800" y="4984750"/>
          <p14:tracePt t="75898" x="8737600" y="4965700"/>
          <p14:tracePt t="75915" x="8782050" y="4914900"/>
          <p14:tracePt t="75932" x="8820150" y="4864100"/>
          <p14:tracePt t="75935" x="8832850" y="4845050"/>
          <p14:tracePt t="75952" x="8839200" y="4819650"/>
          <p14:tracePt t="75968" x="8839200" y="4806950"/>
          <p14:tracePt t="75982" x="8839200" y="4794250"/>
          <p14:tracePt t="75998" x="8839200" y="4787900"/>
          <p14:tracePt t="76014" x="8839200" y="4775200"/>
          <p14:tracePt t="76031" x="8832850" y="4768850"/>
          <p14:tracePt t="76048" x="8826500" y="4762500"/>
          <p14:tracePt t="76064" x="8820150" y="4756150"/>
          <p14:tracePt t="76081" x="8801100" y="4749800"/>
          <p14:tracePt t="76350" x="0" y="0"/>
        </p14:tracePtLst>
        <p14:tracePtLst>
          <p14:tracePt t="77032" x="8928100" y="4076700"/>
          <p14:tracePt t="77127" x="8934450" y="4076700"/>
          <p14:tracePt t="77136" x="8959850" y="4076700"/>
          <p14:tracePt t="77148" x="8997950" y="4076700"/>
          <p14:tracePt t="77165" x="9061450" y="4076700"/>
          <p14:tracePt t="77182" x="9169400" y="4076700"/>
          <p14:tracePt t="77198" x="9201150" y="4076700"/>
          <p14:tracePt t="77374" x="0" y="0"/>
        </p14:tracePtLst>
        <p14:tracePtLst>
          <p14:tracePt t="78472" x="8293100" y="3765550"/>
          <p14:tracePt t="78488" x="8293100" y="3778250"/>
          <p14:tracePt t="78503" x="8293100" y="3790950"/>
          <p14:tracePt t="78514" x="8293100" y="3797300"/>
          <p14:tracePt t="78531" x="8293100" y="3822700"/>
          <p14:tracePt t="78547" x="8293100" y="3848100"/>
          <p14:tracePt t="78550" x="8293100" y="3854450"/>
          <p14:tracePt t="78564" x="8293100" y="3873500"/>
          <p14:tracePt t="78581" x="8299450" y="3930650"/>
          <p14:tracePt t="78597" x="8324850" y="3968750"/>
          <p14:tracePt t="78613" x="8350250" y="4000500"/>
          <p14:tracePt t="78630" x="8382000" y="4019550"/>
          <p14:tracePt t="78647" x="8420100" y="4038600"/>
          <p14:tracePt t="78663" x="8451850" y="4057650"/>
          <p14:tracePt t="78680" x="8515350" y="4070350"/>
          <p14:tracePt t="78697" x="8572500" y="4083050"/>
          <p14:tracePt t="78713" x="8610600" y="4083050"/>
          <p14:tracePt t="78730" x="8661400" y="4083050"/>
          <p14:tracePt t="78734" x="8686800" y="4083050"/>
          <p14:tracePt t="78747" x="8699500" y="4076700"/>
          <p14:tracePt t="78763" x="8724900" y="4057650"/>
          <p14:tracePt t="78780" x="8737600" y="4032250"/>
          <p14:tracePt t="78782" x="8737600" y="4019550"/>
          <p14:tracePt t="78797" x="8743950" y="3987800"/>
          <p14:tracePt t="78813" x="8743950" y="3956050"/>
          <p14:tracePt t="78830" x="8743950" y="3917950"/>
          <p14:tracePt t="78847" x="8731250" y="3898900"/>
          <p14:tracePt t="78863" x="8724900" y="3886200"/>
          <p14:tracePt t="78880" x="8712200" y="3873500"/>
          <p14:tracePt t="78897" x="8693150" y="3860800"/>
          <p14:tracePt t="78914" x="8667750" y="3841750"/>
          <p14:tracePt t="78931" x="8629650" y="3822700"/>
          <p14:tracePt t="78934" x="8610600" y="3810000"/>
          <p14:tracePt t="78947" x="8585200" y="3803650"/>
          <p14:tracePt t="78963" x="8553450" y="3790950"/>
          <p14:tracePt t="78980" x="8540750" y="3790950"/>
          <p14:tracePt t="78981" x="8534400" y="3790950"/>
          <p14:tracePt t="78996" x="8528050" y="3790950"/>
          <p14:tracePt t="79030" x="8521700" y="3790950"/>
          <p14:tracePt t="79047" x="8509000" y="3790950"/>
          <p14:tracePt t="79063" x="8483600" y="3803650"/>
          <p14:tracePt t="79080" x="8464550" y="3829050"/>
          <p14:tracePt t="79097" x="8439150" y="3854450"/>
          <p14:tracePt t="79113" x="8413750" y="3892550"/>
          <p14:tracePt t="79130" x="8401050" y="3924300"/>
          <p14:tracePt t="79133" x="8394700" y="3943350"/>
          <p14:tracePt t="79147" x="8388350" y="3968750"/>
          <p14:tracePt t="79163" x="8382000" y="4000500"/>
          <p14:tracePt t="79180" x="8375650" y="4051300"/>
          <p14:tracePt t="79182" x="8375650" y="4070350"/>
          <p14:tracePt t="79197" x="8375650" y="4095750"/>
          <p14:tracePt t="79213" x="8382000" y="4127500"/>
          <p14:tracePt t="79230" x="8407400" y="4140200"/>
          <p14:tracePt t="79247" x="8420100" y="4146550"/>
          <p14:tracePt t="79263" x="8451850" y="4146550"/>
          <p14:tracePt t="79280" x="8496300" y="4133850"/>
          <p14:tracePt t="79296" x="8534400" y="4095750"/>
          <p14:tracePt t="79313" x="8559800" y="4057650"/>
          <p14:tracePt t="79330" x="8578850" y="4013200"/>
          <p14:tracePt t="79333" x="8585200" y="3994150"/>
          <p14:tracePt t="79347" x="8585200" y="3981450"/>
          <p14:tracePt t="79363" x="8585200" y="3968750"/>
          <p14:tracePt t="79380" x="8585200" y="3962400"/>
          <p14:tracePt t="79478" x="0" y="0"/>
        </p14:tracePtLst>
        <p14:tracePtLst>
          <p14:tracePt t="79903" x="8966200" y="4057650"/>
          <p14:tracePt t="79935" x="8978900" y="4057650"/>
          <p14:tracePt t="79942" x="8997950" y="4057650"/>
          <p14:tracePt t="79951" x="9017000" y="4057650"/>
          <p14:tracePt t="79964" x="9042400" y="4064000"/>
          <p14:tracePt t="79980" x="9112250" y="4076700"/>
          <p14:tracePt t="79997" x="9245600" y="4095750"/>
          <p14:tracePt t="80014" x="9290050" y="4108450"/>
          <p14:tracePt t="80030" x="9296400" y="4108450"/>
          <p14:tracePt t="80046" x="9302750" y="4108450"/>
          <p14:tracePt t="80046" x="0" y="0"/>
        </p14:tracePtLst>
        <p14:tracePtLst>
          <p14:tracePt t="81767" x="8985250" y="4470400"/>
          <p14:tracePt t="81831" x="8991600" y="4476750"/>
          <p14:tracePt t="81840" x="9010650" y="4476750"/>
          <p14:tracePt t="81846" x="9048750" y="4476750"/>
          <p14:tracePt t="81862" x="9163050" y="4476750"/>
          <p14:tracePt t="81879" x="9283700" y="4476750"/>
          <p14:tracePt t="81896" x="9347200" y="4476750"/>
          <p14:tracePt t="81913" x="9366250" y="4476750"/>
          <p14:tracePt t="82022" x="0" y="0"/>
        </p14:tracePtLst>
        <p14:tracePtLst>
          <p14:tracePt t="82472" x="8413750" y="4248150"/>
          <p14:tracePt t="82478" x="8407400" y="4248150"/>
          <p14:tracePt t="82486" x="8401050" y="4248150"/>
          <p14:tracePt t="82495" x="8394700" y="4254500"/>
          <p14:tracePt t="82512" x="8388350" y="4260850"/>
          <p14:tracePt t="82528" x="8382000" y="4267200"/>
          <p14:tracePt t="82545" x="8369300" y="4292600"/>
          <p14:tracePt t="82562" x="8369300" y="4305300"/>
          <p14:tracePt t="82579" x="8369300" y="4330700"/>
          <p14:tracePt t="82582" x="8369300" y="4343400"/>
          <p14:tracePt t="82595" x="8369300" y="4349750"/>
          <p14:tracePt t="82612" x="8369300" y="4381500"/>
          <p14:tracePt t="82614" x="8369300" y="4394200"/>
          <p14:tracePt t="82629" x="8375650" y="4425950"/>
          <p14:tracePt t="82645" x="8407400" y="4457700"/>
          <p14:tracePt t="82662" x="8477250" y="4489450"/>
          <p14:tracePt t="82679" x="8591550" y="4502150"/>
          <p14:tracePt t="82695" x="8686800" y="4514850"/>
          <p14:tracePt t="82712" x="8756650" y="4508500"/>
          <p14:tracePt t="82729" x="8769350" y="4489450"/>
          <p14:tracePt t="82745" x="8782050" y="4457700"/>
          <p14:tracePt t="82762" x="8782050" y="4413250"/>
          <p14:tracePt t="82767" x="8782050" y="4387850"/>
          <p14:tracePt t="82779" x="8782050" y="4356100"/>
          <p14:tracePt t="82795" x="8769350" y="4318000"/>
          <p14:tracePt t="82813" x="8731250" y="4267200"/>
          <p14:tracePt t="82829" x="8705850" y="4248150"/>
          <p14:tracePt t="82845" x="8699500" y="4241800"/>
          <p14:tracePt t="82982" x="0" y="0"/>
        </p14:tracePtLst>
        <p14:tracePtLst>
          <p14:tracePt t="83520" x="8839200" y="4578350"/>
          <p14:tracePt t="83534" x="8845550" y="4578350"/>
          <p14:tracePt t="83544" x="8858250" y="4578350"/>
          <p14:tracePt t="83550" x="8890000" y="4584700"/>
          <p14:tracePt t="83562" x="8928100" y="4591050"/>
          <p14:tracePt t="83578" x="9036050" y="4610100"/>
          <p14:tracePt t="83595" x="9169400" y="4635500"/>
          <p14:tracePt t="83611" x="9264650" y="4648200"/>
          <p14:tracePt t="83628" x="9290050" y="4648200"/>
          <p14:tracePt t="83630" x="9296400" y="4648200"/>
          <p14:tracePt t="83645" x="9302750" y="4648200"/>
          <p14:tracePt t="83766" x="0" y="0"/>
        </p14:tracePtLst>
        <p14:tracePtLst>
          <p14:tracePt t="84687" x="8947150" y="4908550"/>
          <p14:tracePt t="84751" x="8959850" y="4908550"/>
          <p14:tracePt t="84759" x="8991600" y="4914900"/>
          <p14:tracePt t="84767" x="9023350" y="4921250"/>
          <p14:tracePt t="84778" x="9061450" y="4927600"/>
          <p14:tracePt t="84795" x="9150350" y="4946650"/>
          <p14:tracePt t="84812" x="9226550" y="4953000"/>
          <p14:tracePt t="84814" x="9245600" y="4953000"/>
          <p14:tracePt t="84829" x="9315450" y="4953000"/>
          <p14:tracePt t="84845" x="9347200" y="4953000"/>
          <p14:tracePt t="84862" x="9359900" y="4953000"/>
          <p14:tracePt t="85031" x="9366250" y="4953000"/>
          <p14:tracePt t="85039" x="9372600" y="4953000"/>
          <p14:tracePt t="85063" x="9372600" y="4940300"/>
          <p14:tracePt t="85071" x="9378950" y="4921250"/>
          <p14:tracePt t="85080" x="9378950" y="4914900"/>
          <p14:tracePt t="85095" x="9378950" y="4864100"/>
          <p14:tracePt t="85111" x="9359900" y="4826000"/>
          <p14:tracePt t="85128" x="9340850" y="4800600"/>
          <p14:tracePt t="85145" x="9328150" y="4781550"/>
          <p14:tracePt t="85167" x="9328150" y="4775200"/>
          <p14:tracePt t="85183" x="9315450" y="4768850"/>
          <p14:tracePt t="85199" x="9309100" y="4768850"/>
          <p14:tracePt t="85216" x="9296400" y="4768850"/>
          <p14:tracePt t="85228" x="9283700" y="4768850"/>
          <p14:tracePt t="85244" x="9232900" y="4768850"/>
          <p14:tracePt t="85261" x="9188450" y="4768850"/>
          <p14:tracePt t="85277" x="9131300" y="4762500"/>
          <p14:tracePt t="85294" x="9105900" y="4762500"/>
          <p14:tracePt t="85311" x="9086850" y="4762500"/>
          <p14:tracePt t="85328" x="9080500" y="4762500"/>
          <p14:tracePt t="85422" x="0" y="0"/>
        </p14:tracePtLst>
        <p14:tracePtLst>
          <p14:tracePt t="85792" x="8521700" y="4686300"/>
          <p14:tracePt t="85823" x="8509000" y="4686300"/>
          <p14:tracePt t="85840" x="8502650" y="4699000"/>
          <p14:tracePt t="85849" x="8489950" y="4718050"/>
          <p14:tracePt t="85862" x="8470900" y="4743450"/>
          <p14:tracePt t="85878" x="8451850" y="4775200"/>
          <p14:tracePt t="85895" x="8445500" y="4794250"/>
          <p14:tracePt t="85911" x="8445500" y="4800600"/>
          <p14:tracePt t="85928" x="8439150" y="4813300"/>
          <p14:tracePt t="85944" x="8439150" y="4832350"/>
          <p14:tracePt t="85962" x="8439150" y="4838700"/>
          <p14:tracePt t="85979" x="8439150" y="4851400"/>
          <p14:tracePt t="85982" x="8439150" y="4864100"/>
          <p14:tracePt t="85995" x="8439150" y="4870450"/>
          <p14:tracePt t="86011" x="8464550" y="4889500"/>
          <p14:tracePt t="86029" x="8540750" y="4914900"/>
          <p14:tracePt t="86045" x="8616950" y="4927600"/>
          <p14:tracePt t="86062" x="8680450" y="4940300"/>
          <p14:tracePt t="86078" x="8712200" y="4940300"/>
          <p14:tracePt t="86094" x="8724900" y="4940300"/>
          <p14:tracePt t="86111" x="8737600" y="4940300"/>
          <p14:tracePt t="86128" x="8743950" y="4940300"/>
          <p14:tracePt t="86144" x="8743950" y="4908550"/>
          <p14:tracePt t="86161" x="8743950" y="4857750"/>
          <p14:tracePt t="86178" x="8724900" y="4819650"/>
          <p14:tracePt t="86194" x="8705850" y="4787900"/>
          <p14:tracePt t="86211" x="8680450" y="4756150"/>
          <p14:tracePt t="86214" x="8661400" y="4743450"/>
          <p14:tracePt t="86227" x="8642350" y="4730750"/>
          <p14:tracePt t="86244" x="8604250" y="4705350"/>
          <p14:tracePt t="86261" x="8553450" y="4692650"/>
          <p14:tracePt t="86279" x="8547100" y="4692650"/>
          <p14:tracePt t="86294" x="8540750" y="4692650"/>
          <p14:tracePt t="86311" x="8528050" y="4692650"/>
          <p14:tracePt t="86328" x="8521700" y="4692650"/>
          <p14:tracePt t="86344" x="8509000" y="4692650"/>
          <p14:tracePt t="86361" x="8496300" y="4705350"/>
          <p14:tracePt t="86365" x="8489950" y="4711700"/>
          <p14:tracePt t="86378" x="8489950" y="4718050"/>
          <p14:tracePt t="86394" x="8483600" y="4743450"/>
          <p14:tracePt t="86397" x="8483600" y="4762500"/>
          <p14:tracePt t="86411" x="8483600" y="4768850"/>
          <p14:tracePt t="86428" x="8483600" y="4800600"/>
          <p14:tracePt t="86430" x="8483600" y="4806950"/>
          <p14:tracePt t="86445" x="8483600" y="4838700"/>
          <p14:tracePt t="86461" x="8496300" y="4857750"/>
          <p14:tracePt t="86478" x="8509000" y="4870450"/>
          <p14:tracePt t="86494" x="8528050" y="4883150"/>
          <p14:tracePt t="86511" x="8534400" y="4889500"/>
          <p14:tracePt t="86528" x="8559800" y="4895850"/>
          <p14:tracePt t="86544" x="8604250" y="4895850"/>
          <p14:tracePt t="86561" x="8661400" y="4889500"/>
          <p14:tracePt t="86578" x="8712200" y="4870450"/>
          <p14:tracePt t="86594" x="8737600" y="4851400"/>
          <p14:tracePt t="86611" x="8743950" y="4832350"/>
          <p14:tracePt t="86613" x="8743950" y="4819650"/>
          <p14:tracePt t="86628" x="8743950" y="4800600"/>
          <p14:tracePt t="86645" x="8718550" y="4743450"/>
          <p14:tracePt t="86661" x="8674100" y="4705350"/>
          <p14:tracePt t="86677" x="8629650" y="4679950"/>
          <p14:tracePt t="86694" x="8597900" y="4667250"/>
          <p14:tracePt t="86710" x="8585200" y="4667250"/>
          <p14:tracePt t="86728" x="8572500" y="4667250"/>
          <p14:tracePt t="86744" x="8566150" y="4667250"/>
          <p14:tracePt t="86761" x="8547100" y="4667250"/>
          <p14:tracePt t="86766" x="8547100" y="4679950"/>
          <p14:tracePt t="86778" x="8534400" y="4699000"/>
          <p14:tracePt t="86794" x="8521700" y="4730750"/>
          <p14:tracePt t="86799" x="8515350" y="4756150"/>
          <p14:tracePt t="86811" x="8515350" y="4768850"/>
          <p14:tracePt t="86828" x="8515350" y="4800600"/>
          <p14:tracePt t="86845" x="8515350" y="4826000"/>
          <p14:tracePt t="86861" x="8515350" y="4838700"/>
          <p14:tracePt t="86878" x="8534400" y="4838700"/>
          <p14:tracePt t="86894" x="8553450" y="4838700"/>
          <p14:tracePt t="86911" x="8585200" y="4819650"/>
          <p14:tracePt t="86928" x="8610600" y="4768850"/>
          <p14:tracePt t="86944" x="8616950" y="4737100"/>
          <p14:tracePt t="86961" x="8616950" y="4711700"/>
          <p14:tracePt t="86978" x="8616950" y="4705350"/>
          <p14:tracePt t="86994" x="8616950" y="4692650"/>
          <p14:tracePt t="87023" x="8610600" y="4692650"/>
          <p14:tracePt t="87071" x="8597900" y="4692650"/>
          <p14:tracePt t="87087" x="8597900" y="4711700"/>
          <p14:tracePt t="87095" x="8597900" y="4724400"/>
          <p14:tracePt t="87103" x="8597900" y="4743450"/>
          <p14:tracePt t="87111" x="8597900" y="4768850"/>
          <p14:tracePt t="87127" x="8610600" y="4806950"/>
          <p14:tracePt t="87144" x="8623300" y="4826000"/>
          <p14:tracePt t="87161" x="8629650" y="4826000"/>
          <p14:tracePt t="87198" x="8642350" y="4826000"/>
          <p14:tracePt t="87214" x="8642350" y="4813300"/>
          <p14:tracePt t="87222" x="8648700" y="4800600"/>
          <p14:tracePt t="87230" x="8648700" y="4794250"/>
          <p14:tracePt t="87244" x="8648700" y="4787900"/>
          <p14:tracePt t="87261" x="8648700" y="4768850"/>
          <p14:tracePt t="87277" x="8648700" y="4756150"/>
          <p14:tracePt t="87294" x="8642350" y="4749800"/>
          <p14:tracePt t="87311" x="8636000" y="4749800"/>
          <p14:tracePt t="87327" x="8629650" y="4749800"/>
          <p14:tracePt t="87344" x="8623300" y="4749800"/>
          <p14:tracePt t="87361" x="8610600" y="4756150"/>
          <p14:tracePt t="87366" x="8610600" y="4762500"/>
          <p14:tracePt t="87380" x="8610600" y="4768850"/>
          <p14:tracePt t="87394" x="8610600" y="4794250"/>
          <p14:tracePt t="87410" x="8610600" y="4806950"/>
          <p14:tracePt t="87527" x="8610600" y="4800600"/>
          <p14:tracePt t="87535" x="8616950" y="4800600"/>
          <p14:tracePt t="88110" x="0" y="0"/>
        </p14:tracePtLst>
        <p14:tracePtLst>
          <p14:tracePt t="89647" x="6921500" y="3663950"/>
          <p14:tracePt t="89711" x="6908800" y="3663950"/>
          <p14:tracePt t="89726" x="6902450" y="3676650"/>
          <p14:tracePt t="89734" x="6896100" y="3689350"/>
          <p14:tracePt t="89751" x="6896100" y="3702050"/>
          <p14:tracePt t="89760" x="6896100" y="3708400"/>
          <p14:tracePt t="89776" x="6896100" y="3733800"/>
          <p14:tracePt t="89793" x="6896100" y="3752850"/>
          <p14:tracePt t="89810" x="6896100" y="3778250"/>
          <p14:tracePt t="89827" x="6915150" y="3803650"/>
          <p14:tracePt t="89829" x="6927850" y="3816350"/>
          <p14:tracePt t="89843" x="6940550" y="3822700"/>
          <p14:tracePt t="89860" x="6965950" y="3841750"/>
          <p14:tracePt t="89877" x="7042150" y="3854450"/>
          <p14:tracePt t="89894" x="7124700" y="3854450"/>
          <p14:tracePt t="89910" x="7245350" y="3854450"/>
          <p14:tracePt t="89926" x="7321550" y="3848100"/>
          <p14:tracePt t="89943" x="7346950" y="3835400"/>
          <p14:tracePt t="89960" x="7353300" y="3822700"/>
          <p14:tracePt t="89977" x="7353300" y="3797300"/>
          <p14:tracePt t="89993" x="7353300" y="3759200"/>
          <p14:tracePt t="90010" x="7327900" y="3721100"/>
          <p14:tracePt t="90027" x="7296150" y="3683000"/>
          <p14:tracePt t="90029" x="7270750" y="3670300"/>
          <p14:tracePt t="90043" x="7245350" y="3657600"/>
          <p14:tracePt t="90060" x="7194550" y="3632200"/>
          <p14:tracePt t="90077" x="7131050" y="3606800"/>
          <p14:tracePt t="90079" x="7105650" y="3600450"/>
          <p14:tracePt t="90094" x="7073900" y="3600450"/>
          <p14:tracePt t="90110" x="7054850" y="3600450"/>
          <p14:tracePt t="90126" x="7029450" y="3606800"/>
          <p14:tracePt t="90143" x="7016750" y="3619500"/>
          <p14:tracePt t="90160" x="7004050" y="3632200"/>
          <p14:tracePt t="90176" x="6991350" y="3657600"/>
          <p14:tracePt t="90193" x="6972300" y="3695700"/>
          <p14:tracePt t="90209" x="6965950" y="3721100"/>
          <p14:tracePt t="90226" x="6965950" y="3765550"/>
          <p14:tracePt t="90243" x="6965950" y="3803650"/>
          <p14:tracePt t="90259" x="6985000" y="3841750"/>
          <p14:tracePt t="90262" x="6997700" y="3854450"/>
          <p14:tracePt t="90276" x="7010400" y="3860800"/>
          <p14:tracePt t="90293" x="7092950" y="3892550"/>
          <p14:tracePt t="90309" x="7162800" y="3911600"/>
          <p14:tracePt t="90326" x="7232650" y="3911600"/>
          <p14:tracePt t="90342" x="7302500" y="3911600"/>
          <p14:tracePt t="90359" x="7353300" y="3898900"/>
          <p14:tracePt t="90376" x="7378700" y="3873500"/>
          <p14:tracePt t="90393" x="7391400" y="3848100"/>
          <p14:tracePt t="90410" x="7391400" y="3829050"/>
          <p14:tracePt t="90413" x="7391400" y="3822700"/>
          <p14:tracePt t="90426" x="7397750" y="3803650"/>
          <p14:tracePt t="90443" x="7397750" y="3790950"/>
          <p14:tracePt t="90446" x="7397750" y="3765550"/>
          <p14:tracePt t="90459" x="7385050" y="3746500"/>
          <p14:tracePt t="90476" x="7353300" y="3695700"/>
          <p14:tracePt t="90493" x="7232650" y="3625850"/>
          <p14:tracePt t="90509" x="7131050" y="3594100"/>
          <p14:tracePt t="90526" x="7042150" y="3581400"/>
          <p14:tracePt t="90543" x="6997700" y="3581400"/>
          <p14:tracePt t="90560" x="6927850" y="3581400"/>
          <p14:tracePt t="90576" x="6889750" y="3600450"/>
          <p14:tracePt t="90593" x="6845300" y="3632200"/>
          <p14:tracePt t="90609" x="6813550" y="3663950"/>
          <p14:tracePt t="90626" x="6794500" y="3695700"/>
          <p14:tracePt t="90642" x="6794500" y="3714750"/>
          <p14:tracePt t="90646" x="6794500" y="3733800"/>
          <p14:tracePt t="90659" x="6794500" y="3759200"/>
          <p14:tracePt t="90676" x="6813550" y="3790950"/>
          <p14:tracePt t="90693" x="6877050" y="3829050"/>
          <p14:tracePt t="90709" x="6934200" y="3841750"/>
          <p14:tracePt t="90726" x="7010400" y="3848100"/>
          <p14:tracePt t="90742" x="7118350" y="3848100"/>
          <p14:tracePt t="90759" x="7226300" y="3841750"/>
          <p14:tracePt t="90776" x="7277100" y="3829050"/>
          <p14:tracePt t="90793" x="7289800" y="3797300"/>
          <p14:tracePt t="90809" x="7289800" y="3752850"/>
          <p14:tracePt t="90826" x="7270750" y="3708400"/>
          <p14:tracePt t="90830" x="7251700" y="3676650"/>
          <p14:tracePt t="90842" x="7239000" y="3651250"/>
          <p14:tracePt t="90859" x="7181850" y="3619500"/>
          <p14:tracePt t="90862" x="7150100" y="3606800"/>
          <p14:tracePt t="90876" x="7112000" y="3600450"/>
          <p14:tracePt t="90893" x="7016750" y="3581400"/>
          <p14:tracePt t="90909" x="6965950" y="3581400"/>
          <p14:tracePt t="90926" x="6927850" y="3600450"/>
          <p14:tracePt t="90943" x="6902450" y="3644900"/>
          <p14:tracePt t="90959" x="6889750" y="3695700"/>
          <p14:tracePt t="90976" x="6889750" y="3721100"/>
          <p14:tracePt t="90992" x="6902450" y="3765550"/>
          <p14:tracePt t="91009" x="6934200" y="3790950"/>
          <p14:tracePt t="91026" x="6978650" y="3816350"/>
          <p14:tracePt t="91030" x="6997700" y="3822700"/>
          <p14:tracePt t="91042" x="7023100" y="3829050"/>
          <p14:tracePt t="91059" x="7073900" y="3829050"/>
          <p14:tracePt t="91076" x="7124700" y="3829050"/>
          <p14:tracePt t="91078" x="7131050" y="3816350"/>
          <p14:tracePt t="91093" x="7150100" y="3797300"/>
          <p14:tracePt t="91109" x="7156450" y="3778250"/>
          <p14:tracePt t="91126" x="7150100" y="3740150"/>
          <p14:tracePt t="91143" x="7137400" y="3727450"/>
          <p14:tracePt t="91206" x="0" y="0"/>
        </p14:tracePtLst>
        <p14:tracePtLst>
          <p14:tracePt t="91505" x="6870700" y="3644900"/>
          <p14:tracePt t="91519" x="6864350" y="3644900"/>
          <p14:tracePt t="91529" x="6864350" y="3657600"/>
          <p14:tracePt t="91543" x="6851650" y="3676650"/>
          <p14:tracePt t="91559" x="6845300" y="3695700"/>
          <p14:tracePt t="91576" x="6845300" y="3714750"/>
          <p14:tracePt t="91592" x="6845300" y="3740150"/>
          <p14:tracePt t="91609" x="6845300" y="3765550"/>
          <p14:tracePt t="91626" x="6858000" y="3790950"/>
          <p14:tracePt t="91643" x="6877050" y="3797300"/>
          <p14:tracePt t="91647" x="6889750" y="3803650"/>
          <p14:tracePt t="91659" x="6908800" y="3810000"/>
          <p14:tracePt t="91676" x="6965950" y="3822700"/>
          <p14:tracePt t="91693" x="7086600" y="3822700"/>
          <p14:tracePt t="91709" x="7137400" y="3790950"/>
          <p14:tracePt t="91726" x="7162800" y="3752850"/>
          <p14:tracePt t="91742" x="7169150" y="3714750"/>
          <p14:tracePt t="91759" x="7169150" y="3670300"/>
          <p14:tracePt t="91776" x="7169150" y="3632200"/>
          <p14:tracePt t="91792" x="7156450" y="3606800"/>
          <p14:tracePt t="91809" x="7150100" y="3594100"/>
          <p14:tracePt t="91826" x="7143750" y="3587750"/>
          <p14:tracePt t="91843" x="7131050" y="3581400"/>
          <p14:tracePt t="91846" x="7124700" y="3575050"/>
          <p14:tracePt t="91859" x="7118350" y="3575050"/>
          <p14:tracePt t="91875" x="7105650" y="3568700"/>
          <p14:tracePt t="91892" x="7092950" y="3568700"/>
          <p14:tracePt t="91958" x="0" y="0"/>
        </p14:tracePtLst>
        <p14:tracePtLst>
          <p14:tracePt t="92727" x="6356350" y="4241800"/>
          <p14:tracePt t="92735" x="6350000" y="4254500"/>
          <p14:tracePt t="92742" x="6343650" y="4260850"/>
          <p14:tracePt t="92759" x="6324600" y="4298950"/>
          <p14:tracePt t="92776" x="6305550" y="4330700"/>
          <p14:tracePt t="92792" x="6299200" y="4368800"/>
          <p14:tracePt t="92809" x="6299200" y="4387850"/>
          <p14:tracePt t="92825" x="6299200" y="4406900"/>
          <p14:tracePt t="92843" x="6299200" y="4419600"/>
          <p14:tracePt t="92859" x="6299200" y="4425950"/>
          <p14:tracePt t="92879" x="6311900" y="4425950"/>
          <p14:tracePt t="92893" x="6337300" y="4425950"/>
          <p14:tracePt t="92909" x="6388100" y="4425950"/>
          <p14:tracePt t="92926" x="6419850" y="4406900"/>
          <p14:tracePt t="92942" x="6438900" y="4387850"/>
          <p14:tracePt t="92959" x="6451600" y="4349750"/>
          <p14:tracePt t="92975" x="6451600" y="4324350"/>
          <p14:tracePt t="92993" x="6451600" y="4292600"/>
          <p14:tracePt t="93008" x="6445250" y="4260850"/>
          <p14:tracePt t="93025" x="6432550" y="4254500"/>
          <p14:tracePt t="93042" x="6432550" y="4241800"/>
          <p14:tracePt t="93059" x="6419850" y="4235450"/>
          <p14:tracePt t="93075" x="6407150" y="4235450"/>
          <p14:tracePt t="93092" x="6394450" y="4235450"/>
          <p14:tracePt t="93109" x="6381750" y="4235450"/>
          <p14:tracePt t="93125" x="6369050" y="4235450"/>
          <p14:tracePt t="93142" x="6362700" y="4235450"/>
          <p14:tracePt t="93159" x="6350000" y="4235450"/>
          <p14:tracePt t="93245" x="0" y="0"/>
        </p14:tracePtLst>
        <p14:tracePtLst>
          <p14:tracePt t="93873" x="6877050" y="4864100"/>
          <p14:tracePt t="93884" x="6870700" y="4870450"/>
          <p14:tracePt t="93895" x="6858000" y="4870450"/>
          <p14:tracePt t="93910" x="6851650" y="4883150"/>
          <p14:tracePt t="93926" x="6845300" y="4902200"/>
          <p14:tracePt t="93942" x="6838950" y="4921250"/>
          <p14:tracePt t="93958" x="6838950" y="4933950"/>
          <p14:tracePt t="93975" x="6838950" y="4953000"/>
          <p14:tracePt t="93992" x="6838950" y="4984750"/>
          <p14:tracePt t="94008" x="6838950" y="5022850"/>
          <p14:tracePt t="94025" x="6845300" y="5060950"/>
          <p14:tracePt t="94042" x="6877050" y="5099050"/>
          <p14:tracePt t="94058" x="6940550" y="5143500"/>
          <p14:tracePt t="94062" x="6978650" y="5156200"/>
          <p14:tracePt t="94075" x="7023100" y="5175250"/>
          <p14:tracePt t="94092" x="7112000" y="5187950"/>
          <p14:tracePt t="94109" x="7213600" y="5187950"/>
          <p14:tracePt t="94125" x="7245350" y="5162550"/>
          <p14:tracePt t="94141" x="7258050" y="5143500"/>
          <p14:tracePt t="94158" x="7270750" y="5111750"/>
          <p14:tracePt t="94175" x="7270750" y="5086350"/>
          <p14:tracePt t="94191" x="7270750" y="5035550"/>
          <p14:tracePt t="94208" x="7258050" y="4997450"/>
          <p14:tracePt t="94225" x="7232650" y="4959350"/>
          <p14:tracePt t="94242" x="7200900" y="4933950"/>
          <p14:tracePt t="94258" x="7162800" y="4914900"/>
          <p14:tracePt t="94263" x="7137400" y="4908550"/>
          <p14:tracePt t="94274" x="7118350" y="4902200"/>
          <p14:tracePt t="94292" x="7092950" y="4895850"/>
          <p14:tracePt t="94294" x="7086600" y="4895850"/>
          <p14:tracePt t="94308" x="7073900" y="4895850"/>
          <p14:tracePt t="94325" x="7067550" y="4895850"/>
          <p14:tracePt t="94462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7439" y="1955068"/>
            <a:ext cx="11364665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包除了起到名字空间的作用外，还有个很重要的作用：提供了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一级的访问权限控制（在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里，成员访问控制权限除了公有、保护、私有，还多了包一级的访问控制；类的访问控制除了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外，也多了包一级的访问控制）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包的命名习惯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域名作为包名 （但级别顺序相反），这样的好处是避免包名的重复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org.apache.tools.zip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cn.edu.hust.cs.javacourse.ch1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如果所有程序员都遵循这种包命名的约定，包名重复的可能性就非常小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注意包名和实际工程目录之间的对应关系，在第一章里已经详细介绍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3311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459"/>
    </mc:Choice>
    <mc:Fallback xmlns="">
      <p:transition spd="slow" advTm="138459"/>
    </mc:Fallback>
  </mc:AlternateContent>
  <p:extLst>
    <p:ext uri="{3A86A75C-4F4B-4683-9AE1-C65F6400EC91}">
      <p14:laserTraceLst xmlns:p14="http://schemas.microsoft.com/office/powerpoint/2010/main">
        <p14:tracePtLst>
          <p14:tracePt t="3544" x="2000250" y="1949450"/>
          <p14:tracePt t="3613" x="2019300" y="2076450"/>
          <p14:tracePt t="3622" x="2038350" y="2114550"/>
          <p14:tracePt t="3638" x="2101850" y="2203450"/>
          <p14:tracePt t="3655" x="2209800" y="2286000"/>
          <p14:tracePt t="3672" x="2355850" y="2349500"/>
          <p14:tracePt t="3689" x="2527300" y="2393950"/>
          <p14:tracePt t="3705" x="2717800" y="2419350"/>
          <p14:tracePt t="3722" x="2895600" y="2419350"/>
          <p14:tracePt t="3725" x="2990850" y="2419350"/>
          <p14:tracePt t="3739" x="3098800" y="2419350"/>
          <p14:tracePt t="3755" x="3308350" y="2419350"/>
          <p14:tracePt t="3758" x="3409950" y="2419350"/>
          <p14:tracePt t="3772" x="3505200" y="2419350"/>
          <p14:tracePt t="3789" x="3784600" y="2393950"/>
          <p14:tracePt t="3805" x="3924300" y="2368550"/>
          <p14:tracePt t="3822" x="4013200" y="2343150"/>
          <p14:tracePt t="3838" x="4051300" y="2336800"/>
          <p14:tracePt t="3855" x="4064000" y="2324100"/>
          <p14:tracePt t="3872" x="4064000" y="2317750"/>
          <p14:tracePt t="3888" x="4064000" y="2311400"/>
          <p14:tracePt t="3905" x="4064000" y="2298700"/>
          <p14:tracePt t="3922" x="4064000" y="2279650"/>
          <p14:tracePt t="3938" x="4051300" y="2247900"/>
          <p14:tracePt t="3955" x="3994150" y="2209800"/>
          <p14:tracePt t="3958" x="3949700" y="2178050"/>
          <p14:tracePt t="3972" x="3879850" y="2152650"/>
          <p14:tracePt t="3988" x="3619500" y="2044700"/>
          <p14:tracePt t="4005" x="3422650" y="1981200"/>
          <p14:tracePt t="4022" x="3251200" y="1955800"/>
          <p14:tracePt t="4038" x="3111500" y="1949450"/>
          <p14:tracePt t="4055" x="2997200" y="1949450"/>
          <p14:tracePt t="4072" x="2889250" y="1949450"/>
          <p14:tracePt t="4088" x="2800350" y="1974850"/>
          <p14:tracePt t="4105" x="2717800" y="2006600"/>
          <p14:tracePt t="4122" x="2667000" y="2032000"/>
          <p14:tracePt t="4138" x="2628900" y="2051050"/>
          <p14:tracePt t="4155" x="2609850" y="2076450"/>
          <p14:tracePt t="4158" x="2609850" y="2089150"/>
          <p14:tracePt t="4172" x="2603500" y="2095500"/>
          <p14:tracePt t="4188" x="2597150" y="2114550"/>
          <p14:tracePt t="4205" x="2597150" y="2133600"/>
          <p14:tracePt t="4222" x="2616200" y="2178050"/>
          <p14:tracePt t="4238" x="2660650" y="2216150"/>
          <p14:tracePt t="4255" x="2762250" y="2260600"/>
          <p14:tracePt t="4272" x="2908300" y="2298700"/>
          <p14:tracePt t="4288" x="3086100" y="2336800"/>
          <p14:tracePt t="4305" x="3276600" y="2349500"/>
          <p14:tracePt t="4322" x="3403600" y="2349500"/>
          <p14:tracePt t="4338" x="3505200" y="2349500"/>
          <p14:tracePt t="4341" x="3530600" y="2343150"/>
          <p14:tracePt t="4355" x="3549650" y="2330450"/>
          <p14:tracePt t="4371" x="3575050" y="2317750"/>
          <p14:tracePt t="4373" x="3581400" y="2305050"/>
          <p14:tracePt t="4388" x="3594100" y="2273300"/>
          <p14:tracePt t="4405" x="3600450" y="2247900"/>
          <p14:tracePt t="4422" x="3600450" y="2216150"/>
          <p14:tracePt t="4438" x="3600450" y="2165350"/>
          <p14:tracePt t="4455" x="3587750" y="2133600"/>
          <p14:tracePt t="4471" x="3549650" y="2095500"/>
          <p14:tracePt t="4488" x="3467100" y="2057400"/>
          <p14:tracePt t="4505" x="3365500" y="2032000"/>
          <p14:tracePt t="4522" x="3276600" y="2019300"/>
          <p14:tracePt t="4538" x="3194050" y="2019300"/>
          <p14:tracePt t="4555" x="3124200" y="2019300"/>
          <p14:tracePt t="4558" x="3098800" y="2025650"/>
          <p14:tracePt t="4571" x="3073400" y="2038350"/>
          <p14:tracePt t="4588" x="3016250" y="2070100"/>
          <p14:tracePt t="4605" x="2978150" y="2089150"/>
          <p14:tracePt t="4621" x="2959100" y="2108200"/>
          <p14:tracePt t="4638" x="2959100" y="2127250"/>
          <p14:tracePt t="4655" x="2959100" y="2171700"/>
          <p14:tracePt t="4671" x="2971800" y="2209800"/>
          <p14:tracePt t="4688" x="3009900" y="2228850"/>
          <p14:tracePt t="4705" x="3060700" y="2254250"/>
          <p14:tracePt t="4722" x="3130550" y="2266950"/>
          <p14:tracePt t="4738" x="3206750" y="2266950"/>
          <p14:tracePt t="4755" x="3289300" y="2266950"/>
          <p14:tracePt t="4771" x="3378200" y="2260600"/>
          <p14:tracePt t="4774" x="3397250" y="2247900"/>
          <p14:tracePt t="4788" x="3429000" y="2222500"/>
          <p14:tracePt t="4805" x="3441700" y="2184400"/>
          <p14:tracePt t="4821" x="3441700" y="2159000"/>
          <p14:tracePt t="4838" x="3441700" y="2133600"/>
          <p14:tracePt t="4855" x="3429000" y="2101850"/>
          <p14:tracePt t="4871" x="3397250" y="2082800"/>
          <p14:tracePt t="4888" x="3359150" y="2070100"/>
          <p14:tracePt t="4905" x="3321050" y="2070100"/>
          <p14:tracePt t="4921" x="3270250" y="2070100"/>
          <p14:tracePt t="4938" x="3232150" y="2089150"/>
          <p14:tracePt t="4955" x="3200400" y="2127250"/>
          <p14:tracePt t="4958" x="3187700" y="2146300"/>
          <p14:tracePt t="4971" x="3181350" y="2152650"/>
          <p14:tracePt t="4988" x="3181350" y="2190750"/>
          <p14:tracePt t="5005" x="3200400" y="2216150"/>
          <p14:tracePt t="5022" x="3244850" y="2235200"/>
          <p14:tracePt t="5038" x="3302000" y="2247900"/>
          <p14:tracePt t="5055" x="3340100" y="2247900"/>
          <p14:tracePt t="5071" x="3365500" y="2247900"/>
          <p14:tracePt t="5088" x="3378200" y="2247900"/>
          <p14:tracePt t="5105" x="3384550" y="2247900"/>
          <p14:tracePt t="5121" x="3384550" y="2241550"/>
          <p14:tracePt t="5155" x="3384550" y="2235200"/>
          <p14:tracePt t="5171" x="3378200" y="2216150"/>
          <p14:tracePt t="5188" x="3308350" y="2190750"/>
          <p14:tracePt t="5204" x="3238500" y="2171700"/>
          <p14:tracePt t="5221" x="3181350" y="2159000"/>
          <p14:tracePt t="5238" x="3149600" y="2159000"/>
          <p14:tracePt t="5255" x="3124200" y="2159000"/>
          <p14:tracePt t="5271" x="3117850" y="2159000"/>
          <p14:tracePt t="5288" x="3105150" y="2159000"/>
          <p14:tracePt t="5305" x="3105150" y="2171700"/>
          <p14:tracePt t="5321" x="3105150" y="2178050"/>
          <p14:tracePt t="5338" x="3105150" y="2190750"/>
          <p14:tracePt t="5355" x="3111500" y="2222500"/>
          <p14:tracePt t="5371" x="3175000" y="2247900"/>
          <p14:tracePt t="5388" x="3308350" y="2279650"/>
          <p14:tracePt t="5389" x="3390900" y="2298700"/>
          <p14:tracePt t="5405" x="3530600" y="2305050"/>
          <p14:tracePt t="5421" x="3625850" y="2305050"/>
          <p14:tracePt t="5438" x="3663950" y="2298700"/>
          <p14:tracePt t="5455" x="3676650" y="2286000"/>
          <p14:tracePt t="5471" x="3676650" y="2260600"/>
          <p14:tracePt t="5488" x="3670300" y="2222500"/>
          <p14:tracePt t="5504" x="3644900" y="2203450"/>
          <p14:tracePt t="5521" x="3587750" y="2171700"/>
          <p14:tracePt t="5538" x="3536950" y="2165350"/>
          <p14:tracePt t="5554" x="3479800" y="2165350"/>
          <p14:tracePt t="5558" x="3448050" y="2165350"/>
          <p14:tracePt t="5571" x="3429000" y="2171700"/>
          <p14:tracePt t="5588" x="3403600" y="2190750"/>
          <p14:tracePt t="5589" x="3390900" y="2203450"/>
          <p14:tracePt t="5604" x="3371850" y="2228850"/>
          <p14:tracePt t="5621" x="3365500" y="2247900"/>
          <p14:tracePt t="5638" x="3365500" y="2266950"/>
          <p14:tracePt t="5654" x="3384550" y="2279650"/>
          <p14:tracePt t="5671" x="3435350" y="2292350"/>
          <p14:tracePt t="5688" x="3524250" y="2311400"/>
          <p14:tracePt t="5704" x="3619500" y="2311400"/>
          <p14:tracePt t="5721" x="3689350" y="2292350"/>
          <p14:tracePt t="5738" x="3721100" y="2279650"/>
          <p14:tracePt t="5754" x="3721100" y="2273300"/>
          <p14:tracePt t="5771" x="3727450" y="2260600"/>
          <p14:tracePt t="6101" x="0" y="0"/>
        </p14:tracePtLst>
        <p14:tracePtLst>
          <p14:tracePt t="7102" x="5727700" y="2362200"/>
          <p14:tracePt t="7135" x="5734050" y="2355850"/>
          <p14:tracePt t="7147" x="5753100" y="2355850"/>
          <p14:tracePt t="7156" x="5772150" y="2355850"/>
          <p14:tracePt t="7171" x="5867400" y="2355850"/>
          <p14:tracePt t="7187" x="6026150" y="2355850"/>
          <p14:tracePt t="7189" x="6121400" y="2374900"/>
          <p14:tracePt t="7204" x="6229350" y="2393950"/>
          <p14:tracePt t="7220" x="6559550" y="2419350"/>
          <p14:tracePt t="7237" x="6750050" y="2419350"/>
          <p14:tracePt t="7254" x="6908800" y="2419350"/>
          <p14:tracePt t="7271" x="7023100" y="2419350"/>
          <p14:tracePt t="7287" x="7118350" y="2419350"/>
          <p14:tracePt t="7304" x="7194550" y="2419350"/>
          <p14:tracePt t="7320" x="7251700" y="2419350"/>
          <p14:tracePt t="7337" x="7296150" y="2419350"/>
          <p14:tracePt t="7354" x="7321550" y="2419350"/>
          <p14:tracePt t="7371" x="7327900" y="2419350"/>
          <p14:tracePt t="7387" x="7334250" y="2419350"/>
          <p14:tracePt t="7413" x="7340600" y="2419350"/>
          <p14:tracePt t="7429" x="7346950" y="2419350"/>
          <p14:tracePt t="7437" x="7353300" y="2419350"/>
          <p14:tracePt t="7454" x="7359650" y="2419350"/>
          <p14:tracePt t="7470" x="7366000" y="2419350"/>
          <p14:tracePt t="7487" x="7372350" y="2419350"/>
          <p14:tracePt t="7504" x="7378700" y="2419350"/>
          <p14:tracePt t="7520" x="7385050" y="2419350"/>
          <p14:tracePt t="7537" x="7391400" y="2419350"/>
          <p14:tracePt t="7554" x="7404100" y="2419350"/>
          <p14:tracePt t="7573" x="7410450" y="2419350"/>
          <p14:tracePt t="8150" x="7416800" y="2419350"/>
          <p14:tracePt t="8161" x="7429500" y="2413000"/>
          <p14:tracePt t="8174" x="7454900" y="2413000"/>
          <p14:tracePt t="8187" x="7467600" y="2413000"/>
          <p14:tracePt t="8204" x="7518400" y="2413000"/>
          <p14:tracePt t="8206" x="7550150" y="2413000"/>
          <p14:tracePt t="8221" x="7594600" y="2413000"/>
          <p14:tracePt t="8237" x="7620000" y="2413000"/>
          <p14:tracePt t="8254" x="7639050" y="2413000"/>
          <p14:tracePt t="8405" x="0" y="0"/>
        </p14:tracePtLst>
        <p14:tracePtLst>
          <p14:tracePt t="9679" x="9334500" y="2254250"/>
          <p14:tracePt t="9710" x="9347200" y="2260600"/>
          <p14:tracePt t="9721" x="9385300" y="2266950"/>
          <p14:tracePt t="9737" x="9505950" y="2292350"/>
          <p14:tracePt t="9753" x="9709150" y="2330450"/>
          <p14:tracePt t="9758" x="9810750" y="2336800"/>
          <p14:tracePt t="9770" x="9906000" y="2343150"/>
          <p14:tracePt t="9787" x="10077450" y="2343150"/>
          <p14:tracePt t="9790" x="10140950" y="2343150"/>
          <p14:tracePt t="9803" x="10185400" y="2343150"/>
          <p14:tracePt t="9820" x="10223500" y="2343150"/>
          <p14:tracePt t="10294" x="10204450" y="2343150"/>
          <p14:tracePt t="10304" x="10179050" y="2330450"/>
          <p14:tracePt t="10320" x="10109200" y="2286000"/>
          <p14:tracePt t="10337" x="9982200" y="2209800"/>
          <p14:tracePt t="10342" x="9912350" y="2165350"/>
          <p14:tracePt t="10355" x="9842500" y="2120900"/>
          <p14:tracePt t="10370" x="9690100" y="2038350"/>
          <p14:tracePt t="10374" x="9607550" y="2000250"/>
          <p14:tracePt t="10386" x="9544050" y="1974850"/>
          <p14:tracePt t="10403" x="9442450" y="1943100"/>
          <p14:tracePt t="10405" x="9410700" y="1936750"/>
          <p14:tracePt t="10420" x="9391650" y="1936750"/>
          <p14:tracePt t="10437" x="9353550" y="1943100"/>
          <p14:tracePt t="10453" x="9334500" y="1974850"/>
          <p14:tracePt t="10469" x="9315450" y="2025650"/>
          <p14:tracePt t="10486" x="9302750" y="2089150"/>
          <p14:tracePt t="10503" x="9302750" y="2146300"/>
          <p14:tracePt t="10519" x="9315450" y="2216150"/>
          <p14:tracePt t="10536" x="9385300" y="2260600"/>
          <p14:tracePt t="10553" x="9505950" y="2298700"/>
          <p14:tracePt t="10569" x="9683750" y="2330450"/>
          <p14:tracePt t="10586" x="9855200" y="2336800"/>
          <p14:tracePt t="10603" x="9982200" y="2336800"/>
          <p14:tracePt t="10605" x="10020300" y="2330450"/>
          <p14:tracePt t="10619" x="10039350" y="2324100"/>
          <p14:tracePt t="10636" x="10058400" y="2305050"/>
          <p14:tracePt t="10653" x="10058400" y="2298700"/>
          <p14:tracePt t="10670" x="10058400" y="2292350"/>
          <p14:tracePt t="10686" x="10058400" y="2286000"/>
          <p14:tracePt t="10758" x="10064750" y="2286000"/>
          <p14:tracePt t="10769" x="10071100" y="2279650"/>
          <p14:tracePt t="10775" x="10077450" y="2279650"/>
          <p14:tracePt t="10776" x="0" y="0"/>
        </p14:tracePtLst>
        <p14:tracePtLst>
          <p14:tracePt t="11729" x="1644650" y="2730500"/>
          <p14:tracePt t="11744" x="1720850" y="2743200"/>
          <p14:tracePt t="11761" x="1847850" y="2755900"/>
          <p14:tracePt t="11777" x="2000250" y="2768600"/>
          <p14:tracePt t="11781" x="2082800" y="2774950"/>
          <p14:tracePt t="11790" x="2127250" y="2774950"/>
          <p14:tracePt t="11803" x="2159000" y="2774950"/>
          <p14:tracePt t="11819" x="2190750" y="2781300"/>
          <p14:tracePt t="11822" x="2197100" y="2781300"/>
          <p14:tracePt t="11990" x="0" y="0"/>
        </p14:tracePtLst>
        <p14:tracePtLst>
          <p14:tracePt t="13975" x="3111500" y="2762250"/>
          <p14:tracePt t="14006" x="3130550" y="2762250"/>
          <p14:tracePt t="14016" x="3168650" y="2762250"/>
          <p14:tracePt t="14030" x="3308350" y="2762250"/>
          <p14:tracePt t="14037" x="3390900" y="2762250"/>
          <p14:tracePt t="14052" x="3479800" y="2762250"/>
          <p14:tracePt t="14069" x="3670300" y="2762250"/>
          <p14:tracePt t="14085" x="3721100" y="2762250"/>
          <p14:tracePt t="14101" x="3733800" y="2762250"/>
          <p14:tracePt t="14135" x="3740150" y="2762250"/>
          <p14:tracePt t="14285" x="0" y="0"/>
        </p14:tracePtLst>
        <p14:tracePtLst>
          <p14:tracePt t="15470" x="4273550" y="2762250"/>
          <p14:tracePt t="15510" x="4279900" y="2762250"/>
          <p14:tracePt t="15520" x="4292600" y="2762250"/>
          <p14:tracePt t="15535" x="4368800" y="2762250"/>
          <p14:tracePt t="15552" x="4483100" y="2762250"/>
          <p14:tracePt t="15568" x="4641850" y="2762250"/>
          <p14:tracePt t="15585" x="4845050" y="2762250"/>
          <p14:tracePt t="15601" x="5054600" y="2762250"/>
          <p14:tracePt t="15618" x="5276850" y="2762250"/>
          <p14:tracePt t="15634" x="5473700" y="2762250"/>
          <p14:tracePt t="15651" x="5632450" y="2762250"/>
          <p14:tracePt t="15668" x="5772150" y="2762250"/>
          <p14:tracePt t="15670" x="5822950" y="2762250"/>
          <p14:tracePt t="15684" x="5911850" y="2762250"/>
          <p14:tracePt t="15701" x="5975350" y="2762250"/>
          <p14:tracePt t="15718" x="6038850" y="2762250"/>
          <p14:tracePt t="15734" x="6089650" y="2762250"/>
          <p14:tracePt t="15751" x="6146800" y="2768600"/>
          <p14:tracePt t="15768" x="6178550" y="2781300"/>
          <p14:tracePt t="15784" x="6210300" y="2787650"/>
          <p14:tracePt t="15801" x="6229350" y="2787650"/>
          <p14:tracePt t="15818" x="6254750" y="2794000"/>
          <p14:tracePt t="15834" x="6286500" y="2800350"/>
          <p14:tracePt t="15851" x="6324600" y="2800350"/>
          <p14:tracePt t="15868" x="6362700" y="2800350"/>
          <p14:tracePt t="15870" x="6381750" y="2800350"/>
          <p14:tracePt t="15885" x="6413500" y="2800350"/>
          <p14:tracePt t="15901" x="6445250" y="2800350"/>
          <p14:tracePt t="15918" x="6477000" y="2800350"/>
          <p14:tracePt t="15934" x="6508750" y="2800350"/>
          <p14:tracePt t="15951" x="6534150" y="2800350"/>
          <p14:tracePt t="15968" x="6565900" y="2800350"/>
          <p14:tracePt t="15984" x="6604000" y="2800350"/>
          <p14:tracePt t="16001" x="6642100" y="2800350"/>
          <p14:tracePt t="16018" x="6686550" y="2800350"/>
          <p14:tracePt t="16034" x="6731000" y="2800350"/>
          <p14:tracePt t="16051" x="6781800" y="2800350"/>
          <p14:tracePt t="16068" x="6813550" y="2800350"/>
          <p14:tracePt t="16070" x="6838950" y="2800350"/>
          <p14:tracePt t="16084" x="6870700" y="2800350"/>
          <p14:tracePt t="16101" x="6889750" y="2800350"/>
          <p14:tracePt t="16118" x="6915150" y="2800350"/>
          <p14:tracePt t="16134" x="6946900" y="2800350"/>
          <p14:tracePt t="16151" x="6978650" y="2800350"/>
          <p14:tracePt t="16168" x="7010400" y="2800350"/>
          <p14:tracePt t="16184" x="7048500" y="2800350"/>
          <p14:tracePt t="16201" x="7080250" y="2800350"/>
          <p14:tracePt t="16218" x="7099300" y="2800350"/>
          <p14:tracePt t="16234" x="7112000" y="2800350"/>
          <p14:tracePt t="16294" x="7118350" y="2800350"/>
          <p14:tracePt t="16334" x="7124700" y="2800350"/>
          <p14:tracePt t="16350" x="7131050" y="2800350"/>
          <p14:tracePt t="16374" x="7137400" y="2800350"/>
          <p14:tracePt t="16384" x="7143750" y="2800350"/>
          <p14:tracePt t="16401" x="7162800" y="2800350"/>
          <p14:tracePt t="16418" x="7194550" y="2800350"/>
          <p14:tracePt t="16422" x="7213600" y="2800350"/>
          <p14:tracePt t="16434" x="7232650" y="2800350"/>
          <p14:tracePt t="16451" x="7270750" y="2800350"/>
          <p14:tracePt t="16453" x="7289800" y="2800350"/>
          <p14:tracePt t="16467" x="7302500" y="2800350"/>
          <p14:tracePt t="16484" x="7346950" y="2800350"/>
          <p14:tracePt t="16501" x="7404100" y="2800350"/>
          <p14:tracePt t="16517" x="7480300" y="2800350"/>
          <p14:tracePt t="16534" x="7575550" y="2800350"/>
          <p14:tracePt t="16550" x="7664450" y="2800350"/>
          <p14:tracePt t="16567" x="7702550" y="2800350"/>
          <p14:tracePt t="16584" x="7708900" y="2800350"/>
          <p14:tracePt t="16757" x="0" y="0"/>
        </p14:tracePtLst>
        <p14:tracePtLst>
          <p14:tracePt t="17175" x="8191500" y="2800350"/>
          <p14:tracePt t="17229" x="8204200" y="2800350"/>
          <p14:tracePt t="17237" x="8223250" y="2806700"/>
          <p14:tracePt t="17250" x="8261350" y="2813050"/>
          <p14:tracePt t="17267" x="8362950" y="2825750"/>
          <p14:tracePt t="17284" x="8464550" y="2825750"/>
          <p14:tracePt t="17284" x="8528050" y="2825750"/>
          <p14:tracePt t="17300" x="8648700" y="2825750"/>
          <p14:tracePt t="17317" x="8756650" y="2825750"/>
          <p14:tracePt t="17334" x="8851900" y="2825750"/>
          <p14:tracePt t="17350" x="8966200" y="2825750"/>
          <p14:tracePt t="17367" x="9105900" y="2825750"/>
          <p14:tracePt t="17384" x="9220200" y="2825750"/>
          <p14:tracePt t="17401" x="9290050" y="2825750"/>
          <p14:tracePt t="17417" x="9302750" y="2825750"/>
          <p14:tracePt t="17493" x="0" y="0"/>
        </p14:tracePtLst>
        <p14:tracePtLst>
          <p14:tracePt t="17739" x="9563100" y="2825750"/>
          <p14:tracePt t="17750" x="9575800" y="2825750"/>
          <p14:tracePt t="17768" x="9582150" y="2825750"/>
          <p14:tracePt t="17800" x="9594850" y="2825750"/>
          <p14:tracePt t="17817" x="9639300" y="2838450"/>
          <p14:tracePt t="17834" x="9683750" y="2844800"/>
          <p14:tracePt t="17850" x="9721850" y="2844800"/>
          <p14:tracePt t="17867" x="9734550" y="2844800"/>
          <p14:tracePt t="18118" x="9702800" y="2844800"/>
          <p14:tracePt t="18128" x="9645650" y="2844800"/>
          <p14:tracePt t="18136" x="9575800" y="2844800"/>
          <p14:tracePt t="18150" x="9340850" y="2844800"/>
          <p14:tracePt t="18167" x="8972550" y="2844800"/>
          <p14:tracePt t="18184" x="8623300" y="2844800"/>
          <p14:tracePt t="18200" x="8388350" y="2844800"/>
          <p14:tracePt t="18217" x="8210550" y="2844800"/>
          <p14:tracePt t="18234" x="8070850" y="2844800"/>
          <p14:tracePt t="18251" x="7943850" y="2844800"/>
          <p14:tracePt t="18267" x="7804150" y="2844800"/>
          <p14:tracePt t="18269" x="7734300" y="2844800"/>
          <p14:tracePt t="18283" x="7658100" y="2844800"/>
          <p14:tracePt t="18301" x="7454900" y="2844800"/>
          <p14:tracePt t="18317" x="7359650" y="2844800"/>
          <p14:tracePt t="18334" x="7296150" y="2844800"/>
          <p14:tracePt t="18350" x="7245350" y="2844800"/>
          <p14:tracePt t="18367" x="7207250" y="2844800"/>
          <p14:tracePt t="18383" x="7156450" y="2844800"/>
          <p14:tracePt t="18400" x="7112000" y="2844800"/>
          <p14:tracePt t="18417" x="7080250" y="2844800"/>
          <p14:tracePt t="18434" x="7054850" y="2844800"/>
          <p14:tracePt t="18622" x="7067550" y="2844800"/>
          <p14:tracePt t="18632" x="7099300" y="2844800"/>
          <p14:tracePt t="18643" x="7150100" y="2844800"/>
          <p14:tracePt t="18655" x="7296150" y="2844800"/>
          <p14:tracePt t="18667" x="7404100" y="2844800"/>
          <p14:tracePt t="18684" x="7639050" y="2844800"/>
          <p14:tracePt t="18688" x="7766050" y="2844800"/>
          <p14:tracePt t="18703" x="8051800" y="2844800"/>
          <p14:tracePt t="18717" x="8337550" y="2844800"/>
          <p14:tracePt t="18733" x="8578850" y="2844800"/>
          <p14:tracePt t="18750" x="8750300" y="2844800"/>
          <p14:tracePt t="18767" x="8858250" y="2844800"/>
          <p14:tracePt t="18783" x="8921750" y="2844800"/>
          <p14:tracePt t="18800" x="8972550" y="2844800"/>
          <p14:tracePt t="18817" x="9023350" y="2851150"/>
          <p14:tracePt t="18833" x="9112250" y="2870200"/>
          <p14:tracePt t="18850" x="9213850" y="2882900"/>
          <p14:tracePt t="18853" x="9258300" y="2889250"/>
          <p14:tracePt t="18867" x="9302750" y="2895600"/>
          <p14:tracePt t="18883" x="9372600" y="2908300"/>
          <p14:tracePt t="18886" x="9398000" y="2914650"/>
          <p14:tracePt t="18901" x="9417050" y="2921000"/>
          <p14:tracePt t="18917" x="9436100" y="2927350"/>
          <p14:tracePt t="18934" x="9442450" y="2927350"/>
          <p14:tracePt t="18950" x="9455150" y="2927350"/>
          <p14:tracePt t="18967" x="9474200" y="2927350"/>
          <p14:tracePt t="18983" x="9480550" y="2927350"/>
          <p14:tracePt t="19000" x="9486900" y="2927350"/>
          <p14:tracePt t="19485" x="0" y="0"/>
        </p14:tracePtLst>
        <p14:tracePtLst>
          <p14:tracePt t="20353" x="10439400" y="2825750"/>
          <p14:tracePt t="20367" x="10445750" y="2825750"/>
          <p14:tracePt t="20383" x="10490200" y="2832100"/>
          <p14:tracePt t="20400" x="10515600" y="2832100"/>
          <p14:tracePt t="20416" x="10560050" y="2832100"/>
          <p14:tracePt t="20433" x="10629900" y="2832100"/>
          <p14:tracePt t="20449" x="10750550" y="2832100"/>
          <p14:tracePt t="20466" x="10915650" y="2832100"/>
          <p14:tracePt t="20483" x="11087100" y="2832100"/>
          <p14:tracePt t="20499" x="11214100" y="2832100"/>
          <p14:tracePt t="20516" x="11309350" y="2832100"/>
          <p14:tracePt t="20533" x="11315700" y="2832100"/>
          <p14:tracePt t="20725" x="0" y="0"/>
        </p14:tracePtLst>
        <p14:tracePtLst>
          <p14:tracePt t="22024" x="908050" y="3041650"/>
          <p14:tracePt t="22038" x="901700" y="3054350"/>
          <p14:tracePt t="22049" x="901700" y="3060700"/>
          <p14:tracePt t="22066" x="895350" y="3079750"/>
          <p14:tracePt t="22082" x="895350" y="3105150"/>
          <p14:tracePt t="22085" x="895350" y="3124200"/>
          <p14:tracePt t="22099" x="901700" y="3149600"/>
          <p14:tracePt t="22116" x="933450" y="3187700"/>
          <p14:tracePt t="22118" x="965200" y="3200400"/>
          <p14:tracePt t="22133" x="1098550" y="3238500"/>
          <p14:tracePt t="22149" x="1250950" y="3257550"/>
          <p14:tracePt t="22166" x="1358900" y="3257550"/>
          <p14:tracePt t="22182" x="1409700" y="3257550"/>
          <p14:tracePt t="22199" x="1428750" y="3257550"/>
          <p14:tracePt t="22245" x="1435100" y="3257550"/>
          <p14:tracePt t="22254" x="1441450" y="3257550"/>
          <p14:tracePt t="22266" x="1447800" y="3251200"/>
          <p14:tracePt t="22282" x="1454150" y="3251200"/>
          <p14:tracePt t="22299" x="1473200" y="3238500"/>
          <p14:tracePt t="22316" x="1485900" y="3232150"/>
          <p14:tracePt t="22333" x="1511300" y="3232150"/>
          <p14:tracePt t="22349" x="1524000" y="3232150"/>
          <p14:tracePt t="22366" x="1549400" y="3232150"/>
          <p14:tracePt t="22382" x="1568450" y="3232150"/>
          <p14:tracePt t="22534" x="1574800" y="3232150"/>
          <p14:tracePt t="22543" x="1581150" y="3232150"/>
          <p14:tracePt t="22553" x="1587500" y="3232150"/>
          <p14:tracePt t="22566" x="1606550" y="3238500"/>
          <p14:tracePt t="22582" x="1625600" y="3244850"/>
          <p14:tracePt t="22599" x="1663700" y="3257550"/>
          <p14:tracePt t="22615" x="1695450" y="3263900"/>
          <p14:tracePt t="22632" x="1727200" y="3263900"/>
          <p14:tracePt t="22649" x="1790700" y="3263900"/>
          <p14:tracePt t="22665" x="1879600" y="3263900"/>
          <p14:tracePt t="22682" x="1974850" y="3263900"/>
          <p14:tracePt t="22699" x="2063750" y="3263900"/>
          <p14:tracePt t="22701" x="2114550" y="3263900"/>
          <p14:tracePt t="22715" x="2152650" y="3257550"/>
          <p14:tracePt t="22732" x="2209800" y="3238500"/>
          <p14:tracePt t="22749" x="2235200" y="3232150"/>
          <p14:tracePt t="22766" x="2254250" y="3225800"/>
          <p14:tracePt t="22782" x="2260600" y="3219450"/>
          <p14:tracePt t="22815" x="2266950" y="3213100"/>
          <p14:tracePt t="22832" x="2273300" y="3206750"/>
          <p14:tracePt t="22849" x="2273300" y="3200400"/>
          <p14:tracePt t="22865" x="2273300" y="3194050"/>
          <p14:tracePt t="22882" x="2273300" y="3181350"/>
          <p14:tracePt t="22899" x="2273300" y="3175000"/>
          <p14:tracePt t="23381" x="0" y="0"/>
        </p14:tracePtLst>
        <p14:tracePtLst>
          <p14:tracePt t="26215" x="5035550" y="3244850"/>
          <p14:tracePt t="26255" x="5041900" y="3244850"/>
          <p14:tracePt t="26265" x="5067300" y="3244850"/>
          <p14:tracePt t="26281" x="5168900" y="3244850"/>
          <p14:tracePt t="26298" x="5340350" y="3244850"/>
          <p14:tracePt t="26314" x="5537200" y="3244850"/>
          <p14:tracePt t="26331" x="5746750" y="3244850"/>
          <p14:tracePt t="26333" x="5842000" y="3244850"/>
          <p14:tracePt t="26348" x="5924550" y="3244850"/>
          <p14:tracePt t="26364" x="6115050" y="3244850"/>
          <p14:tracePt t="26381" x="6172200" y="3244850"/>
          <p14:tracePt t="26397" x="6203950" y="3244850"/>
          <p14:tracePt t="26782" x="0" y="0"/>
        </p14:tracePtLst>
        <p14:tracePtLst>
          <p14:tracePt t="28019" x="7454900" y="3238500"/>
          <p14:tracePt t="28031" x="7486650" y="3238500"/>
          <p14:tracePt t="28047" x="7537450" y="3238500"/>
          <p14:tracePt t="28064" x="7607300" y="3238500"/>
          <p14:tracePt t="28080" x="7708900" y="3238500"/>
          <p14:tracePt t="28097" x="7823200" y="3238500"/>
          <p14:tracePt t="28114" x="7962900" y="3238500"/>
          <p14:tracePt t="28130" x="8121650" y="3238500"/>
          <p14:tracePt t="28147" x="8299450" y="3238500"/>
          <p14:tracePt t="28149" x="8401050" y="3238500"/>
          <p14:tracePt t="28164" x="8521700" y="3238500"/>
          <p14:tracePt t="28181" x="8851900" y="3238500"/>
          <p14:tracePt t="28197" x="9055100" y="3238500"/>
          <p14:tracePt t="28214" x="9232900" y="3238500"/>
          <p14:tracePt t="28230" x="9359900" y="3238500"/>
          <p14:tracePt t="28247" x="9448800" y="3238500"/>
          <p14:tracePt t="28263" x="9505950" y="3238500"/>
          <p14:tracePt t="28280" x="9544050" y="3238500"/>
          <p14:tracePt t="28297" x="9575800" y="3238500"/>
          <p14:tracePt t="28314" x="9613900" y="3238500"/>
          <p14:tracePt t="28330" x="9632950" y="3238500"/>
          <p14:tracePt t="28333" x="9639300" y="3238500"/>
          <p14:tracePt t="28350" x="9645650" y="3238500"/>
          <p14:tracePt t="28364" x="9652000" y="3238500"/>
          <p14:tracePt t="28389" x="9658350" y="3238500"/>
          <p14:tracePt t="28398" x="9664700" y="3238500"/>
          <p14:tracePt t="28413" x="9671050" y="3238500"/>
          <p14:tracePt t="28430" x="9683750" y="3238500"/>
          <p14:tracePt t="28464" x="9690100" y="3238500"/>
          <p14:tracePt t="28480" x="9696450" y="3238500"/>
          <p14:tracePt t="28517" x="9702800" y="3238500"/>
          <p14:tracePt t="28542" x="9709150" y="3238500"/>
          <p14:tracePt t="28549" x="9715500" y="3238500"/>
          <p14:tracePt t="28565" x="9728200" y="3238500"/>
          <p14:tracePt t="28580" x="9747250" y="3238500"/>
          <p14:tracePt t="28597" x="9772650" y="3238500"/>
          <p14:tracePt t="28613" x="9804400" y="3238500"/>
          <p14:tracePt t="28630" x="9823450" y="3238500"/>
          <p14:tracePt t="28647" x="9829800" y="3238500"/>
          <p14:tracePt t="28663" x="9848850" y="3244850"/>
          <p14:tracePt t="28680" x="9855200" y="3244850"/>
          <p14:tracePt t="28697" x="9880600" y="3244850"/>
          <p14:tracePt t="28714" x="9899650" y="3251200"/>
          <p14:tracePt t="28730" x="9906000" y="3251200"/>
          <p14:tracePt t="29262" x="0" y="0"/>
        </p14:tracePtLst>
        <p14:tracePtLst>
          <p14:tracePt t="32336" x="5670550" y="2971800"/>
          <p14:tracePt t="32350" x="5664200" y="2971800"/>
          <p14:tracePt t="32362" x="5657850" y="2971800"/>
          <p14:tracePt t="32379" x="5645150" y="2971800"/>
          <p14:tracePt t="32396" x="5638800" y="2997200"/>
          <p14:tracePt t="32398" x="5638800" y="3009900"/>
          <p14:tracePt t="32413" x="5638800" y="3054350"/>
          <p14:tracePt t="32429" x="5645150" y="3098800"/>
          <p14:tracePt t="32445" x="5664200" y="3136900"/>
          <p14:tracePt t="32462" x="5695950" y="3168650"/>
          <p14:tracePt t="32479" x="5746750" y="3194050"/>
          <p14:tracePt t="32495" x="5803900" y="3213100"/>
          <p14:tracePt t="32512" x="5886450" y="3225800"/>
          <p14:tracePt t="32529" x="5924550" y="3225800"/>
          <p14:tracePt t="32545" x="5962650" y="3213100"/>
          <p14:tracePt t="32562" x="5981700" y="3175000"/>
          <p14:tracePt t="32565" x="5981700" y="3155950"/>
          <p14:tracePt t="32579" x="5981700" y="3130550"/>
          <p14:tracePt t="32596" x="5969000" y="3073400"/>
          <p14:tracePt t="32598" x="5943600" y="3048000"/>
          <p14:tracePt t="32613" x="5892800" y="3003550"/>
          <p14:tracePt t="32629" x="5816600" y="2965450"/>
          <p14:tracePt t="32645" x="5746750" y="2952750"/>
          <p14:tracePt t="32662" x="5695950" y="2946400"/>
          <p14:tracePt t="32679" x="5651500" y="2946400"/>
          <p14:tracePt t="32695" x="5600700" y="2959100"/>
          <p14:tracePt t="32712" x="5568950" y="2990850"/>
          <p14:tracePt t="32729" x="5556250" y="3022600"/>
          <p14:tracePt t="32745" x="5556250" y="3073400"/>
          <p14:tracePt t="32762" x="5581650" y="3117850"/>
          <p14:tracePt t="32779" x="5638800" y="3155950"/>
          <p14:tracePt t="32781" x="5676900" y="3175000"/>
          <p14:tracePt t="32795" x="5721350" y="3187700"/>
          <p14:tracePt t="32812" x="5873750" y="3219450"/>
          <p14:tracePt t="32829" x="5949950" y="3219450"/>
          <p14:tracePt t="32845" x="5988050" y="3213100"/>
          <p14:tracePt t="32862" x="6000750" y="3200400"/>
          <p14:tracePt t="32879" x="6007100" y="3181350"/>
          <p14:tracePt t="32895" x="6000750" y="3155950"/>
          <p14:tracePt t="32912" x="5994400" y="3143250"/>
          <p14:tracePt t="32929" x="5981700" y="3130550"/>
          <p14:tracePt t="32945" x="5962650" y="3117850"/>
          <p14:tracePt t="32962" x="5949950" y="3117850"/>
          <p14:tracePt t="32979" x="5930900" y="3117850"/>
          <p14:tracePt t="32995" x="5905500" y="3136900"/>
          <p14:tracePt t="32998" x="5899150" y="3155950"/>
          <p14:tracePt t="33012" x="5899150" y="3162300"/>
          <p14:tracePt t="33015" x="5899150" y="3175000"/>
          <p14:tracePt t="33029" x="5905500" y="3206750"/>
          <p14:tracePt t="33045" x="5930900" y="3225800"/>
          <p14:tracePt t="33062" x="5962650" y="3238500"/>
          <p14:tracePt t="33079" x="5994400" y="3244850"/>
          <p14:tracePt t="33095" x="6032500" y="3244850"/>
          <p14:tracePt t="33112" x="6051550" y="3213100"/>
          <p14:tracePt t="33129" x="6057900" y="3175000"/>
          <p14:tracePt t="33145" x="6057900" y="3124200"/>
          <p14:tracePt t="33162" x="6032500" y="3098800"/>
          <p14:tracePt t="33179" x="5994400" y="3073400"/>
          <p14:tracePt t="33195" x="5981700" y="3067050"/>
          <p14:tracePt t="33198" x="5969000" y="3067050"/>
          <p14:tracePt t="33212" x="5962650" y="3067050"/>
          <p14:tracePt t="33229" x="5930900" y="3098800"/>
          <p14:tracePt t="33245" x="5930900" y="3111500"/>
          <p14:tracePt t="33262" x="5937250" y="3136900"/>
          <p14:tracePt t="33278" x="5949950" y="3149600"/>
          <p14:tracePt t="33295" x="5969000" y="3149600"/>
          <p14:tracePt t="33312" x="5994400" y="3149600"/>
          <p14:tracePt t="33328" x="6019800" y="3111500"/>
          <p14:tracePt t="33345" x="6026150" y="3067050"/>
          <p14:tracePt t="33362" x="6026150" y="3035300"/>
          <p14:tracePt t="33378" x="6026150" y="3016250"/>
          <p14:tracePt t="33395" x="6019800" y="3003550"/>
          <p14:tracePt t="33412" x="6013450" y="2997200"/>
          <p14:tracePt t="33598" x="6007100" y="2997200"/>
          <p14:tracePt t="33622" x="6000750" y="3003550"/>
          <p14:tracePt t="33633" x="5994400" y="3009900"/>
          <p14:tracePt t="33645" x="5981700" y="3009900"/>
          <p14:tracePt t="33645" x="0" y="0"/>
        </p14:tracePtLst>
        <p14:tracePtLst>
          <p14:tracePt t="33748" x="5695950" y="3035300"/>
          <p14:tracePt t="33762" x="5689600" y="3041650"/>
          <p14:tracePt t="33782" x="5689600" y="3048000"/>
          <p14:tracePt t="33795" x="5689600" y="3054350"/>
          <p14:tracePt t="33812" x="5689600" y="3086100"/>
          <p14:tracePt t="33829" x="5702300" y="3124200"/>
          <p14:tracePt t="33845" x="5715000" y="3143250"/>
          <p14:tracePt t="33862" x="5721350" y="3155950"/>
          <p14:tracePt t="33878" x="5734050" y="3162300"/>
          <p14:tracePt t="33895" x="5734050" y="3168650"/>
          <p14:tracePt t="33912" x="5746750" y="3168650"/>
          <p14:tracePt t="33928" x="5765800" y="3168650"/>
          <p14:tracePt t="33945" x="5822950" y="3168650"/>
          <p14:tracePt t="33962" x="5873750" y="3155950"/>
          <p14:tracePt t="33978" x="5905500" y="3130550"/>
          <p14:tracePt t="33995" x="5924550" y="3111500"/>
          <p14:tracePt t="34012" x="5937250" y="3098800"/>
          <p14:tracePt t="34014" x="5937250" y="3092450"/>
          <p14:tracePt t="34015" x="0" y="0"/>
        </p14:tracePtLst>
        <p14:tracePtLst>
          <p14:tracePt t="34391" x="5651500" y="2978150"/>
          <p14:tracePt t="34407" x="5645150" y="2978150"/>
          <p14:tracePt t="34425" x="5638800" y="2997200"/>
          <p14:tracePt t="34435" x="5638800" y="3022600"/>
          <p14:tracePt t="34445" x="5638800" y="3086100"/>
          <p14:tracePt t="34462" x="5638800" y="3175000"/>
          <p14:tracePt t="34478" x="5651500" y="3238500"/>
          <p14:tracePt t="34495" x="5670550" y="3282950"/>
          <p14:tracePt t="34512" x="5689600" y="3308350"/>
          <p14:tracePt t="34528" x="5708650" y="3314700"/>
          <p14:tracePt t="34545" x="5727700" y="3321050"/>
          <p14:tracePt t="34561" x="5778500" y="3321050"/>
          <p14:tracePt t="34578" x="5842000" y="3321050"/>
          <p14:tracePt t="34595" x="5899150" y="3308350"/>
          <p14:tracePt t="34597" x="5924550" y="3302000"/>
          <p14:tracePt t="34611" x="5949950" y="3295650"/>
          <p14:tracePt t="34628" x="5988050" y="3276600"/>
          <p14:tracePt t="34644" x="6000750" y="3251200"/>
          <p14:tracePt t="34661" x="6000750" y="3238500"/>
          <p14:tracePt t="34678" x="6000750" y="3206750"/>
          <p14:tracePt t="34695" x="5981700" y="3175000"/>
          <p14:tracePt t="34711" x="5969000" y="3155950"/>
          <p14:tracePt t="34728" x="5937250" y="3130550"/>
          <p14:tracePt t="34745" x="5899150" y="3098800"/>
          <p14:tracePt t="34761" x="5842000" y="3073400"/>
          <p14:tracePt t="34778" x="5759450" y="3060700"/>
          <p14:tracePt t="34795" x="5683250" y="3041650"/>
          <p14:tracePt t="34811" x="5638800" y="3035300"/>
          <p14:tracePt t="34828" x="5632450" y="3035300"/>
          <p14:tracePt t="34829" x="5626100" y="3035300"/>
          <p14:tracePt t="34844" x="5619750" y="3035300"/>
          <p14:tracePt t="34861" x="5613400" y="3035300"/>
          <p14:tracePt t="34878" x="5607050" y="3048000"/>
          <p14:tracePt t="34894" x="5607050" y="3067050"/>
          <p14:tracePt t="34911" x="5607050" y="3086100"/>
          <p14:tracePt t="34928" x="5607050" y="3092450"/>
          <p14:tracePt t="34944" x="5607050" y="3098800"/>
          <p14:tracePt t="34989" x="0" y="0"/>
        </p14:tracePtLst>
        <p14:tracePtLst>
          <p14:tracePt t="37535" x="5651500" y="2895600"/>
          <p14:tracePt t="37543" x="5632450" y="2927350"/>
          <p14:tracePt t="37561" x="5607050" y="2984500"/>
          <p14:tracePt t="37577" x="5594350" y="3054350"/>
          <p14:tracePt t="37594" x="5594350" y="3130550"/>
          <p14:tracePt t="37611" x="5632450" y="3206750"/>
          <p14:tracePt t="37627" x="5695950" y="3257550"/>
          <p14:tracePt t="37630" x="5734050" y="3276600"/>
          <p14:tracePt t="37644" x="5772150" y="3295650"/>
          <p14:tracePt t="37661" x="5854700" y="3308350"/>
          <p14:tracePt t="37677" x="5911850" y="3308350"/>
          <p14:tracePt t="37694" x="5969000" y="3295650"/>
          <p14:tracePt t="37710" x="6019800" y="3244850"/>
          <p14:tracePt t="37727" x="6051550" y="3194050"/>
          <p14:tracePt t="37743" x="6051550" y="3136900"/>
          <p14:tracePt t="37760" x="6051550" y="3060700"/>
          <p14:tracePt t="37777" x="6038850" y="3016250"/>
          <p14:tracePt t="37793" x="6019800" y="2990850"/>
          <p14:tracePt t="37810" x="6007100" y="2971800"/>
          <p14:tracePt t="37827" x="5981700" y="2959100"/>
          <p14:tracePt t="37843" x="5975350" y="2959100"/>
          <p14:tracePt t="37860" x="5937250" y="2959100"/>
          <p14:tracePt t="37877" x="5918200" y="2971800"/>
          <p14:tracePt t="37894" x="5892800" y="2984500"/>
          <p14:tracePt t="37910" x="5886450" y="3003550"/>
          <p14:tracePt t="37927" x="5886450" y="3022600"/>
          <p14:tracePt t="37944" x="5886450" y="3041650"/>
          <p14:tracePt t="37960" x="5886450" y="3067050"/>
          <p14:tracePt t="37977" x="5905500" y="3073400"/>
          <p14:tracePt t="37994" x="5911850" y="3073400"/>
          <p14:tracePt t="38010" x="5924550" y="3073400"/>
          <p14:tracePt t="38027" x="5943600" y="3060700"/>
          <p14:tracePt t="38029" x="5949950" y="3048000"/>
          <p14:tracePt t="38044" x="5949950" y="3041650"/>
          <p14:tracePt t="38060" x="5949950" y="3028950"/>
          <p14:tracePt t="38077" x="5949950" y="3022600"/>
          <p14:tracePt t="38111" x="5937250" y="3022600"/>
          <p14:tracePt t="38127" x="5924550" y="3048000"/>
          <p14:tracePt t="38143" x="5911850" y="3098800"/>
          <p14:tracePt t="38160" x="5911850" y="3136900"/>
          <p14:tracePt t="38177" x="5911850" y="3175000"/>
          <p14:tracePt t="38210" x="5918200" y="3175000"/>
          <p14:tracePt t="38227" x="5924550" y="3175000"/>
          <p14:tracePt t="38243" x="5937250" y="3175000"/>
          <p14:tracePt t="38246" x="5949950" y="3175000"/>
          <p14:tracePt t="38260" x="5956300" y="3168650"/>
          <p14:tracePt t="38277" x="5956300" y="3149600"/>
          <p14:tracePt t="38310" x="5956300" y="3143250"/>
          <p14:tracePt t="38528" x="5956300" y="3136900"/>
          <p14:tracePt t="38565" x="0" y="0"/>
        </p14:tracePtLst>
        <p14:tracePtLst>
          <p14:tracePt t="39550" x="7861300" y="3232150"/>
          <p14:tracePt t="39574" x="7880350" y="3232150"/>
          <p14:tracePt t="39582" x="7899400" y="3232150"/>
          <p14:tracePt t="39593" x="7931150" y="3232150"/>
          <p14:tracePt t="39610" x="8051800" y="3232150"/>
          <p14:tracePt t="39627" x="8229600" y="3232150"/>
          <p14:tracePt t="39629" x="8331200" y="3232150"/>
          <p14:tracePt t="39643" x="8439150" y="3232150"/>
          <p14:tracePt t="39660" x="8648700" y="3232150"/>
          <p14:tracePt t="39662" x="8756650" y="3232150"/>
          <p14:tracePt t="39677" x="8934450" y="3232150"/>
          <p14:tracePt t="39693" x="9067800" y="3232150"/>
          <p14:tracePt t="39710" x="9175750" y="3232150"/>
          <p14:tracePt t="39727" x="9271000" y="3232150"/>
          <p14:tracePt t="39743" x="9372600" y="3232150"/>
          <p14:tracePt t="39760" x="9474200" y="3232150"/>
          <p14:tracePt t="39776" x="9563100" y="3232150"/>
          <p14:tracePt t="39793" x="9639300" y="3232150"/>
          <p14:tracePt t="39810" x="9728200" y="3238500"/>
          <p14:tracePt t="39826" x="9779000" y="3244850"/>
          <p14:tracePt t="39843" x="9804400" y="3244850"/>
          <p14:tracePt t="39859" x="9817100" y="3244850"/>
          <p14:tracePt t="40357" x="0" y="0"/>
        </p14:tracePtLst>
        <p14:tracePtLst>
          <p14:tracePt t="41753" x="7308850" y="3054350"/>
          <p14:tracePt t="41766" x="7308850" y="3105150"/>
          <p14:tracePt t="41779" x="7327900" y="3143250"/>
          <p14:tracePt t="41792" x="7385050" y="3219450"/>
          <p14:tracePt t="41809" x="7512050" y="3295650"/>
          <p14:tracePt t="41826" x="7721600" y="3378200"/>
          <p14:tracePt t="41830" x="7848600" y="3403600"/>
          <p14:tracePt t="41843" x="7969250" y="3422650"/>
          <p14:tracePt t="41859" x="8128000" y="3435350"/>
          <p14:tracePt t="41862" x="8191500" y="3429000"/>
          <p14:tracePt t="41876" x="8229600" y="3416300"/>
          <p14:tracePt t="41893" x="8274050" y="3333750"/>
          <p14:tracePt t="41909" x="8274050" y="3282950"/>
          <p14:tracePt t="41926" x="8274050" y="3213100"/>
          <p14:tracePt t="41942" x="8274050" y="3162300"/>
          <p14:tracePt t="41959" x="8267700" y="3098800"/>
          <p14:tracePt t="41976" x="8255000" y="3067050"/>
          <p14:tracePt t="41992" x="8242300" y="3041650"/>
          <p14:tracePt t="42009" x="8235950" y="3041650"/>
          <p14:tracePt t="42109" x="0" y="0"/>
        </p14:tracePtLst>
        <p14:tracePtLst>
          <p14:tracePt t="42816" x="7861300" y="3232150"/>
          <p14:tracePt t="42879" x="7880350" y="3232150"/>
          <p14:tracePt t="42893" x="7918450" y="3232150"/>
          <p14:tracePt t="42910" x="7969250" y="3232150"/>
          <p14:tracePt t="42925" x="8039100" y="3232150"/>
          <p14:tracePt t="42942" x="8159750" y="3232150"/>
          <p14:tracePt t="42959" x="8305800" y="3232150"/>
          <p14:tracePt t="42975" x="8483600" y="3232150"/>
          <p14:tracePt t="42992" x="8667750" y="3244850"/>
          <p14:tracePt t="43009" x="8826500" y="3257550"/>
          <p14:tracePt t="43025" x="8966200" y="3276600"/>
          <p14:tracePt t="43030" x="9017000" y="3282950"/>
          <p14:tracePt t="43042" x="9074150" y="3289300"/>
          <p14:tracePt t="43047" x="9118600" y="3302000"/>
          <p14:tracePt t="43059" x="9150350" y="3308350"/>
          <p14:tracePt t="43075" x="9213850" y="3321050"/>
          <p14:tracePt t="43092" x="9258300" y="3327400"/>
          <p14:tracePt t="43109" x="9277350" y="3327400"/>
          <p14:tracePt t="43125" x="9283700" y="3327400"/>
          <p14:tracePt t="43142" x="9296400" y="3327400"/>
          <p14:tracePt t="43158" x="9302750" y="3327400"/>
          <p14:tracePt t="43175" x="9321800" y="3327400"/>
          <p14:tracePt t="43192" x="9347200" y="3327400"/>
          <p14:tracePt t="43208" x="9378950" y="3327400"/>
          <p14:tracePt t="43225" x="9410700" y="3327400"/>
          <p14:tracePt t="43242" x="9448800" y="3327400"/>
          <p14:tracePt t="43258" x="9486900" y="3327400"/>
          <p14:tracePt t="43262" x="9505950" y="3327400"/>
          <p14:tracePt t="43275" x="9525000" y="3327400"/>
          <p14:tracePt t="43292" x="9575800" y="3327400"/>
          <p14:tracePt t="43293" x="9594850" y="3327400"/>
          <p14:tracePt t="43308" x="9639300" y="3327400"/>
          <p14:tracePt t="43325" x="9690100" y="3327400"/>
          <p14:tracePt t="43342" x="9721850" y="3327400"/>
          <p14:tracePt t="43358" x="9740900" y="3327400"/>
          <p14:tracePt t="43375" x="9753600" y="3327400"/>
          <p14:tracePt t="43392" x="9766300" y="3327400"/>
          <p14:tracePt t="43408" x="9779000" y="3327400"/>
          <p14:tracePt t="43425" x="9791700" y="3327400"/>
          <p14:tracePt t="43442" x="9804400" y="3327400"/>
          <p14:tracePt t="43458" x="9817100" y="3321050"/>
          <p14:tracePt t="43475" x="9823450" y="3321050"/>
          <p14:tracePt t="43491" x="9836150" y="3314700"/>
          <p14:tracePt t="43508" x="9848850" y="3314700"/>
          <p14:tracePt t="43525" x="9861550" y="3308350"/>
          <p14:tracePt t="43541" x="9867900" y="3308350"/>
          <p14:tracePt t="43813" x="0" y="0"/>
        </p14:tracePtLst>
        <p14:tracePtLst>
          <p14:tracePt t="44294" x="8496300" y="3308350"/>
          <p14:tracePt t="44343" x="8515350" y="3308350"/>
          <p14:tracePt t="44354" x="8553450" y="3308350"/>
          <p14:tracePt t="44366" x="8693150" y="3308350"/>
          <p14:tracePt t="44376" x="8801100" y="3308350"/>
          <p14:tracePt t="44391" x="9029700" y="3308350"/>
          <p14:tracePt t="44408" x="9258300" y="3308350"/>
          <p14:tracePt t="44425" x="9461500" y="3308350"/>
          <p14:tracePt t="44441" x="9588500" y="3308350"/>
          <p14:tracePt t="44445" x="9620250" y="3308350"/>
          <p14:tracePt t="44458" x="9626600" y="3308350"/>
          <p14:tracePt t="44475" x="9639300" y="3308350"/>
          <p14:tracePt t="44637" x="0" y="0"/>
        </p14:tracePtLst>
        <p14:tracePtLst>
          <p14:tracePt t="47152" x="1060450" y="3784600"/>
          <p14:tracePt t="47278" x="1066800" y="3784600"/>
          <p14:tracePt t="47288" x="1079500" y="3784600"/>
          <p14:tracePt t="47299" x="1098550" y="3784600"/>
          <p14:tracePt t="47310" x="1155700" y="3784600"/>
          <p14:tracePt t="47325" x="1231900" y="3784600"/>
          <p14:tracePt t="47341" x="1346200" y="3784600"/>
          <p14:tracePt t="47357" x="1504950" y="3784600"/>
          <p14:tracePt t="47374" x="1651000" y="3784600"/>
          <p14:tracePt t="47390" x="1758950" y="3784600"/>
          <p14:tracePt t="47407" x="1822450" y="3784600"/>
          <p14:tracePt t="47424" x="1860550" y="3784600"/>
          <p14:tracePt t="47441" x="1892300" y="3784600"/>
          <p14:tracePt t="47457" x="1943100" y="3784600"/>
          <p14:tracePt t="47474" x="1987550" y="3784600"/>
          <p14:tracePt t="47490" x="2063750" y="3790950"/>
          <p14:tracePt t="47507" x="2101850" y="3790950"/>
          <p14:tracePt t="47509" x="2120900" y="3790950"/>
          <p14:tracePt t="47524" x="2139950" y="3790950"/>
          <p14:tracePt t="47540" x="2152650" y="3790950"/>
          <p14:tracePt t="47557" x="2159000" y="3790950"/>
          <p14:tracePt t="47581" x="2165350" y="3790950"/>
          <p14:tracePt t="47590" x="2171700" y="3790950"/>
          <p14:tracePt t="47607" x="2178050" y="3790950"/>
          <p14:tracePt t="47624" x="2190750" y="3790950"/>
          <p14:tracePt t="47641" x="2203450" y="3790950"/>
          <p14:tracePt t="47657" x="2209800" y="3790950"/>
          <p14:tracePt t="47718" x="2216150" y="3790950"/>
          <p14:tracePt t="47725" x="2222500" y="3790950"/>
          <p14:tracePt t="47741" x="2228850" y="3790950"/>
          <p14:tracePt t="47757" x="2241550" y="3790950"/>
          <p14:tracePt t="47774" x="2254250" y="3790950"/>
          <p14:tracePt t="47790" x="2266950" y="3790950"/>
          <p14:tracePt t="47807" x="2286000" y="3790950"/>
          <p14:tracePt t="47824" x="2311400" y="3790950"/>
          <p14:tracePt t="47840" x="2336800" y="3790950"/>
          <p14:tracePt t="47857" x="2343150" y="3790950"/>
          <p14:tracePt t="47874" x="2349500" y="3790950"/>
          <p14:tracePt t="47907" x="2355850" y="3790950"/>
          <p14:tracePt t="48709" x="0" y="0"/>
        </p14:tracePtLst>
        <p14:tracePtLst>
          <p14:tracePt t="52128" x="3225800" y="3765550"/>
          <p14:tracePt t="52182" x="3232150" y="3765550"/>
          <p14:tracePt t="52192" x="3263900" y="3765550"/>
          <p14:tracePt t="52206" x="3352800" y="3784600"/>
          <p14:tracePt t="52222" x="3517900" y="3810000"/>
          <p14:tracePt t="52239" x="3714750" y="3822700"/>
          <p14:tracePt t="52256" x="3930650" y="3835400"/>
          <p14:tracePt t="52272" x="4146550" y="3835400"/>
          <p14:tracePt t="52289" x="4349750" y="3835400"/>
          <p14:tracePt t="52305" x="4514850" y="3835400"/>
          <p14:tracePt t="52310" x="4578350" y="3835400"/>
          <p14:tracePt t="52322" x="4641850" y="3835400"/>
          <p14:tracePt t="52339" x="4711700" y="3835400"/>
          <p14:tracePt t="52342" x="4743450" y="3835400"/>
          <p14:tracePt t="52355" x="4756150" y="3829050"/>
          <p14:tracePt t="52372" x="4781550" y="3810000"/>
          <p14:tracePt t="52389" x="4800600" y="3790950"/>
          <p14:tracePt t="52405" x="4832350" y="3765550"/>
          <p14:tracePt t="52422" x="4851400" y="3733800"/>
          <p14:tracePt t="52439" x="4864100" y="3695700"/>
          <p14:tracePt t="52456" x="4864100" y="3670300"/>
          <p14:tracePt t="52472" x="4864100" y="3638550"/>
          <p14:tracePt t="52489" x="4857750" y="3594100"/>
          <p14:tracePt t="52505" x="4832350" y="3556000"/>
          <p14:tracePt t="52522" x="4775200" y="3517900"/>
          <p14:tracePt t="52538" x="4679950" y="3479800"/>
          <p14:tracePt t="52555" x="4552950" y="3435350"/>
          <p14:tracePt t="52557" x="4476750" y="3422650"/>
          <p14:tracePt t="52572" x="4337050" y="3403600"/>
          <p14:tracePt t="52588" x="4248150" y="3403600"/>
          <p14:tracePt t="52605" x="4184650" y="3416300"/>
          <p14:tracePt t="52622" x="4165600" y="3448050"/>
          <p14:tracePt t="52639" x="4152900" y="3479800"/>
          <p14:tracePt t="52656" x="4152900" y="3517900"/>
          <p14:tracePt t="52672" x="4152900" y="3556000"/>
          <p14:tracePt t="52689" x="4165600" y="3606800"/>
          <p14:tracePt t="52705" x="4210050" y="3644900"/>
          <p14:tracePt t="52722" x="4292600" y="3689350"/>
          <p14:tracePt t="52738" x="4419600" y="3733800"/>
          <p14:tracePt t="52755" x="4591050" y="3765550"/>
          <p14:tracePt t="52758" x="4699000" y="3790950"/>
          <p14:tracePt t="52772" x="4813300" y="3810000"/>
          <p14:tracePt t="52789" x="5137150" y="3867150"/>
          <p14:tracePt t="52805" x="5219700" y="3873500"/>
          <p14:tracePt t="52822" x="5251450" y="3873500"/>
          <p14:tracePt t="52958" x="5257800" y="3873500"/>
          <p14:tracePt t="52974" x="5257800" y="3867150"/>
          <p14:tracePt t="52984" x="5257800" y="3854450"/>
          <p14:tracePt t="52994" x="5257800" y="3848100"/>
          <p14:tracePt t="53005" x="5257800" y="3822700"/>
          <p14:tracePt t="53022" x="5245100" y="3759200"/>
          <p14:tracePt t="53039" x="5200650" y="3676650"/>
          <p14:tracePt t="53055" x="5111750" y="3587750"/>
          <p14:tracePt t="53072" x="4991100" y="3498850"/>
          <p14:tracePt t="53088" x="4838700" y="3416300"/>
          <p14:tracePt t="53105" x="4673600" y="3365500"/>
          <p14:tracePt t="53122" x="4540250" y="3333750"/>
          <p14:tracePt t="53138" x="4457700" y="3327400"/>
          <p14:tracePt t="53155" x="4375150" y="3327400"/>
          <p14:tracePt t="53158" x="4343400" y="3340100"/>
          <p14:tracePt t="53172" x="4292600" y="3365500"/>
          <p14:tracePt t="53189" x="4171950" y="3448050"/>
          <p14:tracePt t="53205" x="4114800" y="3517900"/>
          <p14:tracePt t="53222" x="4076700" y="3581400"/>
          <p14:tracePt t="53238" x="4064000" y="3619500"/>
          <p14:tracePt t="53255" x="4064000" y="3657600"/>
          <p14:tracePt t="53272" x="4089400" y="3689350"/>
          <p14:tracePt t="53288" x="4152900" y="3733800"/>
          <p14:tracePt t="53305" x="4248150" y="3771900"/>
          <p14:tracePt t="53322" x="4343400" y="3784600"/>
          <p14:tracePt t="53338" x="4419600" y="3797300"/>
          <p14:tracePt t="53355" x="4470400" y="3797300"/>
          <p14:tracePt t="53372" x="4495800" y="3784600"/>
          <p14:tracePt t="53373" x="4508500" y="3771900"/>
          <p14:tracePt t="53388" x="4514850" y="3752850"/>
          <p14:tracePt t="53405" x="4514850" y="3708400"/>
          <p14:tracePt t="53421" x="4508500" y="3651250"/>
          <p14:tracePt t="53438" x="4470400" y="3581400"/>
          <p14:tracePt t="53455" x="4387850" y="3517900"/>
          <p14:tracePt t="53471" x="4260850" y="3460750"/>
          <p14:tracePt t="53488" x="4140200" y="3429000"/>
          <p14:tracePt t="53505" x="4070350" y="3422650"/>
          <p14:tracePt t="53522" x="4013200" y="3422650"/>
          <p14:tracePt t="53538" x="3987800" y="3435350"/>
          <p14:tracePt t="53555" x="3968750" y="3498850"/>
          <p14:tracePt t="53571" x="3968750" y="3562350"/>
          <p14:tracePt t="53573" x="3968750" y="3613150"/>
          <p14:tracePt t="53588" x="4013200" y="3689350"/>
          <p14:tracePt t="53605" x="4089400" y="3740150"/>
          <p14:tracePt t="53621" x="4210050" y="3784600"/>
          <p14:tracePt t="53638" x="4330700" y="3797300"/>
          <p14:tracePt t="53655" x="4425950" y="3797300"/>
          <p14:tracePt t="53672" x="4489450" y="3765550"/>
          <p14:tracePt t="53688" x="4514850" y="3708400"/>
          <p14:tracePt t="53705" x="4514850" y="3644900"/>
          <p14:tracePt t="53722" x="4502150" y="3568700"/>
          <p14:tracePt t="53726" x="4483100" y="3530600"/>
          <p14:tracePt t="53738" x="4451350" y="3498850"/>
          <p14:tracePt t="53755" x="4368800" y="3448050"/>
          <p14:tracePt t="53757" x="4311650" y="3422650"/>
          <p14:tracePt t="53772" x="4254500" y="3403600"/>
          <p14:tracePt t="53789" x="4146550" y="3409950"/>
          <p14:tracePt t="53805" x="4108450" y="3435350"/>
          <p14:tracePt t="53822" x="4089400" y="3486150"/>
          <p14:tracePt t="53838" x="4083050" y="3530600"/>
          <p14:tracePt t="53855" x="4083050" y="3587750"/>
          <p14:tracePt t="53871" x="4121150" y="3625850"/>
          <p14:tracePt t="53888" x="4216400" y="3663950"/>
          <p14:tracePt t="53905" x="4375150" y="3689350"/>
          <p14:tracePt t="53922" x="4565650" y="3695700"/>
          <p14:tracePt t="53938" x="4711700" y="3683000"/>
          <p14:tracePt t="53955" x="4768850" y="3657600"/>
          <p14:tracePt t="53958" x="4781550" y="3644900"/>
          <p14:tracePt t="53974" x="4781550" y="3625850"/>
          <p14:tracePt t="53989" x="4768850" y="3587750"/>
          <p14:tracePt t="54005" x="4724400" y="3556000"/>
          <p14:tracePt t="54022" x="4641850" y="3530600"/>
          <p14:tracePt t="54038" x="4552950" y="3524250"/>
          <p14:tracePt t="54055" x="4470400" y="3524250"/>
          <p14:tracePt t="54071" x="4425950" y="3549650"/>
          <p14:tracePt t="54088" x="4413250" y="3587750"/>
          <p14:tracePt t="54105" x="4413250" y="3625850"/>
          <p14:tracePt t="54121" x="4451350" y="3676650"/>
          <p14:tracePt t="54138" x="4527550" y="3721100"/>
          <p14:tracePt t="54155" x="4648200" y="3752850"/>
          <p14:tracePt t="54158" x="4705350" y="3759200"/>
          <p14:tracePt t="54171" x="4737100" y="3759200"/>
          <p14:tracePt t="54189" x="4787900" y="3752850"/>
          <p14:tracePt t="54205" x="4800600" y="3733800"/>
          <p14:tracePt t="54222" x="4800600" y="3714750"/>
          <p14:tracePt t="54238" x="4800600" y="3695700"/>
          <p14:tracePt t="54255" x="4800600" y="3689350"/>
          <p14:tracePt t="54671" x="0" y="0"/>
        </p14:tracePtLst>
        <p14:tracePtLst>
          <p14:tracePt t="55279" x="5372100" y="3733800"/>
          <p14:tracePt t="55327" x="5391150" y="3733800"/>
          <p14:tracePt t="55341" x="5454650" y="3733800"/>
          <p14:tracePt t="55355" x="5505450" y="3733800"/>
          <p14:tracePt t="55372" x="5632450" y="3733800"/>
          <p14:tracePt t="55375" x="5708650" y="3733800"/>
          <p14:tracePt t="55389" x="5835650" y="3733800"/>
          <p14:tracePt t="55405" x="5930900" y="3733800"/>
          <p14:tracePt t="55421" x="5981700" y="3733800"/>
          <p14:tracePt t="55438" x="5988050" y="3733800"/>
          <p14:tracePt t="55653" x="0" y="0"/>
        </p14:tracePtLst>
        <p14:tracePtLst>
          <p14:tracePt t="56471" x="6743700" y="3784600"/>
          <p14:tracePt t="56535" x="6762750" y="3784600"/>
          <p14:tracePt t="56546" x="6800850" y="3790950"/>
          <p14:tracePt t="56558" x="6877050" y="3790950"/>
          <p14:tracePt t="56572" x="6940550" y="3790950"/>
          <p14:tracePt t="56588" x="7080250" y="3790950"/>
          <p14:tracePt t="56592" x="7162800" y="3790950"/>
          <p14:tracePt t="56604" x="7258050" y="3790950"/>
          <p14:tracePt t="56621" x="7575550" y="3790950"/>
          <p14:tracePt t="56637" x="7785100" y="3790950"/>
          <p14:tracePt t="56654" x="7943850" y="3790950"/>
          <p14:tracePt t="56671" x="8051800" y="3790950"/>
          <p14:tracePt t="56687" x="8089900" y="3790950"/>
          <p14:tracePt t="56704" x="8108950" y="3790950"/>
          <p14:tracePt t="56721" x="8115300" y="3790950"/>
          <p14:tracePt t="56998" x="0" y="0"/>
        </p14:tracePtLst>
        <p14:tracePtLst>
          <p14:tracePt t="57374" x="7150100" y="3822700"/>
          <p14:tracePt t="57438" x="7169150" y="3822700"/>
          <p14:tracePt t="57448" x="7200900" y="3822700"/>
          <p14:tracePt t="57460" x="7245350" y="3822700"/>
          <p14:tracePt t="57471" x="7391400" y="3822700"/>
          <p14:tracePt t="57487" x="7581900" y="3822700"/>
          <p14:tracePt t="57504" x="7791450" y="3822700"/>
          <p14:tracePt t="57520" x="7988300" y="3822700"/>
          <p14:tracePt t="57537" x="8140700" y="3822700"/>
          <p14:tracePt t="57553" x="8216900" y="3822700"/>
          <p14:tracePt t="57570" x="8248650" y="3822700"/>
          <p14:tracePt t="57587" x="8261350" y="3822700"/>
          <p14:tracePt t="57603" x="8274050" y="3822700"/>
          <p14:tracePt t="57620" x="8299450" y="3822700"/>
          <p14:tracePt t="57637" x="8312150" y="3829050"/>
          <p14:tracePt t="57653" x="8318500" y="3829050"/>
          <p14:tracePt t="57828" x="0" y="0"/>
        </p14:tracePtLst>
        <p14:tracePtLst>
          <p14:tracePt t="58232" x="7061200" y="3822700"/>
          <p14:tracePt t="58279" x="7073900" y="3822700"/>
          <p14:tracePt t="58295" x="7156450" y="3822700"/>
          <p14:tracePt t="58309" x="7308850" y="3822700"/>
          <p14:tracePt t="58323" x="7397750" y="3822700"/>
          <p14:tracePt t="58337" x="7639050" y="3829050"/>
          <p14:tracePt t="58354" x="7848600" y="3835400"/>
          <p14:tracePt t="58370" x="8039100" y="3835400"/>
          <p14:tracePt t="58373" x="8121650" y="3835400"/>
          <p14:tracePt t="58387" x="8185150" y="3835400"/>
          <p14:tracePt t="58403" x="8280400" y="3835400"/>
          <p14:tracePt t="58405" x="8312150" y="3835400"/>
          <p14:tracePt t="58420" x="8350250" y="3835400"/>
          <p14:tracePt t="58436" x="8362950" y="3835400"/>
          <p14:tracePt t="58598" x="0" y="0"/>
        </p14:tracePtLst>
        <p14:tracePtLst>
          <p14:tracePt t="58927" x="7035800" y="3835400"/>
          <p14:tracePt t="58959" x="7067550" y="3835400"/>
          <p14:tracePt t="58972" x="7112000" y="3835400"/>
          <p14:tracePt t="58986" x="7258050" y="3835400"/>
          <p14:tracePt t="59003" x="7480300" y="3835400"/>
          <p14:tracePt t="59005" x="7594600" y="3835400"/>
          <p14:tracePt t="59020" x="7721600" y="3835400"/>
          <p14:tracePt t="59037" x="8045450" y="3835400"/>
          <p14:tracePt t="59053" x="8185150" y="3835400"/>
          <p14:tracePt t="59070" x="8255000" y="3835400"/>
          <p14:tracePt t="59086" x="8280400" y="3835400"/>
          <p14:tracePt t="59103" x="8286750" y="3835400"/>
          <p14:tracePt t="59342" x="8280400" y="3835400"/>
          <p14:tracePt t="59353" x="8248650" y="3835400"/>
          <p14:tracePt t="59370" x="8134350" y="3835400"/>
          <p14:tracePt t="59386" x="7943850" y="3835400"/>
          <p14:tracePt t="59389" x="7829550" y="3835400"/>
          <p14:tracePt t="59403" x="7715250" y="3835400"/>
          <p14:tracePt t="59406" x="7607300" y="3835400"/>
          <p14:tracePt t="59421" x="7442200" y="3835400"/>
          <p14:tracePt t="59437" x="7321550" y="3835400"/>
          <p14:tracePt t="59453" x="7239000" y="3835400"/>
          <p14:tracePt t="59469" x="7150100" y="3835400"/>
          <p14:tracePt t="59486" x="7061200" y="3835400"/>
          <p14:tracePt t="59503" x="6965950" y="3835400"/>
          <p14:tracePt t="59519" x="6877050" y="3822700"/>
          <p14:tracePt t="59536" x="6826250" y="3810000"/>
          <p14:tracePt t="59553" x="6800850" y="3803650"/>
          <p14:tracePt t="59654" x="6819900" y="3803650"/>
          <p14:tracePt t="59666" x="6864350" y="3803650"/>
          <p14:tracePt t="59681" x="7048500" y="3803650"/>
          <p14:tracePt t="59696" x="7327900" y="3803650"/>
          <p14:tracePt t="59709" x="7651750" y="3803650"/>
          <p14:tracePt t="59720" x="7804150" y="3803650"/>
          <p14:tracePt t="59736" x="8026400" y="3803650"/>
          <p14:tracePt t="59753" x="8191500" y="3803650"/>
          <p14:tracePt t="59770" x="8286750" y="3803650"/>
          <p14:tracePt t="59774" x="8312150" y="3803650"/>
          <p14:tracePt t="59786" x="8324850" y="3803650"/>
          <p14:tracePt t="59803" x="8331200" y="3803650"/>
          <p14:tracePt t="59919" x="8305800" y="3803650"/>
          <p14:tracePt t="59933" x="8204200" y="3803650"/>
          <p14:tracePt t="59947" x="8108950" y="3803650"/>
          <p14:tracePt t="59955" x="7994650" y="3803650"/>
          <p14:tracePt t="59958" x="7861300" y="3803650"/>
          <p14:tracePt t="59969" x="7689850" y="3803650"/>
          <p14:tracePt t="59986" x="7277100" y="3803650"/>
          <p14:tracePt t="59989" x="7105650" y="3803650"/>
          <p14:tracePt t="60003" x="6953250" y="3803650"/>
          <p14:tracePt t="60019" x="6750050" y="3803650"/>
          <p14:tracePt t="60022" x="6699250" y="3803650"/>
          <p14:tracePt t="60036" x="6654800" y="3803650"/>
          <p14:tracePt t="60053" x="6648450" y="3803650"/>
          <p14:tracePt t="60152" x="6648450" y="3797300"/>
          <p14:tracePt t="60166" x="6699250" y="3790950"/>
          <p14:tracePt t="60182" x="6858000" y="3790950"/>
          <p14:tracePt t="60195" x="6965950" y="3790950"/>
          <p14:tracePt t="60203" x="7080250" y="3790950"/>
          <p14:tracePt t="60219" x="7372350" y="3790950"/>
          <p14:tracePt t="60236" x="7829550" y="3790950"/>
          <p14:tracePt t="60253" x="8039100" y="3790950"/>
          <p14:tracePt t="60269" x="8140700" y="3790950"/>
          <p14:tracePt t="60286" x="8166100" y="3790950"/>
          <p14:tracePt t="60303" x="8172450" y="3790950"/>
          <p14:tracePt t="60406" x="8153400" y="3790950"/>
          <p14:tracePt t="60418" x="8121650" y="3790950"/>
          <p14:tracePt t="60431" x="8020050" y="3790950"/>
          <p14:tracePt t="60448" x="7835900" y="3790950"/>
          <p14:tracePt t="60458" x="7734300" y="3790950"/>
          <p14:tracePt t="60469" x="7531100" y="3790950"/>
          <p14:tracePt t="60486" x="7346950" y="3790950"/>
          <p14:tracePt t="60503" x="7226300" y="3790950"/>
          <p14:tracePt t="60519" x="7194550" y="3790950"/>
          <p14:tracePt t="60536" x="7188200" y="3790950"/>
          <p14:tracePt t="60577" x="7200900" y="3790950"/>
          <p14:tracePt t="60593" x="7289800" y="3790950"/>
          <p14:tracePt t="60608" x="7448550" y="3790950"/>
          <p14:tracePt t="60619" x="7543800" y="3790950"/>
          <p14:tracePt t="60637" x="7874000" y="3790950"/>
          <p14:tracePt t="60653" x="8077200" y="3790950"/>
          <p14:tracePt t="60669" x="8204200" y="3790950"/>
          <p14:tracePt t="60686" x="8267700" y="3790950"/>
          <p14:tracePt t="60703" x="8305800" y="3790950"/>
          <p14:tracePt t="60720" x="8312150" y="3790950"/>
          <p14:tracePt t="60736" x="8318500" y="3790950"/>
          <p14:tracePt t="60933" x="0" y="0"/>
        </p14:tracePtLst>
        <p14:tracePtLst>
          <p14:tracePt t="62496" x="9683750" y="3790950"/>
          <p14:tracePt t="62510" x="9861550" y="3790950"/>
          <p14:tracePt t="62524" x="10109200" y="3790950"/>
          <p14:tracePt t="62535" x="10236200" y="3790950"/>
          <p14:tracePt t="62552" x="10521950" y="3790950"/>
          <p14:tracePt t="62568" x="10744200" y="3790950"/>
          <p14:tracePt t="62585" x="10877550" y="3790950"/>
          <p14:tracePt t="62602" x="10928350" y="3790950"/>
          <p14:tracePt t="62619" x="10941050" y="3790950"/>
          <p14:tracePt t="62652" x="10966450" y="3790950"/>
          <p14:tracePt t="62668" x="11010900" y="3790950"/>
          <p14:tracePt t="62685" x="11068050" y="3797300"/>
          <p14:tracePt t="62702" x="11106150" y="3803650"/>
          <p14:tracePt t="62718" x="11137900" y="3810000"/>
          <p14:tracePt t="62735" x="11163300" y="3810000"/>
          <p14:tracePt t="62752" x="11169650" y="3810000"/>
          <p14:tracePt t="62768" x="11182350" y="3810000"/>
          <p14:tracePt t="62965" x="0" y="0"/>
        </p14:tracePtLst>
        <p14:tracePtLst>
          <p14:tracePt t="63952" x="1365250" y="4083050"/>
          <p14:tracePt t="63964" x="1397000" y="4083050"/>
          <p14:tracePt t="63976" x="1511300" y="4083050"/>
          <p14:tracePt t="63989" x="1587500" y="4083050"/>
          <p14:tracePt t="64001" x="1758950" y="4083050"/>
          <p14:tracePt t="64018" x="1911350" y="4083050"/>
          <p14:tracePt t="64035" x="2044700" y="4083050"/>
          <p14:tracePt t="64051" x="2133600" y="4095750"/>
          <p14:tracePt t="64053" x="2146300" y="4095750"/>
          <p14:tracePt t="64069" x="2184400" y="4102100"/>
          <p14:tracePt t="64085" x="2216150" y="4102100"/>
          <p14:tracePt t="64101" x="2247900" y="4102100"/>
          <p14:tracePt t="64118" x="2286000" y="4102100"/>
          <p14:tracePt t="64135" x="2317750" y="4102100"/>
          <p14:tracePt t="64151" x="2349500" y="4102100"/>
          <p14:tracePt t="64168" x="2381250" y="4108450"/>
          <p14:tracePt t="64185" x="2406650" y="4114800"/>
          <p14:tracePt t="64201" x="2413000" y="4114800"/>
          <p14:tracePt t="64478" x="0" y="0"/>
        </p14:tracePtLst>
        <p14:tracePtLst>
          <p14:tracePt t="67953" x="2019300" y="4406900"/>
          <p14:tracePt t="67967" x="2019300" y="4438650"/>
          <p14:tracePt t="67984" x="2038350" y="4489450"/>
          <p14:tracePt t="68001" x="2070100" y="4546600"/>
          <p14:tracePt t="68017" x="2108200" y="4591050"/>
          <p14:tracePt t="68034" x="2171700" y="4635500"/>
          <p14:tracePt t="68051" x="2266950" y="4679950"/>
          <p14:tracePt t="68053" x="2311400" y="4699000"/>
          <p14:tracePt t="68069" x="2381250" y="4711700"/>
          <p14:tracePt t="68084" x="2400300" y="4711700"/>
          <p14:tracePt t="68088" x="2413000" y="4711700"/>
          <p14:tracePt t="68101" x="2438400" y="4711700"/>
          <p14:tracePt t="68117" x="2451100" y="4705350"/>
          <p14:tracePt t="68133" x="2470150" y="4679950"/>
          <p14:tracePt t="68150" x="2470150" y="4635500"/>
          <p14:tracePt t="68167" x="2463800" y="4572000"/>
          <p14:tracePt t="68183" x="2425700" y="4502150"/>
          <p14:tracePt t="68200" x="2349500" y="4432300"/>
          <p14:tracePt t="68217" x="2254250" y="4381500"/>
          <p14:tracePt t="68233" x="2171700" y="4362450"/>
          <p14:tracePt t="68250" x="2127250" y="4362450"/>
          <p14:tracePt t="68267" x="2108200" y="4362450"/>
          <p14:tracePt t="68269" x="2095500" y="4362450"/>
          <p14:tracePt t="68283" x="2089150" y="4362450"/>
          <p14:tracePt t="68300" x="2076450" y="4375150"/>
          <p14:tracePt t="68317" x="2076450" y="4381500"/>
          <p14:tracePt t="68333" x="2076450" y="4394200"/>
          <p14:tracePt t="68350" x="2089150" y="4425950"/>
          <p14:tracePt t="68367" x="2127250" y="4451350"/>
          <p14:tracePt t="68383" x="2190750" y="4476750"/>
          <p14:tracePt t="68400" x="2273300" y="4514850"/>
          <p14:tracePt t="68417" x="2324100" y="4527550"/>
          <p14:tracePt t="68433" x="2343150" y="4527550"/>
          <p14:tracePt t="68470" x="2349500" y="4527550"/>
          <p14:tracePt t="68486" x="2349500" y="4514850"/>
          <p14:tracePt t="68501" x="2336800" y="4470400"/>
          <p14:tracePt t="68517" x="2317750" y="4451350"/>
          <p14:tracePt t="68533" x="2279650" y="4432300"/>
          <p14:tracePt t="68550" x="2254250" y="4419600"/>
          <p14:tracePt t="68566" x="2235200" y="4419600"/>
          <p14:tracePt t="68583" x="2222500" y="4419600"/>
          <p14:tracePt t="68600" x="2222500" y="4432300"/>
          <p14:tracePt t="68617" x="2222500" y="4457700"/>
          <p14:tracePt t="68633" x="2222500" y="4483100"/>
          <p14:tracePt t="68650" x="2247900" y="4502150"/>
          <p14:tracePt t="68666" x="2286000" y="4514850"/>
          <p14:tracePt t="68683" x="2330450" y="4514850"/>
          <p14:tracePt t="68686" x="2343150" y="4514850"/>
          <p14:tracePt t="68701" x="2374900" y="4508500"/>
          <p14:tracePt t="68717" x="2381250" y="4489450"/>
          <p14:tracePt t="68733" x="2381250" y="4451350"/>
          <p14:tracePt t="68750" x="2355850" y="4432300"/>
          <p14:tracePt t="68766" x="2330450" y="4413250"/>
          <p14:tracePt t="68783" x="2305050" y="4406900"/>
          <p14:tracePt t="68800" x="2286000" y="4406900"/>
          <p14:tracePt t="68816" x="2254250" y="4432300"/>
          <p14:tracePt t="68833" x="2247900" y="4476750"/>
          <p14:tracePt t="68850" x="2241550" y="4514850"/>
          <p14:tracePt t="68866" x="2241550" y="4540250"/>
          <p14:tracePt t="68883" x="2254250" y="4552950"/>
          <p14:tracePt t="68886" x="2266950" y="4552950"/>
          <p14:tracePt t="68900" x="2273300" y="4552950"/>
          <p14:tracePt t="68917" x="2330450" y="4552950"/>
          <p14:tracePt t="68933" x="2349500" y="4521200"/>
          <p14:tracePt t="68950" x="2349500" y="4495800"/>
          <p14:tracePt t="68966" x="2349500" y="4457700"/>
          <p14:tracePt t="68983" x="2336800" y="4438650"/>
          <p14:tracePt t="69000" x="2336800" y="4432300"/>
          <p14:tracePt t="69016" x="2317750" y="4432300"/>
          <p14:tracePt t="69033" x="2311400" y="4432300"/>
          <p14:tracePt t="69050" x="2298700" y="4445000"/>
          <p14:tracePt t="69066" x="2286000" y="4470400"/>
          <p14:tracePt t="69083" x="2286000" y="4483100"/>
          <p14:tracePt t="69087" x="2286000" y="4489450"/>
          <p14:tracePt t="69100" x="2286000" y="4502150"/>
          <p14:tracePt t="69117" x="2311400" y="4508500"/>
          <p14:tracePt t="69133" x="2343150" y="4508500"/>
          <p14:tracePt t="69150" x="2355850" y="4508500"/>
          <p14:tracePt t="69166" x="2362200" y="4508500"/>
          <p14:tracePt t="69582" x="2368550" y="4508500"/>
          <p14:tracePt t="69594" x="2368550" y="4502150"/>
          <p14:tracePt t="69608" x="2355850" y="4489450"/>
          <p14:tracePt t="69619" x="2343150" y="4476750"/>
          <p14:tracePt t="69633" x="2324100" y="4451350"/>
          <p14:tracePt t="69650" x="2292350" y="4432300"/>
          <p14:tracePt t="69666" x="2260600" y="4419600"/>
          <p14:tracePt t="69669" x="2247900" y="4413250"/>
          <p14:tracePt t="69683" x="2235200" y="4406900"/>
          <p14:tracePt t="69700" x="2222500" y="4406900"/>
          <p14:tracePt t="69716" x="2190750" y="4406900"/>
          <p14:tracePt t="69733" x="2178050" y="4406900"/>
          <p14:tracePt t="69749" x="2165350" y="4406900"/>
          <p14:tracePt t="69766" x="2152650" y="4419600"/>
          <p14:tracePt t="69783" x="2146300" y="4451350"/>
          <p14:tracePt t="69800" x="2139950" y="4470400"/>
          <p14:tracePt t="69816" x="2139950" y="4489450"/>
          <p14:tracePt t="69833" x="2139950" y="4508500"/>
          <p14:tracePt t="69849" x="2146300" y="4533900"/>
          <p14:tracePt t="69853" x="2152650" y="4540250"/>
          <p14:tracePt t="69866" x="2165350" y="4546600"/>
          <p14:tracePt t="69883" x="2190750" y="4546600"/>
          <p14:tracePt t="69886" x="2209800" y="4546600"/>
          <p14:tracePt t="69899" x="2228850" y="4546600"/>
          <p14:tracePt t="69917" x="2279650" y="4546600"/>
          <p14:tracePt t="69933" x="2298700" y="4514850"/>
          <p14:tracePt t="69949" x="2298700" y="4489450"/>
          <p14:tracePt t="69966" x="2298700" y="4457700"/>
          <p14:tracePt t="69983" x="2298700" y="4445000"/>
          <p14:tracePt t="69999" x="2298700" y="4432300"/>
          <p14:tracePt t="70126" x="2298700" y="4445000"/>
          <p14:tracePt t="70137" x="2298700" y="4457700"/>
          <p14:tracePt t="70151" x="2305050" y="4464050"/>
          <p14:tracePt t="70294" x="2305050" y="4457700"/>
          <p14:tracePt t="70342" x="2292350" y="4451350"/>
          <p14:tracePt t="70990" x="2286000" y="4445000"/>
          <p14:tracePt t="71006" x="2279650" y="4438650"/>
          <p14:tracePt t="71017" x="2273300" y="4432300"/>
          <p14:tracePt t="71033" x="2266950" y="4425950"/>
          <p14:tracePt t="71049" x="2254250" y="4413250"/>
          <p14:tracePt t="71066" x="2247900" y="4406900"/>
          <p14:tracePt t="71082" x="2241550" y="4400550"/>
          <p14:tracePt t="71099" x="2235200" y="4394200"/>
          <p14:tracePt t="71117" x="2222500" y="4387850"/>
          <p14:tracePt t="71132" x="2209800" y="4381500"/>
          <p14:tracePt t="71158" x="2203450" y="4381500"/>
          <p14:tracePt t="71174" x="2190750" y="4381500"/>
          <p14:tracePt t="71182" x="2184400" y="4387850"/>
          <p14:tracePt t="71199" x="2171700" y="4406900"/>
          <p14:tracePt t="71216" x="2159000" y="4438650"/>
          <p14:tracePt t="71232" x="2159000" y="4451350"/>
          <p14:tracePt t="71249" x="2159000" y="4470400"/>
          <p14:tracePt t="71266" x="2171700" y="4495800"/>
          <p14:tracePt t="71283" x="2197100" y="4527550"/>
          <p14:tracePt t="71286" x="2228850" y="4540250"/>
          <p14:tracePt t="71299" x="2260600" y="4552950"/>
          <p14:tracePt t="71316" x="2324100" y="4572000"/>
          <p14:tracePt t="71319" x="2336800" y="4572000"/>
          <p14:tracePt t="71333" x="2381250" y="4572000"/>
          <p14:tracePt t="71349" x="2406650" y="4572000"/>
          <p14:tracePt t="71366" x="2425700" y="4552950"/>
          <p14:tracePt t="71382" x="2432050" y="4521200"/>
          <p14:tracePt t="71399" x="2432050" y="4495800"/>
          <p14:tracePt t="71416" x="2432050" y="4483100"/>
          <p14:tracePt t="71432" x="2432050" y="4470400"/>
          <p14:tracePt t="72269" x="0" y="0"/>
        </p14:tracePtLst>
        <p14:tracePtLst>
          <p14:tracePt t="72878" x="1416050" y="4445000"/>
          <p14:tracePt t="72891" x="1403350" y="4445000"/>
          <p14:tracePt t="72904" x="1403350" y="4457700"/>
          <p14:tracePt t="72915" x="1403350" y="4470400"/>
          <p14:tracePt t="72932" x="1403350" y="4489450"/>
          <p14:tracePt t="72949" x="1409700" y="4514850"/>
          <p14:tracePt t="72965" x="1435100" y="4527550"/>
          <p14:tracePt t="72982" x="1441450" y="4527550"/>
          <p14:tracePt t="72998" x="1473200" y="4527550"/>
          <p14:tracePt t="73015" x="1517650" y="4527550"/>
          <p14:tracePt t="73032" x="1555750" y="4521200"/>
          <p14:tracePt t="73049" x="1574800" y="4502150"/>
          <p14:tracePt t="73065" x="1581150" y="4483100"/>
          <p14:tracePt t="73082" x="1581150" y="4457700"/>
          <p14:tracePt t="73086" x="1581150" y="4451350"/>
          <p14:tracePt t="73098" x="1581150" y="4438650"/>
          <p14:tracePt t="73115" x="1581150" y="4432300"/>
          <p14:tracePt t="73277" x="0" y="0"/>
        </p14:tracePtLst>
        <p14:tracePtLst>
          <p14:tracePt t="73959" x="2165350" y="4381500"/>
          <p14:tracePt t="73972" x="2159000" y="4394200"/>
          <p14:tracePt t="73986" x="2152650" y="4432300"/>
          <p14:tracePt t="73999" x="2152650" y="4476750"/>
          <p14:tracePt t="74015" x="2152650" y="4527550"/>
          <p14:tracePt t="74031" x="2165350" y="4559300"/>
          <p14:tracePt t="74048" x="2184400" y="4591050"/>
          <p14:tracePt t="74065" x="2216150" y="4610100"/>
          <p14:tracePt t="74081" x="2247900" y="4616450"/>
          <p14:tracePt t="74084" x="2254250" y="4616450"/>
          <p14:tracePt t="74098" x="2266950" y="4616450"/>
          <p14:tracePt t="74115" x="2292350" y="4616450"/>
          <p14:tracePt t="74117" x="2305050" y="4616450"/>
          <p14:tracePt t="74131" x="2311400" y="4610100"/>
          <p14:tracePt t="74148" x="2336800" y="4578350"/>
          <p14:tracePt t="74165" x="2336800" y="4546600"/>
          <p14:tracePt t="74181" x="2336800" y="4514850"/>
          <p14:tracePt t="74198" x="2336800" y="4489450"/>
          <p14:tracePt t="74215" x="2336800" y="4470400"/>
          <p14:tracePt t="74413" x="0" y="0"/>
        </p14:tracePtLst>
        <p14:tracePtLst>
          <p14:tracePt t="74863" x="2921000" y="4400550"/>
          <p14:tracePt t="74872" x="2914650" y="4400550"/>
          <p14:tracePt t="74881" x="2914650" y="4406900"/>
          <p14:tracePt t="74898" x="2908300" y="4445000"/>
          <p14:tracePt t="74914" x="2908300" y="4495800"/>
          <p14:tracePt t="74918" x="2908300" y="4521200"/>
          <p14:tracePt t="74932" x="2908300" y="4552950"/>
          <p14:tracePt t="74934" x="2914650" y="4578350"/>
          <p14:tracePt t="74948" x="2921000" y="4597400"/>
          <p14:tracePt t="74965" x="2959100" y="4635500"/>
          <p14:tracePt t="74981" x="2978150" y="4648200"/>
          <p14:tracePt t="74998" x="2997200" y="4648200"/>
          <p14:tracePt t="75014" x="3035300" y="4648200"/>
          <p14:tracePt t="75031" x="3060700" y="4635500"/>
          <p14:tracePt t="75048" x="3079750" y="4610100"/>
          <p14:tracePt t="75064" x="3092450" y="4572000"/>
          <p14:tracePt t="75081" x="3098800" y="4540250"/>
          <p14:tracePt t="75098" x="3098800" y="4514850"/>
          <p14:tracePt t="75114" x="3105150" y="4483100"/>
          <p14:tracePt t="75131" x="3105150" y="4470400"/>
          <p14:tracePt t="75148" x="3105150" y="4457700"/>
          <p14:tracePt t="75150" x="3105150" y="4451350"/>
          <p14:tracePt t="75301" x="0" y="0"/>
        </p14:tracePtLst>
        <p14:tracePtLst>
          <p14:tracePt t="75728" x="3600450" y="4457700"/>
          <p14:tracePt t="75752" x="3594100" y="4457700"/>
          <p14:tracePt t="75767" x="3594100" y="4470400"/>
          <p14:tracePt t="75781" x="3594100" y="4521200"/>
          <p14:tracePt t="75797" x="3594100" y="4565650"/>
          <p14:tracePt t="75814" x="3600450" y="4610100"/>
          <p14:tracePt t="75831" x="3613150" y="4629150"/>
          <p14:tracePt t="75848" x="3638550" y="4641850"/>
          <p14:tracePt t="75864" x="3651250" y="4648200"/>
          <p14:tracePt t="75881" x="3657600" y="4648200"/>
          <p14:tracePt t="75898" x="3670300" y="4648200"/>
          <p14:tracePt t="75914" x="3689350" y="4635500"/>
          <p14:tracePt t="75931" x="3689350" y="4610100"/>
          <p14:tracePt t="75934" x="3689350" y="4591050"/>
          <p14:tracePt t="75947" x="3689350" y="4572000"/>
          <p14:tracePt t="75965" x="3689350" y="4521200"/>
          <p14:tracePt t="75981" x="3689350" y="4508500"/>
          <p14:tracePt t="76125" x="0" y="0"/>
        </p14:tracePtLst>
        <p14:tracePtLst>
          <p14:tracePt t="76432" x="3505200" y="4438650"/>
          <p14:tracePt t="76451" x="3505200" y="4457700"/>
          <p14:tracePt t="76466" x="3505200" y="4495800"/>
          <p14:tracePt t="76470" x="3511550" y="4502150"/>
          <p14:tracePt t="76481" x="3517900" y="4521200"/>
          <p14:tracePt t="76498" x="3543300" y="4546600"/>
          <p14:tracePt t="76514" x="3568700" y="4565650"/>
          <p14:tracePt t="76531" x="3619500" y="4591050"/>
          <p14:tracePt t="76547" x="3657600" y="4597400"/>
          <p14:tracePt t="76549" x="3676650" y="4597400"/>
          <p14:tracePt t="76564" x="3689350" y="4597400"/>
          <p14:tracePt t="76580" x="3714750" y="4597400"/>
          <p14:tracePt t="76597" x="3721100" y="4578350"/>
          <p14:tracePt t="76614" x="3721100" y="4565650"/>
          <p14:tracePt t="76630" x="3721100" y="4559300"/>
          <p14:tracePt t="76647" x="3721100" y="4546600"/>
          <p14:tracePt t="76789" x="0" y="0"/>
        </p14:tracePtLst>
        <p14:tracePtLst>
          <p14:tracePt t="81630" x="1409700" y="4387850"/>
          <p14:tracePt t="81646" x="1409700" y="4381500"/>
          <p14:tracePt t="81670" x="1403350" y="4381500"/>
          <p14:tracePt t="81681" x="1403350" y="4387850"/>
          <p14:tracePt t="81696" x="1397000" y="4419600"/>
          <p14:tracePt t="81713" x="1397000" y="4445000"/>
          <p14:tracePt t="81717" x="1397000" y="4464050"/>
          <p14:tracePt t="81729" x="1397000" y="4476750"/>
          <p14:tracePt t="81746" x="1403350" y="4521200"/>
          <p14:tracePt t="81762" x="1428750" y="4559300"/>
          <p14:tracePt t="81779" x="1485900" y="4597400"/>
          <p14:tracePt t="81782" x="1524000" y="4622800"/>
          <p14:tracePt t="81795" x="1568450" y="4641850"/>
          <p14:tracePt t="81813" x="1689100" y="4686300"/>
          <p14:tracePt t="81829" x="1701800" y="4686300"/>
          <p14:tracePt t="81845" x="1708150" y="4686300"/>
          <p14:tracePt t="81862" x="1714500" y="4686300"/>
          <p14:tracePt t="81879" x="1714500" y="4654550"/>
          <p14:tracePt t="81895" x="1714500" y="4597400"/>
          <p14:tracePt t="81912" x="1670050" y="4521200"/>
          <p14:tracePt t="81929" x="1619250" y="4457700"/>
          <p14:tracePt t="81945" x="1543050" y="4400550"/>
          <p14:tracePt t="81962" x="1498600" y="4381500"/>
          <p14:tracePt t="81979" x="1479550" y="4375150"/>
          <p14:tracePt t="81995" x="1473200" y="4375150"/>
          <p14:tracePt t="81997" x="1466850" y="4375150"/>
          <p14:tracePt t="82012" x="1454150" y="4381500"/>
          <p14:tracePt t="82029" x="1441450" y="4400550"/>
          <p14:tracePt t="82045" x="1435100" y="4419600"/>
          <p14:tracePt t="82062" x="1435100" y="4438650"/>
          <p14:tracePt t="82079" x="1435100" y="4457700"/>
          <p14:tracePt t="82095" x="1435100" y="4476750"/>
          <p14:tracePt t="82112" x="1441450" y="4489450"/>
          <p14:tracePt t="82129" x="1447800" y="4502150"/>
          <p14:tracePt t="82146" x="1473200" y="4514850"/>
          <p14:tracePt t="82162" x="1498600" y="4521200"/>
          <p14:tracePt t="82179" x="1543050" y="4521200"/>
          <p14:tracePt t="82182" x="1555750" y="4514850"/>
          <p14:tracePt t="82195" x="1568450" y="4502150"/>
          <p14:tracePt t="82212" x="1574800" y="4476750"/>
          <p14:tracePt t="82229" x="1574800" y="4470400"/>
          <p14:tracePt t="82245" x="1568450" y="4451350"/>
          <p14:tracePt t="82278" x="1549400" y="4451350"/>
          <p14:tracePt t="82295" x="1517650" y="4451350"/>
          <p14:tracePt t="82312" x="1492250" y="4476750"/>
          <p14:tracePt t="82328" x="1466850" y="4514850"/>
          <p14:tracePt t="82345" x="1447800" y="4552950"/>
          <p14:tracePt t="82362" x="1447800" y="4578350"/>
          <p14:tracePt t="82378" x="1447800" y="4591050"/>
          <p14:tracePt t="82395" x="1447800" y="4597400"/>
          <p14:tracePt t="82413" x="1454150" y="4597400"/>
          <p14:tracePt t="82428" x="1473200" y="4597400"/>
          <p14:tracePt t="82445" x="1511300" y="4591050"/>
          <p14:tracePt t="82462" x="1530350" y="4578350"/>
          <p14:tracePt t="82478" x="1536700" y="4572000"/>
          <p14:tracePt t="82766" x="1536700" y="4565650"/>
          <p14:tracePt t="82776" x="1543050" y="4552950"/>
          <p14:tracePt t="82790" x="1543050" y="4533900"/>
          <p14:tracePt t="82802" x="1543050" y="4508500"/>
          <p14:tracePt t="82812" x="1536700" y="4495800"/>
          <p14:tracePt t="82829" x="1517650" y="4457700"/>
          <p14:tracePt t="82862" x="1498600" y="4457700"/>
          <p14:tracePt t="82879" x="1479550" y="4457700"/>
          <p14:tracePt t="82895" x="1454150" y="4489450"/>
          <p14:tracePt t="82912" x="1428750" y="4552950"/>
          <p14:tracePt t="82929" x="1422400" y="4591050"/>
          <p14:tracePt t="82933" x="1422400" y="4610100"/>
          <p14:tracePt t="82945" x="1422400" y="4622800"/>
          <p14:tracePt t="82962" x="1428750" y="4641850"/>
          <p14:tracePt t="82978" x="1435100" y="4648200"/>
          <p14:tracePt t="82995" x="1460500" y="4648200"/>
          <p14:tracePt t="83011" x="1492250" y="4622800"/>
          <p14:tracePt t="83013" x="1511300" y="4603750"/>
          <p14:tracePt t="83028" x="1530350" y="4572000"/>
          <p14:tracePt t="83045" x="1543050" y="4533900"/>
          <p14:tracePt t="83134" x="1549400" y="4546600"/>
          <p14:tracePt t="83143" x="1555750" y="4565650"/>
          <p14:tracePt t="83155" x="1562100" y="4572000"/>
          <p14:tracePt t="83167" x="1568450" y="4591050"/>
          <p14:tracePt t="83178" x="1574800" y="4597400"/>
          <p14:tracePt t="83214" x="1581150" y="4597400"/>
          <p14:tracePt t="83229" x="1587500" y="4584700"/>
          <p14:tracePt t="83245" x="1593850" y="4578350"/>
          <p14:tracePt t="83262" x="1593850" y="4565650"/>
          <p14:tracePt t="83278" x="1593850" y="4559300"/>
          <p14:tracePt t="83517" x="1593850" y="4552950"/>
          <p14:tracePt t="83517" x="0" y="0"/>
        </p14:tracePtLst>
        <p14:tracePtLst>
          <p14:tracePt t="83984" x="2057400" y="4349750"/>
          <p14:tracePt t="83997" x="2051050" y="4362450"/>
          <p14:tracePt t="84011" x="2044700" y="4375150"/>
          <p14:tracePt t="84028" x="2038350" y="4413250"/>
          <p14:tracePt t="84045" x="2032000" y="4438650"/>
          <p14:tracePt t="84061" x="2032000" y="4483100"/>
          <p14:tracePt t="84078" x="2032000" y="4540250"/>
          <p14:tracePt t="84094" x="2051050" y="4591050"/>
          <p14:tracePt t="84111" x="2089150" y="4635500"/>
          <p14:tracePt t="84128" x="2146300" y="4673600"/>
          <p14:tracePt t="84145" x="2209800" y="4705350"/>
          <p14:tracePt t="84161" x="2298700" y="4724400"/>
          <p14:tracePt t="84178" x="2387600" y="4737100"/>
          <p14:tracePt t="84194" x="2451100" y="4737100"/>
          <p14:tracePt t="84197" x="2482850" y="4730750"/>
          <p14:tracePt t="84211" x="2501900" y="4730750"/>
          <p14:tracePt t="84228" x="2520950" y="4692650"/>
          <p14:tracePt t="84230" x="2527300" y="4667250"/>
          <p14:tracePt t="84245" x="2533650" y="4610100"/>
          <p14:tracePt t="84261" x="2533650" y="4540250"/>
          <p14:tracePt t="84278" x="2501900" y="4464050"/>
          <p14:tracePt t="84294" x="2463800" y="4413250"/>
          <p14:tracePt t="84311" x="2406650" y="4368800"/>
          <p14:tracePt t="84328" x="2324100" y="4330700"/>
          <p14:tracePt t="84345" x="2247900" y="4318000"/>
          <p14:tracePt t="84361" x="2197100" y="4318000"/>
          <p14:tracePt t="84378" x="2152650" y="4318000"/>
          <p14:tracePt t="84394" x="2114550" y="4343400"/>
          <p14:tracePt t="84398" x="2101850" y="4349750"/>
          <p14:tracePt t="84411" x="2089150" y="4368800"/>
          <p14:tracePt t="84428" x="2076450" y="4406900"/>
          <p14:tracePt t="84445" x="2076450" y="4451350"/>
          <p14:tracePt t="84461" x="2076450" y="4489450"/>
          <p14:tracePt t="84478" x="2108200" y="4527550"/>
          <p14:tracePt t="84494" x="2159000" y="4552950"/>
          <p14:tracePt t="84511" x="2197100" y="4565650"/>
          <p14:tracePt t="84528" x="2222500" y="4572000"/>
          <p14:tracePt t="84544" x="2228850" y="4572000"/>
          <p14:tracePt t="84561" x="2241550" y="4572000"/>
          <p14:tracePt t="84578" x="2241550" y="4559300"/>
          <p14:tracePt t="84594" x="2241550" y="4533900"/>
          <p14:tracePt t="84611" x="2241550" y="4502150"/>
          <p14:tracePt t="84613" x="2235200" y="4489450"/>
          <p14:tracePt t="84628" x="2228850" y="4489450"/>
          <p14:tracePt t="84644" x="2222500" y="4483100"/>
          <p14:tracePt t="84694" x="2216150" y="4489450"/>
          <p14:tracePt t="84704" x="2216150" y="4495800"/>
          <p14:tracePt t="84717" x="2216150" y="4527550"/>
          <p14:tracePt t="84728" x="2216150" y="4546600"/>
          <p14:tracePt t="84745" x="2222500" y="4578350"/>
          <p14:tracePt t="84761" x="2222500" y="4584700"/>
          <p14:tracePt t="85181" x="0" y="0"/>
        </p14:tracePtLst>
        <p14:tracePtLst>
          <p14:tracePt t="85598" x="2171700" y="4387850"/>
          <p14:tracePt t="85621" x="2165350" y="4387850"/>
          <p14:tracePt t="85630" x="2159000" y="4387850"/>
          <p14:tracePt t="85644" x="2146300" y="4425950"/>
          <p14:tracePt t="85661" x="2133600" y="4464050"/>
          <p14:tracePt t="85677" x="2133600" y="4508500"/>
          <p14:tracePt t="85694" x="2133600" y="4572000"/>
          <p14:tracePt t="85711" x="2146300" y="4616450"/>
          <p14:tracePt t="85727" x="2165350" y="4635500"/>
          <p14:tracePt t="85744" x="2184400" y="4654550"/>
          <p14:tracePt t="85761" x="2209800" y="4660900"/>
          <p14:tracePt t="85777" x="2222500" y="4660900"/>
          <p14:tracePt t="85794" x="2254250" y="4654550"/>
          <p14:tracePt t="85810" x="2260600" y="4616450"/>
          <p14:tracePt t="85813" x="2266950" y="4591050"/>
          <p14:tracePt t="85827" x="2266950" y="4578350"/>
          <p14:tracePt t="85844" x="2266950" y="4521200"/>
          <p14:tracePt t="85860" x="2260600" y="4495800"/>
          <p14:tracePt t="85877" x="2247900" y="4489450"/>
          <p14:tracePt t="85894" x="2247900" y="4483100"/>
          <p14:tracePt t="85910" x="2241550" y="4476750"/>
          <p14:tracePt t="85927" x="2235200" y="4476750"/>
          <p14:tracePt t="85944" x="2228850" y="4470400"/>
          <p14:tracePt t="86102" x="2228850" y="4483100"/>
          <p14:tracePt t="86113" x="2228850" y="4508500"/>
          <p14:tracePt t="86128" x="2241550" y="4527550"/>
          <p14:tracePt t="86144" x="2247900" y="4533900"/>
          <p14:tracePt t="86238" x="2241550" y="4527550"/>
          <p14:tracePt t="86249" x="2241550" y="4521200"/>
          <p14:tracePt t="86261" x="2228850" y="4514850"/>
          <p14:tracePt t="86277" x="2222500" y="4508500"/>
          <p14:tracePt t="86294" x="2216150" y="4508500"/>
          <p14:tracePt t="86311" x="2209800" y="4508500"/>
          <p14:tracePt t="86327" x="2190750" y="4508500"/>
          <p14:tracePt t="86344" x="2190750" y="4527550"/>
          <p14:tracePt t="86361" x="2190750" y="4546600"/>
          <p14:tracePt t="86377" x="2190750" y="4552950"/>
          <p14:tracePt t="86394" x="2190750" y="4572000"/>
          <p14:tracePt t="86410" x="2197100" y="4578350"/>
          <p14:tracePt t="86427" x="2216150" y="4578350"/>
          <p14:tracePt t="86430" x="2222500" y="4578350"/>
          <p14:tracePt t="86444" x="2247900" y="4578350"/>
          <p14:tracePt t="86461" x="2254250" y="4565650"/>
          <p14:tracePt t="86477" x="2260600" y="4546600"/>
          <p14:tracePt t="86494" x="2260600" y="4527550"/>
          <p14:tracePt t="86510" x="2254250" y="4521200"/>
          <p14:tracePt t="86528" x="2247900" y="4514850"/>
          <p14:tracePt t="86544" x="2241550" y="4514850"/>
          <p14:tracePt t="86560" x="2235200" y="4514850"/>
          <p14:tracePt t="86577" x="2228850" y="4527550"/>
          <p14:tracePt t="86593" x="2228850" y="4552950"/>
          <p14:tracePt t="86610" x="2235200" y="4591050"/>
          <p14:tracePt t="86627" x="2254250" y="4603750"/>
          <p14:tracePt t="86629" x="2254250" y="4610100"/>
          <p14:tracePt t="86669" x="2260600" y="4610100"/>
          <p14:tracePt t="86693" x="2266950" y="4610100"/>
          <p14:tracePt t="86718" x="2266950" y="4603750"/>
          <p14:tracePt t="86846" x="2273300" y="4603750"/>
          <p14:tracePt t="86846" x="0" y="0"/>
        </p14:tracePtLst>
        <p14:tracePtLst>
          <p14:tracePt t="87247" x="2806700" y="4400550"/>
          <p14:tracePt t="87294" x="2806700" y="4413250"/>
          <p14:tracePt t="87302" x="2806700" y="4432300"/>
          <p14:tracePt t="87310" x="2806700" y="4470400"/>
          <p14:tracePt t="87327" x="2819400" y="4533900"/>
          <p14:tracePt t="87344" x="2851150" y="4597400"/>
          <p14:tracePt t="87360" x="2889250" y="4635500"/>
          <p14:tracePt t="87377" x="2952750" y="4673600"/>
          <p14:tracePt t="87394" x="3028950" y="4692650"/>
          <p14:tracePt t="87410" x="3098800" y="4692650"/>
          <p14:tracePt t="87427" x="3162300" y="4692650"/>
          <p14:tracePt t="87430" x="3181350" y="4686300"/>
          <p14:tracePt t="87443" x="3194050" y="4679950"/>
          <p14:tracePt t="87461" x="3213100" y="4648200"/>
          <p14:tracePt t="87477" x="3213100" y="4629150"/>
          <p14:tracePt t="87493" x="3213100" y="4584700"/>
          <p14:tracePt t="87510" x="3181350" y="4546600"/>
          <p14:tracePt t="87527" x="3117850" y="4502150"/>
          <p14:tracePt t="87543" x="3054350" y="4464050"/>
          <p14:tracePt t="87560" x="3009900" y="4451350"/>
          <p14:tracePt t="87577" x="2997200" y="4445000"/>
          <p14:tracePt t="87593" x="2990850" y="4445000"/>
          <p14:tracePt t="87629" x="2984500" y="4445000"/>
          <p14:tracePt t="87638" x="2984500" y="4451350"/>
          <p14:tracePt t="87648" x="2984500" y="4457700"/>
          <p14:tracePt t="87661" x="2984500" y="4502150"/>
          <p14:tracePt t="87677" x="3003550" y="4533900"/>
          <p14:tracePt t="87693" x="3016250" y="4559300"/>
          <p14:tracePt t="87710" x="3028950" y="4565650"/>
          <p14:tracePt t="87790" x="3028950" y="4546600"/>
          <p14:tracePt t="87802" x="3022600" y="4533900"/>
          <p14:tracePt t="87816" x="3009900" y="4514850"/>
          <p14:tracePt t="87834" x="3003550" y="4508500"/>
          <p14:tracePt t="87904" x="2997200" y="4514850"/>
          <p14:tracePt t="87916" x="2997200" y="4527550"/>
          <p14:tracePt t="87932" x="2997200" y="4565650"/>
          <p14:tracePt t="87943" x="2997200" y="4610100"/>
          <p14:tracePt t="87960" x="3016250" y="4629150"/>
          <p14:tracePt t="87977" x="3022600" y="4635500"/>
          <p14:tracePt t="87993" x="3028950" y="4635500"/>
          <p14:tracePt t="88010" x="3060700" y="4635500"/>
          <p14:tracePt t="88027" x="3067050" y="4622800"/>
          <p14:tracePt t="88029" x="3073400" y="4603750"/>
          <p14:tracePt t="88043" x="3073400" y="4591050"/>
          <p14:tracePt t="88061" x="3073400" y="4540250"/>
          <p14:tracePt t="88077" x="3073400" y="4508500"/>
          <p14:tracePt t="88093" x="3067050" y="4489450"/>
          <p14:tracePt t="88110" x="3060700" y="4489450"/>
          <p14:tracePt t="88127" x="3054350" y="4483100"/>
          <p14:tracePt t="88151" x="3048000" y="4483100"/>
          <p14:tracePt t="88166" x="3048000" y="4502150"/>
          <p14:tracePt t="88177" x="3048000" y="4514850"/>
          <p14:tracePt t="88193" x="3048000" y="4552950"/>
          <p14:tracePt t="88210" x="3048000" y="4572000"/>
          <p14:tracePt t="88227" x="3054350" y="4578350"/>
          <p14:tracePt t="88246" x="3060700" y="4578350"/>
          <p14:tracePt t="88260" x="3060700" y="4572000"/>
          <p14:tracePt t="88277" x="3060700" y="4540250"/>
          <p14:tracePt t="88293" x="3060700" y="4502150"/>
          <p14:tracePt t="88310" x="3054350" y="4483100"/>
          <p14:tracePt t="88326" x="3028950" y="4470400"/>
          <p14:tracePt t="88343" x="3022600" y="4464050"/>
          <p14:tracePt t="88360" x="3009900" y="4464050"/>
          <p14:tracePt t="88377" x="2997200" y="4476750"/>
          <p14:tracePt t="88393" x="2997200" y="4495800"/>
          <p14:tracePt t="88410" x="2997200" y="4514850"/>
          <p14:tracePt t="88413" x="2997200" y="4533900"/>
          <p14:tracePt t="88426" x="2997200" y="4540250"/>
          <p14:tracePt t="88443" x="3003550" y="4540250"/>
          <p14:tracePt t="88460" x="3009900" y="4540250"/>
          <p14:tracePt t="88477" x="3022600" y="4540250"/>
          <p14:tracePt t="88510" x="3028950" y="4540250"/>
          <p14:tracePt t="88534" x="3028950" y="4527550"/>
          <p14:tracePt t="88549" x="3028950" y="4521200"/>
          <p14:tracePt t="88560" x="3028950" y="4508500"/>
          <p14:tracePt t="89125" x="0" y="0"/>
        </p14:tracePtLst>
        <p14:tracePtLst>
          <p14:tracePt t="89511" x="2978150" y="4406900"/>
          <p14:tracePt t="89526" x="2965450" y="4406900"/>
          <p14:tracePt t="89540" x="2965450" y="4413250"/>
          <p14:tracePt t="89554" x="2965450" y="4438650"/>
          <p14:tracePt t="89562" x="2965450" y="4451350"/>
          <p14:tracePt t="89576" x="2971800" y="4502150"/>
          <p14:tracePt t="89593" x="2984500" y="4546600"/>
          <p14:tracePt t="89609" x="3009900" y="4584700"/>
          <p14:tracePt t="89626" x="3028950" y="4597400"/>
          <p14:tracePt t="89630" x="3035300" y="4597400"/>
          <p14:tracePt t="89643" x="3041650" y="4597400"/>
          <p14:tracePt t="89645" x="3054350" y="4597400"/>
          <p14:tracePt t="89659" x="3073400" y="4597400"/>
          <p14:tracePt t="89676" x="3117850" y="4565650"/>
          <p14:tracePt t="89693" x="3136900" y="4527550"/>
          <p14:tracePt t="89709" x="3149600" y="4508500"/>
          <p14:tracePt t="89726" x="3149600" y="4495800"/>
          <p14:tracePt t="89743" x="3149600" y="4489450"/>
          <p14:tracePt t="89760" x="3149600" y="4483100"/>
          <p14:tracePt t="89797" x="0" y="0"/>
        </p14:tracePtLst>
        <p14:tracePtLst>
          <p14:tracePt t="90143" x="3543300" y="4451350"/>
          <p14:tracePt t="90158" x="3530600" y="4451350"/>
          <p14:tracePt t="90174" x="3530600" y="4464050"/>
          <p14:tracePt t="90184" x="3530600" y="4476750"/>
          <p14:tracePt t="90192" x="3530600" y="4495800"/>
          <p14:tracePt t="90209" x="3530600" y="4533900"/>
          <p14:tracePt t="90226" x="3543300" y="4546600"/>
          <p14:tracePt t="90243" x="3543300" y="4552950"/>
          <p14:tracePt t="90259" x="3556000" y="4552950"/>
          <p14:tracePt t="90277" x="3568700" y="4552950"/>
          <p14:tracePt t="90293" x="3594100" y="4552950"/>
          <p14:tracePt t="90309" x="3606800" y="4540250"/>
          <p14:tracePt t="90326" x="3613150" y="4533900"/>
          <p14:tracePt t="90343" x="3619500" y="4521200"/>
          <p14:tracePt t="90376" x="3619500" y="4514850"/>
          <p14:tracePt t="90462" x="3625850" y="4514850"/>
          <p14:tracePt t="90473" x="3632200" y="4514850"/>
          <p14:tracePt t="90488" x="3638550" y="4527550"/>
          <p14:tracePt t="90503" x="3644900" y="4533900"/>
          <p14:tracePt t="90605" x="0" y="0"/>
        </p14:tracePtLst>
        <p14:tracePtLst>
          <p14:tracePt t="94190" x="1346200" y="5073650"/>
          <p14:tracePt t="94238" x="1346200" y="5080000"/>
          <p14:tracePt t="94250" x="1358900" y="5080000"/>
          <p14:tracePt t="94261" x="1441450" y="5080000"/>
          <p14:tracePt t="94274" x="1530350" y="5080000"/>
          <p14:tracePt t="94291" x="1758950" y="5080000"/>
          <p14:tracePt t="94293" x="1936750" y="5080000"/>
          <p14:tracePt t="94308" x="2387600" y="5080000"/>
          <p14:tracePt t="94325" x="2927350" y="5080000"/>
          <p14:tracePt t="94341" x="3448050" y="5080000"/>
          <p14:tracePt t="94358" x="3943350" y="5080000"/>
          <p14:tracePt t="94374" x="4394200" y="5080000"/>
          <p14:tracePt t="94391" x="4787900" y="5080000"/>
          <p14:tracePt t="94408" x="5054600" y="5080000"/>
          <p14:tracePt t="94425" x="5213350" y="5080000"/>
          <p14:tracePt t="94441" x="5276850" y="5080000"/>
          <p14:tracePt t="94458" x="5308600" y="5080000"/>
          <p14:tracePt t="94474" x="5314950" y="5080000"/>
          <p14:tracePt t="94491" x="5321300" y="5080000"/>
          <p14:tracePt t="94845" x="0" y="0"/>
        </p14:tracePtLst>
        <p14:tracePtLst>
          <p14:tracePt t="95768" x="1320800" y="4883150"/>
          <p14:tracePt t="95780" x="1320800" y="4895850"/>
          <p14:tracePt t="95790" x="1308100" y="4914900"/>
          <p14:tracePt t="95808" x="1301750" y="4933950"/>
          <p14:tracePt t="95824" x="1301750" y="4972050"/>
          <p14:tracePt t="95841" x="1327150" y="5010150"/>
          <p14:tracePt t="95857" x="1384300" y="5054600"/>
          <p14:tracePt t="95874" x="1473200" y="5099050"/>
          <p14:tracePt t="95891" x="1574800" y="5118100"/>
          <p14:tracePt t="95893" x="1593850" y="5118100"/>
          <p14:tracePt t="95907" x="1606550" y="5118100"/>
          <p14:tracePt t="95924" x="1638300" y="5118100"/>
          <p14:tracePt t="95941" x="1651000" y="5111750"/>
          <p14:tracePt t="95957" x="1657350" y="5099050"/>
          <p14:tracePt t="95974" x="1663700" y="5080000"/>
          <p14:tracePt t="95990" x="1670050" y="5054600"/>
          <p14:tracePt t="96007" x="1676400" y="5048250"/>
          <p14:tracePt t="96024" x="1676400" y="5041900"/>
          <p14:tracePt t="96053" x="0" y="0"/>
        </p14:tracePtLst>
        <p14:tracePtLst>
          <p14:tracePt t="96416" x="1905000" y="4864100"/>
          <p14:tracePt t="96430" x="1898650" y="4864100"/>
          <p14:tracePt t="96441" x="1892300" y="4876800"/>
          <p14:tracePt t="96458" x="1879600" y="4895850"/>
          <p14:tracePt t="96474" x="1873250" y="4921250"/>
          <p14:tracePt t="96491" x="1873250" y="4965700"/>
          <p14:tracePt t="96508" x="1892300" y="4984750"/>
          <p14:tracePt t="96510" x="1898650" y="4997450"/>
          <p14:tracePt t="96525" x="1936750" y="5010150"/>
          <p14:tracePt t="96540" x="1974850" y="5022850"/>
          <p14:tracePt t="96557" x="2006600" y="5022850"/>
          <p14:tracePt t="96574" x="2025650" y="5022850"/>
          <p14:tracePt t="96590" x="2044700" y="5016500"/>
          <p14:tracePt t="96607" x="2044700" y="5003800"/>
          <p14:tracePt t="96624" x="2044700" y="4984750"/>
          <p14:tracePt t="96640" x="2044700" y="4965700"/>
          <p14:tracePt t="96657" x="2044700" y="4959350"/>
          <p14:tracePt t="96674" x="2044700" y="4953000"/>
          <p14:tracePt t="96765" x="0" y="0"/>
        </p14:tracePtLst>
        <p14:tracePtLst>
          <p14:tracePt t="97405" x="2355850" y="4876800"/>
          <p14:tracePt t="97437" x="2355850" y="4895850"/>
          <p14:tracePt t="97444" x="2355850" y="4921250"/>
          <p14:tracePt t="97456" x="2355850" y="4959350"/>
          <p14:tracePt t="97473" x="2374900" y="5010150"/>
          <p14:tracePt t="97490" x="2413000" y="5054600"/>
          <p14:tracePt t="97506" x="2438400" y="5073650"/>
          <p14:tracePt t="97523" x="2451100" y="5080000"/>
          <p14:tracePt t="97524" x="2463800" y="5080000"/>
          <p14:tracePt t="97540" x="2476500" y="5080000"/>
          <p14:tracePt t="97556" x="2495550" y="5060950"/>
          <p14:tracePt t="97573" x="2514600" y="5029200"/>
          <p14:tracePt t="97590" x="2527300" y="4984750"/>
          <p14:tracePt t="97606" x="2533650" y="4953000"/>
          <p14:tracePt t="97623" x="2533650" y="4921250"/>
          <p14:tracePt t="97640" x="2527300" y="4883150"/>
          <p14:tracePt t="97656" x="2520950" y="4870450"/>
          <p14:tracePt t="97673" x="2514600" y="4864100"/>
          <p14:tracePt t="97732" x="0" y="0"/>
        </p14:tracePtLst>
        <p14:tracePtLst>
          <p14:tracePt t="98143" x="2800350" y="4927600"/>
          <p14:tracePt t="98160" x="2794000" y="4927600"/>
          <p14:tracePt t="98175" x="2800350" y="4953000"/>
          <p14:tracePt t="98190" x="2819400" y="4984750"/>
          <p14:tracePt t="98207" x="2857500" y="5029200"/>
          <p14:tracePt t="98223" x="2889250" y="5048250"/>
          <p14:tracePt t="98240" x="2908300" y="5054600"/>
          <p14:tracePt t="98257" x="2914650" y="5054600"/>
          <p14:tracePt t="98273" x="2933700" y="5054600"/>
          <p14:tracePt t="98278" x="2940050" y="5041900"/>
          <p14:tracePt t="98290" x="2946400" y="5022850"/>
          <p14:tracePt t="98293" x="2959100" y="5010150"/>
          <p14:tracePt t="98307" x="2965450" y="4997450"/>
          <p14:tracePt t="98323" x="2971800" y="4972050"/>
          <p14:tracePt t="98326" x="2971800" y="4959350"/>
          <p14:tracePt t="98341" x="2971800" y="4940300"/>
          <p14:tracePt t="98357" x="2971800" y="4921250"/>
          <p14:tracePt t="98373" x="2971800" y="4914900"/>
          <p14:tracePt t="98486" x="0" y="0"/>
        </p14:tracePtLst>
        <p14:tracePtLst>
          <p14:tracePt t="99110" x="3600450" y="4902200"/>
          <p14:tracePt t="99150" x="3606800" y="4921250"/>
          <p14:tracePt t="99162" x="3613150" y="4933950"/>
          <p14:tracePt t="99176" x="3638550" y="4991100"/>
          <p14:tracePt t="99190" x="3683000" y="5029200"/>
          <p14:tracePt t="99207" x="3752850" y="5054600"/>
          <p14:tracePt t="99223" x="3835400" y="5073650"/>
          <p14:tracePt t="99239" x="3879850" y="5073650"/>
          <p14:tracePt t="99256" x="3917950" y="5067300"/>
          <p14:tracePt t="99273" x="3930650" y="5041900"/>
          <p14:tracePt t="99290" x="3937000" y="5010150"/>
          <p14:tracePt t="99306" x="3943350" y="4984750"/>
          <p14:tracePt t="99323" x="3943350" y="4946650"/>
          <p14:tracePt t="99325" x="3943350" y="4940300"/>
          <p14:tracePt t="99339" x="3943350" y="4927600"/>
          <p14:tracePt t="99356" x="3943350" y="4902200"/>
          <p14:tracePt t="99373" x="3943350" y="4895850"/>
          <p14:tracePt t="99461" x="0" y="0"/>
        </p14:tracePtLst>
        <p14:tracePtLst>
          <p14:tracePt t="101158" x="1339850" y="4832350"/>
          <p14:tracePt t="101168" x="1333500" y="4832350"/>
          <p14:tracePt t="101179" x="1320800" y="4832350"/>
          <p14:tracePt t="101189" x="1314450" y="4857750"/>
          <p14:tracePt t="101206" x="1301750" y="4889500"/>
          <p14:tracePt t="101222" x="1301750" y="4921250"/>
          <p14:tracePt t="101239" x="1301750" y="4953000"/>
          <p14:tracePt t="101255" x="1308100" y="4991100"/>
          <p14:tracePt t="101272" x="1327150" y="5010150"/>
          <p14:tracePt t="101289" x="1365250" y="5022850"/>
          <p14:tracePt t="101305" x="1390650" y="5029200"/>
          <p14:tracePt t="101322" x="1416050" y="5029200"/>
          <p14:tracePt t="101339" x="1447800" y="5022850"/>
          <p14:tracePt t="101355" x="1460500" y="5010150"/>
          <p14:tracePt t="101357" x="1473200" y="4997450"/>
          <p14:tracePt t="101372" x="1485900" y="4965700"/>
          <p14:tracePt t="101389" x="1485900" y="4946650"/>
          <p14:tracePt t="101406" x="1485900" y="4927600"/>
          <p14:tracePt t="101422" x="1485900" y="4902200"/>
          <p14:tracePt t="101439" x="1479550" y="4889500"/>
          <p14:tracePt t="101613" x="0" y="0"/>
        </p14:tracePtLst>
        <p14:tracePtLst>
          <p14:tracePt t="101943" x="1771650" y="4864100"/>
          <p14:tracePt t="101955" x="1771650" y="4857750"/>
          <p14:tracePt t="101991" x="1771650" y="4876800"/>
          <p14:tracePt t="102001" x="1771650" y="4895850"/>
          <p14:tracePt t="102014" x="1771650" y="4959350"/>
          <p14:tracePt t="102026" x="1778000" y="4984750"/>
          <p14:tracePt t="102039" x="1816100" y="5041900"/>
          <p14:tracePt t="102055" x="1854200" y="5060950"/>
          <p14:tracePt t="102072" x="1885950" y="5073650"/>
          <p14:tracePt t="102089" x="1911350" y="5073650"/>
          <p14:tracePt t="102105" x="1936750" y="5073650"/>
          <p14:tracePt t="102122" x="1949450" y="5060950"/>
          <p14:tracePt t="102139" x="1955800" y="5035550"/>
          <p14:tracePt t="102155" x="1962150" y="4997450"/>
          <p14:tracePt t="102157" x="1962150" y="4978400"/>
          <p14:tracePt t="102172" x="1962150" y="4946650"/>
          <p14:tracePt t="102189" x="1962150" y="4933950"/>
          <p14:tracePt t="102205" x="1962150" y="4927600"/>
          <p14:tracePt t="102317" x="0" y="0"/>
        </p14:tracePtLst>
        <p14:tracePtLst>
          <p14:tracePt t="102663" x="2393950" y="4870450"/>
          <p14:tracePt t="102687" x="2387600" y="4870450"/>
          <p14:tracePt t="102698" x="2381250" y="4870450"/>
          <p14:tracePt t="102712" x="2368550" y="4902200"/>
          <p14:tracePt t="102723" x="2368550" y="4914900"/>
          <p14:tracePt t="102738" x="2374900" y="4991100"/>
          <p14:tracePt t="102741" x="2381250" y="5029200"/>
          <p14:tracePt t="102755" x="2387600" y="5060950"/>
          <p14:tracePt t="102772" x="2413000" y="5099050"/>
          <p14:tracePt t="102788" x="2444750" y="5118100"/>
          <p14:tracePt t="102805" x="2470150" y="5124450"/>
          <p14:tracePt t="102822" x="2520950" y="5118100"/>
          <p14:tracePt t="102838" x="2559050" y="5099050"/>
          <p14:tracePt t="102855" x="2590800" y="5080000"/>
          <p14:tracePt t="102872" x="2603500" y="5054600"/>
          <p14:tracePt t="102905" x="2603500" y="5041900"/>
          <p14:tracePt t="102922" x="2603500" y="5035550"/>
          <p14:tracePt t="102981" x="2603500" y="5022850"/>
          <p14:tracePt t="102982" x="0" y="0"/>
        </p14:tracePtLst>
        <p14:tracePtLst>
          <p14:tracePt t="103376" x="2806700" y="4908550"/>
          <p14:tracePt t="103399" x="2806700" y="4921250"/>
          <p14:tracePt t="103417" x="2819400" y="4946650"/>
          <p14:tracePt t="103432" x="2838450" y="4984750"/>
          <p14:tracePt t="103447" x="2863850" y="5003800"/>
          <p14:tracePt t="103455" x="2901950" y="5029200"/>
          <p14:tracePt t="103471" x="2978150" y="5048250"/>
          <p14:tracePt t="103488" x="3060700" y="5060950"/>
          <p14:tracePt t="103504" x="3098800" y="5060950"/>
          <p14:tracePt t="103521" x="3117850" y="5060950"/>
          <p14:tracePt t="103538" x="3136900" y="5060950"/>
          <p14:tracePt t="103554" x="3136900" y="5048250"/>
          <p14:tracePt t="103571" x="3136900" y="5029200"/>
          <p14:tracePt t="103573" x="3136900" y="5016500"/>
          <p14:tracePt t="103588" x="3136900" y="5010150"/>
          <p14:tracePt t="103604" x="3136900" y="5003800"/>
          <p14:tracePt t="103660" x="0" y="0"/>
        </p14:tracePtLst>
        <p14:tracePtLst>
          <p14:tracePt t="104445" x="3625850" y="4857750"/>
          <p14:tracePt t="104468" x="3613150" y="4857750"/>
          <p14:tracePt t="104476" x="3613150" y="4864100"/>
          <p14:tracePt t="104487" x="3613150" y="4870450"/>
          <p14:tracePt t="104504" x="3613150" y="4914900"/>
          <p14:tracePt t="104521" x="3644900" y="4965700"/>
          <p14:tracePt t="104537" x="3689350" y="5022850"/>
          <p14:tracePt t="104554" x="3765550" y="5086350"/>
          <p14:tracePt t="104571" x="3835400" y="5118100"/>
          <p14:tracePt t="104587" x="3879850" y="5130800"/>
          <p14:tracePt t="104604" x="3898900" y="5130800"/>
          <p14:tracePt t="104621" x="3911600" y="5124450"/>
          <p14:tracePt t="104637" x="3924300" y="5086350"/>
          <p14:tracePt t="104654" x="3924300" y="5060950"/>
          <p14:tracePt t="104671" x="3924300" y="5035550"/>
          <p14:tracePt t="104687" x="3924300" y="5003800"/>
          <p14:tracePt t="104704" x="3924300" y="4997450"/>
          <p14:tracePt t="104721" x="3917950" y="4984750"/>
          <p14:tracePt t="104820" x="0" y="0"/>
        </p14:tracePtLst>
        <p14:tracePtLst>
          <p14:tracePt t="105255" x="4648200" y="4883150"/>
          <p14:tracePt t="105272" x="4648200" y="4895850"/>
          <p14:tracePt t="105288" x="4648200" y="4946650"/>
          <p14:tracePt t="105304" x="4692650" y="5016500"/>
          <p14:tracePt t="105321" x="4787900" y="5086350"/>
          <p14:tracePt t="105338" x="4908550" y="5124450"/>
          <p14:tracePt t="105342" x="4965700" y="5137150"/>
          <p14:tracePt t="105354" x="4997450" y="5137150"/>
          <p14:tracePt t="105371" x="5054600" y="5137150"/>
          <p14:tracePt t="105387" x="5073650" y="5105400"/>
          <p14:tracePt t="105389" x="5080000" y="5080000"/>
          <p14:tracePt t="105405" x="5080000" y="5041900"/>
          <p14:tracePt t="105421" x="5073650" y="4984750"/>
          <p14:tracePt t="105437" x="5054600" y="4946650"/>
          <p14:tracePt t="105454" x="5010150" y="4908550"/>
          <p14:tracePt t="105471" x="4972050" y="4889500"/>
          <p14:tracePt t="105487" x="4946650" y="4883150"/>
          <p14:tracePt t="105504" x="4933950" y="4876800"/>
          <p14:tracePt t="105537" x="0" y="0"/>
        </p14:tracePtLst>
        <p14:tracePtLst>
          <p14:tracePt t="109311" x="1289050" y="5010150"/>
          <p14:tracePt t="109359" x="1314450" y="5016500"/>
          <p14:tracePt t="109371" x="1339850" y="5016500"/>
          <p14:tracePt t="109386" x="1460500" y="5016500"/>
          <p14:tracePt t="109403" x="1670050" y="5016500"/>
          <p14:tracePt t="109405" x="1816100" y="5016500"/>
          <p14:tracePt t="109419" x="1987550" y="5016500"/>
          <p14:tracePt t="109437" x="2597150" y="5016500"/>
          <p14:tracePt t="109453" x="2965450" y="5016500"/>
          <p14:tracePt t="109469" x="3244850" y="5016500"/>
          <p14:tracePt t="109486" x="3467100" y="5016500"/>
          <p14:tracePt t="109503" x="3663950" y="5016500"/>
          <p14:tracePt t="109520" x="3835400" y="5016500"/>
          <p14:tracePt t="109536" x="4000500" y="5016500"/>
          <p14:tracePt t="109553" x="4152900" y="5016500"/>
          <p14:tracePt t="109569" x="4286250" y="5016500"/>
          <p14:tracePt t="109573" x="4356100" y="5016500"/>
          <p14:tracePt t="109586" x="4419600" y="5016500"/>
          <p14:tracePt t="109603" x="4514850" y="5016500"/>
          <p14:tracePt t="109605" x="4559300" y="5016500"/>
          <p14:tracePt t="109619" x="4591050" y="5016500"/>
          <p14:tracePt t="109636" x="4635500" y="5016500"/>
          <p14:tracePt t="109805" x="0" y="0"/>
        </p14:tracePtLst>
        <p14:tracePtLst>
          <p14:tracePt t="110696" x="1498600" y="5054600"/>
          <p14:tracePt t="110743" x="1524000" y="5054600"/>
          <p14:tracePt t="110754" x="1574800" y="5054600"/>
          <p14:tracePt t="110769" x="1746250" y="5054600"/>
          <p14:tracePt t="110785" x="2044700" y="5054600"/>
          <p14:tracePt t="110802" x="2520950" y="5054600"/>
          <p14:tracePt t="110819" x="3086100" y="5054600"/>
          <p14:tracePt t="110822" x="3321050" y="5054600"/>
          <p14:tracePt t="110836" x="3556000" y="5054600"/>
          <p14:tracePt t="110852" x="3987800" y="5054600"/>
          <p14:tracePt t="110869" x="4140200" y="5054600"/>
          <p14:tracePt t="110885" x="4210050" y="5054600"/>
          <p14:tracePt t="110902" x="4248150" y="5054600"/>
          <p14:tracePt t="110919" x="4286250" y="5054600"/>
          <p14:tracePt t="110936" x="4324350" y="5054600"/>
          <p14:tracePt t="110952" x="4343400" y="5054600"/>
          <p14:tracePt t="110969" x="4349750" y="5054600"/>
          <p14:tracePt t="111173" x="0" y="0"/>
        </p14:tracePtLst>
        <p14:tracePtLst>
          <p14:tracePt t="112062" x="1581150" y="5473700"/>
          <p14:tracePt t="112128" x="1581150" y="5480050"/>
          <p14:tracePt t="112141" x="1631950" y="5486400"/>
          <p14:tracePt t="112152" x="1670050" y="5486400"/>
          <p14:tracePt t="112169" x="1790700" y="5486400"/>
          <p14:tracePt t="112185" x="1917700" y="5486400"/>
          <p14:tracePt t="112202" x="2044700" y="5486400"/>
          <p14:tracePt t="112218" x="2171700" y="5486400"/>
          <p14:tracePt t="112235" x="2298700" y="5486400"/>
          <p14:tracePt t="112237" x="2362200" y="5486400"/>
          <p14:tracePt t="112252" x="2438400" y="5486400"/>
          <p14:tracePt t="112269" x="2660650" y="5486400"/>
          <p14:tracePt t="112285" x="2774950" y="5486400"/>
          <p14:tracePt t="112302" x="2851150" y="5486400"/>
          <p14:tracePt t="112318" x="2882900" y="5492750"/>
          <p14:tracePt t="112335" x="2889250" y="5492750"/>
          <p14:tracePt t="112446" x="2895600" y="5492750"/>
          <p14:tracePt t="112486" x="2901950" y="5492750"/>
          <p14:tracePt t="112510" x="2908300" y="5492750"/>
          <p14:tracePt t="112526" x="2914650" y="5492750"/>
          <p14:tracePt t="112538" x="2921000" y="5499100"/>
          <p14:tracePt t="112552" x="2927350" y="5499100"/>
          <p14:tracePt t="112568" x="2940050" y="5505450"/>
          <p14:tracePt t="112585" x="2959100" y="5505450"/>
          <p14:tracePt t="112602" x="2984500" y="5511800"/>
          <p14:tracePt t="112604" x="3009900" y="5518150"/>
          <p14:tracePt t="112618" x="3016250" y="5518150"/>
          <p14:tracePt t="112635" x="3048000" y="5524500"/>
          <p14:tracePt t="112638" x="3073400" y="5530850"/>
          <p14:tracePt t="112651" x="3079750" y="5530850"/>
          <p14:tracePt t="112668" x="3143250" y="5530850"/>
          <p14:tracePt t="112685" x="3181350" y="5530850"/>
          <p14:tracePt t="112702" x="3206750" y="5530850"/>
          <p14:tracePt t="112718" x="3219450" y="5530850"/>
          <p14:tracePt t="112735" x="3232150" y="5530850"/>
          <p14:tracePt t="112752" x="3244850" y="5530850"/>
          <p14:tracePt t="112768" x="3251200" y="5530850"/>
          <p14:tracePt t="112785" x="3263900" y="5530850"/>
          <p14:tracePt t="112801" x="3270250" y="5530850"/>
          <p14:tracePt t="112818" x="3289300" y="5537200"/>
          <p14:tracePt t="112901" x="3295650" y="5537200"/>
          <p14:tracePt t="112917" x="3302000" y="5537200"/>
          <p14:tracePt t="112934" x="3314700" y="5537200"/>
          <p14:tracePt t="112944" x="3327400" y="5537200"/>
          <p14:tracePt t="112952" x="3340100" y="5537200"/>
          <p14:tracePt t="112968" x="3390900" y="5537200"/>
          <p14:tracePt t="112985" x="3435350" y="5537200"/>
          <p14:tracePt t="113001" x="3492500" y="5537200"/>
          <p14:tracePt t="113018" x="3549650" y="5537200"/>
          <p14:tracePt t="113035" x="3613150" y="5537200"/>
          <p14:tracePt t="113051" x="3676650" y="5537200"/>
          <p14:tracePt t="113054" x="3702050" y="5537200"/>
          <p14:tracePt t="113068" x="3746500" y="5537200"/>
          <p14:tracePt t="113085" x="3797300" y="5537200"/>
          <p14:tracePt t="113101" x="3829050" y="5537200"/>
          <p14:tracePt t="113118" x="3848100" y="5537200"/>
          <p14:tracePt t="113135" x="3867150" y="5537200"/>
          <p14:tracePt t="113151" x="3873500" y="5537200"/>
          <p14:tracePt t="113168" x="3886200" y="5537200"/>
          <p14:tracePt t="113185" x="3892550" y="5537200"/>
          <p14:tracePt t="113201" x="3911600" y="5537200"/>
          <p14:tracePt t="113218" x="3937000" y="5537200"/>
          <p14:tracePt t="113235" x="3981450" y="5537200"/>
          <p14:tracePt t="113238" x="4006850" y="5537200"/>
          <p14:tracePt t="113251" x="4025900" y="5537200"/>
          <p14:tracePt t="113268" x="4127500" y="5537200"/>
          <p14:tracePt t="113285" x="4191000" y="5537200"/>
          <p14:tracePt t="113301" x="4254500" y="5537200"/>
          <p14:tracePt t="113318" x="4324350" y="5537200"/>
          <p14:tracePt t="113335" x="4406900" y="5537200"/>
          <p14:tracePt t="113351" x="4483100" y="5537200"/>
          <p14:tracePt t="113368" x="4559300" y="5537200"/>
          <p14:tracePt t="113385" x="4616450" y="5537200"/>
          <p14:tracePt t="113401" x="4654550" y="5537200"/>
          <p14:tracePt t="113418" x="4686300" y="5537200"/>
          <p14:tracePt t="113435" x="4711700" y="5537200"/>
          <p14:tracePt t="113437" x="4718050" y="5537200"/>
          <p14:tracePt t="113451" x="4730750" y="5537200"/>
          <p14:tracePt t="113468" x="4749800" y="5537200"/>
          <p14:tracePt t="113484" x="4762500" y="5537200"/>
          <p14:tracePt t="113501" x="4768850" y="5537200"/>
          <p14:tracePt t="113518" x="4775200" y="5530850"/>
          <p14:tracePt t="113534" x="4787900" y="5524500"/>
          <p14:tracePt t="113551" x="4794250" y="5524500"/>
          <p14:tracePt t="113568" x="4806950" y="5524500"/>
          <p14:tracePt t="113584" x="4819650" y="5524500"/>
          <p14:tracePt t="113602" x="4826000" y="5524500"/>
          <p14:tracePt t="113618" x="4832350" y="5524500"/>
          <p14:tracePt t="113634" x="4838700" y="5524500"/>
          <p14:tracePt t="114015" x="4826000" y="5524500"/>
          <p14:tracePt t="114029" x="4794250" y="5524500"/>
          <p14:tracePt t="114044" x="4775200" y="5524500"/>
          <p14:tracePt t="114057" x="4718050" y="5524500"/>
          <p14:tracePt t="114061" x="4686300" y="5524500"/>
          <p14:tracePt t="114073" x="4654550" y="5524500"/>
          <p14:tracePt t="114085" x="4591050" y="5524500"/>
          <p14:tracePt t="114101" x="4521200" y="5524500"/>
          <p14:tracePt t="114118" x="4445000" y="5524500"/>
          <p14:tracePt t="114135" x="4362450" y="5524500"/>
          <p14:tracePt t="114151" x="4273550" y="5524500"/>
          <p14:tracePt t="114168" x="4216400" y="5524500"/>
          <p14:tracePt t="114184" x="4178300" y="5524500"/>
          <p14:tracePt t="114201" x="4159250" y="5524500"/>
          <p14:tracePt t="114218" x="4140200" y="5524500"/>
          <p14:tracePt t="114234" x="4133850" y="5524500"/>
          <p14:tracePt t="114251" x="4127500" y="5524500"/>
          <p14:tracePt t="114382" x="4133850" y="5524500"/>
          <p14:tracePt t="114393" x="4152900" y="5524500"/>
          <p14:tracePt t="114405" x="4222750" y="5524500"/>
          <p14:tracePt t="114418" x="4260850" y="5524500"/>
          <p14:tracePt t="114435" x="4368800" y="5524500"/>
          <p14:tracePt t="114437" x="4425950" y="5524500"/>
          <p14:tracePt t="114455" x="4508500" y="5524500"/>
          <p14:tracePt t="114468" x="4552950" y="5524500"/>
          <p14:tracePt t="114471" x="4584700" y="5524500"/>
          <p14:tracePt t="114485" x="4641850" y="5524500"/>
          <p14:tracePt t="114501" x="4699000" y="5524500"/>
          <p14:tracePt t="114518" x="4743450" y="5524500"/>
          <p14:tracePt t="114534" x="4787900" y="5524500"/>
          <p14:tracePt t="114551" x="4819650" y="5524500"/>
          <p14:tracePt t="114568" x="4851400" y="5524500"/>
          <p14:tracePt t="114584" x="4870450" y="5524500"/>
          <p14:tracePt t="114601" x="4895850" y="5524500"/>
          <p14:tracePt t="114617" x="4908550" y="5524500"/>
          <p14:tracePt t="114634" x="4927600" y="5524500"/>
          <p14:tracePt t="114651" x="4946650" y="5524500"/>
          <p14:tracePt t="114667" x="4978400" y="5524500"/>
          <p14:tracePt t="114669" x="4984750" y="5524500"/>
          <p14:tracePt t="114684" x="5022850" y="5524500"/>
          <p14:tracePt t="114701" x="5060950" y="5524500"/>
          <p14:tracePt t="114717" x="5105400" y="5524500"/>
          <p14:tracePt t="114734" x="5162550" y="5524500"/>
          <p14:tracePt t="114751" x="5219700" y="5524500"/>
          <p14:tracePt t="114767" x="5283200" y="5524500"/>
          <p14:tracePt t="114784" x="5346700" y="5524500"/>
          <p14:tracePt t="114801" x="5403850" y="5524500"/>
          <p14:tracePt t="114817" x="5480050" y="5524500"/>
          <p14:tracePt t="114834" x="5575300" y="5524500"/>
          <p14:tracePt t="114851" x="5676900" y="5524500"/>
          <p14:tracePt t="114867" x="5746750" y="5524500"/>
          <p14:tracePt t="114884" x="5842000" y="5524500"/>
          <p14:tracePt t="114901" x="5867400" y="5524500"/>
          <p14:tracePt t="115349" x="0" y="0"/>
        </p14:tracePtLst>
        <p14:tracePtLst>
          <p14:tracePt t="116143" x="3422650" y="4908550"/>
          <p14:tracePt t="116479" x="3422650" y="4914900"/>
          <p14:tracePt t="116496" x="3454400" y="4946650"/>
          <p14:tracePt t="116515" x="3517900" y="4997450"/>
          <p14:tracePt t="116518" x="3556000" y="5022850"/>
          <p14:tracePt t="116534" x="3625850" y="5048250"/>
          <p14:tracePt t="116550" x="3689350" y="5073650"/>
          <p14:tracePt t="116567" x="3733800" y="5086350"/>
          <p14:tracePt t="116584" x="3759200" y="5086350"/>
          <p14:tracePt t="116600" x="3803650" y="5086350"/>
          <p14:tracePt t="116617" x="3867150" y="5080000"/>
          <p14:tracePt t="116633" x="3949700" y="5067300"/>
          <p14:tracePt t="116650" x="4025900" y="5054600"/>
          <p14:tracePt t="116667" x="4095750" y="5041900"/>
          <p14:tracePt t="116669" x="4121150" y="5035550"/>
          <p14:tracePt t="116684" x="4133850" y="5029200"/>
          <p14:tracePt t="116700" x="4146550" y="5022850"/>
          <p14:tracePt t="116717" x="4152900" y="5016500"/>
          <p14:tracePt t="116750" x="4159250" y="5016500"/>
          <p14:tracePt t="116781" x="0" y="0"/>
        </p14:tracePtLst>
        <p14:tracePtLst>
          <p14:tracePt t="117343" x="6826250" y="5562600"/>
          <p14:tracePt t="117384" x="6832600" y="5556250"/>
          <p14:tracePt t="117400" x="6877050" y="5549900"/>
          <p14:tracePt t="117417" x="6985000" y="5549900"/>
          <p14:tracePt t="117434" x="7162800" y="5549900"/>
          <p14:tracePt t="117451" x="7385050" y="5549900"/>
          <p14:tracePt t="117467" x="7613650" y="5549900"/>
          <p14:tracePt t="117470" x="7727950" y="5549900"/>
          <p14:tracePt t="117484" x="7835900" y="5549900"/>
          <p14:tracePt t="117501" x="8115300" y="5549900"/>
          <p14:tracePt t="117517" x="8242300" y="5549900"/>
          <p14:tracePt t="117533" x="8343900" y="5549900"/>
          <p14:tracePt t="117550" x="8420100" y="5549900"/>
          <p14:tracePt t="117567" x="8470900" y="5549900"/>
          <p14:tracePt t="117583" x="8521700" y="5549900"/>
          <p14:tracePt t="117600" x="8559800" y="5549900"/>
          <p14:tracePt t="117616" x="8604250" y="5549900"/>
          <p14:tracePt t="117633" x="8642350" y="5549900"/>
          <p14:tracePt t="117650" x="8693150" y="5549900"/>
          <p14:tracePt t="117666" x="8737600" y="5549900"/>
          <p14:tracePt t="117669" x="8763000" y="5549900"/>
          <p14:tracePt t="117683" x="8794750" y="5549900"/>
          <p14:tracePt t="117700" x="8890000" y="5549900"/>
          <p14:tracePt t="117701" x="8940800" y="5549900"/>
          <p14:tracePt t="117716" x="9048750" y="5549900"/>
          <p14:tracePt t="117733" x="9144000" y="5549900"/>
          <p14:tracePt t="117750" x="9220200" y="5549900"/>
          <p14:tracePt t="117767" x="9264650" y="5549900"/>
          <p14:tracePt t="117783" x="9296400" y="5549900"/>
          <p14:tracePt t="117800" x="9315450" y="5549900"/>
          <p14:tracePt t="117816" x="9328150" y="5549900"/>
          <p14:tracePt t="118006" x="9328150" y="5543550"/>
          <p14:tracePt t="118014" x="0" y="0"/>
        </p14:tracePtLst>
        <p14:tracePtLst>
          <p14:tracePt t="118535" x="7258050" y="5543550"/>
          <p14:tracePt t="118550" x="7264400" y="5543550"/>
          <p14:tracePt t="118567" x="7321550" y="5537200"/>
          <p14:tracePt t="118583" x="7442200" y="5537200"/>
          <p14:tracePt t="118600" x="7651750" y="5537200"/>
          <p14:tracePt t="118617" x="7931150" y="5537200"/>
          <p14:tracePt t="118633" x="8324850" y="5537200"/>
          <p14:tracePt t="118650" x="8693150" y="5537200"/>
          <p14:tracePt t="118666" x="8972550" y="5537200"/>
          <p14:tracePt t="118683" x="9175750" y="5537200"/>
          <p14:tracePt t="118699" x="9302750" y="5537200"/>
          <p14:tracePt t="118701" x="9340850" y="5537200"/>
          <p14:tracePt t="118716" x="9391650" y="5537200"/>
          <p14:tracePt t="118733" x="9410700" y="5537200"/>
          <p14:tracePt t="118749" x="9429750" y="5537200"/>
          <p14:tracePt t="118766" x="9442450" y="5537200"/>
          <p14:tracePt t="119823" x="0" y="0"/>
        </p14:tracePtLst>
        <p14:tracePtLst>
          <p14:tracePt t="121792" x="882650" y="6064250"/>
          <p14:tracePt t="121806" x="889000" y="6070600"/>
          <p14:tracePt t="121817" x="895350" y="6076950"/>
          <p14:tracePt t="121832" x="914400" y="6083300"/>
          <p14:tracePt t="121849" x="933450" y="6083300"/>
          <p14:tracePt t="121866" x="977900" y="6083300"/>
          <p14:tracePt t="121869" x="1009650" y="6083300"/>
          <p14:tracePt t="121882" x="1060450" y="6083300"/>
          <p14:tracePt t="121898" x="1187450" y="6083300"/>
          <p14:tracePt t="121915" x="1339850" y="6083300"/>
          <p14:tracePt t="121917" x="1409700" y="6083300"/>
          <p14:tracePt t="121932" x="1530350" y="6083300"/>
          <p14:tracePt t="121949" x="1587500" y="6083300"/>
          <p14:tracePt t="121965" x="1631950" y="6083300"/>
          <p14:tracePt t="121982" x="1663700" y="6083300"/>
          <p14:tracePt t="121998" x="1682750" y="6083300"/>
          <p14:tracePt t="122015" x="1689100" y="6083300"/>
          <p14:tracePt t="122032" x="1695450" y="6083300"/>
          <p14:tracePt t="122078" x="1701800" y="6083300"/>
          <p14:tracePt t="122102" x="1708150" y="6083300"/>
          <p14:tracePt t="122109" x="1714500" y="6083300"/>
          <p14:tracePt t="122125" x="1727200" y="6083300"/>
          <p14:tracePt t="122134" x="1733550" y="6083300"/>
          <p14:tracePt t="122149" x="1765300" y="6083300"/>
          <p14:tracePt t="122165" x="1809750" y="6083300"/>
          <p14:tracePt t="122182" x="1885950" y="6083300"/>
          <p14:tracePt t="122198" x="1974850" y="6083300"/>
          <p14:tracePt t="122215" x="2044700" y="6083300"/>
          <p14:tracePt t="122232" x="2101850" y="6083300"/>
          <p14:tracePt t="122248" x="2127250" y="6083300"/>
          <p14:tracePt t="122941" x="0" y="0"/>
        </p14:tracePtLst>
        <p14:tracePtLst>
          <p14:tracePt t="123493" x="2305050" y="6089650"/>
          <p14:tracePt t="123549" x="2311400" y="6089650"/>
          <p14:tracePt t="123558" x="2317750" y="6089650"/>
          <p14:tracePt t="123565" x="2343150" y="6089650"/>
          <p14:tracePt t="123581" x="2419350" y="6089650"/>
          <p14:tracePt t="123598" x="2514600" y="6089650"/>
          <p14:tracePt t="123614" x="2641600" y="6089650"/>
          <p14:tracePt t="123631" x="2787650" y="6089650"/>
          <p14:tracePt t="123648" x="2940050" y="6089650"/>
          <p14:tracePt t="123665" x="3073400" y="6089650"/>
          <p14:tracePt t="123681" x="3200400" y="6089650"/>
          <p14:tracePt t="123698" x="3302000" y="6089650"/>
          <p14:tracePt t="123714" x="3371850" y="6089650"/>
          <p14:tracePt t="123731" x="3416300" y="6089650"/>
          <p14:tracePt t="123748" x="3441700" y="6089650"/>
          <p14:tracePt t="123748" x="3454400" y="6089650"/>
          <p14:tracePt t="123764" x="3473450" y="6089650"/>
          <p14:tracePt t="123781" x="3498850" y="6089650"/>
          <p14:tracePt t="123798" x="3517900" y="6089650"/>
          <p14:tracePt t="123814" x="3543300" y="6089650"/>
          <p14:tracePt t="123831" x="3549650" y="6089650"/>
          <p14:tracePt t="123848" x="3562350" y="6089650"/>
          <p14:tracePt t="123865" x="3581400" y="6089650"/>
          <p14:tracePt t="123881" x="3613150" y="6089650"/>
          <p14:tracePt t="123898" x="3644900" y="6089650"/>
          <p14:tracePt t="123914" x="3683000" y="6089650"/>
          <p14:tracePt t="123931" x="3721100" y="6089650"/>
          <p14:tracePt t="123934" x="3740150" y="6089650"/>
          <p14:tracePt t="123949" x="3784600" y="6089650"/>
          <p14:tracePt t="123965" x="3829050" y="6089650"/>
          <p14:tracePt t="123981" x="3879850" y="6089650"/>
          <p14:tracePt t="123998" x="3937000" y="6089650"/>
          <p14:tracePt t="124014" x="3981450" y="6089650"/>
          <p14:tracePt t="124031" x="4025900" y="6089650"/>
          <p14:tracePt t="124048" x="4051300" y="6089650"/>
          <p14:tracePt t="124064" x="4076700" y="6089650"/>
          <p14:tracePt t="124081" x="4102100" y="6089650"/>
          <p14:tracePt t="124098" x="4121150" y="6089650"/>
          <p14:tracePt t="124114" x="4127500" y="6089650"/>
          <p14:tracePt t="124131" x="4140200" y="6089650"/>
          <p14:tracePt t="124966" x="4146550" y="6089650"/>
          <p14:tracePt t="124978" x="4152900" y="6089650"/>
          <p14:tracePt t="124991" x="4203700" y="6089650"/>
          <p14:tracePt t="125003" x="4235450" y="6089650"/>
          <p14:tracePt t="125014" x="4330700" y="6089650"/>
          <p14:tracePt t="125031" x="4438650" y="6089650"/>
          <p14:tracePt t="125047" x="4546600" y="6089650"/>
          <p14:tracePt t="125064" x="4641850" y="6089650"/>
          <p14:tracePt t="125081" x="4718050" y="6089650"/>
          <p14:tracePt t="125098" x="4787900" y="6089650"/>
          <p14:tracePt t="125101" x="4819650" y="6089650"/>
          <p14:tracePt t="125114" x="4851400" y="6089650"/>
          <p14:tracePt t="125131" x="4927600" y="6089650"/>
          <p14:tracePt t="125133" x="4972050" y="6089650"/>
          <p14:tracePt t="125147" x="5022850" y="6089650"/>
          <p14:tracePt t="125164" x="5181600" y="6089650"/>
          <p14:tracePt t="125181" x="5302250" y="6089650"/>
          <p14:tracePt t="125197" x="5403850" y="6089650"/>
          <p14:tracePt t="125214" x="5492750" y="6089650"/>
          <p14:tracePt t="125231" x="5568950" y="6089650"/>
          <p14:tracePt t="125247" x="5632450" y="6089650"/>
          <p14:tracePt t="125264" x="5702300" y="6089650"/>
          <p14:tracePt t="125281" x="5765800" y="6089650"/>
          <p14:tracePt t="125297" x="5829300" y="6089650"/>
          <p14:tracePt t="125314" x="5892800" y="6089650"/>
          <p14:tracePt t="125317" x="5930900" y="6089650"/>
          <p14:tracePt t="125331" x="5962650" y="6089650"/>
          <p14:tracePt t="125347" x="6000750" y="6089650"/>
          <p14:tracePt t="125350" x="6019800" y="6089650"/>
          <p14:tracePt t="125365" x="6038850" y="6089650"/>
          <p14:tracePt t="125381" x="6051550" y="6089650"/>
          <p14:tracePt t="125397" x="6064250" y="6089650"/>
          <p14:tracePt t="125439" x="6070600" y="6089650"/>
          <p14:tracePt t="125478" x="6076950" y="6089650"/>
          <p14:tracePt t="125494" x="6083300" y="6089650"/>
          <p14:tracePt t="125510" x="6089650" y="6089650"/>
          <p14:tracePt t="125518" x="6096000" y="6089650"/>
          <p14:tracePt t="125531" x="6102350" y="6089650"/>
          <p14:tracePt t="125547" x="6121400" y="6089650"/>
          <p14:tracePt t="125565" x="6146800" y="6089650"/>
          <p14:tracePt t="125581" x="6159500" y="6089650"/>
          <p14:tracePt t="126157" x="0" y="0"/>
        </p14:tracePtLst>
        <p14:tracePtLst>
          <p14:tracePt t="127221" x="1428750" y="5060950"/>
          <p14:tracePt t="127286" x="1435100" y="5060950"/>
          <p14:tracePt t="127295" x="1473200" y="5060950"/>
          <p14:tracePt t="127306" x="1530350" y="5067300"/>
          <p14:tracePt t="127314" x="1612900" y="5073650"/>
          <p14:tracePt t="127330" x="1835150" y="5099050"/>
          <p14:tracePt t="127347" x="2114550" y="5111750"/>
          <p14:tracePt t="127350" x="2286000" y="5111750"/>
          <p14:tracePt t="127363" x="2463800" y="5111750"/>
          <p14:tracePt t="127380" x="2921000" y="5111750"/>
          <p14:tracePt t="127396" x="3149600" y="5111750"/>
          <p14:tracePt t="127413" x="3346450" y="5111750"/>
          <p14:tracePt t="127430" x="3536950" y="5111750"/>
          <p14:tracePt t="127447" x="3727450" y="5111750"/>
          <p14:tracePt t="127463" x="3905250" y="5111750"/>
          <p14:tracePt t="127480" x="4076700" y="5111750"/>
          <p14:tracePt t="127496" x="4267200" y="5111750"/>
          <p14:tracePt t="127513" x="4432300" y="5111750"/>
          <p14:tracePt t="127530" x="4578350" y="5111750"/>
          <p14:tracePt t="127533" x="4648200" y="5111750"/>
          <p14:tracePt t="127546" x="4699000" y="5111750"/>
          <p14:tracePt t="127563" x="4781550" y="5111750"/>
          <p14:tracePt t="127565" x="4819650" y="5111750"/>
          <p14:tracePt t="127580" x="4876800" y="5111750"/>
          <p14:tracePt t="127597" x="4927600" y="5111750"/>
          <p14:tracePt t="127613" x="4965700" y="5111750"/>
          <p14:tracePt t="127630" x="4972050" y="5111750"/>
          <p14:tracePt t="127741" x="0" y="0"/>
        </p14:tracePtLst>
        <p14:tracePtLst>
          <p14:tracePt t="128686" x="1606550" y="5054600"/>
          <p14:tracePt t="128733" x="0" y="0"/>
        </p14:tracePtLst>
        <p14:tracePtLst>
          <p14:tracePt t="129023" x="2000250" y="5054600"/>
          <p14:tracePt t="129102" x="0" y="0"/>
        </p14:tracePtLst>
        <p14:tracePtLst>
          <p14:tracePt t="129423" x="2311400" y="5054600"/>
          <p14:tracePt t="129526" x="0" y="0"/>
        </p14:tracePtLst>
        <p14:tracePtLst>
          <p14:tracePt t="129792" x="2743200" y="5022850"/>
          <p14:tracePt t="129869" x="0" y="0"/>
        </p14:tracePtLst>
        <p14:tracePtLst>
          <p14:tracePt t="130111" x="3365500" y="5022850"/>
          <p14:tracePt t="130191" x="3371850" y="5022850"/>
          <p14:tracePt t="130207" x="3384550" y="5022850"/>
          <p14:tracePt t="130207" x="0" y="0"/>
        </p14:tracePtLst>
        <p14:tracePtLst>
          <p14:tracePt t="130398" x="4051300" y="5022850"/>
          <p14:tracePt t="130518" x="0" y="0"/>
        </p14:tracePtLst>
        <p14:tracePtLst>
          <p14:tracePt t="132151" x="2565400" y="6007100"/>
          <p14:tracePt t="132222" x="2578100" y="6013450"/>
          <p14:tracePt t="132234" x="2584450" y="6013450"/>
          <p14:tracePt t="132246" x="2609850" y="6013450"/>
          <p14:tracePt t="132262" x="2667000" y="6013450"/>
          <p14:tracePt t="132278" x="2787650" y="6013450"/>
          <p14:tracePt t="132295" x="2984500" y="6013450"/>
          <p14:tracePt t="132312" x="3225800" y="6013450"/>
          <p14:tracePt t="132328" x="3473450" y="6013450"/>
          <p14:tracePt t="132345" x="3644900" y="6013450"/>
          <p14:tracePt t="132362" x="3727450" y="6013450"/>
          <p14:tracePt t="132378" x="3752850" y="6013450"/>
          <p14:tracePt t="132395" x="3778250" y="6013450"/>
          <p14:tracePt t="132397" x="3784600" y="6013450"/>
          <p14:tracePt t="132412" x="3803650" y="6013450"/>
          <p14:tracePt t="132428" x="3854450" y="6013450"/>
          <p14:tracePt t="132445" x="3879850" y="6013450"/>
          <p14:tracePt t="132461" x="3898900" y="6013450"/>
          <p14:tracePt t="132517" x="3905250" y="6013450"/>
          <p14:tracePt t="132528" x="3911600" y="6013450"/>
          <p14:tracePt t="132542" x="3924300" y="6013450"/>
          <p14:tracePt t="132550" x="3937000" y="6013450"/>
          <p14:tracePt t="132566" x="3949700" y="6013450"/>
          <p14:tracePt t="132582" x="3956050" y="6013450"/>
          <p14:tracePt t="132595" x="3962400" y="6013450"/>
          <p14:tracePt t="132611" x="3968750" y="6013450"/>
          <p14:tracePt t="132653" x="3975100" y="6013450"/>
          <p14:tracePt t="132663" x="3981450" y="6013450"/>
          <p14:tracePt t="132678" x="4000500" y="6019800"/>
          <p14:tracePt t="132699" x="4051300" y="6032500"/>
          <p14:tracePt t="132713" x="4140200" y="6045200"/>
          <p14:tracePt t="132728" x="4248150" y="6057900"/>
          <p14:tracePt t="132745" x="4311650" y="6057900"/>
          <p14:tracePt t="132761" x="4368800" y="6057900"/>
          <p14:tracePt t="132778" x="4394200" y="6057900"/>
          <p14:tracePt t="132781" x="4400550" y="6057900"/>
          <p14:tracePt t="132795" x="4406900" y="6057900"/>
          <p14:tracePt t="132811" x="4413250" y="6057900"/>
          <p14:tracePt t="132828" x="4438650" y="6057900"/>
          <p14:tracePt t="132845" x="4470400" y="6057900"/>
          <p14:tracePt t="132861" x="4508500" y="6057900"/>
          <p14:tracePt t="132878" x="4552950" y="6057900"/>
          <p14:tracePt t="132895" x="4603750" y="6057900"/>
          <p14:tracePt t="132911" x="4667250" y="6057900"/>
          <p14:tracePt t="132928" x="4743450" y="6057900"/>
          <p14:tracePt t="132945" x="4826000" y="6057900"/>
          <p14:tracePt t="132961" x="4933950" y="6057900"/>
          <p14:tracePt t="132978" x="5060950" y="6057900"/>
          <p14:tracePt t="132995" x="5207000" y="6057900"/>
          <p14:tracePt t="132997" x="5283200" y="6057900"/>
          <p14:tracePt t="133011" x="5359400" y="6057900"/>
          <p14:tracePt t="133028" x="5518150" y="6057900"/>
          <p14:tracePt t="133045" x="5581650" y="6057900"/>
          <p14:tracePt t="133061" x="5632450" y="6057900"/>
          <p14:tracePt t="133078" x="5664200" y="6057900"/>
          <p14:tracePt t="133095" x="5702300" y="6057900"/>
          <p14:tracePt t="133111" x="5734050" y="6057900"/>
          <p14:tracePt t="133128" x="5759450" y="6057900"/>
          <p14:tracePt t="133145" x="5778500" y="6057900"/>
          <p14:tracePt t="133161" x="5784850" y="6057900"/>
          <p14:tracePt t="133178" x="5797550" y="6057900"/>
          <p14:tracePt t="133181" x="5810250" y="6057900"/>
          <p14:tracePt t="133194" x="5816600" y="6057900"/>
          <p14:tracePt t="133212" x="5854700" y="6057900"/>
          <p14:tracePt t="133214" x="5867400" y="6057900"/>
          <p14:tracePt t="133228" x="5905500" y="6057900"/>
          <p14:tracePt t="133245" x="5930900" y="6057900"/>
          <p14:tracePt t="133261" x="5937250" y="6057900"/>
          <p14:tracePt t="133837" x="0" y="0"/>
        </p14:tracePtLst>
        <p14:tracePtLst>
          <p14:tracePt t="134743" x="6743700" y="6070600"/>
          <p14:tracePt t="134781" x="6750050" y="6070600"/>
          <p14:tracePt t="134789" x="6775450" y="6070600"/>
          <p14:tracePt t="134798" x="6807200" y="6070600"/>
          <p14:tracePt t="134811" x="6838950" y="6070600"/>
          <p14:tracePt t="134828" x="6946900" y="6070600"/>
          <p14:tracePt t="134844" x="7175500" y="6070600"/>
          <p14:tracePt t="134861" x="7334250" y="6070600"/>
          <p14:tracePt t="134877" x="7486650" y="6070600"/>
          <p14:tracePt t="134894" x="7620000" y="6070600"/>
          <p14:tracePt t="134911" x="7747000" y="6070600"/>
          <p14:tracePt t="134927" x="7874000" y="6070600"/>
          <p14:tracePt t="134944" x="8001000" y="6070600"/>
          <p14:tracePt t="134961" x="8140700" y="6070600"/>
          <p14:tracePt t="134977" x="8267700" y="6070600"/>
          <p14:tracePt t="134994" x="8375650" y="6070600"/>
          <p14:tracePt t="135011" x="8464550" y="6070600"/>
          <p14:tracePt t="135027" x="8547100" y="6070600"/>
          <p14:tracePt t="135030" x="8578850" y="6070600"/>
          <p14:tracePt t="135044" x="8655050" y="6070600"/>
          <p14:tracePt t="135061" x="8731250" y="6070600"/>
          <p14:tracePt t="135077" x="8807450" y="6070600"/>
          <p14:tracePt t="135094" x="8870950" y="6070600"/>
          <p14:tracePt t="135111" x="8928100" y="6070600"/>
          <p14:tracePt t="135127" x="8985250" y="6070600"/>
          <p14:tracePt t="135144" x="9029700" y="6070600"/>
          <p14:tracePt t="135161" x="9080500" y="6070600"/>
          <p14:tracePt t="135177" x="9112250" y="6070600"/>
          <p14:tracePt t="135181" x="9131300" y="6070600"/>
          <p14:tracePt t="135194" x="9150350" y="6070600"/>
          <p14:tracePt t="135210" x="9182100" y="6070600"/>
          <p14:tracePt t="135213" x="9201150" y="6070600"/>
          <p14:tracePt t="135227" x="9207500" y="6070600"/>
          <p14:tracePt t="135244" x="9245600" y="6070600"/>
          <p14:tracePt t="135260" x="9271000" y="6070600"/>
          <p14:tracePt t="135277" x="9296400" y="6070600"/>
          <p14:tracePt t="135294" x="9315450" y="6070600"/>
          <p14:tracePt t="135311" x="9321800" y="6070600"/>
          <p14:tracePt t="135437" x="0" y="0"/>
        </p14:tracePtLst>
        <p14:tracePtLst>
          <p14:tracePt t="135952" x="7626350" y="6070600"/>
          <p14:tracePt t="135983" x="7632700" y="6070600"/>
          <p14:tracePt t="135996" x="7651750" y="6070600"/>
          <p14:tracePt t="136010" x="7759700" y="6070600"/>
          <p14:tracePt t="136027" x="7950200" y="6070600"/>
          <p14:tracePt t="136029" x="8064500" y="6070600"/>
          <p14:tracePt t="136044" x="8191500" y="6070600"/>
          <p14:tracePt t="136061" x="8585200" y="6070600"/>
          <p14:tracePt t="136077" x="8845550" y="6070600"/>
          <p14:tracePt t="136094" x="9055100" y="6070600"/>
          <p14:tracePt t="136110" x="9232900" y="6070600"/>
          <p14:tracePt t="136127" x="9385300" y="6070600"/>
          <p14:tracePt t="136144" x="9486900" y="6070600"/>
          <p14:tracePt t="136161" x="9544050" y="6070600"/>
          <p14:tracePt t="136177" x="9588500" y="6070600"/>
          <p14:tracePt t="136194" x="9620250" y="6070600"/>
          <p14:tracePt t="136197" x="9639300" y="6070600"/>
          <p14:tracePt t="136210" x="9645650" y="6070600"/>
          <p14:tracePt t="136227" x="9664700" y="6070600"/>
          <p14:tracePt t="136630" x="0" y="0"/>
        </p14:tracePtLst>
        <p14:tracePtLst>
          <p14:tracePt t="137087" x="8813800" y="6070600"/>
          <p14:tracePt t="137103" x="8832850" y="6070600"/>
          <p14:tracePt t="137114" x="8864600" y="6070600"/>
          <p14:tracePt t="137127" x="8966200" y="6070600"/>
          <p14:tracePt t="137143" x="9124950" y="6070600"/>
          <p14:tracePt t="137160" x="9328150" y="6070600"/>
          <p14:tracePt t="137176" x="9518650" y="6070600"/>
          <p14:tracePt t="137193" x="9671050" y="6070600"/>
          <p14:tracePt t="137210" x="9772650" y="6070600"/>
          <p14:tracePt t="137226" x="9810750" y="6070600"/>
          <p14:tracePt t="137243" x="9817100" y="6070600"/>
          <p14:tracePt t="137469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9243" y="1854707"/>
            <a:ext cx="11624074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面向对象的封装性要求最好把实例成员变量设为私有的或保护的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同时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为私有、保护的实例成员变量提供公有的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方法。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方法遵循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JavaBean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的命名规范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设成员为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DateType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propertyName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用于获取成员值：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DateType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ropertyName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 ); </a:t>
            </a: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用于设置成员值：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void 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ropertyName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DateType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value)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class Circle{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private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double radius=1.0;        </a:t>
            </a:r>
            <a:r>
              <a:rPr lang="en-US" altLang="zh-CN" sz="1800" kern="0" dirty="0">
                <a:solidFill>
                  <a:srgbClr val="000000"/>
                </a:solidFill>
                <a:ea typeface="宋体"/>
              </a:rPr>
              <a:t>//</a:t>
            </a:r>
            <a:r>
              <a:rPr lang="zh-CN" altLang="en-US" sz="1800" kern="0" dirty="0">
                <a:solidFill>
                  <a:srgbClr val="000000"/>
                </a:solidFill>
                <a:ea typeface="宋体"/>
              </a:rPr>
              <a:t>数据成员设为私有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 public Circle( ){ radius=1.0; }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public double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getRadius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( ){ return radius; }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 public void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setRadius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(double r){ radius=r; }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21BC1A-120B-4F30-AA78-1603AAA4CE0A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数据成员的封装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0827EE-5574-4898-8292-53500475E657}"/>
              </a:ext>
            </a:extLst>
          </p:cNvPr>
          <p:cNvSpPr txBox="1"/>
          <p:nvPr/>
        </p:nvSpPr>
        <p:spPr>
          <a:xfrm>
            <a:off x="7605132" y="4973443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如果是公有，就无法防止类的使用者写出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o.radius</a:t>
            </a:r>
            <a:r>
              <a:rPr lang="en-US" altLang="zh-CN" dirty="0"/>
              <a:t> = -100.0;</a:t>
            </a:r>
            <a:r>
              <a:rPr lang="zh-CN" altLang="en-US" dirty="0"/>
              <a:t>这样的语句</a:t>
            </a:r>
          </a:p>
        </p:txBody>
      </p:sp>
    </p:spTree>
    <p:extLst>
      <p:ext uri="{BB962C8B-B14F-4D97-AF65-F5344CB8AC3E}">
        <p14:creationId xmlns:p14="http://schemas.microsoft.com/office/powerpoint/2010/main" val="39356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131"/>
    </mc:Choice>
    <mc:Fallback xmlns="">
      <p:transition spd="slow" advTm="288131"/>
    </mc:Fallback>
  </mc:AlternateContent>
  <p:extLst>
    <p:ext uri="{3A86A75C-4F4B-4683-9AE1-C65F6400EC91}">
      <p14:laserTraceLst xmlns:p14="http://schemas.microsoft.com/office/powerpoint/2010/main">
        <p14:tracePtLst>
          <p14:tracePt t="5654" x="1631950" y="2184400"/>
          <p14:tracePt t="5696" x="1689100" y="2197100"/>
          <p14:tracePt t="5712" x="1720850" y="2203450"/>
          <p14:tracePt t="5728" x="1752600" y="2203450"/>
          <p14:tracePt t="5745" x="1816100" y="2203450"/>
          <p14:tracePt t="5762" x="1924050" y="2203450"/>
          <p14:tracePt t="5778" x="2076450" y="2203450"/>
          <p14:tracePt t="5783" x="2159000" y="2203450"/>
          <p14:tracePt t="5795" x="2254250" y="2203450"/>
          <p14:tracePt t="5812" x="2432050" y="2203450"/>
          <p14:tracePt t="5829" x="2635250" y="2203450"/>
          <p14:tracePt t="5845" x="2711450" y="2203450"/>
          <p14:tracePt t="5862" x="2749550" y="2203450"/>
          <p14:tracePt t="5878" x="2768600" y="2203450"/>
          <p14:tracePt t="5895" x="2787650" y="2203450"/>
          <p14:tracePt t="5912" x="2819400" y="2203450"/>
          <p14:tracePt t="5928" x="2844800" y="2203450"/>
          <p14:tracePt t="5945" x="2863850" y="2203450"/>
          <p14:tracePt t="5962" x="2876550" y="2203450"/>
          <p14:tracePt t="5978" x="2882900" y="2203450"/>
          <p14:tracePt t="5995" x="2889250" y="2203450"/>
          <p14:tracePt t="6012" x="2908300" y="2209800"/>
          <p14:tracePt t="6029" x="2940050" y="2216150"/>
          <p14:tracePt t="6045" x="2990850" y="2216150"/>
          <p14:tracePt t="6062" x="3054350" y="2216150"/>
          <p14:tracePt t="6078" x="3117850" y="2216150"/>
          <p14:tracePt t="6095" x="3175000" y="2216150"/>
          <p14:tracePt t="6112" x="3206750" y="2216150"/>
          <p14:tracePt t="6128" x="3225800" y="2216150"/>
          <p14:tracePt t="6145" x="3232150" y="2216150"/>
          <p14:tracePt t="6597" x="0" y="0"/>
        </p14:tracePtLst>
        <p14:tracePtLst>
          <p14:tracePt t="8287" x="4178300" y="2273300"/>
          <p14:tracePt t="8351" x="4184650" y="2273300"/>
          <p14:tracePt t="8361" x="4197350" y="2266950"/>
          <p14:tracePt t="8378" x="4235450" y="2266950"/>
          <p14:tracePt t="8395" x="4298950" y="2266950"/>
          <p14:tracePt t="8398" x="4343400" y="2266950"/>
          <p14:tracePt t="8411" x="4387850" y="2266950"/>
          <p14:tracePt t="8428" x="4502150" y="2266950"/>
          <p14:tracePt t="8444" x="4629150" y="2266950"/>
          <p14:tracePt t="8445" x="4679950" y="2266950"/>
          <p14:tracePt t="8461" x="4787900" y="2266950"/>
          <p14:tracePt t="8477" x="4864100" y="2266950"/>
          <p14:tracePt t="8494" x="4914900" y="2266950"/>
          <p14:tracePt t="8511" x="4946650" y="2266950"/>
          <p14:tracePt t="8527" x="4965700" y="2266950"/>
          <p14:tracePt t="8544" x="4991100" y="2266950"/>
          <p14:tracePt t="8561" x="5022850" y="2266950"/>
          <p14:tracePt t="8577" x="5054600" y="2266950"/>
          <p14:tracePt t="8594" x="5086350" y="2266950"/>
          <p14:tracePt t="8598" x="5105400" y="2266950"/>
          <p14:tracePt t="8611" x="5124450" y="2266950"/>
          <p14:tracePt t="8628" x="5156200" y="2266950"/>
          <p14:tracePt t="8630" x="5175250" y="2266950"/>
          <p14:tracePt t="8644" x="5187950" y="2266950"/>
          <p14:tracePt t="8661" x="5264150" y="2266950"/>
          <p14:tracePt t="8677" x="5308600" y="2266950"/>
          <p14:tracePt t="8694" x="5372100" y="2266950"/>
          <p14:tracePt t="8711" x="5441950" y="2266950"/>
          <p14:tracePt t="8727" x="5505450" y="2266950"/>
          <p14:tracePt t="8744" x="5549900" y="2266950"/>
          <p14:tracePt t="8761" x="5600700" y="2266950"/>
          <p14:tracePt t="8777" x="5632450" y="2266950"/>
          <p14:tracePt t="8794" x="5657850" y="2266950"/>
          <p14:tracePt t="8798" x="5670550" y="2266950"/>
          <p14:tracePt t="8811" x="5683250" y="2266950"/>
          <p14:tracePt t="8828" x="5702300" y="2266950"/>
          <p14:tracePt t="8831" x="5708650" y="2266950"/>
          <p14:tracePt t="8844" x="5721350" y="2266950"/>
          <p14:tracePt t="8861" x="5746750" y="2266950"/>
          <p14:tracePt t="8877" x="5759450" y="2260600"/>
          <p14:tracePt t="8894" x="5778500" y="2254250"/>
          <p14:tracePt t="8911" x="5784850" y="2254250"/>
          <p14:tracePt t="8927" x="5797550" y="2247900"/>
          <p14:tracePt t="8944" x="5816600" y="2247900"/>
          <p14:tracePt t="8961" x="5842000" y="2247900"/>
          <p14:tracePt t="8977" x="5867400" y="2247900"/>
          <p14:tracePt t="8994" x="5899150" y="2247900"/>
          <p14:tracePt t="8997" x="5918200" y="2247900"/>
          <p14:tracePt t="9011" x="5937250" y="2247900"/>
          <p14:tracePt t="9027" x="5969000" y="2247900"/>
          <p14:tracePt t="9029" x="5988050" y="2247900"/>
          <p14:tracePt t="9044" x="6007100" y="2247900"/>
          <p14:tracePt t="9061" x="6057900" y="2247900"/>
          <p14:tracePt t="9077" x="6083300" y="2247900"/>
          <p14:tracePt t="9094" x="6115050" y="2247900"/>
          <p14:tracePt t="9111" x="6146800" y="2247900"/>
          <p14:tracePt t="9127" x="6191250" y="2247900"/>
          <p14:tracePt t="9144" x="6229350" y="2247900"/>
          <p14:tracePt t="9161" x="6280150" y="2247900"/>
          <p14:tracePt t="9177" x="6318250" y="2247900"/>
          <p14:tracePt t="9194" x="6369050" y="2247900"/>
          <p14:tracePt t="9210" x="6400800" y="2247900"/>
          <p14:tracePt t="9214" x="6426200" y="2247900"/>
          <p14:tracePt t="9227" x="6438900" y="2247900"/>
          <p14:tracePt t="9244" x="6477000" y="2247900"/>
          <p14:tracePt t="9261" x="6521450" y="2247900"/>
          <p14:tracePt t="9277" x="6553200" y="2247900"/>
          <p14:tracePt t="9294" x="6578600" y="2247900"/>
          <p14:tracePt t="9310" x="6616700" y="2247900"/>
          <p14:tracePt t="9327" x="6654800" y="2247900"/>
          <p14:tracePt t="9344" x="6705600" y="2247900"/>
          <p14:tracePt t="9361" x="6737350" y="2247900"/>
          <p14:tracePt t="9377" x="6775450" y="2247900"/>
          <p14:tracePt t="9394" x="6813550" y="2247900"/>
          <p14:tracePt t="9410" x="6838950" y="2247900"/>
          <p14:tracePt t="9427" x="6870700" y="2247900"/>
          <p14:tracePt t="9430" x="6889750" y="2247900"/>
          <p14:tracePt t="9444" x="6908800" y="2247900"/>
          <p14:tracePt t="9461" x="6940550" y="2247900"/>
          <p14:tracePt t="9477" x="6965950" y="2247900"/>
          <p14:tracePt t="9494" x="6978650" y="2247900"/>
          <p14:tracePt t="9510" x="6985000" y="2247900"/>
          <p14:tracePt t="9527" x="6991350" y="2247900"/>
          <p14:tracePt t="9544" x="6997700" y="2247900"/>
          <p14:tracePt t="9560" x="7004050" y="2247900"/>
          <p14:tracePt t="9577" x="7016750" y="2247900"/>
          <p14:tracePt t="9594" x="7023100" y="2247900"/>
          <p14:tracePt t="9610" x="7029450" y="2247900"/>
          <p14:tracePt t="9627" x="7048500" y="2247900"/>
          <p14:tracePt t="9644" x="7067550" y="2247900"/>
          <p14:tracePt t="9646" x="7073900" y="2247900"/>
          <p14:tracePt t="9661" x="7112000" y="2247900"/>
          <p14:tracePt t="9677" x="7156450" y="2247900"/>
          <p14:tracePt t="9694" x="7219950" y="2247900"/>
          <p14:tracePt t="9710" x="7321550" y="2247900"/>
          <p14:tracePt t="9727" x="7423150" y="2247900"/>
          <p14:tracePt t="9744" x="7531100" y="2247900"/>
          <p14:tracePt t="9760" x="7639050" y="2247900"/>
          <p14:tracePt t="9777" x="7734300" y="2247900"/>
          <p14:tracePt t="9794" x="7823200" y="2247900"/>
          <p14:tracePt t="9810" x="7918450" y="2247900"/>
          <p14:tracePt t="9814" x="7969250" y="2247900"/>
          <p14:tracePt t="9827" x="8026400" y="2247900"/>
          <p14:tracePt t="9844" x="8108950" y="2247900"/>
          <p14:tracePt t="9845" x="8153400" y="2247900"/>
          <p14:tracePt t="9861" x="8242300" y="2247900"/>
          <p14:tracePt t="9877" x="8318500" y="2247900"/>
          <p14:tracePt t="9894" x="8382000" y="2247900"/>
          <p14:tracePt t="9910" x="8445500" y="2247900"/>
          <p14:tracePt t="9927" x="8515350" y="2247900"/>
          <p14:tracePt t="9944" x="8559800" y="2247900"/>
          <p14:tracePt t="9960" x="8597900" y="2247900"/>
          <p14:tracePt t="9977" x="8642350" y="2247900"/>
          <p14:tracePt t="9994" x="8667750" y="2247900"/>
          <p14:tracePt t="10010" x="8686800" y="2247900"/>
          <p14:tracePt t="10014" x="8699500" y="2247900"/>
          <p14:tracePt t="10027" x="8705850" y="2247900"/>
          <p14:tracePt t="10043" x="8712200" y="2247900"/>
          <p14:tracePt t="10060" x="8718550" y="2247900"/>
          <p14:tracePt t="10087" x="8724900" y="2247900"/>
          <p14:tracePt t="10559" x="8731250" y="2247900"/>
          <p14:tracePt t="10572" x="8737600" y="2247900"/>
          <p14:tracePt t="10585" x="8743950" y="2247900"/>
          <p14:tracePt t="10598" x="8756650" y="2247900"/>
          <p14:tracePt t="10610" x="8769350" y="2247900"/>
          <p14:tracePt t="10627" x="8782050" y="2247900"/>
          <p14:tracePt t="10630" x="8788400" y="2247900"/>
          <p14:tracePt t="10643" x="8794750" y="2247900"/>
          <p14:tracePt t="10660" x="8801100" y="2247900"/>
          <p14:tracePt t="10677" x="8813800" y="2247900"/>
          <p14:tracePt t="10693" x="8826500" y="2247900"/>
          <p14:tracePt t="10710" x="8832850" y="2247900"/>
          <p14:tracePt t="10727" x="8839200" y="2247900"/>
          <p14:tracePt t="10743" x="8845550" y="2247900"/>
          <p14:tracePt t="10760" x="8858250" y="2241550"/>
          <p14:tracePt t="10806" x="8864600" y="2241550"/>
          <p14:tracePt t="10815" x="8870950" y="2241550"/>
          <p14:tracePt t="10830" x="8877300" y="2241550"/>
          <p14:tracePt t="10843" x="8883650" y="2241550"/>
          <p14:tracePt t="10860" x="8890000" y="2241550"/>
          <p14:tracePt t="10877" x="8902700" y="2241550"/>
          <p14:tracePt t="10893" x="8915400" y="2241550"/>
          <p14:tracePt t="10910" x="8921750" y="2241550"/>
          <p14:tracePt t="10926" x="8934450" y="2241550"/>
          <p14:tracePt t="10943" x="8947150" y="2241550"/>
          <p14:tracePt t="10960" x="8959850" y="2241550"/>
          <p14:tracePt t="10976" x="8972550" y="2241550"/>
          <p14:tracePt t="10993" x="8978900" y="2241550"/>
          <p14:tracePt t="11010" x="8991600" y="2241550"/>
          <p14:tracePt t="11026" x="9004300" y="2241550"/>
          <p14:tracePt t="11043" x="9017000" y="2241550"/>
          <p14:tracePt t="11045" x="9023350" y="2241550"/>
          <p14:tracePt t="11060" x="9036050" y="2241550"/>
          <p14:tracePt t="11076" x="9086850" y="2241550"/>
          <p14:tracePt t="11093" x="9118600" y="2241550"/>
          <p14:tracePt t="11110" x="9156700" y="2241550"/>
          <p14:tracePt t="11126" x="9182100" y="2241550"/>
          <p14:tracePt t="11143" x="9201150" y="2241550"/>
          <p14:tracePt t="11160" x="9213850" y="2241550"/>
          <p14:tracePt t="11177" x="9220200" y="2241550"/>
          <p14:tracePt t="11193" x="9232900" y="2241550"/>
          <p14:tracePt t="11210" x="9239250" y="2241550"/>
          <p14:tracePt t="11227" x="9245600" y="2241550"/>
          <p14:tracePt t="11243" x="9264650" y="2241550"/>
          <p14:tracePt t="11260" x="9271000" y="2241550"/>
          <p14:tracePt t="11277" x="9283700" y="2241550"/>
          <p14:tracePt t="11294" x="9290050" y="2241550"/>
          <p14:tracePt t="11893" x="0" y="0"/>
        </p14:tracePtLst>
        <p14:tracePtLst>
          <p14:tracePt t="13381" x="2000250" y="2609850"/>
          <p14:tracePt t="13397" x="2019300" y="2609850"/>
          <p14:tracePt t="13405" x="2038350" y="2609850"/>
          <p14:tracePt t="13413" x="2051050" y="2609850"/>
          <p14:tracePt t="13425" x="2076450" y="2609850"/>
          <p14:tracePt t="13442" x="2133600" y="2609850"/>
          <p14:tracePt t="13459" x="2197100" y="2609850"/>
          <p14:tracePt t="13475" x="2286000" y="2609850"/>
          <p14:tracePt t="13478" x="2336800" y="2609850"/>
          <p14:tracePt t="13492" x="2457450" y="2609850"/>
          <p14:tracePt t="13509" x="2590800" y="2609850"/>
          <p14:tracePt t="13525" x="2743200" y="2609850"/>
          <p14:tracePt t="13542" x="2889250" y="2609850"/>
          <p14:tracePt t="13559" x="3035300" y="2609850"/>
          <p14:tracePt t="13576" x="3155950" y="2609850"/>
          <p14:tracePt t="13592" x="3219450" y="2609850"/>
          <p14:tracePt t="13609" x="3251200" y="2609850"/>
          <p14:tracePt t="13626" x="3263900" y="2609850"/>
          <p14:tracePt t="13901" x="0" y="0"/>
        </p14:tracePtLst>
        <p14:tracePtLst>
          <p14:tracePt t="15112" x="3917950" y="2673350"/>
          <p14:tracePt t="15160" x="3930650" y="2673350"/>
          <p14:tracePt t="15171" x="3949700" y="2673350"/>
          <p14:tracePt t="15183" x="4000500" y="2673350"/>
          <p14:tracePt t="15192" x="4032250" y="2673350"/>
          <p14:tracePt t="15209" x="4114800" y="2673350"/>
          <p14:tracePt t="15225" x="4241800" y="2673350"/>
          <p14:tracePt t="15242" x="4400550" y="2673350"/>
          <p14:tracePt t="15259" x="4578350" y="2673350"/>
          <p14:tracePt t="15263" x="4673600" y="2673350"/>
          <p14:tracePt t="15275" x="4768850" y="2673350"/>
          <p14:tracePt t="15292" x="4959350" y="2673350"/>
          <p14:tracePt t="15309" x="5200650" y="2673350"/>
          <p14:tracePt t="15325" x="5321300" y="2673350"/>
          <p14:tracePt t="15342" x="5403850" y="2673350"/>
          <p14:tracePt t="15359" x="5467350" y="2673350"/>
          <p14:tracePt t="15375" x="5524500" y="2673350"/>
          <p14:tracePt t="15392" x="5556250" y="2673350"/>
          <p14:tracePt t="15408" x="5562600" y="2673350"/>
          <p14:tracePt t="15621" x="0" y="0"/>
        </p14:tracePtLst>
        <p14:tracePtLst>
          <p14:tracePt t="16562" x="5930900" y="2647950"/>
          <p14:tracePt t="16606" x="5937250" y="2647950"/>
          <p14:tracePt t="16617" x="5969000" y="2647950"/>
          <p14:tracePt t="16630" x="6083300" y="2647950"/>
          <p14:tracePt t="16642" x="6165850" y="2647950"/>
          <p14:tracePt t="16658" x="6369050" y="2647950"/>
          <p14:tracePt t="16675" x="6597650" y="2647950"/>
          <p14:tracePt t="16678" x="6711950" y="2647950"/>
          <p14:tracePt t="16692" x="6819900" y="2647950"/>
          <p14:tracePt t="16708" x="6985000" y="2647950"/>
          <p14:tracePt t="16710" x="7048500" y="2647950"/>
          <p14:tracePt t="16725" x="7105650" y="2647950"/>
          <p14:tracePt t="16741" x="7124700" y="2647950"/>
          <p14:tracePt t="16957" x="0" y="0"/>
        </p14:tracePtLst>
        <p14:tracePtLst>
          <p14:tracePt t="17440" x="7283450" y="2438400"/>
          <p14:tracePt t="17451" x="7277100" y="2444750"/>
          <p14:tracePt t="17464" x="7270750" y="2457450"/>
          <p14:tracePt t="17477" x="7258050" y="2489200"/>
          <p14:tracePt t="17491" x="7251700" y="2508250"/>
          <p14:tracePt t="17508" x="7245350" y="2546350"/>
          <p14:tracePt t="17511" x="7245350" y="2565400"/>
          <p14:tracePt t="17525" x="7245350" y="2609850"/>
          <p14:tracePt t="17541" x="7245350" y="2647950"/>
          <p14:tracePt t="17558" x="7264400" y="2686050"/>
          <p14:tracePt t="17574" x="7289800" y="2705100"/>
          <p14:tracePt t="17591" x="7346950" y="2743200"/>
          <p14:tracePt t="17607" x="7404100" y="2762250"/>
          <p14:tracePt t="17624" x="7442200" y="2768600"/>
          <p14:tracePt t="17641" x="7454900" y="2768600"/>
          <p14:tracePt t="17658" x="7467600" y="2768600"/>
          <p14:tracePt t="17674" x="7473950" y="2762250"/>
          <p14:tracePt t="17691" x="7480300" y="2736850"/>
          <p14:tracePt t="17708" x="7480300" y="2724150"/>
          <p14:tracePt t="17709" x="7486650" y="2705100"/>
          <p14:tracePt t="17725" x="7486650" y="2698750"/>
          <p14:tracePt t="17741" x="7486650" y="2686050"/>
          <p14:tracePt t="17758" x="7486650" y="2673350"/>
          <p14:tracePt t="17774" x="7486650" y="2667000"/>
          <p14:tracePt t="17861" x="0" y="0"/>
        </p14:tracePtLst>
        <p14:tracePtLst>
          <p14:tracePt t="18352" x="8051800" y="2470150"/>
          <p14:tracePt t="18392" x="8051800" y="2476500"/>
          <p14:tracePt t="18404" x="8051800" y="2489200"/>
          <p14:tracePt t="18419" x="8051800" y="2508250"/>
          <p14:tracePt t="18429" x="8051800" y="2540000"/>
          <p14:tracePt t="18441" x="8051800" y="2565400"/>
          <p14:tracePt t="18458" x="8064500" y="2622550"/>
          <p14:tracePt t="18474" x="8089900" y="2667000"/>
          <p14:tracePt t="18491" x="8128000" y="2698750"/>
          <p14:tracePt t="18507" x="8159750" y="2717800"/>
          <p14:tracePt t="18509" x="8178800" y="2724150"/>
          <p14:tracePt t="18524" x="8197850" y="2730500"/>
          <p14:tracePt t="18541" x="8235950" y="2730500"/>
          <p14:tracePt t="18557" x="8242300" y="2730500"/>
          <p14:tracePt t="18574" x="8261350" y="2730500"/>
          <p14:tracePt t="18591" x="8267700" y="2711450"/>
          <p14:tracePt t="18607" x="8267700" y="2679700"/>
          <p14:tracePt t="18624" x="8280400" y="2647950"/>
          <p14:tracePt t="18641" x="8280400" y="2628900"/>
          <p14:tracePt t="18658" x="8280400" y="2609850"/>
          <p14:tracePt t="18674" x="8280400" y="2584450"/>
          <p14:tracePt t="18678" x="8280400" y="2578100"/>
          <p14:tracePt t="18691" x="8280400" y="2571750"/>
          <p14:tracePt t="18707" x="8280400" y="2559050"/>
          <p14:tracePt t="18886" x="0" y="0"/>
        </p14:tracePtLst>
        <p14:tracePtLst>
          <p14:tracePt t="20065" x="7162800" y="2470150"/>
          <p14:tracePt t="20077" x="7156450" y="2482850"/>
          <p14:tracePt t="20091" x="7156450" y="2508250"/>
          <p14:tracePt t="20107" x="7150100" y="2533650"/>
          <p14:tracePt t="20110" x="7150100" y="2559050"/>
          <p14:tracePt t="20127" x="7150100" y="2603500"/>
          <p14:tracePt t="20141" x="7150100" y="2660650"/>
          <p14:tracePt t="20157" x="7169150" y="2711450"/>
          <p14:tracePt t="20173" x="7194550" y="2755900"/>
          <p14:tracePt t="20190" x="7213600" y="2781300"/>
          <p14:tracePt t="20207" x="7239000" y="2800350"/>
          <p14:tracePt t="20223" x="7264400" y="2813050"/>
          <p14:tracePt t="20240" x="7277100" y="2813050"/>
          <p14:tracePt t="20257" x="7302500" y="2813050"/>
          <p14:tracePt t="20274" x="7321550" y="2813050"/>
          <p14:tracePt t="20290" x="7334250" y="2787650"/>
          <p14:tracePt t="20307" x="7353300" y="2743200"/>
          <p14:tracePt t="20324" x="7359650" y="2692400"/>
          <p14:tracePt t="20326" x="7359650" y="2679700"/>
          <p14:tracePt t="20340" x="7372350" y="2635250"/>
          <p14:tracePt t="20357" x="7372350" y="2565400"/>
          <p14:tracePt t="20373" x="7366000" y="2508250"/>
          <p14:tracePt t="20390" x="7359650" y="2470150"/>
          <p14:tracePt t="20407" x="7346950" y="2438400"/>
          <p14:tracePt t="20423" x="7327900" y="2419350"/>
          <p14:tracePt t="20440" x="7321550" y="2406650"/>
          <p14:tracePt t="20457" x="7302500" y="2400300"/>
          <p14:tracePt t="20474" x="7302500" y="2393950"/>
          <p14:tracePt t="20502" x="7296150" y="2393950"/>
          <p14:tracePt t="20510" x="7289800" y="2393950"/>
          <p14:tracePt t="20526" x="7283450" y="2393950"/>
          <p14:tracePt t="20540" x="7270750" y="2393950"/>
          <p14:tracePt t="20558" x="7258050" y="2413000"/>
          <p14:tracePt t="20573" x="7245350" y="2438400"/>
          <p14:tracePt t="20590" x="7239000" y="2482850"/>
          <p14:tracePt t="20607" x="7232650" y="2520950"/>
          <p14:tracePt t="20623" x="7232650" y="2565400"/>
          <p14:tracePt t="20640" x="7232650" y="2603500"/>
          <p14:tracePt t="20657" x="7232650" y="2641600"/>
          <p14:tracePt t="20673" x="7239000" y="2660650"/>
          <p14:tracePt t="20690" x="7251700" y="2667000"/>
          <p14:tracePt t="20707" x="7251700" y="2673350"/>
          <p14:tracePt t="20723" x="7258050" y="2679700"/>
          <p14:tracePt t="20740" x="7270750" y="2686050"/>
          <p14:tracePt t="20758" x="7296150" y="2692400"/>
          <p14:tracePt t="20773" x="7302500" y="2692400"/>
          <p14:tracePt t="20790" x="7321550" y="2692400"/>
          <p14:tracePt t="20807" x="7334250" y="2686050"/>
          <p14:tracePt t="20823" x="7340600" y="2679700"/>
          <p14:tracePt t="20840" x="7340600" y="2673350"/>
          <p14:tracePt t="21335" x="0" y="0"/>
        </p14:tracePtLst>
        <p14:tracePtLst>
          <p14:tracePt t="22169" x="5549900" y="1905000"/>
          <p14:tracePt t="22185" x="5549900" y="1911350"/>
          <p14:tracePt t="22199" x="5549900" y="1930400"/>
          <p14:tracePt t="22215" x="5549900" y="1962150"/>
          <p14:tracePt t="22230" x="5556250" y="2006600"/>
          <p14:tracePt t="22240" x="5568950" y="2025650"/>
          <p14:tracePt t="22256" x="5600700" y="2076450"/>
          <p14:tracePt t="22273" x="5664200" y="2120900"/>
          <p14:tracePt t="22290" x="5746750" y="2146300"/>
          <p14:tracePt t="22306" x="5848350" y="2171700"/>
          <p14:tracePt t="22310" x="5892800" y="2171700"/>
          <p14:tracePt t="22323" x="5943600" y="2171700"/>
          <p14:tracePt t="22339" x="6032500" y="2171700"/>
          <p14:tracePt t="22342" x="6057900" y="2165350"/>
          <p14:tracePt t="22356" x="6083300" y="2159000"/>
          <p14:tracePt t="22373" x="6127750" y="2120900"/>
          <p14:tracePt t="22389" x="6146800" y="2089150"/>
          <p14:tracePt t="22406" x="6159500" y="2032000"/>
          <p14:tracePt t="22423" x="6159500" y="1974850"/>
          <p14:tracePt t="22439" x="6159500" y="1924050"/>
          <p14:tracePt t="22456" x="6159500" y="1898650"/>
          <p14:tracePt t="22473" x="6159500" y="1879600"/>
          <p14:tracePt t="22489" x="6159500" y="1866900"/>
          <p14:tracePt t="22574" x="0" y="0"/>
        </p14:tracePtLst>
        <p14:tracePtLst>
          <p14:tracePt t="23097" x="7188200" y="2432050"/>
          <p14:tracePt t="23119" x="7194550" y="2438400"/>
          <p14:tracePt t="23138" x="7194550" y="2451100"/>
          <p14:tracePt t="23149" x="7194550" y="2495550"/>
          <p14:tracePt t="23159" x="7188200" y="2533650"/>
          <p14:tracePt t="23173" x="7188200" y="2597150"/>
          <p14:tracePt t="23189" x="7188200" y="2660650"/>
          <p14:tracePt t="23205" x="7188200" y="2698750"/>
          <p14:tracePt t="23222" x="7194550" y="2717800"/>
          <p14:tracePt t="23239" x="7194550" y="2724150"/>
          <p14:tracePt t="23255" x="7200900" y="2730500"/>
          <p14:tracePt t="23272" x="7207250" y="2730500"/>
          <p14:tracePt t="23289" x="7226300" y="2730500"/>
          <p14:tracePt t="23305" x="7251700" y="2705100"/>
          <p14:tracePt t="23323" x="7277100" y="2673350"/>
          <p14:tracePt t="23339" x="7289800" y="2622550"/>
          <p14:tracePt t="23342" x="7289800" y="2609850"/>
          <p14:tracePt t="23356" x="7289800" y="2597150"/>
          <p14:tracePt t="23373" x="7289800" y="2571750"/>
          <p14:tracePt t="23389" x="7289800" y="2559050"/>
          <p14:tracePt t="23790" x="0" y="0"/>
        </p14:tracePtLst>
        <p14:tracePtLst>
          <p14:tracePt t="24385" x="8039100" y="2451100"/>
          <p14:tracePt t="24399" x="8026400" y="2470150"/>
          <p14:tracePt t="24415" x="8020050" y="2508250"/>
          <p14:tracePt t="24429" x="8013700" y="2540000"/>
          <p14:tracePt t="24440" x="8013700" y="2565400"/>
          <p14:tracePt t="24455" x="8013700" y="2597150"/>
          <p14:tracePt t="24472" x="8020050" y="2641600"/>
          <p14:tracePt t="24489" x="8032750" y="2667000"/>
          <p14:tracePt t="24505" x="8058150" y="2698750"/>
          <p14:tracePt t="24522" x="8096250" y="2724150"/>
          <p14:tracePt t="24539" x="8115300" y="2730500"/>
          <p14:tracePt t="24542" x="8128000" y="2730500"/>
          <p14:tracePt t="24555" x="8140700" y="2730500"/>
          <p14:tracePt t="24572" x="8172450" y="2730500"/>
          <p14:tracePt t="24589" x="8204200" y="2724150"/>
          <p14:tracePt t="24605" x="8210550" y="2698750"/>
          <p14:tracePt t="24622" x="8223250" y="2686050"/>
          <p14:tracePt t="24639" x="8229600" y="2673350"/>
          <p14:tracePt t="24655" x="8229600" y="2660650"/>
          <p14:tracePt t="24672" x="8229600" y="2647950"/>
          <p14:tracePt t="24689" x="8229600" y="2635250"/>
          <p14:tracePt t="24705" x="8229600" y="2628900"/>
          <p14:tracePt t="24949" x="0" y="0"/>
        </p14:tracePtLst>
        <p14:tracePtLst>
          <p14:tracePt t="26208" x="5080000" y="1879600"/>
          <p14:tracePt t="26218" x="5080000" y="1898650"/>
          <p14:tracePt t="26227" x="5080000" y="1911350"/>
          <p14:tracePt t="26238" x="5080000" y="1936750"/>
          <p14:tracePt t="26255" x="5080000" y="1955800"/>
          <p14:tracePt t="26272" x="5080000" y="1981200"/>
          <p14:tracePt t="26288" x="5086350" y="2006600"/>
          <p14:tracePt t="26305" x="5099050" y="2025650"/>
          <p14:tracePt t="26321" x="5111750" y="2044700"/>
          <p14:tracePt t="26338" x="5130800" y="2070100"/>
          <p14:tracePt t="26355" x="5156200" y="2089150"/>
          <p14:tracePt t="26371" x="5187950" y="2101850"/>
          <p14:tracePt t="26373" x="5207000" y="2108200"/>
          <p14:tracePt t="26388" x="5219700" y="2114550"/>
          <p14:tracePt t="26405" x="5257800" y="2133600"/>
          <p14:tracePt t="26421" x="5283200" y="2139950"/>
          <p14:tracePt t="26438" x="5302250" y="2152650"/>
          <p14:tracePt t="26455" x="5321300" y="2159000"/>
          <p14:tracePt t="26471" x="5353050" y="2171700"/>
          <p14:tracePt t="26488" x="5384800" y="2178050"/>
          <p14:tracePt t="26505" x="5441950" y="2190750"/>
          <p14:tracePt t="26521" x="5499100" y="2203450"/>
          <p14:tracePt t="26538" x="5568950" y="2216150"/>
          <p14:tracePt t="26555" x="5638800" y="2228850"/>
          <p14:tracePt t="26571" x="5715000" y="2241550"/>
          <p14:tracePt t="26588" x="5784850" y="2254250"/>
          <p14:tracePt t="26590" x="5822950" y="2266950"/>
          <p14:tracePt t="26605" x="5880100" y="2279650"/>
          <p14:tracePt t="26621" x="5937250" y="2279650"/>
          <p14:tracePt t="26638" x="5988050" y="2279650"/>
          <p14:tracePt t="26655" x="6064250" y="2279650"/>
          <p14:tracePt t="26671" x="6172200" y="2279650"/>
          <p14:tracePt t="26688" x="6286500" y="2279650"/>
          <p14:tracePt t="26704" x="6413500" y="2279650"/>
          <p14:tracePt t="26721" x="6546850" y="2279650"/>
          <p14:tracePt t="26738" x="6642100" y="2266950"/>
          <p14:tracePt t="26754" x="6711950" y="2254250"/>
          <p14:tracePt t="26771" x="6769100" y="2247900"/>
          <p14:tracePt t="26774" x="6788150" y="2241550"/>
          <p14:tracePt t="26788" x="6800850" y="2235200"/>
          <p14:tracePt t="26805" x="6838950" y="2222500"/>
          <p14:tracePt t="26821" x="6864350" y="2216150"/>
          <p14:tracePt t="26838" x="6870700" y="2197100"/>
          <p14:tracePt t="26854" x="6889750" y="2178050"/>
          <p14:tracePt t="26871" x="6902450" y="2159000"/>
          <p14:tracePt t="26888" x="6908800" y="2120900"/>
          <p14:tracePt t="26905" x="6915150" y="2101850"/>
          <p14:tracePt t="26921" x="6915150" y="2082800"/>
          <p14:tracePt t="26938" x="6915150" y="2057400"/>
          <p14:tracePt t="26954" x="6915150" y="2038350"/>
          <p14:tracePt t="26958" x="6915150" y="2032000"/>
          <p14:tracePt t="26971" x="6915150" y="2012950"/>
          <p14:tracePt t="26988" x="6902450" y="1993900"/>
          <p14:tracePt t="26990" x="6896100" y="1993900"/>
          <p14:tracePt t="27005" x="6889750" y="1981200"/>
          <p14:tracePt t="27021" x="6883400" y="1981200"/>
          <p14:tracePt t="27038" x="6864350" y="1968500"/>
          <p14:tracePt t="27054" x="6826250" y="1955800"/>
          <p14:tracePt t="27071" x="6769100" y="1943100"/>
          <p14:tracePt t="27088" x="6692900" y="1930400"/>
          <p14:tracePt t="27104" x="6616700" y="1924050"/>
          <p14:tracePt t="27121" x="6515100" y="1924050"/>
          <p14:tracePt t="27138" x="6451600" y="1924050"/>
          <p14:tracePt t="27154" x="6394450" y="1924050"/>
          <p14:tracePt t="27158" x="6369050" y="1930400"/>
          <p14:tracePt t="27171" x="6356350" y="1930400"/>
          <p14:tracePt t="27188" x="6324600" y="1955800"/>
          <p14:tracePt t="27190" x="6311900" y="1974850"/>
          <p14:tracePt t="27205" x="6292850" y="2000250"/>
          <p14:tracePt t="27221" x="6286500" y="2038350"/>
          <p14:tracePt t="27238" x="6286500" y="2063750"/>
          <p14:tracePt t="27254" x="6286500" y="2101850"/>
          <p14:tracePt t="27271" x="6286500" y="2120900"/>
          <p14:tracePt t="27288" x="6286500" y="2146300"/>
          <p14:tracePt t="27304" x="6292850" y="2159000"/>
          <p14:tracePt t="27338" x="6299200" y="2165350"/>
          <p14:tracePt t="27855" x="0" y="0"/>
        </p14:tracePtLst>
        <p14:tracePtLst>
          <p14:tracePt t="29072" x="5956300" y="2711450"/>
          <p14:tracePt t="29102" x="5962650" y="2711450"/>
          <p14:tracePt t="29113" x="5969000" y="2711450"/>
          <p14:tracePt t="29122" x="5981700" y="2711450"/>
          <p14:tracePt t="29137" x="6007100" y="2711450"/>
          <p14:tracePt t="29154" x="6051550" y="2711450"/>
          <p14:tracePt t="29159" x="6070600" y="2711450"/>
          <p14:tracePt t="29171" x="6096000" y="2711450"/>
          <p14:tracePt t="29187" x="6172200" y="2711450"/>
          <p14:tracePt t="29204" x="6254750" y="2711450"/>
          <p14:tracePt t="29205" x="6311900" y="2711450"/>
          <p14:tracePt t="29221" x="6426200" y="2711450"/>
          <p14:tracePt t="29237" x="6553200" y="2711450"/>
          <p14:tracePt t="29254" x="6705600" y="2711450"/>
          <p14:tracePt t="29270" x="6819900" y="2717800"/>
          <p14:tracePt t="29287" x="6877050" y="2724150"/>
          <p14:tracePt t="29304" x="6902450" y="2730500"/>
          <p14:tracePt t="29320" x="6908800" y="2730500"/>
          <p14:tracePt t="29357" x="6915150" y="2730500"/>
          <p14:tracePt t="29382" x="6921500" y="2730500"/>
          <p14:tracePt t="29414" x="6927850" y="2730500"/>
          <p14:tracePt t="29424" x="6934200" y="2730500"/>
          <p14:tracePt t="29446" x="6940550" y="2730500"/>
          <p14:tracePt t="29457" x="6946900" y="2730500"/>
          <p14:tracePt t="29471" x="6959600" y="2730500"/>
          <p14:tracePt t="29488" x="6978650" y="2730500"/>
          <p14:tracePt t="29504" x="7016750" y="2730500"/>
          <p14:tracePt t="29521" x="7061200" y="2730500"/>
          <p14:tracePt t="29537" x="7118350" y="2730500"/>
          <p14:tracePt t="29554" x="7194550" y="2730500"/>
          <p14:tracePt t="29570" x="7277100" y="2730500"/>
          <p14:tracePt t="29574" x="7321550" y="2730500"/>
          <p14:tracePt t="29587" x="7366000" y="2730500"/>
          <p14:tracePt t="29604" x="7410450" y="2730500"/>
          <p14:tracePt t="29608" x="7429500" y="2730500"/>
          <p14:tracePt t="29621" x="7435850" y="2730500"/>
          <p14:tracePt t="29637" x="7442200" y="2730500"/>
          <p14:tracePt t="29790" x="0" y="0"/>
        </p14:tracePtLst>
        <p14:tracePtLst>
          <p14:tracePt t="30049" x="7727950" y="2724150"/>
          <p14:tracePt t="30064" x="7734300" y="2724150"/>
          <p14:tracePt t="30076" x="7747000" y="2724150"/>
          <p14:tracePt t="30087" x="7785100" y="2724150"/>
          <p14:tracePt t="30104" x="7861300" y="2724150"/>
          <p14:tracePt t="30120" x="7969250" y="2724150"/>
          <p14:tracePt t="30137" x="8096250" y="2724150"/>
          <p14:tracePt t="30154" x="8210550" y="2724150"/>
          <p14:tracePt t="30170" x="8305800" y="2724150"/>
          <p14:tracePt t="30174" x="8337550" y="2724150"/>
          <p14:tracePt t="30187" x="8362950" y="2724150"/>
          <p14:tracePt t="30203" x="8401050" y="2724150"/>
          <p14:tracePt t="30205" x="8407400" y="2724150"/>
          <p14:tracePt t="30220" x="8413750" y="2724150"/>
          <p14:tracePt t="30237" x="8420100" y="2724150"/>
          <p14:tracePt t="30605" x="0" y="0"/>
        </p14:tracePtLst>
        <p14:tracePtLst>
          <p14:tracePt t="31337" x="6470650" y="2724150"/>
          <p14:tracePt t="31423" x="6489700" y="2724150"/>
          <p14:tracePt t="31434" x="6527800" y="2724150"/>
          <p14:tracePt t="31446" x="6686550" y="2724150"/>
          <p14:tracePt t="31459" x="6794500" y="2724150"/>
          <p14:tracePt t="31471" x="7092950" y="2724150"/>
          <p14:tracePt t="31486" x="7505700" y="2724150"/>
          <p14:tracePt t="31503" x="7943850" y="2730500"/>
          <p14:tracePt t="31520" x="8274050" y="2736850"/>
          <p14:tracePt t="31536" x="8464550" y="2736850"/>
          <p14:tracePt t="31553" x="8559800" y="2736850"/>
          <p14:tracePt t="31569" x="8578850" y="2736850"/>
          <p14:tracePt t="31587" x="8585200" y="2736850"/>
          <p14:tracePt t="31678" x="0" y="0"/>
        </p14:tracePtLst>
        <p14:tracePtLst>
          <p14:tracePt t="32312" x="2025650" y="1866900"/>
          <p14:tracePt t="32321" x="2019300" y="1879600"/>
          <p14:tracePt t="32336" x="2012950" y="1898650"/>
          <p14:tracePt t="32353" x="2012950" y="1930400"/>
          <p14:tracePt t="32370" x="2012950" y="1968500"/>
          <p14:tracePt t="32373" x="2012950" y="1981200"/>
          <p14:tracePt t="32386" x="2012950" y="2006600"/>
          <p14:tracePt t="32403" x="2019300" y="2057400"/>
          <p14:tracePt t="32405" x="2032000" y="2076450"/>
          <p14:tracePt t="32419" x="2051050" y="2095500"/>
          <p14:tracePt t="32436" x="2095500" y="2133600"/>
          <p14:tracePt t="32453" x="2266950" y="2197100"/>
          <p14:tracePt t="32469" x="2425700" y="2228850"/>
          <p14:tracePt t="32486" x="2597150" y="2241550"/>
          <p14:tracePt t="32502" x="2774950" y="2241550"/>
          <p14:tracePt t="32519" x="2927350" y="2222500"/>
          <p14:tracePt t="32536" x="2997200" y="2184400"/>
          <p14:tracePt t="32553" x="3041650" y="2152650"/>
          <p14:tracePt t="32569" x="3048000" y="2120900"/>
          <p14:tracePt t="32586" x="3060700" y="2101850"/>
          <p14:tracePt t="32602" x="3067050" y="2095500"/>
          <p14:tracePt t="32619" x="3067050" y="2082800"/>
          <p14:tracePt t="32636" x="3067050" y="2076450"/>
          <p14:tracePt t="32652" x="3067050" y="2063750"/>
          <p14:tracePt t="32893" x="0" y="0"/>
        </p14:tracePtLst>
        <p14:tracePtLst>
          <p14:tracePt t="34123" x="7169150" y="2432050"/>
          <p14:tracePt t="34135" x="7169150" y="2470150"/>
          <p14:tracePt t="34152" x="7181850" y="2520950"/>
          <p14:tracePt t="34169" x="7194550" y="2552700"/>
          <p14:tracePt t="34185" x="7213600" y="2571750"/>
          <p14:tracePt t="34202" x="7232650" y="2597150"/>
          <p14:tracePt t="34207" x="7245350" y="2609850"/>
          <p14:tracePt t="34219" x="7264400" y="2628900"/>
          <p14:tracePt t="34235" x="7308850" y="2654300"/>
          <p14:tracePt t="34252" x="7366000" y="2679700"/>
          <p14:tracePt t="34254" x="7416800" y="2692400"/>
          <p14:tracePt t="34269" x="7512050" y="2717800"/>
          <p14:tracePt t="34285" x="7639050" y="2749550"/>
          <p14:tracePt t="34302" x="7766050" y="2774950"/>
          <p14:tracePt t="34319" x="7899400" y="2800350"/>
          <p14:tracePt t="34335" x="7994650" y="2806700"/>
          <p14:tracePt t="34352" x="8083550" y="2806700"/>
          <p14:tracePt t="34369" x="8140700" y="2806700"/>
          <p14:tracePt t="34385" x="8178800" y="2800350"/>
          <p14:tracePt t="34402" x="8197850" y="2794000"/>
          <p14:tracePt t="34419" x="8204200" y="2768600"/>
          <p14:tracePt t="34422" x="8210550" y="2755900"/>
          <p14:tracePt t="34435" x="8216900" y="2736850"/>
          <p14:tracePt t="34452" x="8223250" y="2711450"/>
          <p14:tracePt t="34454" x="8223250" y="2698750"/>
          <p14:tracePt t="34469" x="8229600" y="2667000"/>
          <p14:tracePt t="34485" x="8229600" y="2628900"/>
          <p14:tracePt t="34502" x="8210550" y="2590800"/>
          <p14:tracePt t="34519" x="8185150" y="2552700"/>
          <p14:tracePt t="34535" x="8153400" y="2514600"/>
          <p14:tracePt t="34552" x="8108950" y="2476500"/>
          <p14:tracePt t="34568" x="8045450" y="2432050"/>
          <p14:tracePt t="34585" x="7975600" y="2400300"/>
          <p14:tracePt t="34602" x="7899400" y="2368550"/>
          <p14:tracePt t="34619" x="7842250" y="2355850"/>
          <p14:tracePt t="34621" x="7810500" y="2349500"/>
          <p14:tracePt t="34635" x="7785100" y="2343150"/>
          <p14:tracePt t="34652" x="7734300" y="2343150"/>
          <p14:tracePt t="34655" x="7702550" y="2343150"/>
          <p14:tracePt t="34669" x="7632700" y="2349500"/>
          <p14:tracePt t="34685" x="7562850" y="2362200"/>
          <p14:tracePt t="34702" x="7512050" y="2387600"/>
          <p14:tracePt t="34718" x="7467600" y="2406650"/>
          <p14:tracePt t="34735" x="7435850" y="2425700"/>
          <p14:tracePt t="34752" x="7404100" y="2444750"/>
          <p14:tracePt t="34769" x="7385050" y="2457450"/>
          <p14:tracePt t="34785" x="7366000" y="2482850"/>
          <p14:tracePt t="34790" x="7359650" y="2495550"/>
          <p14:tracePt t="34802" x="7353300" y="2508250"/>
          <p14:tracePt t="34819" x="7340600" y="2540000"/>
          <p14:tracePt t="34822" x="7340600" y="2546350"/>
          <p14:tracePt t="34835" x="7334250" y="2559050"/>
          <p14:tracePt t="34852" x="7334250" y="2571750"/>
          <p14:tracePt t="34869" x="7327900" y="2603500"/>
          <p14:tracePt t="34885" x="7327900" y="2616200"/>
          <p14:tracePt t="34902" x="7327900" y="2622550"/>
          <p14:tracePt t="34919" x="7334250" y="2647950"/>
          <p14:tracePt t="34935" x="7346950" y="2673350"/>
          <p14:tracePt t="34952" x="7372350" y="2692400"/>
          <p14:tracePt t="34969" x="7397750" y="2711450"/>
          <p14:tracePt t="34985" x="7435850" y="2724150"/>
          <p14:tracePt t="35002" x="7467600" y="2736850"/>
          <p14:tracePt t="35019" x="7499350" y="2749550"/>
          <p14:tracePt t="35035" x="7512050" y="2749550"/>
          <p14:tracePt t="35052" x="7537450" y="2749550"/>
          <p14:tracePt t="35069" x="7575550" y="2749550"/>
          <p14:tracePt t="35085" x="7594600" y="2749550"/>
          <p14:tracePt t="35102" x="7626350" y="2749550"/>
          <p14:tracePt t="35119" x="7632700" y="2730500"/>
          <p14:tracePt t="35135" x="7645400" y="2711450"/>
          <p14:tracePt t="35152" x="7651750" y="2692400"/>
          <p14:tracePt t="35169" x="7651750" y="2660650"/>
          <p14:tracePt t="35185" x="7651750" y="2635250"/>
          <p14:tracePt t="35202" x="7645400" y="2603500"/>
          <p14:tracePt t="35205" x="7632700" y="2584450"/>
          <p14:tracePt t="35218" x="7613650" y="2571750"/>
          <p14:tracePt t="35235" x="7556500" y="2540000"/>
          <p14:tracePt t="35252" x="7461250" y="2508250"/>
          <p14:tracePt t="35255" x="7416800" y="2489200"/>
          <p14:tracePt t="35269" x="7340600" y="2476500"/>
          <p14:tracePt t="35285" x="7283450" y="2470150"/>
          <p14:tracePt t="35302" x="7251700" y="2470150"/>
          <p14:tracePt t="35318" x="7232650" y="2470150"/>
          <p14:tracePt t="35335" x="7219950" y="2476500"/>
          <p14:tracePt t="35352" x="7200900" y="2501900"/>
          <p14:tracePt t="35368" x="7188200" y="2540000"/>
          <p14:tracePt t="35385" x="7188200" y="2571750"/>
          <p14:tracePt t="35402" x="7188200" y="2616200"/>
          <p14:tracePt t="35418" x="7188200" y="2667000"/>
          <p14:tracePt t="35422" x="7200900" y="2692400"/>
          <p14:tracePt t="35435" x="7213600" y="2711450"/>
          <p14:tracePt t="35452" x="7239000" y="2743200"/>
          <p14:tracePt t="35454" x="7251700" y="2755900"/>
          <p14:tracePt t="35469" x="7270750" y="2768600"/>
          <p14:tracePt t="35485" x="7334250" y="2787650"/>
          <p14:tracePt t="35501" x="7366000" y="2787650"/>
          <p14:tracePt t="35518" x="7397750" y="2787650"/>
          <p14:tracePt t="35535" x="7423150" y="2774950"/>
          <p14:tracePt t="35551" x="7429500" y="2768600"/>
          <p14:tracePt t="35568" x="7442200" y="2762250"/>
          <p14:tracePt t="35589" x="7448550" y="2749550"/>
          <p14:tracePt t="35605" x="7448550" y="2743200"/>
          <p14:tracePt t="35790" x="0" y="0"/>
        </p14:tracePtLst>
        <p14:tracePtLst>
          <p14:tracePt t="36784" x="7994650" y="2463800"/>
          <p14:tracePt t="36799" x="7988300" y="2463800"/>
          <p14:tracePt t="36811" x="7981950" y="2470150"/>
          <p14:tracePt t="36821" x="7975600" y="2489200"/>
          <p14:tracePt t="36835" x="7969250" y="2508250"/>
          <p14:tracePt t="36837" x="7962900" y="2527300"/>
          <p14:tracePt t="36852" x="7956550" y="2540000"/>
          <p14:tracePt t="36868" x="7956550" y="2578100"/>
          <p14:tracePt t="36871" x="7956550" y="2603500"/>
          <p14:tracePt t="36885" x="7962900" y="2647950"/>
          <p14:tracePt t="36901" x="7981950" y="2686050"/>
          <p14:tracePt t="36918" x="8013700" y="2705100"/>
          <p14:tracePt t="36935" x="8032750" y="2711450"/>
          <p14:tracePt t="36951" x="8058150" y="2711450"/>
          <p14:tracePt t="36968" x="8083550" y="2711450"/>
          <p14:tracePt t="36985" x="8096250" y="2686050"/>
          <p14:tracePt t="37001" x="8108950" y="2667000"/>
          <p14:tracePt t="37018" x="8115300" y="2647950"/>
          <p14:tracePt t="37035" x="8115300" y="2628900"/>
          <p14:tracePt t="37039" x="8121650" y="2609850"/>
          <p14:tracePt t="37063" x="8121650" y="2597150"/>
          <p14:tracePt t="37080" x="8121650" y="2584450"/>
          <p14:tracePt t="37095" x="8121650" y="2578100"/>
          <p14:tracePt t="37118" x="8121650" y="2571750"/>
          <p14:tracePt t="37174" x="8121650" y="2565400"/>
          <p14:tracePt t="37262" x="0" y="0"/>
        </p14:tracePtLst>
        <p14:tracePtLst>
          <p14:tracePt t="37793" x="7200900" y="2438400"/>
          <p14:tracePt t="37808" x="7200900" y="2444750"/>
          <p14:tracePt t="37823" x="7200900" y="2457450"/>
          <p14:tracePt t="37835" x="7200900" y="2463800"/>
          <p14:tracePt t="37851" x="7200900" y="2501900"/>
          <p14:tracePt t="37868" x="7200900" y="2533650"/>
          <p14:tracePt t="37870" x="7200900" y="2559050"/>
          <p14:tracePt t="37885" x="7200900" y="2584450"/>
          <p14:tracePt t="37901" x="7219950" y="2628900"/>
          <p14:tracePt t="37918" x="7245350" y="2647950"/>
          <p14:tracePt t="37934" x="7270750" y="2667000"/>
          <p14:tracePt t="37951" x="7308850" y="2679700"/>
          <p14:tracePt t="37968" x="7327900" y="2686050"/>
          <p14:tracePt t="37984" x="7346950" y="2686050"/>
          <p14:tracePt t="38001" x="7353300" y="2686050"/>
          <p14:tracePt t="38018" x="7366000" y="2673350"/>
          <p14:tracePt t="38034" x="7372350" y="2660650"/>
          <p14:tracePt t="38051" x="7378700" y="2641600"/>
          <p14:tracePt t="38067" x="7378700" y="2622550"/>
          <p14:tracePt t="38070" x="7378700" y="2616200"/>
          <p14:tracePt t="38084" x="7378700" y="2603500"/>
          <p14:tracePt t="38101" x="7378700" y="2584450"/>
          <p14:tracePt t="38118" x="7372350" y="2565400"/>
          <p14:tracePt t="38134" x="7372350" y="2559050"/>
          <p14:tracePt t="38151" x="7372350" y="2552700"/>
          <p14:tracePt t="38181" x="0" y="0"/>
        </p14:tracePtLst>
        <p14:tracePtLst>
          <p14:tracePt t="38737" x="8039100" y="2476500"/>
          <p14:tracePt t="38751" x="8032750" y="2476500"/>
          <p14:tracePt t="38763" x="8026400" y="2482850"/>
          <p14:tracePt t="38777" x="8013700" y="2520950"/>
          <p14:tracePt t="38793" x="8001000" y="2565400"/>
          <p14:tracePt t="38805" x="7994650" y="2616200"/>
          <p14:tracePt t="38817" x="7994650" y="2647950"/>
          <p14:tracePt t="38834" x="8007350" y="2705100"/>
          <p14:tracePt t="38851" x="8032750" y="2736850"/>
          <p14:tracePt t="38854" x="8045450" y="2749550"/>
          <p14:tracePt t="38867" x="8058150" y="2755900"/>
          <p14:tracePt t="38884" x="8077200" y="2762250"/>
          <p14:tracePt t="38901" x="8102600" y="2762250"/>
          <p14:tracePt t="38917" x="8121650" y="2762250"/>
          <p14:tracePt t="38934" x="8134350" y="2736850"/>
          <p14:tracePt t="38950" x="8140700" y="2711450"/>
          <p14:tracePt t="38967" x="8147050" y="2673350"/>
          <p14:tracePt t="38984" x="8147050" y="2641600"/>
          <p14:tracePt t="39000" x="8134350" y="2603500"/>
          <p14:tracePt t="39017" x="8121650" y="2584450"/>
          <p14:tracePt t="39034" x="8115300" y="2565400"/>
          <p14:tracePt t="39038" x="8108950" y="2559050"/>
          <p14:tracePt t="39050" x="8096250" y="2546350"/>
          <p14:tracePt t="39067" x="8064500" y="2533650"/>
          <p14:tracePt t="39068" x="0" y="0"/>
        </p14:tracePtLst>
        <p14:tracePtLst>
          <p14:tracePt t="40233" x="5543550" y="1917700"/>
          <p14:tracePt t="40248" x="5530850" y="1943100"/>
          <p14:tracePt t="40264" x="5518150" y="1993900"/>
          <p14:tracePt t="40276" x="5511800" y="2019300"/>
          <p14:tracePt t="40283" x="5511800" y="2038350"/>
          <p14:tracePt t="40301" x="5518150" y="2139950"/>
          <p14:tracePt t="40317" x="5543550" y="2184400"/>
          <p14:tracePt t="40333" x="5575300" y="2216150"/>
          <p14:tracePt t="40350" x="5619750" y="2241550"/>
          <p14:tracePt t="40367" x="5689600" y="2254250"/>
          <p14:tracePt t="40383" x="5772150" y="2254250"/>
          <p14:tracePt t="40400" x="5892800" y="2254250"/>
          <p14:tracePt t="40417" x="6007100" y="2241550"/>
          <p14:tracePt t="40433" x="6089650" y="2222500"/>
          <p14:tracePt t="40450" x="6134100" y="2203450"/>
          <p14:tracePt t="40454" x="6146800" y="2190750"/>
          <p14:tracePt t="40467" x="6146800" y="2184400"/>
          <p14:tracePt t="40483" x="6159500" y="2159000"/>
          <p14:tracePt t="40486" x="6165850" y="2152650"/>
          <p14:tracePt t="40500" x="6165850" y="2146300"/>
          <p14:tracePt t="40517" x="6165850" y="2127250"/>
          <p14:tracePt t="40533" x="6165850" y="2114550"/>
          <p14:tracePt t="40550" x="6159500" y="2089150"/>
          <p14:tracePt t="40566" x="6134100" y="2076450"/>
          <p14:tracePt t="40583" x="6064250" y="2044700"/>
          <p14:tracePt t="40600" x="5962650" y="2025650"/>
          <p14:tracePt t="40616" x="5848350" y="2000250"/>
          <p14:tracePt t="40633" x="5772150" y="1987550"/>
          <p14:tracePt t="40650" x="5746750" y="1974850"/>
          <p14:tracePt t="40666" x="5740400" y="1974850"/>
          <p14:tracePt t="40774" x="5734050" y="1974850"/>
          <p14:tracePt t="40790" x="5727700" y="1981200"/>
          <p14:tracePt t="40806" x="5727700" y="1993900"/>
          <p14:tracePt t="40817" x="5727700" y="2000250"/>
          <p14:tracePt t="40833" x="5727700" y="2025650"/>
          <p14:tracePt t="40850" x="5727700" y="2057400"/>
          <p14:tracePt t="40855" x="5727700" y="2076450"/>
          <p14:tracePt t="40870" x="5727700" y="2114550"/>
          <p14:tracePt t="40883" x="5727700" y="2133600"/>
          <p14:tracePt t="40900" x="5727700" y="2165350"/>
          <p14:tracePt t="40904" x="5727700" y="2184400"/>
          <p14:tracePt t="40917" x="5734050" y="2216150"/>
          <p14:tracePt t="40933" x="5746750" y="2241550"/>
          <p14:tracePt t="40950" x="5753100" y="2247900"/>
          <p14:tracePt t="40967" x="5772150" y="2260600"/>
          <p14:tracePt t="40983" x="5784850" y="2260600"/>
          <p14:tracePt t="41000" x="5803900" y="2260600"/>
          <p14:tracePt t="41017" x="5822950" y="2260600"/>
          <p14:tracePt t="41033" x="5854700" y="2260600"/>
          <p14:tracePt t="41067" x="5867400" y="2260600"/>
          <p14:tracePt t="41175" x="5873750" y="2254250"/>
          <p14:tracePt t="41198" x="5880100" y="2254250"/>
          <p14:tracePt t="41211" x="5886450" y="2247900"/>
          <p14:tracePt t="41225" x="5911850" y="2247900"/>
          <p14:tracePt t="41233" x="5943600" y="2247900"/>
          <p14:tracePt t="41250" x="6038850" y="2247900"/>
          <p14:tracePt t="41254" x="6102350" y="2247900"/>
          <p14:tracePt t="41266" x="6172200" y="2247900"/>
          <p14:tracePt t="41283" x="6324600" y="2247900"/>
          <p14:tracePt t="41285" x="6394450" y="2247900"/>
          <p14:tracePt t="41300" x="6457950" y="2247900"/>
          <p14:tracePt t="41317" x="6553200" y="2247900"/>
          <p14:tracePt t="41333" x="6565900" y="2247900"/>
          <p14:tracePt t="41661" x="0" y="0"/>
        </p14:tracePtLst>
        <p14:tracePtLst>
          <p14:tracePt t="44022" x="9258300" y="2654300"/>
          <p14:tracePt t="44070" x="9264650" y="2654300"/>
          <p14:tracePt t="44078" x="9302750" y="2660650"/>
          <p14:tracePt t="44090" x="9347200" y="2667000"/>
          <p14:tracePt t="44103" x="9499600" y="2667000"/>
          <p14:tracePt t="44116" x="9601200" y="2667000"/>
          <p14:tracePt t="44134" x="10001250" y="2667000"/>
          <p14:tracePt t="44150" x="10299700" y="2667000"/>
          <p14:tracePt t="44166" x="10572750" y="2667000"/>
          <p14:tracePt t="44183" x="10737850" y="2667000"/>
          <p14:tracePt t="44199" x="10845800" y="2667000"/>
          <p14:tracePt t="44215" x="10877550" y="2667000"/>
          <p14:tracePt t="44232" x="10896600" y="2667000"/>
          <p14:tracePt t="44557" x="0" y="0"/>
        </p14:tracePtLst>
        <p14:tracePtLst>
          <p14:tracePt t="44967" x="10096500" y="2673350"/>
          <p14:tracePt t="45047" x="10109200" y="2673350"/>
          <p14:tracePt t="45058" x="10147300" y="2673350"/>
          <p14:tracePt t="45070" x="10267950" y="2673350"/>
          <p14:tracePt t="45082" x="10350500" y="2673350"/>
          <p14:tracePt t="45099" x="10560050" y="2673350"/>
          <p14:tracePt t="45115" x="10769600" y="2673350"/>
          <p14:tracePt t="45132" x="10960100" y="2673350"/>
          <p14:tracePt t="45149" x="11131550" y="2673350"/>
          <p14:tracePt t="45165" x="11163300" y="2673350"/>
          <p14:tracePt t="45182" x="11176000" y="2673350"/>
          <p14:tracePt t="45342" x="11182350" y="2673350"/>
          <p14:tracePt t="45352" x="11188700" y="2673350"/>
          <p14:tracePt t="45367" x="11201400" y="2673350"/>
          <p14:tracePt t="45382" x="11226800" y="2673350"/>
          <p14:tracePt t="45399" x="11271250" y="2673350"/>
          <p14:tracePt t="45415" x="11341100" y="2686050"/>
          <p14:tracePt t="45432" x="11404600" y="2698750"/>
          <p14:tracePt t="45448" x="11436350" y="2698750"/>
          <p14:tracePt t="45465" x="11455400" y="2698750"/>
          <p14:tracePt t="45482" x="11461750" y="2698750"/>
          <p14:tracePt t="46182" x="0" y="0"/>
        </p14:tracePtLst>
        <p14:tracePtLst>
          <p14:tracePt t="48415" x="1079500" y="3009900"/>
          <p14:tracePt t="48465" x="1092200" y="3009900"/>
          <p14:tracePt t="48474" x="1104900" y="3009900"/>
          <p14:tracePt t="48486" x="1162050" y="3009900"/>
          <p14:tracePt t="48497" x="1193800" y="3009900"/>
          <p14:tracePt t="48514" x="1301750" y="3009900"/>
          <p14:tracePt t="48530" x="1447800" y="3009900"/>
          <p14:tracePt t="48547" x="1638300" y="3009900"/>
          <p14:tracePt t="48564" x="1847850" y="3009900"/>
          <p14:tracePt t="48581" x="2152650" y="3009900"/>
          <p14:tracePt t="48597" x="2292350" y="3009900"/>
          <p14:tracePt t="48614" x="2368550" y="3009900"/>
          <p14:tracePt t="48630" x="2406650" y="3009900"/>
          <p14:tracePt t="48647" x="2444750" y="3016250"/>
          <p14:tracePt t="48664" x="2470150" y="3022600"/>
          <p14:tracePt t="48681" x="2489200" y="3028950"/>
          <p14:tracePt t="48697" x="2501900" y="3028950"/>
          <p14:tracePt t="48714" x="2520950" y="3035300"/>
          <p14:tracePt t="48731" x="2527300" y="3035300"/>
          <p14:tracePt t="48747" x="2533650" y="3035300"/>
          <p14:tracePt t="48764" x="2546350" y="3035300"/>
          <p14:tracePt t="48781" x="2565400" y="3035300"/>
          <p14:tracePt t="48797" x="2578100" y="3035300"/>
          <p14:tracePt t="48814" x="2584450" y="3035300"/>
          <p14:tracePt t="48934" x="0" y="0"/>
        </p14:tracePtLst>
        <p14:tracePtLst>
          <p14:tracePt t="49449" x="2609850" y="3016250"/>
          <p14:tracePt t="49463" x="2641600" y="3016250"/>
          <p14:tracePt t="49481" x="2698750" y="3016250"/>
          <p14:tracePt t="49497" x="2800350" y="3035300"/>
          <p14:tracePt t="49513" x="2927350" y="3035300"/>
          <p14:tracePt t="49530" x="3073400" y="3035300"/>
          <p14:tracePt t="49547" x="3200400" y="3035300"/>
          <p14:tracePt t="49563" x="3270250" y="3035300"/>
          <p14:tracePt t="49565" x="3276600" y="3035300"/>
          <p14:tracePt t="49581" x="3289300" y="3035300"/>
          <p14:tracePt t="50077" x="0" y="0"/>
        </p14:tracePtLst>
        <p14:tracePtLst>
          <p14:tracePt t="50591" x="2444750" y="3035300"/>
          <p14:tracePt t="50647" x="2457450" y="3035300"/>
          <p14:tracePt t="50660" x="2495550" y="3035300"/>
          <p14:tracePt t="50672" x="2641600" y="3035300"/>
          <p14:tracePt t="50682" x="2749550" y="3035300"/>
          <p14:tracePt t="50697" x="3028950" y="3035300"/>
          <p14:tracePt t="50713" x="3378200" y="3035300"/>
          <p14:tracePt t="50730" x="3683000" y="3035300"/>
          <p14:tracePt t="50746" x="3841750" y="3035300"/>
          <p14:tracePt t="50763" x="3892550" y="3035300"/>
          <p14:tracePt t="51302" x="0" y="0"/>
        </p14:tracePtLst>
        <p14:tracePtLst>
          <p14:tracePt t="57807" x="2540000" y="3187700"/>
          <p14:tracePt t="57839" x="2533650" y="3187700"/>
          <p14:tracePt t="57855" x="2533650" y="3194050"/>
          <p14:tracePt t="57867" x="2533650" y="3200400"/>
          <p14:tracePt t="57879" x="2533650" y="3225800"/>
          <p14:tracePt t="57894" x="2540000" y="3263900"/>
          <p14:tracePt t="57911" x="2571750" y="3308350"/>
          <p14:tracePt t="57927" x="2635250" y="3352800"/>
          <p14:tracePt t="57944" x="2736850" y="3403600"/>
          <p14:tracePt t="57961" x="2870200" y="3435350"/>
          <p14:tracePt t="57977" x="2990850" y="3460750"/>
          <p14:tracePt t="57994" x="3060700" y="3467100"/>
          <p14:tracePt t="57998" x="3079750" y="3467100"/>
          <p14:tracePt t="58011" x="3098800" y="3467100"/>
          <p14:tracePt t="58027" x="3117850" y="3467100"/>
          <p14:tracePt t="58030" x="3124200" y="3460750"/>
          <p14:tracePt t="58044" x="3130550" y="3448050"/>
          <p14:tracePt t="58061" x="3130550" y="3359150"/>
          <p14:tracePt t="58077" x="3092450" y="3289300"/>
          <p14:tracePt t="58094" x="3041650" y="3232150"/>
          <p14:tracePt t="58111" x="2978150" y="3181350"/>
          <p14:tracePt t="58127" x="2908300" y="3155950"/>
          <p14:tracePt t="58144" x="2844800" y="3143250"/>
          <p14:tracePt t="58161" x="2806700" y="3143250"/>
          <p14:tracePt t="58177" x="2755900" y="3155950"/>
          <p14:tracePt t="58194" x="2717800" y="3194050"/>
          <p14:tracePt t="58211" x="2686050" y="3232150"/>
          <p14:tracePt t="58215" x="2673350" y="3251200"/>
          <p14:tracePt t="58227" x="2660650" y="3270250"/>
          <p14:tracePt t="58244" x="2654300" y="3295650"/>
          <p14:tracePt t="58246" x="2654300" y="3302000"/>
          <p14:tracePt t="58261" x="2660650" y="3340100"/>
          <p14:tracePt t="58277" x="2679700" y="3359150"/>
          <p14:tracePt t="58294" x="2724150" y="3371850"/>
          <p14:tracePt t="58311" x="2781300" y="3384550"/>
          <p14:tracePt t="58327" x="2876550" y="3384550"/>
          <p14:tracePt t="58344" x="2959100" y="3384550"/>
          <p14:tracePt t="58361" x="3028950" y="3371850"/>
          <p14:tracePt t="58377" x="3054350" y="3359150"/>
          <p14:tracePt t="58394" x="3060700" y="3327400"/>
          <p14:tracePt t="58398" x="3060700" y="3314700"/>
          <p14:tracePt t="58411" x="3060700" y="3289300"/>
          <p14:tracePt t="58427" x="3048000" y="3270250"/>
          <p14:tracePt t="58430" x="3035300" y="3263900"/>
          <p14:tracePt t="58444" x="3028950" y="3257550"/>
          <p14:tracePt t="58461" x="2997200" y="3238500"/>
          <p14:tracePt t="58477" x="2990850" y="3238500"/>
          <p14:tracePt t="58494" x="2984500" y="3238500"/>
          <p14:tracePt t="58511" x="2959100" y="3244850"/>
          <p14:tracePt t="58527" x="2959100" y="3257550"/>
          <p14:tracePt t="58544" x="2959100" y="3308350"/>
          <p14:tracePt t="58560" x="2984500" y="3340100"/>
          <p14:tracePt t="58577" x="3048000" y="3378200"/>
          <p14:tracePt t="58594" x="3130550" y="3397250"/>
          <p14:tracePt t="58610" x="3175000" y="3403600"/>
          <p14:tracePt t="58627" x="3194050" y="3403600"/>
          <p14:tracePt t="58630" x="3213100" y="3403600"/>
          <p14:tracePt t="58644" x="3219450" y="3397250"/>
          <p14:tracePt t="58661" x="3206750" y="3346450"/>
          <p14:tracePt t="58677" x="3168650" y="3314700"/>
          <p14:tracePt t="58694" x="3092450" y="3282950"/>
          <p14:tracePt t="58710" x="2971800" y="3251200"/>
          <p14:tracePt t="58727" x="2863850" y="3244850"/>
          <p14:tracePt t="58744" x="2787650" y="3244850"/>
          <p14:tracePt t="58760" x="2755900" y="3263900"/>
          <p14:tracePt t="58777" x="2749550" y="3276600"/>
          <p14:tracePt t="58794" x="2749550" y="3289300"/>
          <p14:tracePt t="58810" x="2755900" y="3302000"/>
          <p14:tracePt t="58827" x="2794000" y="3314700"/>
          <p14:tracePt t="58830" x="2813050" y="3321050"/>
          <p14:tracePt t="58844" x="2832100" y="3321050"/>
          <p14:tracePt t="58860" x="2933700" y="3321050"/>
          <p14:tracePt t="58877" x="2959100" y="3308350"/>
          <p14:tracePt t="58894" x="2965450" y="3302000"/>
          <p14:tracePt t="58910" x="2965450" y="3295650"/>
          <p14:tracePt t="58927" x="2965450" y="3289300"/>
          <p14:tracePt t="58998" x="2965450" y="3282950"/>
          <p14:tracePt t="59285" x="0" y="0"/>
        </p14:tracePtLst>
        <p14:tracePtLst>
          <p14:tracePt t="59944" x="4254500" y="3155950"/>
          <p14:tracePt t="59959" x="4241800" y="3181350"/>
          <p14:tracePt t="59967" x="4229100" y="3200400"/>
          <p14:tracePt t="59977" x="4222750" y="3219450"/>
          <p14:tracePt t="59993" x="4203700" y="3270250"/>
          <p14:tracePt t="60010" x="4191000" y="3321050"/>
          <p14:tracePt t="60026" x="4191000" y="3365500"/>
          <p14:tracePt t="60029" x="4191000" y="3384550"/>
          <p14:tracePt t="60043" x="4191000" y="3403600"/>
          <p14:tracePt t="60060" x="4191000" y="3435350"/>
          <p14:tracePt t="60062" x="4197350" y="3448050"/>
          <p14:tracePt t="60077" x="4222750" y="3467100"/>
          <p14:tracePt t="60093" x="4248150" y="3479800"/>
          <p14:tracePt t="60110" x="4324350" y="3492500"/>
          <p14:tracePt t="60126" x="4445000" y="3505200"/>
          <p14:tracePt t="60143" x="4591050" y="3505200"/>
          <p14:tracePt t="60160" x="4775200" y="3505200"/>
          <p14:tracePt t="60176" x="4933950" y="3505200"/>
          <p14:tracePt t="60193" x="5029200" y="3492500"/>
          <p14:tracePt t="60210" x="5073650" y="3473450"/>
          <p14:tracePt t="60226" x="5092700" y="3448050"/>
          <p14:tracePt t="60243" x="5105400" y="3422650"/>
          <p14:tracePt t="60260" x="5105400" y="3403600"/>
          <p14:tracePt t="60262" x="5105400" y="3397250"/>
          <p14:tracePt t="60277" x="5111750" y="3359150"/>
          <p14:tracePt t="60293" x="5111750" y="3321050"/>
          <p14:tracePt t="60310" x="5092700" y="3276600"/>
          <p14:tracePt t="60326" x="5067300" y="3232150"/>
          <p14:tracePt t="60343" x="5041900" y="3213100"/>
          <p14:tracePt t="60360" x="5035550" y="3200400"/>
          <p14:tracePt t="60377" x="5029200" y="3200400"/>
          <p14:tracePt t="60453" x="0" y="0"/>
        </p14:tracePtLst>
        <p14:tracePtLst>
          <p14:tracePt t="60827" x="4235450" y="3206750"/>
          <p14:tracePt t="60830" x="4229100" y="3213100"/>
          <p14:tracePt t="60847" x="4222750" y="3244850"/>
          <p14:tracePt t="60860" x="4222750" y="3257550"/>
          <p14:tracePt t="60862" x="4222750" y="3276600"/>
          <p14:tracePt t="60876" x="4216400" y="3308350"/>
          <p14:tracePt t="60893" x="4222750" y="3346450"/>
          <p14:tracePt t="60909" x="4241800" y="3365500"/>
          <p14:tracePt t="60926" x="4286250" y="3384550"/>
          <p14:tracePt t="60943" x="4375150" y="3403600"/>
          <p14:tracePt t="60960" x="4483100" y="3403600"/>
          <p14:tracePt t="60976" x="4603750" y="3403600"/>
          <p14:tracePt t="60993" x="4692650" y="3390900"/>
          <p14:tracePt t="61010" x="4724400" y="3384550"/>
          <p14:tracePt t="61014" x="4737100" y="3371850"/>
          <p14:tracePt t="61026" x="4743450" y="3365500"/>
          <p14:tracePt t="61044" x="4749800" y="3359150"/>
          <p14:tracePt t="61059" x="4749800" y="3346450"/>
          <p14:tracePt t="61076" x="4749800" y="3333750"/>
          <p14:tracePt t="61133" x="0" y="0"/>
        </p14:tracePtLst>
        <p14:tracePtLst>
          <p14:tracePt t="63954" x="3619500" y="3327400"/>
          <p14:tracePt t="63975" x="3619500" y="3340100"/>
          <p14:tracePt t="63987" x="3619500" y="3346450"/>
          <p14:tracePt t="63998" x="3619500" y="3371850"/>
          <p14:tracePt t="64009" x="3619500" y="3378200"/>
          <p14:tracePt t="64025" x="3619500" y="3403600"/>
          <p14:tracePt t="64042" x="3619500" y="3435350"/>
          <p14:tracePt t="64059" x="3619500" y="3460750"/>
          <p14:tracePt t="64061" x="3619500" y="3479800"/>
          <p14:tracePt t="64075" x="3619500" y="3486150"/>
          <p14:tracePt t="64092" x="3638550" y="3511550"/>
          <p14:tracePt t="64109" x="3670300" y="3530600"/>
          <p14:tracePt t="64125" x="3683000" y="3530600"/>
          <p14:tracePt t="64142" x="3702050" y="3530600"/>
          <p14:tracePt t="64159" x="3708400" y="3530600"/>
          <p14:tracePt t="64175" x="3721100" y="3530600"/>
          <p14:tracePt t="64192" x="3727450" y="3517900"/>
          <p14:tracePt t="64209" x="3727450" y="3492500"/>
          <p14:tracePt t="64225" x="3727450" y="3467100"/>
          <p14:tracePt t="64242" x="3714750" y="3448050"/>
          <p14:tracePt t="64259" x="3708400" y="3429000"/>
          <p14:tracePt t="64275" x="3695700" y="3416300"/>
          <p14:tracePt t="64278" x="3695700" y="3409950"/>
          <p14:tracePt t="64292" x="3689350" y="3403600"/>
          <p14:tracePt t="64308" x="3683000" y="3397250"/>
          <p14:tracePt t="64325" x="3670300" y="3390900"/>
          <p14:tracePt t="64342" x="3657600" y="3384550"/>
          <p14:tracePt t="64718" x="0" y="0"/>
        </p14:tracePtLst>
        <p14:tracePtLst>
          <p14:tracePt t="65870" x="4813300" y="3454400"/>
          <p14:tracePt t="65886" x="4813300" y="3460750"/>
          <p14:tracePt t="65902" x="4826000" y="3460750"/>
          <p14:tracePt t="65911" x="4832350" y="3460750"/>
          <p14:tracePt t="65925" x="4876800" y="3467100"/>
          <p14:tracePt t="65942" x="4914900" y="3467100"/>
          <p14:tracePt t="65958" x="4984750" y="3467100"/>
          <p14:tracePt t="65975" x="5080000" y="3467100"/>
          <p14:tracePt t="65992" x="5213350" y="3467100"/>
          <p14:tracePt t="66008" x="5372100" y="3467100"/>
          <p14:tracePt t="66025" x="5511800" y="3467100"/>
          <p14:tracePt t="66041" x="5588000" y="3467100"/>
          <p14:tracePt t="66058" x="5613400" y="3467100"/>
          <p14:tracePt t="66074" x="5626100" y="3467100"/>
          <p14:tracePt t="66167" x="5632450" y="3467100"/>
          <p14:tracePt t="66342" x="0" y="0"/>
        </p14:tracePtLst>
        <p14:tracePtLst>
          <p14:tracePt t="66807" x="4889500" y="3473450"/>
          <p14:tracePt t="66925" x="4908550" y="3473450"/>
          <p14:tracePt t="66934" x="4946650" y="3473450"/>
          <p14:tracePt t="66944" x="5003800" y="3473450"/>
          <p14:tracePt t="66958" x="5149850" y="3473450"/>
          <p14:tracePt t="66974" x="5276850" y="3473450"/>
          <p14:tracePt t="66991" x="5353050" y="3473450"/>
          <p14:tracePt t="67008" x="5372100" y="3473450"/>
          <p14:tracePt t="67024" x="5378450" y="3473450"/>
          <p14:tracePt t="67253" x="0" y="0"/>
        </p14:tracePtLst>
        <p14:tracePtLst>
          <p14:tracePt t="67536" x="4927600" y="3473450"/>
          <p14:tracePt t="67600" x="4953000" y="3473450"/>
          <p14:tracePt t="67615" x="5060950" y="3473450"/>
          <p14:tracePt t="67624" x="5137150" y="3473450"/>
          <p14:tracePt t="67641" x="5302250" y="3473450"/>
          <p14:tracePt t="67657" x="5422900" y="3473450"/>
          <p14:tracePt t="67663" x="5454650" y="3473450"/>
          <p14:tracePt t="67674" x="5480050" y="3473450"/>
          <p14:tracePt t="67691" x="5499100" y="3473450"/>
          <p14:tracePt t="67694" x="5505450" y="3473450"/>
          <p14:tracePt t="67853" x="0" y="0"/>
        </p14:tracePtLst>
        <p14:tracePtLst>
          <p14:tracePt t="68216" x="5010150" y="3473450"/>
          <p14:tracePt t="68281" x="5029200" y="3473450"/>
          <p14:tracePt t="68296" x="5124450" y="3473450"/>
          <p14:tracePt t="68307" x="5187950" y="3473450"/>
          <p14:tracePt t="68324" x="5314950" y="3473450"/>
          <p14:tracePt t="68326" x="5372100" y="3473450"/>
          <p14:tracePt t="68341" x="5435600" y="3473450"/>
          <p14:tracePt t="68357" x="5448300" y="3473450"/>
          <p14:tracePt t="68477" x="0" y="0"/>
        </p14:tracePtLst>
        <p14:tracePtLst>
          <p14:tracePt t="68775" x="4933950" y="3422650"/>
          <p14:tracePt t="68823" x="4953000" y="3422650"/>
          <p14:tracePt t="68839" x="5054600" y="3429000"/>
          <p14:tracePt t="68854" x="5194300" y="3454400"/>
          <p14:tracePt t="68867" x="5257800" y="3454400"/>
          <p14:tracePt t="68879" x="5391150" y="3454400"/>
          <p14:tracePt t="68890" x="5448300" y="3454400"/>
          <p14:tracePt t="68907" x="5486400" y="3454400"/>
          <p14:tracePt t="68924" x="5499100" y="3454400"/>
          <p14:tracePt t="69046" x="0" y="0"/>
        </p14:tracePtLst>
        <p14:tracePtLst>
          <p14:tracePt t="69456" x="4857750" y="3454400"/>
          <p14:tracePt t="69497" x="4876800" y="3454400"/>
          <p14:tracePt t="69512" x="4965700" y="3454400"/>
          <p14:tracePt t="69530" x="5111750" y="3454400"/>
          <p14:tracePt t="69534" x="5175250" y="3454400"/>
          <p14:tracePt t="69547" x="5226050" y="3454400"/>
          <p14:tracePt t="69557" x="5283200" y="3454400"/>
          <p14:tracePt t="69573" x="5302250" y="3454400"/>
          <p14:tracePt t="69613" x="0" y="0"/>
        </p14:tracePtLst>
        <p14:tracePtLst>
          <p14:tracePt t="70144" x="3937000" y="3454400"/>
          <p14:tracePt t="70231" x="3949700" y="3454400"/>
          <p14:tracePt t="70246" x="4019550" y="3454400"/>
          <p14:tracePt t="70263" x="4159250" y="3454400"/>
          <p14:tracePt t="70281" x="4368800" y="3454400"/>
          <p14:tracePt t="70286" x="4495800" y="3454400"/>
          <p14:tracePt t="70294" x="4629150" y="3454400"/>
          <p14:tracePt t="70307" x="4743450" y="3454400"/>
          <p14:tracePt t="70324" x="4927600" y="3467100"/>
          <p14:tracePt t="70326" x="4965700" y="3467100"/>
          <p14:tracePt t="70340" x="4991100" y="3467100"/>
          <p14:tracePt t="70357" x="5016500" y="3467100"/>
          <p14:tracePt t="70870" x="0" y="0"/>
        </p14:tracePtLst>
        <p14:tracePtLst>
          <p14:tracePt t="73106" x="1485900" y="3606800"/>
          <p14:tracePt t="73123" x="1479550" y="3625850"/>
          <p14:tracePt t="73139" x="1479550" y="3651250"/>
          <p14:tracePt t="73156" x="1485900" y="3683000"/>
          <p14:tracePt t="73159" x="1498600" y="3695700"/>
          <p14:tracePt t="73173" x="1511300" y="3708400"/>
          <p14:tracePt t="73189" x="1587500" y="3746500"/>
          <p14:tracePt t="73205" x="1689100" y="3759200"/>
          <p14:tracePt t="73222" x="1752600" y="3765550"/>
          <p14:tracePt t="73239" x="1809750" y="3765550"/>
          <p14:tracePt t="73255" x="1835150" y="3765550"/>
          <p14:tracePt t="73272" x="1860550" y="3765550"/>
          <p14:tracePt t="73289" x="1860550" y="3752850"/>
          <p14:tracePt t="73305" x="1866900" y="3740150"/>
          <p14:tracePt t="73322" x="1866900" y="3733800"/>
          <p14:tracePt t="73339" x="1866900" y="3721100"/>
          <p14:tracePt t="73341" x="1866900" y="3714750"/>
          <p14:tracePt t="73469" x="0" y="0"/>
        </p14:tracePtLst>
        <p14:tracePtLst>
          <p14:tracePt t="74050" x="2393950" y="3638550"/>
          <p14:tracePt t="74067" x="2387600" y="3651250"/>
          <p14:tracePt t="74088" x="2381250" y="3676650"/>
          <p14:tracePt t="74104" x="2381250" y="3695700"/>
          <p14:tracePt t="74115" x="2381250" y="3708400"/>
          <p14:tracePt t="74123" x="2381250" y="3714750"/>
          <p14:tracePt t="74138" x="2393950" y="3759200"/>
          <p14:tracePt t="74155" x="2432050" y="3784600"/>
          <p14:tracePt t="74158" x="2457450" y="3810000"/>
          <p14:tracePt t="74172" x="2495550" y="3822700"/>
          <p14:tracePt t="74189" x="2641600" y="3867150"/>
          <p14:tracePt t="74205" x="2762250" y="3886200"/>
          <p14:tracePt t="74222" x="2844800" y="3886200"/>
          <p14:tracePt t="74238" x="2901950" y="3886200"/>
          <p14:tracePt t="74255" x="2952750" y="3873500"/>
          <p14:tracePt t="74272" x="2978150" y="3841750"/>
          <p14:tracePt t="74288" x="2984500" y="3810000"/>
          <p14:tracePt t="74305" x="2984500" y="3784600"/>
          <p14:tracePt t="74322" x="2984500" y="3752850"/>
          <p14:tracePt t="74338" x="2984500" y="3721100"/>
          <p14:tracePt t="74342" x="2984500" y="3708400"/>
          <p14:tracePt t="74355" x="2971800" y="3695700"/>
          <p14:tracePt t="74372" x="2927350" y="3676650"/>
          <p14:tracePt t="74389" x="2819400" y="3638550"/>
          <p14:tracePt t="74405" x="2711450" y="3625850"/>
          <p14:tracePt t="74422" x="2635250" y="3613150"/>
          <p14:tracePt t="74438" x="2590800" y="3613150"/>
          <p14:tracePt t="74455" x="2559050" y="3619500"/>
          <p14:tracePt t="74472" x="2546350" y="3644900"/>
          <p14:tracePt t="74488" x="2540000" y="3683000"/>
          <p14:tracePt t="74505" x="2540000" y="3714750"/>
          <p14:tracePt t="74522" x="2546350" y="3752850"/>
          <p14:tracePt t="74538" x="2571750" y="3784600"/>
          <p14:tracePt t="74555" x="2622550" y="3816350"/>
          <p14:tracePt t="74572" x="2711450" y="3829050"/>
          <p14:tracePt t="74574" x="2768600" y="3841750"/>
          <p14:tracePt t="74588" x="2851150" y="3848100"/>
          <p14:tracePt t="74605" x="2927350" y="3848100"/>
          <p14:tracePt t="74622" x="2990850" y="3841750"/>
          <p14:tracePt t="74638" x="3028950" y="3810000"/>
          <p14:tracePt t="74655" x="3041650" y="3778250"/>
          <p14:tracePt t="74672" x="3060700" y="3746500"/>
          <p14:tracePt t="74688" x="3060700" y="3727450"/>
          <p14:tracePt t="74705" x="3060700" y="3708400"/>
          <p14:tracePt t="74722" x="3060700" y="3702050"/>
          <p14:tracePt t="74823" x="3060700" y="3708400"/>
          <p14:tracePt t="74837" x="3060700" y="3721100"/>
          <p14:tracePt t="74850" x="3067050" y="3733800"/>
          <p14:tracePt t="74862" x="3079750" y="3740150"/>
          <p14:tracePt t="74871" x="3098800" y="3746500"/>
          <p14:tracePt t="74888" x="3130550" y="3752850"/>
          <p14:tracePt t="74905" x="3168650" y="3752850"/>
          <p14:tracePt t="74922" x="3194050" y="3752850"/>
          <p14:tracePt t="74938" x="3206750" y="3752850"/>
          <p14:tracePt t="74955" x="3206750" y="3746500"/>
          <p14:tracePt t="74972" x="3213100" y="3740150"/>
          <p14:tracePt t="75694" x="0" y="0"/>
        </p14:tracePtLst>
        <p14:tracePtLst>
          <p14:tracePt t="78033" x="9118600" y="2540000"/>
          <p14:tracePt t="78046" x="9118600" y="2578100"/>
          <p14:tracePt t="78056" x="9118600" y="2590800"/>
          <p14:tracePt t="78071" x="9124950" y="2622550"/>
          <p14:tracePt t="78087" x="9144000" y="2647950"/>
          <p14:tracePt t="78104" x="9188450" y="2673350"/>
          <p14:tracePt t="78121" x="9271000" y="2698750"/>
          <p14:tracePt t="78137" x="9391650" y="2711450"/>
          <p14:tracePt t="78154" x="9525000" y="2724150"/>
          <p14:tracePt t="78170" x="9658350" y="2717800"/>
          <p14:tracePt t="78187" x="9715500" y="2698750"/>
          <p14:tracePt t="78190" x="9734550" y="2679700"/>
          <p14:tracePt t="78204" x="9753600" y="2660650"/>
          <p14:tracePt t="78221" x="9772650" y="2597150"/>
          <p14:tracePt t="78237" x="9772650" y="2552700"/>
          <p14:tracePt t="78254" x="9779000" y="2514600"/>
          <p14:tracePt t="78270" x="9779000" y="2495550"/>
          <p14:tracePt t="78287" x="9772650" y="2463800"/>
          <p14:tracePt t="78304" x="9759950" y="2451100"/>
          <p14:tracePt t="78321" x="9753600" y="2438400"/>
          <p14:tracePt t="78365" x="0" y="0"/>
        </p14:tracePtLst>
        <p14:tracePtLst>
          <p14:tracePt t="79087" x="4508500" y="3854450"/>
          <p14:tracePt t="79143" x="4527550" y="3854450"/>
          <p14:tracePt t="79154" x="4559300" y="3854450"/>
          <p14:tracePt t="79171" x="4705350" y="3854450"/>
          <p14:tracePt t="79187" x="4927600" y="3854450"/>
          <p14:tracePt t="79191" x="5080000" y="3854450"/>
          <p14:tracePt t="79205" x="5448300" y="3854450"/>
          <p14:tracePt t="79221" x="5861050" y="3854450"/>
          <p14:tracePt t="79237" x="6203950" y="3854450"/>
          <p14:tracePt t="79253" x="6451600" y="3854450"/>
          <p14:tracePt t="79270" x="6642100" y="3854450"/>
          <p14:tracePt t="79287" x="6788150" y="3854450"/>
          <p14:tracePt t="79303" x="6915150" y="3854450"/>
          <p14:tracePt t="79320" x="7048500" y="3854450"/>
          <p14:tracePt t="79337" x="7150100" y="3854450"/>
          <p14:tracePt t="79353" x="7258050" y="3854450"/>
          <p14:tracePt t="79370" x="7353300" y="3854450"/>
          <p14:tracePt t="79374" x="7397750" y="3854450"/>
          <p14:tracePt t="79387" x="7442200" y="3854450"/>
          <p14:tracePt t="79403" x="7518400" y="3854450"/>
          <p14:tracePt t="79406" x="7562850" y="3854450"/>
          <p14:tracePt t="79420" x="7600950" y="3854450"/>
          <p14:tracePt t="79437" x="7753350" y="3854450"/>
          <p14:tracePt t="79453" x="7880350" y="3854450"/>
          <p14:tracePt t="79470" x="7988300" y="3854450"/>
          <p14:tracePt t="79486" x="8070850" y="3854450"/>
          <p14:tracePt t="79503" x="8115300" y="3854450"/>
          <p14:tracePt t="79520" x="8134350" y="3854450"/>
          <p14:tracePt t="79537" x="8140700" y="3854450"/>
          <p14:tracePt t="79553" x="8147050" y="3854450"/>
          <p14:tracePt t="79570" x="8153400" y="3854450"/>
          <p14:tracePt t="80477" x="0" y="0"/>
        </p14:tracePtLst>
        <p14:tracePtLst>
          <p14:tracePt t="81423" x="1270000" y="2946400"/>
          <p14:tracePt t="81439" x="1276350" y="2946400"/>
          <p14:tracePt t="81452" x="1301750" y="2946400"/>
          <p14:tracePt t="81463" x="1365250" y="2946400"/>
          <p14:tracePt t="81474" x="1416050" y="2946400"/>
          <p14:tracePt t="81486" x="1555750" y="2946400"/>
          <p14:tracePt t="81503" x="1752600" y="2946400"/>
          <p14:tracePt t="81519" x="1968500" y="2946400"/>
          <p14:tracePt t="81536" x="2184400" y="2946400"/>
          <p14:tracePt t="81553" x="2393950" y="2946400"/>
          <p14:tracePt t="81569" x="2571750" y="2946400"/>
          <p14:tracePt t="81586" x="2724150" y="2946400"/>
          <p14:tracePt t="81603" x="2832100" y="2946400"/>
          <p14:tracePt t="81619" x="2908300" y="2946400"/>
          <p14:tracePt t="81621" x="2940050" y="2946400"/>
          <p14:tracePt t="81636" x="2959100" y="2946400"/>
          <p14:tracePt t="81652" x="3022600" y="2946400"/>
          <p14:tracePt t="81669" x="3054350" y="2946400"/>
          <p14:tracePt t="81686" x="3079750" y="2946400"/>
          <p14:tracePt t="81702" x="3105150" y="2946400"/>
          <p14:tracePt t="81719" x="3143250" y="2952750"/>
          <p14:tracePt t="81736" x="3181350" y="2965450"/>
          <p14:tracePt t="81752" x="3225800" y="2971800"/>
          <p14:tracePt t="81769" x="3257550" y="2971800"/>
          <p14:tracePt t="81786" x="3295650" y="2971800"/>
          <p14:tracePt t="81802" x="3327400" y="2971800"/>
          <p14:tracePt t="81819" x="3346450" y="2971800"/>
          <p14:tracePt t="81836" x="3365500" y="2971800"/>
          <p14:tracePt t="81852" x="3371850" y="2971800"/>
          <p14:tracePt t="81894" x="3378200" y="2971800"/>
          <p14:tracePt t="81918" x="3384550" y="2971800"/>
          <p14:tracePt t="82125" x="0" y="0"/>
        </p14:tracePtLst>
        <p14:tracePtLst>
          <p14:tracePt t="82792" x="4216400" y="3575050"/>
          <p14:tracePt t="82810" x="4210050" y="3575050"/>
          <p14:tracePt t="82825" x="4210050" y="3613150"/>
          <p14:tracePt t="82836" x="4210050" y="3632200"/>
          <p14:tracePt t="82853" x="4210050" y="3721100"/>
          <p14:tracePt t="82869" x="4241800" y="3784600"/>
          <p14:tracePt t="82886" x="4279900" y="3841750"/>
          <p14:tracePt t="82902" x="4337050" y="3886200"/>
          <p14:tracePt t="82919" x="4387850" y="3905250"/>
          <p14:tracePt t="82936" x="4438650" y="3917950"/>
          <p14:tracePt t="82952" x="4464050" y="3917950"/>
          <p14:tracePt t="82969" x="4495800" y="3917950"/>
          <p14:tracePt t="82986" x="4527550" y="3917950"/>
          <p14:tracePt t="83003" x="4533900" y="3898900"/>
          <p14:tracePt t="83019" x="4540250" y="3873500"/>
          <p14:tracePt t="83022" x="4540250" y="3854450"/>
          <p14:tracePt t="83035" x="4540250" y="3822700"/>
          <p14:tracePt t="83053" x="4527550" y="3771900"/>
          <p14:tracePt t="83069" x="4502150" y="3746500"/>
          <p14:tracePt t="83085" x="4483100" y="3721100"/>
          <p14:tracePt t="83102" x="4457700" y="3714750"/>
          <p14:tracePt t="83119" x="4451350" y="3708400"/>
          <p14:tracePt t="83405" x="0" y="0"/>
        </p14:tracePtLst>
        <p14:tracePtLst>
          <p14:tracePt t="83944" x="5283200" y="3670300"/>
          <p14:tracePt t="83975" x="5276850" y="3670300"/>
          <p14:tracePt t="83990" x="5270500" y="3670300"/>
          <p14:tracePt t="84004" x="5264150" y="3689350"/>
          <p14:tracePt t="84019" x="5251450" y="3727450"/>
          <p14:tracePt t="84035" x="5245100" y="3771900"/>
          <p14:tracePt t="84037" x="5245100" y="3797300"/>
          <p14:tracePt t="84052" x="5245100" y="3816350"/>
          <p14:tracePt t="84069" x="5251450" y="3886200"/>
          <p14:tracePt t="84085" x="5270500" y="3905250"/>
          <p14:tracePt t="84102" x="5289550" y="3924300"/>
          <p14:tracePt t="84119" x="5327650" y="3937000"/>
          <p14:tracePt t="84135" x="5365750" y="3937000"/>
          <p14:tracePt t="84152" x="5441950" y="3930650"/>
          <p14:tracePt t="84169" x="5499100" y="3917950"/>
          <p14:tracePt t="84185" x="5537200" y="3898900"/>
          <p14:tracePt t="84202" x="5556250" y="3873500"/>
          <p14:tracePt t="84206" x="5556250" y="3867150"/>
          <p14:tracePt t="84218" x="5556250" y="3854450"/>
          <p14:tracePt t="84235" x="5556250" y="3829050"/>
          <p14:tracePt t="84252" x="5556250" y="3790950"/>
          <p14:tracePt t="84254" x="5549900" y="3784600"/>
          <p14:tracePt t="84269" x="5524500" y="3746500"/>
          <p14:tracePt t="84285" x="5492750" y="3721100"/>
          <p14:tracePt t="84302" x="5435600" y="3695700"/>
          <p14:tracePt t="84318" x="5384800" y="3670300"/>
          <p14:tracePt t="84335" x="5346700" y="3657600"/>
          <p14:tracePt t="84352" x="5327650" y="3657600"/>
          <p14:tracePt t="84368" x="5321300" y="3657600"/>
          <p14:tracePt t="84385" x="5314950" y="3657600"/>
          <p14:tracePt t="84402" x="5302250" y="3670300"/>
          <p14:tracePt t="84418" x="5289550" y="3695700"/>
          <p14:tracePt t="84421" x="5289550" y="3708400"/>
          <p14:tracePt t="84435" x="5289550" y="3721100"/>
          <p14:tracePt t="84452" x="5289550" y="3759200"/>
          <p14:tracePt t="84454" x="5289550" y="3784600"/>
          <p14:tracePt t="84469" x="5314950" y="3810000"/>
          <p14:tracePt t="84485" x="5353050" y="3835400"/>
          <p14:tracePt t="84502" x="5448300" y="3867150"/>
          <p14:tracePt t="84518" x="5556250" y="3879850"/>
          <p14:tracePt t="84535" x="5632450" y="3879850"/>
          <p14:tracePt t="84552" x="5689600" y="3873500"/>
          <p14:tracePt t="84568" x="5721350" y="3854450"/>
          <p14:tracePt t="84585" x="5734050" y="3829050"/>
          <p14:tracePt t="84602" x="5734050" y="3810000"/>
          <p14:tracePt t="84618" x="5734050" y="3790950"/>
          <p14:tracePt t="84623" x="5734050" y="3778250"/>
          <p14:tracePt t="84635" x="5734050" y="3759200"/>
          <p14:tracePt t="84653" x="5708650" y="3727450"/>
          <p14:tracePt t="84669" x="5683250" y="3714750"/>
          <p14:tracePt t="84685" x="5670550" y="3714750"/>
          <p14:tracePt t="84701" x="5645150" y="3714750"/>
          <p14:tracePt t="84718" x="5632450" y="3721100"/>
          <p14:tracePt t="84735" x="5632450" y="3733800"/>
          <p14:tracePt t="84752" x="5632450" y="3746500"/>
          <p14:tracePt t="84768" x="5632450" y="3752850"/>
          <p14:tracePt t="84785" x="5632450" y="3759200"/>
          <p14:tracePt t="84854" x="5632450" y="3752850"/>
          <p14:tracePt t="84910" x="5626100" y="3752850"/>
          <p14:tracePt t="84921" x="5619750" y="3752850"/>
          <p14:tracePt t="84935" x="5607050" y="3752850"/>
          <p14:tracePt t="84952" x="5600700" y="3759200"/>
          <p14:tracePt t="84969" x="5594350" y="3765550"/>
          <p14:tracePt t="85103" x="5588000" y="3765550"/>
          <p14:tracePt t="85118" x="5588000" y="3759200"/>
          <p14:tracePt t="85135" x="5575300" y="3759200"/>
          <p14:tracePt t="85147" x="5568950" y="3759200"/>
          <p14:tracePt t="85161" x="5537200" y="3759200"/>
          <p14:tracePt t="85178" x="5511800" y="3759200"/>
          <p14:tracePt t="85193" x="5486400" y="3759200"/>
          <p14:tracePt t="85206" x="5473700" y="3759200"/>
          <p14:tracePt t="85218" x="5461000" y="3765550"/>
          <p14:tracePt t="85235" x="5461000" y="3771900"/>
          <p14:tracePt t="85255" x="5461000" y="3778250"/>
          <p14:tracePt t="85271" x="5461000" y="3784600"/>
          <p14:tracePt t="85294" x="5461000" y="3790950"/>
          <p14:tracePt t="85390" x="5461000" y="3784600"/>
          <p14:tracePt t="85401" x="5454650" y="3771900"/>
          <p14:tracePt t="85418" x="5435600" y="3759200"/>
          <p14:tracePt t="85435" x="5410200" y="3752850"/>
          <p14:tracePt t="85438" x="5391150" y="3746500"/>
          <p14:tracePt t="85451" x="5384800" y="3746500"/>
          <p14:tracePt t="85468" x="5365750" y="3746500"/>
          <p14:tracePt t="85485" x="5353050" y="3746500"/>
          <p14:tracePt t="85510" x="5353050" y="3752850"/>
          <p14:tracePt t="85519" x="5353050" y="3759200"/>
          <p14:tracePt t="85535" x="5353050" y="3784600"/>
          <p14:tracePt t="85551" x="5359400" y="3790950"/>
          <p14:tracePt t="85568" x="5384800" y="3803650"/>
          <p14:tracePt t="85585" x="5435600" y="3810000"/>
          <p14:tracePt t="85601" x="5499100" y="3810000"/>
          <p14:tracePt t="85618" x="5568950" y="3810000"/>
          <p14:tracePt t="85635" x="5594350" y="3790950"/>
          <p14:tracePt t="85651" x="5600700" y="3778250"/>
          <p14:tracePt t="85668" x="5600700" y="3765550"/>
          <p14:tracePt t="85670" x="5600700" y="3752850"/>
          <p14:tracePt t="85684" x="5594350" y="3740150"/>
          <p14:tracePt t="85701" x="5575300" y="3733800"/>
          <p14:tracePt t="85718" x="5549900" y="3721100"/>
          <p14:tracePt t="85735" x="5524500" y="3714750"/>
          <p14:tracePt t="85752" x="5505450" y="3714750"/>
          <p14:tracePt t="85768" x="5486400" y="3721100"/>
          <p14:tracePt t="85785" x="5473700" y="3740150"/>
          <p14:tracePt t="85801" x="5473700" y="3752850"/>
          <p14:tracePt t="85818" x="5473700" y="3765550"/>
          <p14:tracePt t="85834" x="5480050" y="3778250"/>
          <p14:tracePt t="85851" x="5486400" y="3778250"/>
          <p14:tracePt t="85868" x="5499100" y="3778250"/>
          <p14:tracePt t="85885" x="5518150" y="3778250"/>
          <p14:tracePt t="85909" x="5524500" y="3778250"/>
          <p14:tracePt t="86047" x="5524500" y="3771900"/>
          <p14:tracePt t="86062" x="5524500" y="3765550"/>
          <p14:tracePt t="86075" x="5518150" y="3759200"/>
          <p14:tracePt t="86090" x="5505450" y="3752850"/>
          <p14:tracePt t="86105" x="5486400" y="3733800"/>
          <p14:tracePt t="86119" x="5467350" y="3721100"/>
          <p14:tracePt t="86135" x="5429250" y="3702050"/>
          <p14:tracePt t="86151" x="5378450" y="3683000"/>
          <p14:tracePt t="86168" x="5321300" y="3670300"/>
          <p14:tracePt t="86185" x="5276850" y="3663950"/>
          <p14:tracePt t="86201" x="5257800" y="3663950"/>
          <p14:tracePt t="86205" x="5238750" y="3663950"/>
          <p14:tracePt t="86219" x="5232400" y="3670300"/>
          <p14:tracePt t="86235" x="5219700" y="3689350"/>
          <p14:tracePt t="86239" x="5213350" y="3708400"/>
          <p14:tracePt t="86251" x="5207000" y="3727450"/>
          <p14:tracePt t="86268" x="5200650" y="3740150"/>
          <p14:tracePt t="86285" x="5200650" y="3784600"/>
          <p14:tracePt t="86301" x="5219700" y="3816350"/>
          <p14:tracePt t="86318" x="5251450" y="3854450"/>
          <p14:tracePt t="86334" x="5308600" y="3879850"/>
          <p14:tracePt t="86351" x="5403850" y="3898900"/>
          <p14:tracePt t="86368" x="5467350" y="3898900"/>
          <p14:tracePt t="86384" x="5518150" y="3886200"/>
          <p14:tracePt t="86401" x="5537200" y="3854450"/>
          <p14:tracePt t="86418" x="5543550" y="3816350"/>
          <p14:tracePt t="86422" x="5543550" y="3790950"/>
          <p14:tracePt t="86435" x="5543550" y="3765550"/>
          <p14:tracePt t="86451" x="5530850" y="3733800"/>
          <p14:tracePt t="86468" x="5505450" y="3702050"/>
          <p14:tracePt t="86471" x="5486400" y="3689350"/>
          <p14:tracePt t="86485" x="5467350" y="3676650"/>
          <p14:tracePt t="86501" x="5461000" y="3676650"/>
          <p14:tracePt t="86518" x="5441950" y="3676650"/>
          <p14:tracePt t="86535" x="5429250" y="3676650"/>
          <p14:tracePt t="86551" x="5410200" y="3676650"/>
          <p14:tracePt t="86568" x="5397500" y="3702050"/>
          <p14:tracePt t="86584" x="5384800" y="3721100"/>
          <p14:tracePt t="86601" x="5384800" y="3733800"/>
          <p14:tracePt t="86605" x="5384800" y="3759200"/>
          <p14:tracePt t="86618" x="5391150" y="3771900"/>
          <p14:tracePt t="86634" x="5403850" y="3778250"/>
          <p14:tracePt t="86651" x="5416550" y="3784600"/>
          <p14:tracePt t="86668" x="5435600" y="3784600"/>
          <p14:tracePt t="86670" x="5448300" y="3784600"/>
          <p14:tracePt t="86685" x="5473700" y="3778250"/>
          <p14:tracePt t="86701" x="5486400" y="3759200"/>
          <p14:tracePt t="86717" x="5486400" y="3733800"/>
          <p14:tracePt t="86734" x="5486400" y="3708400"/>
          <p14:tracePt t="86751" x="5480050" y="3683000"/>
          <p14:tracePt t="86767" x="5467350" y="3670300"/>
          <p14:tracePt t="86784" x="5441950" y="3663950"/>
          <p14:tracePt t="86801" x="5429250" y="3663950"/>
          <p14:tracePt t="86817" x="5403850" y="3663950"/>
          <p14:tracePt t="86834" x="5378450" y="3663950"/>
          <p14:tracePt t="86838" x="5365750" y="3670300"/>
          <p14:tracePt t="86851" x="5359400" y="3676650"/>
          <p14:tracePt t="86867" x="5353050" y="3695700"/>
          <p14:tracePt t="86884" x="5353050" y="3702050"/>
          <p14:tracePt t="86901" x="5353050" y="3714750"/>
          <p14:tracePt t="86917" x="5365750" y="3727450"/>
          <p14:tracePt t="86934" x="5397500" y="3740150"/>
          <p14:tracePt t="86951" x="5435600" y="3746500"/>
          <p14:tracePt t="86967" x="5461000" y="3746500"/>
          <p14:tracePt t="86984" x="5480050" y="3746500"/>
          <p14:tracePt t="87001" x="5486400" y="3733800"/>
          <p14:tracePt t="87018" x="5486400" y="3714750"/>
          <p14:tracePt t="87034" x="5480050" y="3689350"/>
          <p14:tracePt t="87038" x="5473700" y="3689350"/>
          <p14:tracePt t="87051" x="5454650" y="3683000"/>
          <p14:tracePt t="87068" x="5397500" y="3670300"/>
          <p14:tracePt t="87071" x="5359400" y="3663950"/>
          <p14:tracePt t="87085" x="5314950" y="3663950"/>
          <p14:tracePt t="87101" x="5270500" y="3663950"/>
          <p14:tracePt t="87117" x="5257800" y="3670300"/>
          <p14:tracePt t="87134" x="5257800" y="3676650"/>
          <p14:tracePt t="87151" x="5257800" y="3689350"/>
          <p14:tracePt t="87167" x="5257800" y="3702050"/>
          <p14:tracePt t="87184" x="5270500" y="3714750"/>
          <p14:tracePt t="87201" x="5302250" y="3733800"/>
          <p14:tracePt t="87217" x="5340350" y="3733800"/>
          <p14:tracePt t="87234" x="5365750" y="3733800"/>
          <p14:tracePt t="87251" x="5378450" y="3733800"/>
          <p14:tracePt t="87542" x="0" y="0"/>
        </p14:tracePtLst>
        <p14:tracePtLst>
          <p14:tracePt t="88865" x="6902450" y="3543300"/>
          <p14:tracePt t="88880" x="6902450" y="3562350"/>
          <p14:tracePt t="88894" x="6902450" y="3587750"/>
          <p14:tracePt t="88902" x="6902450" y="3613150"/>
          <p14:tracePt t="88917" x="6902450" y="3663950"/>
          <p14:tracePt t="88933" x="6908800" y="3721100"/>
          <p14:tracePt t="88951" x="6940550" y="3771900"/>
          <p14:tracePt t="88967" x="6972300" y="3816350"/>
          <p14:tracePt t="88984" x="7004050" y="3841750"/>
          <p14:tracePt t="89000" x="7054850" y="3860800"/>
          <p14:tracePt t="89017" x="7105650" y="3860800"/>
          <p14:tracePt t="89034" x="7169150" y="3860800"/>
          <p14:tracePt t="89050" x="7245350" y="3848100"/>
          <p14:tracePt t="89054" x="7264400" y="3841750"/>
          <p14:tracePt t="89067" x="7283450" y="3829050"/>
          <p14:tracePt t="89084" x="7308850" y="3797300"/>
          <p14:tracePt t="89086" x="7315200" y="3778250"/>
          <p14:tracePt t="89100" x="7321550" y="3759200"/>
          <p14:tracePt t="89117" x="7321550" y="3689350"/>
          <p14:tracePt t="89133" x="7334250" y="3651250"/>
          <p14:tracePt t="89150" x="7334250" y="3625850"/>
          <p14:tracePt t="89167" x="7334250" y="3619500"/>
          <p14:tracePt t="89183" x="7334250" y="3606800"/>
          <p14:tracePt t="89217" x="7334250" y="3600450"/>
          <p14:tracePt t="89217" x="0" y="0"/>
        </p14:tracePtLst>
        <p14:tracePtLst>
          <p14:tracePt t="89681" x="6121400" y="3670300"/>
          <p14:tracePt t="89694" x="6115050" y="3676650"/>
          <p14:tracePt t="89708" x="6108700" y="3683000"/>
          <p14:tracePt t="89725" x="6102350" y="3695700"/>
          <p14:tracePt t="89736" x="6102350" y="3702050"/>
          <p14:tracePt t="89750" x="6102350" y="3714750"/>
          <p14:tracePt t="89767" x="6102350" y="3733800"/>
          <p14:tracePt t="89783" x="6096000" y="3759200"/>
          <p14:tracePt t="89800" x="6096000" y="3771900"/>
          <p14:tracePt t="89817" x="6096000" y="3790950"/>
          <p14:tracePt t="89833" x="6108700" y="3822700"/>
          <p14:tracePt t="89850" x="6134100" y="3835400"/>
          <p14:tracePt t="89854" x="6153150" y="3848100"/>
          <p14:tracePt t="89867" x="6178550" y="3860800"/>
          <p14:tracePt t="89883" x="6229350" y="3873500"/>
          <p14:tracePt t="89886" x="6248400" y="3879850"/>
          <p14:tracePt t="89900" x="6273800" y="3886200"/>
          <p14:tracePt t="89917" x="6343650" y="3892550"/>
          <p14:tracePt t="89933" x="6381750" y="3892550"/>
          <p14:tracePt t="89950" x="6407150" y="3892550"/>
          <p14:tracePt t="89967" x="6426200" y="3886200"/>
          <p14:tracePt t="89983" x="6432550" y="3867150"/>
          <p14:tracePt t="90000" x="6438900" y="3848100"/>
          <p14:tracePt t="90017" x="6438900" y="3835400"/>
          <p14:tracePt t="90033" x="6438900" y="3803650"/>
          <p14:tracePt t="90050" x="6438900" y="3778250"/>
          <p14:tracePt t="90054" x="6438900" y="3759200"/>
          <p14:tracePt t="90066" x="6426200" y="3746500"/>
          <p14:tracePt t="90083" x="6407150" y="3721100"/>
          <p14:tracePt t="90085" x="6394450" y="3714750"/>
          <p14:tracePt t="90100" x="6381750" y="3714750"/>
          <p14:tracePt t="90117" x="6350000" y="3695700"/>
          <p14:tracePt t="90133" x="6350000" y="3689350"/>
          <p14:tracePt t="90150" x="6337300" y="3689350"/>
          <p14:tracePt t="90167" x="6330950" y="3689350"/>
          <p14:tracePt t="90183" x="6318250" y="3689350"/>
          <p14:tracePt t="90200" x="6299200" y="3689350"/>
          <p14:tracePt t="90216" x="6273800" y="3695700"/>
          <p14:tracePt t="90233" x="6248400" y="3708400"/>
          <p14:tracePt t="90250" x="6229350" y="3727450"/>
          <p14:tracePt t="90267" x="6203950" y="3759200"/>
          <p14:tracePt t="90269" x="6197600" y="3778250"/>
          <p14:tracePt t="90283" x="6191250" y="3784600"/>
          <p14:tracePt t="90300" x="6191250" y="3790950"/>
          <p14:tracePt t="90541" x="0" y="0"/>
        </p14:tracePtLst>
        <p14:tracePtLst>
          <p14:tracePt t="91871" x="6610350" y="3873500"/>
          <p14:tracePt t="91893" x="6616700" y="3867150"/>
          <p14:tracePt t="91903" x="6629400" y="3867150"/>
          <p14:tracePt t="91916" x="6648450" y="3867150"/>
          <p14:tracePt t="91933" x="6800850" y="3867150"/>
          <p14:tracePt t="91949" x="6934200" y="3867150"/>
          <p14:tracePt t="91966" x="7073900" y="3867150"/>
          <p14:tracePt t="91982" x="7200900" y="3867150"/>
          <p14:tracePt t="91999" x="7296150" y="3867150"/>
          <p14:tracePt t="92016" x="7372350" y="3867150"/>
          <p14:tracePt t="92033" x="7429500" y="3867150"/>
          <p14:tracePt t="92049" x="7486650" y="3867150"/>
          <p14:tracePt t="92066" x="7550150" y="3867150"/>
          <p14:tracePt t="92083" x="7613650" y="3867150"/>
          <p14:tracePt t="92085" x="7645400" y="3867150"/>
          <p14:tracePt t="92099" x="7670800" y="3867150"/>
          <p14:tracePt t="92116" x="7702550" y="3867150"/>
          <p14:tracePt t="92302" x="0" y="0"/>
        </p14:tracePtLst>
        <p14:tracePtLst>
          <p14:tracePt t="95163" x="3397250" y="3187700"/>
          <p14:tracePt t="95175" x="3390900" y="3194050"/>
          <p14:tracePt t="95191" x="3390900" y="3206750"/>
          <p14:tracePt t="95203" x="3390900" y="3213100"/>
          <p14:tracePt t="95215" x="3390900" y="3244850"/>
          <p14:tracePt t="95232" x="3403600" y="3263900"/>
          <p14:tracePt t="95248" x="3422650" y="3289300"/>
          <p14:tracePt t="95265" x="3467100" y="3321050"/>
          <p14:tracePt t="95281" x="3543300" y="3352800"/>
          <p14:tracePt t="95298" x="3644900" y="3397250"/>
          <p14:tracePt t="95302" x="3708400" y="3409950"/>
          <p14:tracePt t="95315" x="3784600" y="3429000"/>
          <p14:tracePt t="95331" x="3968750" y="3460750"/>
          <p14:tracePt t="95333" x="4064000" y="3473450"/>
          <p14:tracePt t="95348" x="4171950" y="3486150"/>
          <p14:tracePt t="95365" x="4425950" y="3505200"/>
          <p14:tracePt t="95381" x="4572000" y="3505200"/>
          <p14:tracePt t="95398" x="4692650" y="3505200"/>
          <p14:tracePt t="95415" x="4768850" y="3505200"/>
          <p14:tracePt t="95431" x="4832350" y="3505200"/>
          <p14:tracePt t="95448" x="4889500" y="3492500"/>
          <p14:tracePt t="95465" x="4940300" y="3479800"/>
          <p14:tracePt t="95482" x="5010150" y="3467100"/>
          <p14:tracePt t="95498" x="5054600" y="3454400"/>
          <p14:tracePt t="95515" x="5092700" y="3441700"/>
          <p14:tracePt t="95531" x="5105400" y="3435350"/>
          <p14:tracePt t="95533" x="5124450" y="3429000"/>
          <p14:tracePt t="95548" x="5130800" y="3429000"/>
          <p14:tracePt t="95565" x="5156200" y="3403600"/>
          <p14:tracePt t="95581" x="5162550" y="3378200"/>
          <p14:tracePt t="95598" x="5168900" y="3365500"/>
          <p14:tracePt t="95614" x="5168900" y="3359150"/>
          <p14:tracePt t="95631" x="5168900" y="3327400"/>
          <p14:tracePt t="95648" x="5143500" y="3308350"/>
          <p14:tracePt t="95664" x="5086350" y="3276600"/>
          <p14:tracePt t="95681" x="4984750" y="3244850"/>
          <p14:tracePt t="95698" x="4845050" y="3213100"/>
          <p14:tracePt t="95714" x="4692650" y="3187700"/>
          <p14:tracePt t="95731" x="4552950" y="3175000"/>
          <p14:tracePt t="95748" x="4425950" y="3175000"/>
          <p14:tracePt t="95750" x="4375150" y="3175000"/>
          <p14:tracePt t="95764" x="4254500" y="3187700"/>
          <p14:tracePt t="95781" x="4171950" y="3200400"/>
          <p14:tracePt t="95798" x="4127500" y="3213100"/>
          <p14:tracePt t="95815" x="4095750" y="3225800"/>
          <p14:tracePt t="95831" x="4083050" y="3232150"/>
          <p14:tracePt t="95848" x="4070350" y="3244850"/>
          <p14:tracePt t="95865" x="4064000" y="3251200"/>
          <p14:tracePt t="95881" x="4064000" y="3263900"/>
          <p14:tracePt t="95885" x="4057650" y="3276600"/>
          <p14:tracePt t="95898" x="4057650" y="3282950"/>
          <p14:tracePt t="95915" x="4057650" y="3302000"/>
          <p14:tracePt t="95918" x="4057650" y="3321050"/>
          <p14:tracePt t="95931" x="4064000" y="3333750"/>
          <p14:tracePt t="95948" x="4089400" y="3359150"/>
          <p14:tracePt t="95965" x="4121150" y="3384550"/>
          <p14:tracePt t="95981" x="4152900" y="3397250"/>
          <p14:tracePt t="95998" x="4216400" y="3409950"/>
          <p14:tracePt t="96014" x="4298950" y="3416300"/>
          <p14:tracePt t="96031" x="4438650" y="3416300"/>
          <p14:tracePt t="96048" x="4584700" y="3416300"/>
          <p14:tracePt t="96064" x="4724400" y="3416300"/>
          <p14:tracePt t="96081" x="4832350" y="3409950"/>
          <p14:tracePt t="96098" x="4883150" y="3397250"/>
          <p14:tracePt t="96114" x="4902200" y="3384550"/>
          <p14:tracePt t="96131" x="4908550" y="3378200"/>
          <p14:tracePt t="96148" x="4908550" y="3352800"/>
          <p14:tracePt t="96150" x="4908550" y="3333750"/>
          <p14:tracePt t="96165" x="4902200" y="3282950"/>
          <p14:tracePt t="96181" x="4864100" y="3232150"/>
          <p14:tracePt t="96198" x="4787900" y="3181350"/>
          <p14:tracePt t="96214" x="4686300" y="3130550"/>
          <p14:tracePt t="96231" x="4552950" y="3098800"/>
          <p14:tracePt t="96248" x="4438650" y="3092450"/>
          <p14:tracePt t="96264" x="4318000" y="3092450"/>
          <p14:tracePt t="96281" x="4235450" y="3124200"/>
          <p14:tracePt t="96298" x="4178300" y="3149600"/>
          <p14:tracePt t="96314" x="4127500" y="3181350"/>
          <p14:tracePt t="96317" x="4114800" y="3200400"/>
          <p14:tracePt t="96331" x="4108450" y="3213100"/>
          <p14:tracePt t="96348" x="4102100" y="3225800"/>
          <p14:tracePt t="96365" x="4102100" y="3251200"/>
          <p14:tracePt t="96381" x="4114800" y="3276600"/>
          <p14:tracePt t="96398" x="4140200" y="3308350"/>
          <p14:tracePt t="96414" x="4203700" y="3346450"/>
          <p14:tracePt t="96431" x="4305300" y="3384550"/>
          <p14:tracePt t="96447" x="4451350" y="3409950"/>
          <p14:tracePt t="96464" x="4578350" y="3416300"/>
          <p14:tracePt t="96481" x="4667250" y="3416300"/>
          <p14:tracePt t="96498" x="4692650" y="3403600"/>
          <p14:tracePt t="96514" x="4705350" y="3378200"/>
          <p14:tracePt t="96517" x="4705350" y="3365500"/>
          <p14:tracePt t="96531" x="4705350" y="3346450"/>
          <p14:tracePt t="96548" x="4705350" y="3314700"/>
          <p14:tracePt t="96550" x="4692650" y="3295650"/>
          <p14:tracePt t="96564" x="4660900" y="3270250"/>
          <p14:tracePt t="96581" x="4616450" y="3263900"/>
          <p14:tracePt t="96597" x="4572000" y="3257550"/>
          <p14:tracePt t="96614" x="4533900" y="3257550"/>
          <p14:tracePt t="96631" x="4502150" y="3257550"/>
          <p14:tracePt t="96647" x="4483100" y="3257550"/>
          <p14:tracePt t="96664" x="4470400" y="3276600"/>
          <p14:tracePt t="96681" x="4470400" y="3295650"/>
          <p14:tracePt t="96697" x="4470400" y="3302000"/>
          <p14:tracePt t="96714" x="4470400" y="3321050"/>
          <p14:tracePt t="96731" x="4489450" y="3333750"/>
          <p14:tracePt t="96747" x="4508500" y="3340100"/>
          <p14:tracePt t="96751" x="4514850" y="3340100"/>
          <p14:tracePt t="96765" x="4521200" y="3340100"/>
          <p14:tracePt t="96766" x="4527550" y="3340100"/>
          <p14:tracePt t="96885" x="0" y="0"/>
        </p14:tracePtLst>
        <p14:tracePtLst>
          <p14:tracePt t="99640" x="6534150" y="3657600"/>
          <p14:tracePt t="99656" x="6540500" y="3657600"/>
          <p14:tracePt t="99670" x="6546850" y="3657600"/>
          <p14:tracePt t="99680" x="6553200" y="3657600"/>
          <p14:tracePt t="99696" x="6565900" y="3657600"/>
          <p14:tracePt t="99713" x="6591300" y="3663950"/>
          <p14:tracePt t="99730" x="6610350" y="3670300"/>
          <p14:tracePt t="99747" x="6629400" y="3670300"/>
          <p14:tracePt t="99780" x="6635750" y="3676650"/>
          <p14:tracePt t="99798" x="6642100" y="3676650"/>
          <p14:tracePt t="99814" x="6648450" y="3676650"/>
          <p14:tracePt t="99830" x="6661150" y="3689350"/>
          <p14:tracePt t="99847" x="6667500" y="3695700"/>
          <p14:tracePt t="99863" x="6673850" y="3695700"/>
          <p14:tracePt t="99880" x="6673850" y="3702050"/>
          <p14:tracePt t="99896" x="6680200" y="3714750"/>
          <p14:tracePt t="99913" x="6680200" y="3727450"/>
          <p14:tracePt t="99930" x="6680200" y="3733800"/>
          <p14:tracePt t="99946" x="6680200" y="3746500"/>
          <p14:tracePt t="99980" x="6680200" y="3759200"/>
          <p14:tracePt t="99996" x="6673850" y="3765550"/>
          <p14:tracePt t="100013" x="6661150" y="3765550"/>
          <p14:tracePt t="100030" x="6642100" y="3771900"/>
          <p14:tracePt t="100046" x="6616700" y="3771900"/>
          <p14:tracePt t="100063" x="6591300" y="3771900"/>
          <p14:tracePt t="100080" x="6572250" y="3771900"/>
          <p14:tracePt t="100096" x="6553200" y="3771900"/>
          <p14:tracePt t="100113" x="6540500" y="3771900"/>
          <p14:tracePt t="100130" x="6534150" y="3771900"/>
          <p14:tracePt t="100146" x="6527800" y="3771900"/>
          <p14:tracePt t="100163" x="6521450" y="3771900"/>
          <p14:tracePt t="100182" x="6515100" y="3771900"/>
          <p14:tracePt t="100197" x="6508750" y="3765550"/>
          <p14:tracePt t="100238" x="6502400" y="3759200"/>
          <p14:tracePt t="100574" x="0" y="0"/>
        </p14:tracePtLst>
        <p14:tracePtLst>
          <p14:tracePt t="101719" x="6591300" y="3835400"/>
          <p14:tracePt t="101731" x="6604000" y="3835400"/>
          <p14:tracePt t="101746" x="6629400" y="3835400"/>
          <p14:tracePt t="101763" x="6667500" y="3835400"/>
          <p14:tracePt t="101766" x="6699250" y="3835400"/>
          <p14:tracePt t="101780" x="6743700" y="3835400"/>
          <p14:tracePt t="101796" x="6864350" y="3835400"/>
          <p14:tracePt t="101813" x="7143750" y="3835400"/>
          <p14:tracePt t="101829" x="7346950" y="3835400"/>
          <p14:tracePt t="101846" x="7556500" y="3854450"/>
          <p14:tracePt t="101862" x="7696200" y="3879850"/>
          <p14:tracePt t="101879" x="7785100" y="3892550"/>
          <p14:tracePt t="101896" x="7810500" y="3898900"/>
          <p14:tracePt t="102149" x="0" y="0"/>
        </p14:tracePtLst>
        <p14:tracePtLst>
          <p14:tracePt t="104072" x="6096000" y="3854450"/>
          <p14:tracePt t="104127" x="6102350" y="3854450"/>
          <p14:tracePt t="104137" x="6115050" y="3854450"/>
          <p14:tracePt t="104147" x="6140450" y="3854450"/>
          <p14:tracePt t="104162" x="6216650" y="3854450"/>
          <p14:tracePt t="104179" x="6330950" y="3854450"/>
          <p14:tracePt t="104195" x="6489700" y="3854450"/>
          <p14:tracePt t="104198" x="6572250" y="3854450"/>
          <p14:tracePt t="104212" x="6648450" y="3854450"/>
          <p14:tracePt t="104229" x="6858000" y="3854450"/>
          <p14:tracePt t="104245" x="6965950" y="3854450"/>
          <p14:tracePt t="104262" x="7054850" y="3854450"/>
          <p14:tracePt t="104278" x="7137400" y="3854450"/>
          <p14:tracePt t="104295" x="7245350" y="3854450"/>
          <p14:tracePt t="104312" x="7340600" y="3854450"/>
          <p14:tracePt t="104328" x="7429500" y="3854450"/>
          <p14:tracePt t="104345" x="7486650" y="3854450"/>
          <p14:tracePt t="104362" x="7518400" y="3854450"/>
          <p14:tracePt t="104378" x="7537450" y="3848100"/>
          <p14:tracePt t="104395" x="7550150" y="3848100"/>
          <p14:tracePt t="104412" x="7569200" y="3848100"/>
          <p14:tracePt t="104415" x="7581900" y="3848100"/>
          <p14:tracePt t="104429" x="7594600" y="3848100"/>
          <p14:tracePt t="104445" x="7600950" y="3848100"/>
          <p14:tracePt t="104637" x="0" y="0"/>
        </p14:tracePtLst>
        <p14:tracePtLst>
          <p14:tracePt t="105077" x="6210300" y="3841750"/>
          <p14:tracePt t="105141" x="6235700" y="3841750"/>
          <p14:tracePt t="105149" x="6273800" y="3841750"/>
          <p14:tracePt t="105161" x="6330950" y="3841750"/>
          <p14:tracePt t="105178" x="6489700" y="3841750"/>
          <p14:tracePt t="105194" x="6699250" y="3841750"/>
          <p14:tracePt t="105211" x="6908800" y="3841750"/>
          <p14:tracePt t="105228" x="7099300" y="3841750"/>
          <p14:tracePt t="105228" x="7169150" y="3841750"/>
          <p14:tracePt t="105244" x="7289800" y="3841750"/>
          <p14:tracePt t="105261" x="7346950" y="3841750"/>
          <p14:tracePt t="105278" x="7385050" y="3841750"/>
          <p14:tracePt t="105294" x="7435850" y="3841750"/>
          <p14:tracePt t="105311" x="7486650" y="3841750"/>
          <p14:tracePt t="105328" x="7543800" y="3841750"/>
          <p14:tracePt t="105344" x="7600950" y="3841750"/>
          <p14:tracePt t="105361" x="7626350" y="3841750"/>
          <p14:tracePt t="105378" x="7645400" y="3841750"/>
          <p14:tracePt t="105597" x="0" y="0"/>
        </p14:tracePtLst>
        <p14:tracePtLst>
          <p14:tracePt t="105912" x="6388100" y="3841750"/>
          <p14:tracePt t="105967" x="6407150" y="3841750"/>
          <p14:tracePt t="105978" x="6438900" y="3841750"/>
          <p14:tracePt t="105995" x="6553200" y="3841750"/>
          <p14:tracePt t="105998" x="6642100" y="3841750"/>
          <p14:tracePt t="106013" x="6743700" y="3841750"/>
          <p14:tracePt t="106028" x="6978650" y="3841750"/>
          <p14:tracePt t="106032" x="7092950" y="3841750"/>
          <p14:tracePt t="106045" x="7277100" y="3841750"/>
          <p14:tracePt t="106061" x="7385050" y="3841750"/>
          <p14:tracePt t="106078" x="7423150" y="3841750"/>
          <p14:tracePt t="106094" x="7429500" y="3841750"/>
          <p14:tracePt t="106454" x="0" y="0"/>
        </p14:tracePtLst>
        <p14:tracePtLst>
          <p14:tracePt t="107064" x="6877050" y="3594100"/>
          <p14:tracePt t="107079" x="6864350" y="3594100"/>
          <p14:tracePt t="107094" x="6864350" y="3606800"/>
          <p14:tracePt t="107103" x="6864350" y="3619500"/>
          <p14:tracePt t="107111" x="6858000" y="3638550"/>
          <p14:tracePt t="107128" x="6858000" y="3670300"/>
          <p14:tracePt t="107144" x="6858000" y="3708400"/>
          <p14:tracePt t="107161" x="6864350" y="3752850"/>
          <p14:tracePt t="107178" x="6896100" y="3778250"/>
          <p14:tracePt t="107182" x="6915150" y="3790950"/>
          <p14:tracePt t="107194" x="6927850" y="3803650"/>
          <p14:tracePt t="107211" x="6991350" y="3829050"/>
          <p14:tracePt t="107214" x="7048500" y="3848100"/>
          <p14:tracePt t="107228" x="7099300" y="3854450"/>
          <p14:tracePt t="107245" x="7308850" y="3879850"/>
          <p14:tracePt t="107261" x="7423150" y="3879850"/>
          <p14:tracePt t="107277" x="7480300" y="3879850"/>
          <p14:tracePt t="107294" x="7499350" y="3873500"/>
          <p14:tracePt t="107311" x="7499350" y="3867150"/>
          <p14:tracePt t="107327" x="7499350" y="3822700"/>
          <p14:tracePt t="107344" x="7493000" y="3784600"/>
          <p14:tracePt t="107361" x="7454900" y="3740150"/>
          <p14:tracePt t="107377" x="7397750" y="3689350"/>
          <p14:tracePt t="107394" x="7334250" y="3651250"/>
          <p14:tracePt t="107397" x="7296150" y="3638550"/>
          <p14:tracePt t="107411" x="7258050" y="3625850"/>
          <p14:tracePt t="107427" x="7194550" y="3613150"/>
          <p14:tracePt t="107431" x="7156450" y="3606800"/>
          <p14:tracePt t="107444" x="7137400" y="3606800"/>
          <p14:tracePt t="107461" x="7086600" y="3606800"/>
          <p14:tracePt t="107477" x="7073900" y="3606800"/>
          <p14:tracePt t="107558" x="0" y="0"/>
        </p14:tracePtLst>
        <p14:tracePtLst>
          <p14:tracePt t="107888" x="6686550" y="3517900"/>
          <p14:tracePt t="107911" x="6673850" y="3517900"/>
          <p14:tracePt t="107928" x="6667500" y="3530600"/>
          <p14:tracePt t="107944" x="6661150" y="3556000"/>
          <p14:tracePt t="107961" x="6661150" y="3587750"/>
          <p14:tracePt t="107977" x="6661150" y="3632200"/>
          <p14:tracePt t="107994" x="6667500" y="3670300"/>
          <p14:tracePt t="108011" x="6686550" y="3708400"/>
          <p14:tracePt t="108027" x="6724650" y="3740150"/>
          <p14:tracePt t="108029" x="6743700" y="3746500"/>
          <p14:tracePt t="108044" x="6769100" y="3759200"/>
          <p14:tracePt t="108061" x="6883400" y="3803650"/>
          <p14:tracePt t="108077" x="6972300" y="3822700"/>
          <p14:tracePt t="108094" x="7054850" y="3829050"/>
          <p14:tracePt t="108111" x="7150100" y="3829050"/>
          <p14:tracePt t="108127" x="7207250" y="3829050"/>
          <p14:tracePt t="108144" x="7239000" y="3829050"/>
          <p14:tracePt t="108160" x="7258050" y="3810000"/>
          <p14:tracePt t="108177" x="7264400" y="3784600"/>
          <p14:tracePt t="108194" x="7264400" y="3752850"/>
          <p14:tracePt t="108210" x="7264400" y="3708400"/>
          <p14:tracePt t="108227" x="7251700" y="3676650"/>
          <p14:tracePt t="108230" x="7239000" y="3663950"/>
          <p14:tracePt t="108244" x="7219950" y="3651250"/>
          <p14:tracePt t="108261" x="7124700" y="3613150"/>
          <p14:tracePt t="108277" x="7035800" y="3594100"/>
          <p14:tracePt t="108294" x="6953250" y="3581400"/>
          <p14:tracePt t="108310" x="6921500" y="3581400"/>
          <p14:tracePt t="108327" x="6896100" y="3581400"/>
          <p14:tracePt t="108344" x="6877050" y="3594100"/>
          <p14:tracePt t="108360" x="6870700" y="3619500"/>
          <p14:tracePt t="108377" x="6870700" y="3632200"/>
          <p14:tracePt t="108394" x="6870700" y="3657600"/>
          <p14:tracePt t="108410" x="6870700" y="3676650"/>
          <p14:tracePt t="108414" x="6877050" y="3689350"/>
          <p14:tracePt t="108427" x="6889750" y="3695700"/>
          <p14:tracePt t="108444" x="6940550" y="3708400"/>
          <p14:tracePt t="108461" x="7048500" y="3721100"/>
          <p14:tracePt t="108477" x="7124700" y="3721100"/>
          <p14:tracePt t="108494" x="7162800" y="3721100"/>
          <p14:tracePt t="108510" x="7188200" y="3721100"/>
          <p14:tracePt t="108544" x="7194550" y="3721100"/>
          <p14:tracePt t="108560" x="7200900" y="3714750"/>
          <p14:tracePt t="108577" x="7200900" y="3708400"/>
          <p14:tracePt t="108593" x="7200900" y="3702050"/>
          <p14:tracePt t="108610" x="7200900" y="3695700"/>
          <p14:tracePt t="108719" x="7200900" y="3689350"/>
          <p14:tracePt t="108735" x="7194550" y="3689350"/>
          <p14:tracePt t="108749" x="7194550" y="3708400"/>
          <p14:tracePt t="108760" x="7194550" y="3714750"/>
          <p14:tracePt t="108777" x="7200900" y="3733800"/>
          <p14:tracePt t="108794" x="7213600" y="3746500"/>
          <p14:tracePt t="108798" x="7226300" y="3752850"/>
          <p14:tracePt t="108810" x="7245350" y="3759200"/>
          <p14:tracePt t="108827" x="7270750" y="3765550"/>
          <p14:tracePt t="108829" x="7283450" y="3765550"/>
          <p14:tracePt t="108843" x="7289800" y="3765550"/>
          <p14:tracePt t="108861" x="7308850" y="3765550"/>
          <p14:tracePt t="108877" x="7315200" y="3765550"/>
          <p14:tracePt t="108893" x="7321550" y="3765550"/>
          <p14:tracePt t="109069" x="0" y="0"/>
        </p14:tracePtLst>
        <p14:tracePtLst>
          <p14:tracePt t="109865" x="8248650" y="3740150"/>
          <p14:tracePt t="109879" x="8248650" y="3759200"/>
          <p14:tracePt t="109894" x="8261350" y="3784600"/>
          <p14:tracePt t="109910" x="8267700" y="3803650"/>
          <p14:tracePt t="109927" x="8280400" y="3816350"/>
          <p14:tracePt t="109944" x="8293100" y="3822700"/>
          <p14:tracePt t="109960" x="8312150" y="3835400"/>
          <p14:tracePt t="109982" x="8324850" y="3841750"/>
          <p14:tracePt t="110015" x="8331200" y="3841750"/>
          <p14:tracePt t="110039" x="8337550" y="3841750"/>
          <p14:tracePt t="110050" x="8343900" y="3841750"/>
          <p14:tracePt t="110061" x="8356600" y="3841750"/>
          <p14:tracePt t="110077" x="8362950" y="3829050"/>
          <p14:tracePt t="110093" x="8375650" y="3822700"/>
          <p14:tracePt t="110110" x="8375650" y="3816350"/>
          <p14:tracePt t="110126" x="8375650" y="3797300"/>
          <p14:tracePt t="110143" x="8375650" y="3784600"/>
          <p14:tracePt t="110160" x="8375650" y="3771900"/>
          <p14:tracePt t="110176" x="8369300" y="3752850"/>
          <p14:tracePt t="110193" x="8362950" y="3733800"/>
          <p14:tracePt t="110210" x="8331200" y="3721100"/>
          <p14:tracePt t="110226" x="8286750" y="3695700"/>
          <p14:tracePt t="110230" x="8261350" y="3683000"/>
          <p14:tracePt t="110243" x="8248650" y="3676650"/>
          <p14:tracePt t="110260" x="8216900" y="3663950"/>
          <p14:tracePt t="110277" x="8210550" y="3663950"/>
          <p14:tracePt t="110325" x="8204200" y="3663950"/>
          <p14:tracePt t="110334" x="8197850" y="3663950"/>
          <p14:tracePt t="110343" x="8197850" y="3670300"/>
          <p14:tracePt t="110360" x="8191500" y="3689350"/>
          <p14:tracePt t="110376" x="8191500" y="3721100"/>
          <p14:tracePt t="110393" x="8191500" y="3746500"/>
          <p14:tracePt t="110410" x="8191500" y="3771900"/>
          <p14:tracePt t="110426" x="8197850" y="3790950"/>
          <p14:tracePt t="110430" x="8204200" y="3797300"/>
          <p14:tracePt t="110443" x="8210550" y="3797300"/>
          <p14:tracePt t="110460" x="8223250" y="3803650"/>
          <p14:tracePt t="110477" x="8261350" y="3803650"/>
          <p14:tracePt t="110493" x="8280400" y="3803650"/>
          <p14:tracePt t="110510" x="8299450" y="3803650"/>
          <p14:tracePt t="110526" x="8318500" y="3803650"/>
          <p14:tracePt t="110543" x="8318500" y="3790950"/>
          <p14:tracePt t="110560" x="8318500" y="3778250"/>
          <p14:tracePt t="110576" x="8324850" y="3765550"/>
          <p14:tracePt t="110593" x="8324850" y="3759200"/>
          <p14:tracePt t="110610" x="8324850" y="3752850"/>
          <p14:tracePt t="110726" x="8331200" y="3759200"/>
          <p14:tracePt t="110742" x="8331200" y="3765550"/>
          <p14:tracePt t="111077" x="0" y="0"/>
        </p14:tracePtLst>
        <p14:tracePtLst>
          <p14:tracePt t="112646" x="1530350" y="4051300"/>
          <p14:tracePt t="112659" x="1530350" y="4057650"/>
          <p14:tracePt t="112675" x="1530350" y="4076700"/>
          <p14:tracePt t="112692" x="1530350" y="4102100"/>
          <p14:tracePt t="112694" x="1536700" y="4114800"/>
          <p14:tracePt t="112709" x="1568450" y="4140200"/>
          <p14:tracePt t="112725" x="1638300" y="4159250"/>
          <p14:tracePt t="112742" x="1746250" y="4184650"/>
          <p14:tracePt t="112759" x="1822450" y="4184650"/>
          <p14:tracePt t="112775" x="1892300" y="4184650"/>
          <p14:tracePt t="112792" x="1917700" y="4159250"/>
          <p14:tracePt t="112809" x="1924050" y="4140200"/>
          <p14:tracePt t="112825" x="1924050" y="4121150"/>
          <p14:tracePt t="112842" x="1924050" y="4114800"/>
          <p14:tracePt t="112859" x="1924050" y="4102100"/>
          <p14:tracePt t="112875" x="1917700" y="4089400"/>
          <p14:tracePt t="113021" x="0" y="0"/>
        </p14:tracePtLst>
        <p14:tracePtLst>
          <p14:tracePt t="114688" x="3321050" y="3244850"/>
          <p14:tracePt t="114700" x="3321050" y="3251200"/>
          <p14:tracePt t="114711" x="3327400" y="3276600"/>
          <p14:tracePt t="114725" x="3346450" y="3302000"/>
          <p14:tracePt t="114741" x="3365500" y="3333750"/>
          <p14:tracePt t="114758" x="3403600" y="3365500"/>
          <p14:tracePt t="114775" x="3467100" y="3390900"/>
          <p14:tracePt t="114792" x="3556000" y="3416300"/>
          <p14:tracePt t="114808" x="3632200" y="3422650"/>
          <p14:tracePt t="114825" x="3676650" y="3422650"/>
          <p14:tracePt t="114841" x="3714750" y="3416300"/>
          <p14:tracePt t="114858" x="3727450" y="3403600"/>
          <p14:tracePt t="114861" x="3727450" y="3390900"/>
          <p14:tracePt t="114875" x="3727450" y="3384550"/>
          <p14:tracePt t="114891" x="3727450" y="3365500"/>
          <p14:tracePt t="114895" x="3727450" y="3359150"/>
          <p14:tracePt t="114908" x="3727450" y="3340100"/>
          <p14:tracePt t="114925" x="3727450" y="3333750"/>
          <p14:tracePt t="115093" x="0" y="0"/>
        </p14:tracePtLst>
        <p14:tracePtLst>
          <p14:tracePt t="116919" x="4064000" y="4229100"/>
          <p14:tracePt t="116935" x="4064000" y="4235450"/>
          <p14:tracePt t="116948" x="4083050" y="4241800"/>
          <p14:tracePt t="116959" x="4178300" y="4254500"/>
          <p14:tracePt t="116974" x="4349750" y="4254500"/>
          <p14:tracePt t="116991" x="4622800" y="4254500"/>
          <p14:tracePt t="117007" x="5054600" y="4254500"/>
          <p14:tracePt t="117024" x="5575300" y="4254500"/>
          <p14:tracePt t="117041" x="6051550" y="4254500"/>
          <p14:tracePt t="117057" x="6502400" y="4254500"/>
          <p14:tracePt t="117074" x="6896100" y="4254500"/>
          <p14:tracePt t="117091" x="7200900" y="4254500"/>
          <p14:tracePt t="117107" x="7435850" y="4254500"/>
          <p14:tracePt t="117110" x="7531100" y="4254500"/>
          <p14:tracePt t="117124" x="7613650" y="4254500"/>
          <p14:tracePt t="117125" x="7696200" y="4254500"/>
          <p14:tracePt t="117141" x="7823200" y="4254500"/>
          <p14:tracePt t="117157" x="7912100" y="4254500"/>
          <p14:tracePt t="117174" x="7981950" y="4254500"/>
          <p14:tracePt t="117191" x="8026400" y="4248150"/>
          <p14:tracePt t="117207" x="8070850" y="4248150"/>
          <p14:tracePt t="117224" x="8134350" y="4248150"/>
          <p14:tracePt t="117241" x="8197850" y="4248150"/>
          <p14:tracePt t="117257" x="8274050" y="4248150"/>
          <p14:tracePt t="117274" x="8331200" y="4248150"/>
          <p14:tracePt t="117277" x="8356600" y="4248150"/>
          <p14:tracePt t="117290" x="8382000" y="4248150"/>
          <p14:tracePt t="117307" x="8420100" y="4248150"/>
          <p14:tracePt t="117324" x="8445500" y="4248150"/>
          <p14:tracePt t="117326" x="8451850" y="4248150"/>
          <p14:tracePt t="117422" x="0" y="0"/>
        </p14:tracePtLst>
        <p14:tracePtLst>
          <p14:tracePt t="117919" x="4044950" y="4216400"/>
          <p14:tracePt t="117943" x="4051300" y="4216400"/>
          <p14:tracePt t="117957" x="4140200" y="4216400"/>
          <p14:tracePt t="117971" x="4222750" y="4216400"/>
          <p14:tracePt t="117986" x="4470400" y="4216400"/>
          <p14:tracePt t="117997" x="4946650" y="4216400"/>
          <p14:tracePt t="118007" x="5251450" y="4216400"/>
          <p14:tracePt t="118024" x="5937250" y="4216400"/>
          <p14:tracePt t="118040" x="6667500" y="4216400"/>
          <p14:tracePt t="118057" x="7334250" y="4216400"/>
          <p14:tracePt t="118073" x="7874000" y="4216400"/>
          <p14:tracePt t="118090" x="8267700" y="4216400"/>
          <p14:tracePt t="118094" x="8394700" y="4216400"/>
          <p14:tracePt t="118107" x="8502650" y="4216400"/>
          <p14:tracePt t="118124" x="8648700" y="4216400"/>
          <p14:tracePt t="118127" x="8705850" y="4216400"/>
          <p14:tracePt t="118141" x="8756650" y="4216400"/>
          <p14:tracePt t="118157" x="8782050" y="4216400"/>
          <p14:tracePt t="118174" x="8801100" y="4216400"/>
          <p14:tracePt t="118190" x="8820150" y="4216400"/>
          <p14:tracePt t="118207" x="8839200" y="4216400"/>
          <p14:tracePt t="118224" x="8858250" y="4216400"/>
          <p14:tracePt t="118240" x="8864600" y="4216400"/>
          <p14:tracePt t="118301" x="0" y="0"/>
        </p14:tracePtLst>
        <p14:tracePtLst>
          <p14:tracePt t="118936" x="4216400" y="4064000"/>
          <p14:tracePt t="118952" x="4216400" y="4083050"/>
          <p14:tracePt t="118968" x="4222750" y="4133850"/>
          <p14:tracePt t="118983" x="4241800" y="4178300"/>
          <p14:tracePt t="118990" x="4260850" y="4197350"/>
          <p14:tracePt t="119007" x="4305300" y="4229100"/>
          <p14:tracePt t="119024" x="4349750" y="4241800"/>
          <p14:tracePt t="119040" x="4375150" y="4241800"/>
          <p14:tracePt t="119057" x="4413250" y="4241800"/>
          <p14:tracePt t="119073" x="4445000" y="4235450"/>
          <p14:tracePt t="119090" x="4470400" y="4210050"/>
          <p14:tracePt t="119107" x="4483100" y="4178300"/>
          <p14:tracePt t="119110" x="4489450" y="4165600"/>
          <p14:tracePt t="119123" x="4495800" y="4152900"/>
          <p14:tracePt t="119140" x="4495800" y="4140200"/>
          <p14:tracePt t="119157" x="4502150" y="4127500"/>
          <p14:tracePt t="119278" x="0" y="0"/>
        </p14:tracePtLst>
        <p14:tracePtLst>
          <p14:tracePt t="119817" x="5175250" y="4038600"/>
          <p14:tracePt t="119833" x="5168900" y="4038600"/>
          <p14:tracePt t="119849" x="5156200" y="4038600"/>
          <p14:tracePt t="119867" x="5149850" y="4044950"/>
          <p14:tracePt t="119882" x="5124450" y="4064000"/>
          <p14:tracePt t="119890" x="5111750" y="4070350"/>
          <p14:tracePt t="119906" x="5086350" y="4114800"/>
          <p14:tracePt t="119910" x="5080000" y="4133850"/>
          <p14:tracePt t="119923" x="5080000" y="4159250"/>
          <p14:tracePt t="119940" x="5073650" y="4184650"/>
          <p14:tracePt t="119957" x="5073650" y="4229100"/>
          <p14:tracePt t="119973" x="5086350" y="4241800"/>
          <p14:tracePt t="119990" x="5118100" y="4260850"/>
          <p14:tracePt t="120006" x="5181600" y="4273550"/>
          <p14:tracePt t="120023" x="5219700" y="4273550"/>
          <p14:tracePt t="120040" x="5251450" y="4273550"/>
          <p14:tracePt t="120056" x="5270500" y="4273550"/>
          <p14:tracePt t="120073" x="5283200" y="4241800"/>
          <p14:tracePt t="120090" x="5283200" y="4216400"/>
          <p14:tracePt t="120106" x="5283200" y="4203700"/>
          <p14:tracePt t="120123" x="5283200" y="4178300"/>
          <p14:tracePt t="120126" x="5283200" y="4171950"/>
          <p14:tracePt t="120140" x="5270500" y="4152900"/>
          <p14:tracePt t="120157" x="5219700" y="4108450"/>
          <p14:tracePt t="120173" x="5181600" y="4089400"/>
          <p14:tracePt t="120190" x="5156200" y="4083050"/>
          <p14:tracePt t="120206" x="5149850" y="4083050"/>
          <p14:tracePt t="120223" x="5137150" y="4083050"/>
          <p14:tracePt t="120240" x="5137150" y="4095750"/>
          <p14:tracePt t="120256" x="5137150" y="4127500"/>
          <p14:tracePt t="120273" x="5137150" y="4165600"/>
          <p14:tracePt t="120290" x="5149850" y="4178300"/>
          <p14:tracePt t="120306" x="5156200" y="4184650"/>
          <p14:tracePt t="120323" x="5162550" y="4184650"/>
          <p14:tracePt t="120343" x="5168900" y="4184650"/>
          <p14:tracePt t="120357" x="5175250" y="4184650"/>
          <p14:tracePt t="120373" x="5175250" y="4152900"/>
          <p14:tracePt t="120389" x="5175250" y="4121150"/>
          <p14:tracePt t="120406" x="5168900" y="4114800"/>
          <p14:tracePt t="120423" x="5168900" y="4108450"/>
          <p14:tracePt t="120456" x="5162550" y="4102100"/>
          <p14:tracePt t="120581" x="0" y="0"/>
        </p14:tracePtLst>
        <p14:tracePtLst>
          <p14:tracePt t="121776" x="5130800" y="4089400"/>
          <p14:tracePt t="121791" x="5124450" y="4089400"/>
          <p14:tracePt t="121806" x="5118100" y="4089400"/>
          <p14:tracePt t="121823" x="5099050" y="4102100"/>
          <p14:tracePt t="121839" x="5092700" y="4114800"/>
          <p14:tracePt t="121856" x="5086350" y="4127500"/>
          <p14:tracePt t="121872" x="5086350" y="4152900"/>
          <p14:tracePt t="121889" x="5092700" y="4197350"/>
          <p14:tracePt t="121905" x="5130800" y="4241800"/>
          <p14:tracePt t="121922" x="5200650" y="4286250"/>
          <p14:tracePt t="121939" x="5270500" y="4305300"/>
          <p14:tracePt t="121941" x="5295900" y="4311650"/>
          <p14:tracePt t="121956" x="5314950" y="4318000"/>
          <p14:tracePt t="121973" x="5327650" y="4318000"/>
          <p14:tracePt t="121989" x="5334000" y="4318000"/>
          <p14:tracePt t="122006" x="5340350" y="4311650"/>
          <p14:tracePt t="122022" x="5340350" y="4260850"/>
          <p14:tracePt t="122039" x="5314950" y="4203700"/>
          <p14:tracePt t="122056" x="5283200" y="4146550"/>
          <p14:tracePt t="122072" x="5238750" y="4114800"/>
          <p14:tracePt t="122089" x="5207000" y="4095750"/>
          <p14:tracePt t="122122" x="5194300" y="4095750"/>
          <p14:tracePt t="122156" x="5175250" y="4102100"/>
          <p14:tracePt t="122159" x="5175250" y="4108450"/>
          <p14:tracePt t="122173" x="5168900" y="4114800"/>
          <p14:tracePt t="122189" x="5168900" y="4121150"/>
          <p14:tracePt t="122205" x="5168900" y="4133850"/>
          <p14:tracePt t="122222" x="5168900" y="4140200"/>
          <p14:tracePt t="122319" x="5168900" y="4133850"/>
          <p14:tracePt t="122330" x="5168900" y="4127500"/>
          <p14:tracePt t="122343" x="5168900" y="4121150"/>
          <p14:tracePt t="122356" x="5162550" y="4108450"/>
          <p14:tracePt t="122422" x="5156200" y="4108450"/>
          <p14:tracePt t="122433" x="5156200" y="4114800"/>
          <p14:tracePt t="122444" x="5156200" y="4121150"/>
          <p14:tracePt t="122456" x="5156200" y="4140200"/>
          <p14:tracePt t="122472" x="5162550" y="4165600"/>
          <p14:tracePt t="122489" x="5168900" y="4171950"/>
          <p14:tracePt t="122526" x="5175250" y="4171950"/>
          <p14:tracePt t="122535" x="5181600" y="4171950"/>
          <p14:tracePt t="122559" x="5187950" y="4171950"/>
          <p14:tracePt t="122574" x="5187950" y="4152900"/>
          <p14:tracePt t="122582" x="5187950" y="4140200"/>
          <p14:tracePt t="122590" x="5187950" y="4114800"/>
          <p14:tracePt t="122605" x="5181600" y="4089400"/>
          <p14:tracePt t="122622" x="5168900" y="4076700"/>
          <p14:tracePt t="122639" x="5162550" y="4070350"/>
          <p14:tracePt t="122678" x="5149850" y="4070350"/>
          <p14:tracePt t="122694" x="5149850" y="4076700"/>
          <p14:tracePt t="122710" x="5149850" y="4083050"/>
          <p14:tracePt t="122722" x="5149850" y="4089400"/>
          <p14:tracePt t="122739" x="5149850" y="4095750"/>
          <p14:tracePt t="122782" x="5156200" y="4095750"/>
          <p14:tracePt t="122870" x="5162550" y="4102100"/>
          <p14:tracePt t="122881" x="5162550" y="4108450"/>
          <p14:tracePt t="122894" x="5168900" y="4140200"/>
          <p14:tracePt t="122908" x="5175250" y="4159250"/>
          <p14:tracePt t="122924" x="5181600" y="4171950"/>
          <p14:tracePt t="123014" x="5187950" y="4171950"/>
          <p14:tracePt t="123031" x="5187950" y="4165600"/>
          <p14:tracePt t="123063" x="5187950" y="4159250"/>
          <p14:tracePt t="123134" x="5187950" y="4152900"/>
          <p14:tracePt t="123151" x="5187950" y="4165600"/>
          <p14:tracePt t="123163" x="5187950" y="4178300"/>
          <p14:tracePt t="123177" x="5187950" y="4197350"/>
          <p14:tracePt t="123190" x="5187950" y="4210050"/>
          <p14:tracePt t="123206" x="5187950" y="4216400"/>
          <p14:tracePt t="123279" x="5187950" y="4210050"/>
          <p14:tracePt t="123290" x="5187950" y="4178300"/>
          <p14:tracePt t="123306" x="5181600" y="4089400"/>
          <p14:tracePt t="123322" x="5168900" y="4000500"/>
          <p14:tracePt t="123325" x="5162550" y="3975100"/>
          <p14:tracePt t="123339" x="5162550" y="3968750"/>
          <p14:tracePt t="123355" x="5162550" y="3956050"/>
          <p14:tracePt t="123372" x="5156200" y="3956050"/>
          <p14:tracePt t="123389" x="5149850" y="4000500"/>
          <p14:tracePt t="123405" x="5143500" y="4038600"/>
          <p14:tracePt t="123422" x="5143500" y="4076700"/>
          <p14:tracePt t="123438" x="5143500" y="4089400"/>
          <p14:tracePt t="123455" x="5143500" y="4095750"/>
          <p14:tracePt t="123472" x="5143500" y="4102100"/>
          <p14:tracePt t="123488" x="5143500" y="4127500"/>
          <p14:tracePt t="123505" x="5143500" y="4165600"/>
          <p14:tracePt t="123522" x="5143500" y="4178300"/>
          <p14:tracePt t="123538" x="5143500" y="4184650"/>
          <p14:tracePt t="123574" x="5149850" y="4184650"/>
          <p14:tracePt t="123582" x="5149850" y="4171950"/>
          <p14:tracePt t="123592" x="5149850" y="4159250"/>
          <p14:tracePt t="123605" x="5149850" y="4127500"/>
          <p14:tracePt t="123622" x="5149850" y="4108450"/>
          <p14:tracePt t="123638" x="5149850" y="4102100"/>
          <p14:tracePt t="123703" x="5149850" y="4114800"/>
          <p14:tracePt t="123717" x="5149850" y="4133850"/>
          <p14:tracePt t="123728" x="5149850" y="4140200"/>
          <p14:tracePt t="123738" x="5149850" y="4152900"/>
          <p14:tracePt t="123755" x="5149850" y="4165600"/>
          <p14:tracePt t="123772" x="5149850" y="4171950"/>
          <p14:tracePt t="124045" x="0" y="0"/>
        </p14:tracePtLst>
        <p14:tracePtLst>
          <p14:tracePt t="126056" x="5588000" y="4076700"/>
          <p14:tracePt t="126065" x="5581650" y="4076700"/>
          <p14:tracePt t="126078" x="5568950" y="4108450"/>
          <p14:tracePt t="126088" x="5562600" y="4121150"/>
          <p14:tracePt t="126104" x="5556250" y="4146550"/>
          <p14:tracePt t="126121" x="5556250" y="4171950"/>
          <p14:tracePt t="126138" x="5556250" y="4197350"/>
          <p14:tracePt t="126154" x="5556250" y="4222750"/>
          <p14:tracePt t="126158" x="5556250" y="4229100"/>
          <p14:tracePt t="126171" x="5562600" y="4241800"/>
          <p14:tracePt t="126188" x="5575300" y="4254500"/>
          <p14:tracePt t="126205" x="5613400" y="4279900"/>
          <p14:tracePt t="126221" x="5670550" y="4298950"/>
          <p14:tracePt t="126237" x="5772150" y="4311650"/>
          <p14:tracePt t="126254" x="5848350" y="4311650"/>
          <p14:tracePt t="126271" x="5905500" y="4311650"/>
          <p14:tracePt t="126288" x="5918200" y="4311650"/>
          <p14:tracePt t="126304" x="5930900" y="4311650"/>
          <p14:tracePt t="126321" x="5930900" y="4298950"/>
          <p14:tracePt t="126337" x="5930900" y="4279900"/>
          <p14:tracePt t="126354" x="5930900" y="4260850"/>
          <p14:tracePt t="126357" x="5930900" y="4241800"/>
          <p14:tracePt t="126371" x="5930900" y="4235450"/>
          <p14:tracePt t="126387" x="5924550" y="4197350"/>
          <p14:tracePt t="126405" x="5899150" y="4159250"/>
          <p14:tracePt t="126421" x="5880100" y="4133850"/>
          <p14:tracePt t="126437" x="5867400" y="4121150"/>
          <p14:tracePt t="126454" x="5848350" y="4108450"/>
          <p14:tracePt t="126471" x="5835650" y="4102100"/>
          <p14:tracePt t="126487" x="5822950" y="4089400"/>
          <p14:tracePt t="126504" x="5797550" y="4083050"/>
          <p14:tracePt t="126521" x="5765800" y="4070350"/>
          <p14:tracePt t="126537" x="5727700" y="4057650"/>
          <p14:tracePt t="126554" x="5715000" y="4057650"/>
          <p14:tracePt t="126571" x="5689600" y="4051300"/>
          <p14:tracePt t="126587" x="5670550" y="4051300"/>
          <p14:tracePt t="126604" x="5651500" y="4051300"/>
          <p14:tracePt t="126621" x="5632450" y="4057650"/>
          <p14:tracePt t="126638" x="5619750" y="4070350"/>
          <p14:tracePt t="126654" x="5607050" y="4089400"/>
          <p14:tracePt t="126670" x="5594350" y="4127500"/>
          <p14:tracePt t="126687" x="5581650" y="4159250"/>
          <p14:tracePt t="126704" x="5575300" y="4191000"/>
          <p14:tracePt t="126721" x="5575300" y="4210050"/>
          <p14:tracePt t="126737" x="5575300" y="4222750"/>
          <p14:tracePt t="126754" x="5575300" y="4241800"/>
          <p14:tracePt t="126959" x="5581650" y="4241800"/>
          <p14:tracePt t="127015" x="5588000" y="4241800"/>
          <p14:tracePt t="127030" x="0" y="0"/>
        </p14:tracePtLst>
        <p14:tracePtLst>
          <p14:tracePt t="127559" x="5969000" y="4254500"/>
          <p14:tracePt t="127654" x="5975350" y="4254500"/>
          <p14:tracePt t="127663" x="6000750" y="4254500"/>
          <p14:tracePt t="127671" x="6032500" y="4254500"/>
          <p14:tracePt t="127687" x="6115050" y="4254500"/>
          <p14:tracePt t="127704" x="6235700" y="4254500"/>
          <p14:tracePt t="127720" x="6394450" y="4254500"/>
          <p14:tracePt t="127737" x="6559550" y="4254500"/>
          <p14:tracePt t="127754" x="6737350" y="4254500"/>
          <p14:tracePt t="127770" x="6896100" y="4254500"/>
          <p14:tracePt t="127787" x="7035800" y="4254500"/>
          <p14:tracePt t="127790" x="7092950" y="4254500"/>
          <p14:tracePt t="127804" x="7131050" y="4254500"/>
          <p14:tracePt t="127821" x="7200900" y="4254500"/>
          <p14:tracePt t="127837" x="7213600" y="4254500"/>
          <p14:tracePt t="127854" x="7226300" y="4254500"/>
          <p14:tracePt t="127894" x="7232650" y="4254500"/>
          <p14:tracePt t="127904" x="7239000" y="4254500"/>
          <p14:tracePt t="128013" x="0" y="0"/>
        </p14:tracePtLst>
        <p14:tracePtLst>
          <p14:tracePt t="128608" x="6007100" y="4032250"/>
          <p14:tracePt t="128620" x="6007100" y="4038600"/>
          <p14:tracePt t="128636" x="6007100" y="4070350"/>
          <p14:tracePt t="128644" x="6007100" y="4089400"/>
          <p14:tracePt t="128645" x="6013450" y="4108450"/>
          <p14:tracePt t="128653" x="6013450" y="4127500"/>
          <p14:tracePt t="128670" x="6026150" y="4178300"/>
          <p14:tracePt t="128687" x="6032500" y="4203700"/>
          <p14:tracePt t="128703" x="6032500" y="4210050"/>
          <p14:tracePt t="128720" x="6032500" y="4216400"/>
          <p14:tracePt t="128823" x="6032500" y="4210050"/>
          <p14:tracePt t="128834" x="6032500" y="4191000"/>
          <p14:tracePt t="128846" x="6032500" y="4165600"/>
          <p14:tracePt t="128858" x="6032500" y="4146550"/>
          <p14:tracePt t="128870" x="6032500" y="4127500"/>
          <p14:tracePt t="128888" x="6032500" y="4102100"/>
          <p14:tracePt t="128904" x="6038850" y="4076700"/>
          <p14:tracePt t="128920" x="6038850" y="4057650"/>
          <p14:tracePt t="128937" x="6038850" y="4051300"/>
          <p14:tracePt t="128953" x="6045200" y="4038600"/>
          <p14:tracePt t="128970" x="6045200" y="4032250"/>
          <p14:tracePt t="128987" x="6051550" y="4019550"/>
          <p14:tracePt t="129070" x="6064250" y="4019550"/>
          <p14:tracePt t="129086" x="6064250" y="4025900"/>
          <p14:tracePt t="129097" x="6070600" y="4032250"/>
          <p14:tracePt t="129111" x="6076950" y="4032250"/>
          <p14:tracePt t="129189" x="0" y="0"/>
        </p14:tracePtLst>
        <p14:tracePtLst>
          <p14:tracePt t="131471" x="3746500" y="3562350"/>
          <p14:tracePt t="131551" x="3752850" y="3562350"/>
          <p14:tracePt t="131561" x="3784600" y="3562350"/>
          <p14:tracePt t="131575" x="3892550" y="3562350"/>
          <p14:tracePt t="131586" x="3975100" y="3562350"/>
          <p14:tracePt t="131603" x="4197350" y="3562350"/>
          <p14:tracePt t="131605" x="4343400" y="3562350"/>
          <p14:tracePt t="131619" x="4514850" y="3562350"/>
          <p14:tracePt t="131636" x="4895850" y="3594100"/>
          <p14:tracePt t="131638" x="5041900" y="3613150"/>
          <p14:tracePt t="131653" x="5238750" y="3632200"/>
          <p14:tracePt t="131669" x="5327650" y="3632200"/>
          <p14:tracePt t="131685" x="5346700" y="3632200"/>
          <p14:tracePt t="131702" x="5353050" y="3632200"/>
          <p14:tracePt t="131719" x="5359400" y="3632200"/>
          <p14:tracePt t="131735" x="5378450" y="3632200"/>
          <p14:tracePt t="131752" x="5384800" y="3632200"/>
          <p14:tracePt t="131769" x="5397500" y="3632200"/>
          <p14:tracePt t="131917" x="0" y="0"/>
        </p14:tracePtLst>
        <p14:tracePtLst>
          <p14:tracePt t="133536" x="4197350" y="3181350"/>
          <p14:tracePt t="133559" x="4184650" y="3181350"/>
          <p14:tracePt t="133571" x="4178300" y="3194050"/>
          <p14:tracePt t="133585" x="4171950" y="3219450"/>
          <p14:tracePt t="133602" x="4165600" y="3251200"/>
          <p14:tracePt t="133619" x="4165600" y="3282950"/>
          <p14:tracePt t="133623" x="4165600" y="3308350"/>
          <p14:tracePt t="133635" x="4165600" y="3327400"/>
          <p14:tracePt t="133652" x="4178300" y="3365500"/>
          <p14:tracePt t="133656" x="4184650" y="3378200"/>
          <p14:tracePt t="133669" x="4216400" y="3403600"/>
          <p14:tracePt t="133685" x="4286250" y="3429000"/>
          <p14:tracePt t="133702" x="4394200" y="3448050"/>
          <p14:tracePt t="133718" x="4489450" y="3454400"/>
          <p14:tracePt t="133735" x="4597400" y="3454400"/>
          <p14:tracePt t="133752" x="4673600" y="3454400"/>
          <p14:tracePt t="133768" x="4705350" y="3429000"/>
          <p14:tracePt t="133785" x="4718050" y="3416300"/>
          <p14:tracePt t="133801" x="4724400" y="3390900"/>
          <p14:tracePt t="133818" x="4724400" y="3359150"/>
          <p14:tracePt t="133822" x="4724400" y="3333750"/>
          <p14:tracePt t="133835" x="4724400" y="3308350"/>
          <p14:tracePt t="133852" x="4705350" y="3276600"/>
          <p14:tracePt t="133855" x="4686300" y="3257550"/>
          <p14:tracePt t="133869" x="4629150" y="3219450"/>
          <p14:tracePt t="133885" x="4572000" y="3200400"/>
          <p14:tracePt t="133902" x="4527550" y="3194050"/>
          <p14:tracePt t="133918" x="4489450" y="3194050"/>
          <p14:tracePt t="133935" x="4445000" y="3206750"/>
          <p14:tracePt t="133952" x="4413250" y="3238500"/>
          <p14:tracePt t="133968" x="4400550" y="3263900"/>
          <p14:tracePt t="133985" x="4394200" y="3289300"/>
          <p14:tracePt t="134002" x="4394200" y="3308350"/>
          <p14:tracePt t="134018" x="4394200" y="3327400"/>
          <p14:tracePt t="134022" x="4394200" y="3333750"/>
          <p14:tracePt t="134035" x="4400550" y="3340100"/>
          <p14:tracePt t="134052" x="4419600" y="3340100"/>
          <p14:tracePt t="134055" x="4438650" y="3340100"/>
          <p14:tracePt t="134069" x="4514850" y="3340100"/>
          <p14:tracePt t="134085" x="4610100" y="3340100"/>
          <p14:tracePt t="134102" x="4667250" y="3340100"/>
          <p14:tracePt t="134118" x="4686300" y="3340100"/>
          <p14:tracePt t="134135" x="4692650" y="3333750"/>
          <p14:tracePt t="134151" x="4692650" y="3327400"/>
          <p14:tracePt t="134168" x="4692650" y="3314700"/>
          <p14:tracePt t="134190" x="4692650" y="3302000"/>
          <p14:tracePt t="134206" x="4679950" y="3295650"/>
          <p14:tracePt t="134218" x="4667250" y="3289300"/>
          <p14:tracePt t="134235" x="4616450" y="3263900"/>
          <p14:tracePt t="134251" x="4533900" y="3251200"/>
          <p14:tracePt t="134254" x="4502150" y="3244850"/>
          <p14:tracePt t="134268" x="4476750" y="3238500"/>
          <p14:tracePt t="134285" x="4464050" y="3238500"/>
          <p14:tracePt t="134438" x="0" y="0"/>
        </p14:tracePtLst>
        <p14:tracePtLst>
          <p14:tracePt t="134889" x="6413500" y="3981450"/>
          <p14:tracePt t="134905" x="6394450" y="3981450"/>
          <p14:tracePt t="134922" x="6388100" y="3987800"/>
          <p14:tracePt t="134938" x="6381750" y="4000500"/>
          <p14:tracePt t="134952" x="6381750" y="4019550"/>
          <p14:tracePt t="134968" x="6381750" y="4038600"/>
          <p14:tracePt t="134985" x="6394450" y="4083050"/>
          <p14:tracePt t="135001" x="6438900" y="4127500"/>
          <p14:tracePt t="135018" x="6515100" y="4178300"/>
          <p14:tracePt t="135022" x="6572250" y="4203700"/>
          <p14:tracePt t="135035" x="6648450" y="4235450"/>
          <p14:tracePt t="135051" x="6813550" y="4279900"/>
          <p14:tracePt t="135054" x="6902450" y="4298950"/>
          <p14:tracePt t="135068" x="6965950" y="4305300"/>
          <p14:tracePt t="135085" x="7067550" y="4305300"/>
          <p14:tracePt t="135101" x="7080250" y="4286250"/>
          <p14:tracePt t="135118" x="7080250" y="4254500"/>
          <p14:tracePt t="135135" x="7080250" y="4222750"/>
          <p14:tracePt t="135151" x="7073900" y="4171950"/>
          <p14:tracePt t="135168" x="7061200" y="4140200"/>
          <p14:tracePt t="135185" x="7042150" y="4114800"/>
          <p14:tracePt t="135201" x="7029450" y="4102100"/>
          <p14:tracePt t="135205" x="7029450" y="4095750"/>
          <p14:tracePt t="135218" x="7023100" y="4089400"/>
          <p14:tracePt t="135325" x="0" y="0"/>
        </p14:tracePtLst>
        <p14:tracePtLst>
          <p14:tracePt t="136169" x="6019800" y="3987800"/>
          <p14:tracePt t="136187" x="6032500" y="3994150"/>
          <p14:tracePt t="136201" x="6051550" y="4006850"/>
          <p14:tracePt t="136205" x="6070600" y="4013200"/>
          <p14:tracePt t="136218" x="6089650" y="4025900"/>
          <p14:tracePt t="136234" x="6121400" y="4044950"/>
          <p14:tracePt t="136238" x="6127750" y="4044950"/>
          <p14:tracePt t="136251" x="6134100" y="4051300"/>
          <p14:tracePt t="136284" x="6140450" y="4057650"/>
          <p14:tracePt t="136300" x="6140450" y="4070350"/>
          <p14:tracePt t="136317" x="6140450" y="4083050"/>
          <p14:tracePt t="136334" x="6140450" y="4095750"/>
          <p14:tracePt t="136351" x="6134100" y="4108450"/>
          <p14:tracePt t="136367" x="6127750" y="4114800"/>
          <p14:tracePt t="136384" x="6108700" y="4121150"/>
          <p14:tracePt t="136401" x="6076950" y="4121150"/>
          <p14:tracePt t="136417" x="6051550" y="4121150"/>
          <p14:tracePt t="136434" x="6038850" y="4121150"/>
          <p14:tracePt t="136451" x="6032500" y="4121150"/>
          <p14:tracePt t="136477" x="6026150" y="4121150"/>
          <p14:tracePt t="136477" x="0" y="0"/>
        </p14:tracePtLst>
        <p14:tracePtLst>
          <p14:tracePt t="137071" x="3663950" y="3352800"/>
          <p14:tracePt t="137086" x="3663950" y="3359150"/>
          <p14:tracePt t="137095" x="3663950" y="3365500"/>
          <p14:tracePt t="137105" x="3663950" y="3371850"/>
          <p14:tracePt t="137117" x="3663950" y="3390900"/>
          <p14:tracePt t="137134" x="3663950" y="3429000"/>
          <p14:tracePt t="137151" x="3676650" y="3454400"/>
          <p14:tracePt t="137167" x="3689350" y="3473450"/>
          <p14:tracePt t="137184" x="3695700" y="3486150"/>
          <p14:tracePt t="137279" x="3695700" y="3479800"/>
          <p14:tracePt t="137291" x="3689350" y="3479800"/>
          <p14:tracePt t="137303" x="3683000" y="3467100"/>
          <p14:tracePt t="137317" x="3683000" y="3460750"/>
          <p14:tracePt t="137336" x="3676650" y="3460750"/>
          <p14:tracePt t="137392" x="3676650" y="3454400"/>
          <p14:tracePt t="137404" x="3676650" y="3448050"/>
          <p14:tracePt t="137417" x="3676650" y="3441700"/>
          <p14:tracePt t="137434" x="3676650" y="3429000"/>
          <p14:tracePt t="137438" x="3676650" y="3416300"/>
          <p14:tracePt t="137451" x="3676650" y="3403600"/>
          <p14:tracePt t="137467" x="3676650" y="3384550"/>
          <p14:tracePt t="137484" x="3676650" y="3378200"/>
          <p14:tracePt t="137501" x="3676650" y="3371850"/>
          <p14:tracePt t="137559" x="3670300" y="3371850"/>
          <p14:tracePt t="137570" x="3670300" y="3378200"/>
          <p14:tracePt t="137584" x="3670300" y="3429000"/>
          <p14:tracePt t="137602" x="3670300" y="3473450"/>
          <p14:tracePt t="137607" x="3670300" y="3486150"/>
          <p14:tracePt t="137622" x="3670300" y="3492500"/>
          <p14:tracePt t="137735" x="3670300" y="3479800"/>
          <p14:tracePt t="137745" x="3670300" y="3473450"/>
          <p14:tracePt t="137759" x="3670300" y="3460750"/>
          <p14:tracePt t="137784" x="3670300" y="3454400"/>
          <p14:tracePt t="137831" x="3670300" y="3448050"/>
          <p14:tracePt t="137839" x="3676650" y="3441700"/>
          <p14:tracePt t="137839" x="0" y="0"/>
        </p14:tracePtLst>
        <p14:tracePtLst>
          <p14:tracePt t="138640" x="5949950" y="4000500"/>
          <p14:tracePt t="138659" x="5943600" y="4000500"/>
          <p14:tracePt t="138680" x="5949950" y="4038600"/>
          <p14:tracePt t="138689" x="5956300" y="4051300"/>
          <p14:tracePt t="138700" x="5969000" y="4076700"/>
          <p14:tracePt t="138717" x="5994400" y="4152900"/>
          <p14:tracePt t="138733" x="6007100" y="4197350"/>
          <p14:tracePt t="138750" x="6019800" y="4216400"/>
          <p14:tracePt t="138816" x="6026150" y="4222750"/>
          <p14:tracePt t="138847" x="6032500" y="4222750"/>
          <p14:tracePt t="138865" x="6032500" y="4203700"/>
          <p14:tracePt t="138875" x="6032500" y="4191000"/>
          <p14:tracePt t="138884" x="6032500" y="4171950"/>
          <p14:tracePt t="138900" x="6032500" y="4121150"/>
          <p14:tracePt t="138917" x="6026150" y="4095750"/>
          <p14:tracePt t="138933" x="6026150" y="4089400"/>
          <p14:tracePt t="138966" x="6026150" y="4083050"/>
          <p14:tracePt t="139430" x="0" y="0"/>
        </p14:tracePtLst>
        <p14:tracePtLst>
          <p14:tracePt t="140346" x="6267450" y="4235450"/>
          <p14:tracePt t="140401" x="6261100" y="4235450"/>
          <p14:tracePt t="140418" x="6267450" y="4229100"/>
          <p14:tracePt t="140433" x="6318250" y="4222750"/>
          <p14:tracePt t="140450" x="6464300" y="4222750"/>
          <p14:tracePt t="140453" x="6584950" y="4222750"/>
          <p14:tracePt t="140466" x="6724650" y="4222750"/>
          <p14:tracePt t="140483" x="7092950" y="4222750"/>
          <p14:tracePt t="140499" x="7397750" y="4222750"/>
          <p14:tracePt t="140502" x="7505700" y="4222750"/>
          <p14:tracePt t="140516" x="7588250" y="4222750"/>
          <p14:tracePt t="140533" x="7658100" y="4222750"/>
          <p14:tracePt t="140549" x="7664450" y="4222750"/>
          <p14:tracePt t="140750" x="0" y="0"/>
        </p14:tracePtLst>
        <p14:tracePtLst>
          <p14:tracePt t="142256" x="5734050" y="4025900"/>
          <p14:tracePt t="142270" x="5721350" y="4032250"/>
          <p14:tracePt t="142299" x="5721350" y="4051300"/>
          <p14:tracePt t="142315" x="5721350" y="4076700"/>
          <p14:tracePt t="142317" x="5721350" y="4095750"/>
          <p14:tracePt t="142333" x="5727700" y="4140200"/>
          <p14:tracePt t="142349" x="5765800" y="4197350"/>
          <p14:tracePt t="142365" x="5829300" y="4241800"/>
          <p14:tracePt t="142382" x="5930900" y="4279900"/>
          <p14:tracePt t="142399" x="6070600" y="4305300"/>
          <p14:tracePt t="142415" x="6229350" y="4305300"/>
          <p14:tracePt t="142432" x="6369050" y="4305300"/>
          <p14:tracePt t="142449" x="6464300" y="4292600"/>
          <p14:tracePt t="142465" x="6502400" y="4279900"/>
          <p14:tracePt t="142482" x="6521450" y="4248150"/>
          <p14:tracePt t="142499" x="6521450" y="4216400"/>
          <p14:tracePt t="142502" x="6521450" y="4191000"/>
          <p14:tracePt t="142515" x="6521450" y="4171950"/>
          <p14:tracePt t="142532" x="6502400" y="4121150"/>
          <p14:tracePt t="142549" x="6457950" y="4070350"/>
          <p14:tracePt t="142565" x="6407150" y="4044950"/>
          <p14:tracePt t="142582" x="6318250" y="4013200"/>
          <p14:tracePt t="142599" x="6203950" y="3994150"/>
          <p14:tracePt t="142615" x="6108700" y="3994150"/>
          <p14:tracePt t="142632" x="6032500" y="4000500"/>
          <p14:tracePt t="142648" x="6000750" y="4013200"/>
          <p14:tracePt t="142665" x="5981700" y="4051300"/>
          <p14:tracePt t="142682" x="5969000" y="4083050"/>
          <p14:tracePt t="142699" x="5969000" y="4108450"/>
          <p14:tracePt t="142702" x="5969000" y="4114800"/>
          <p14:tracePt t="142715" x="5969000" y="4127500"/>
          <p14:tracePt t="142732" x="5975350" y="4152900"/>
          <p14:tracePt t="142734" x="5988050" y="4159250"/>
          <p14:tracePt t="142749" x="6032500" y="4184650"/>
          <p14:tracePt t="142765" x="6083300" y="4197350"/>
          <p14:tracePt t="142782" x="6134100" y="4203700"/>
          <p14:tracePt t="142799" x="6165850" y="4203700"/>
          <p14:tracePt t="142815" x="6197600" y="4203700"/>
          <p14:tracePt t="142832" x="6203950" y="4191000"/>
          <p14:tracePt t="142848" x="6210300" y="4171950"/>
          <p14:tracePt t="142865" x="6210300" y="4146550"/>
          <p14:tracePt t="142882" x="6197600" y="4127500"/>
          <p14:tracePt t="142898" x="6178550" y="4114800"/>
          <p14:tracePt t="142902" x="6165850" y="4108450"/>
          <p14:tracePt t="142915" x="6159500" y="4102100"/>
          <p14:tracePt t="142948" x="6153150" y="4102100"/>
          <p14:tracePt t="142966" x="6146800" y="4102100"/>
          <p14:tracePt t="142982" x="6146800" y="4108450"/>
          <p14:tracePt t="142998" x="6153150" y="4121150"/>
          <p14:tracePt t="143015" x="6172200" y="4127500"/>
          <p14:tracePt t="143032" x="6184900" y="4127500"/>
          <p14:tracePt t="143048" x="6191250" y="4127500"/>
          <p14:tracePt t="143221" x="6197600" y="4127500"/>
          <p14:tracePt t="143221" x="0" y="0"/>
        </p14:tracePtLst>
        <p14:tracePtLst>
          <p14:tracePt t="144399" x="7924800" y="4248150"/>
          <p14:tracePt t="144440" x="7950200" y="4248150"/>
          <p14:tracePt t="144450" x="7981950" y="4248150"/>
          <p14:tracePt t="144465" x="8108950" y="4248150"/>
          <p14:tracePt t="144482" x="8299450" y="4248150"/>
          <p14:tracePt t="144486" x="8401050" y="4248150"/>
          <p14:tracePt t="144498" x="8521700" y="4248150"/>
          <p14:tracePt t="144515" x="8737600" y="4248150"/>
          <p14:tracePt t="144531" x="8928100" y="4248150"/>
          <p14:tracePt t="144549" x="9080500" y="4248150"/>
          <p14:tracePt t="144565" x="9118600" y="4248150"/>
          <p14:tracePt t="144581" x="9131300" y="4248150"/>
          <p14:tracePt t="144598" x="9137650" y="4248150"/>
          <p14:tracePt t="144749" x="0" y="0"/>
        </p14:tracePtLst>
        <p14:tracePtLst>
          <p14:tracePt t="145519" x="8178800" y="4044950"/>
          <p14:tracePt t="145533" x="8172450" y="4057650"/>
          <p14:tracePt t="145549" x="8159750" y="4083050"/>
          <p14:tracePt t="145565" x="8153400" y="4146550"/>
          <p14:tracePt t="145581" x="8153400" y="4216400"/>
          <p14:tracePt t="145597" x="8159750" y="4273550"/>
          <p14:tracePt t="145614" x="8178800" y="4318000"/>
          <p14:tracePt t="145631" x="8197850" y="4330700"/>
          <p14:tracePt t="145648" x="8223250" y="4343400"/>
          <p14:tracePt t="145664" x="8255000" y="4343400"/>
          <p14:tracePt t="145681" x="8350250" y="4343400"/>
          <p14:tracePt t="145698" x="8439150" y="4318000"/>
          <p14:tracePt t="145714" x="8502650" y="4286250"/>
          <p14:tracePt t="145731" x="8534400" y="4248150"/>
          <p14:tracePt t="145734" x="8540750" y="4229100"/>
          <p14:tracePt t="145748" x="8540750" y="4216400"/>
          <p14:tracePt t="145765" x="8540750" y="4165600"/>
          <p14:tracePt t="145781" x="8534400" y="4146550"/>
          <p14:tracePt t="145798" x="8528050" y="4133850"/>
          <p14:tracePt t="145814" x="8515350" y="4121150"/>
          <p14:tracePt t="145846" x="8502650" y="4114800"/>
          <p14:tracePt t="145862" x="8496300" y="4114800"/>
          <p14:tracePt t="145862" x="0" y="0"/>
        </p14:tracePtLst>
        <p14:tracePtLst>
          <p14:tracePt t="146435" x="2908300" y="3194050"/>
          <p14:tracePt t="146447" x="2895600" y="3200400"/>
          <p14:tracePt t="146464" x="2882900" y="3206750"/>
          <p14:tracePt t="146481" x="2870200" y="3219450"/>
          <p14:tracePt t="146497" x="2870200" y="3251200"/>
          <p14:tracePt t="146514" x="2876550" y="3295650"/>
          <p14:tracePt t="146518" x="2889250" y="3314700"/>
          <p14:tracePt t="146531" x="2901950" y="3333750"/>
          <p14:tracePt t="146547" x="2933700" y="3365500"/>
          <p14:tracePt t="146551" x="2959100" y="3378200"/>
          <p14:tracePt t="146564" x="2997200" y="3384550"/>
          <p14:tracePt t="146567" x="3022600" y="3390900"/>
          <p14:tracePt t="146581" x="3067050" y="3390900"/>
          <p14:tracePt t="146597" x="3111500" y="3390900"/>
          <p14:tracePt t="146614" x="3149600" y="3390900"/>
          <p14:tracePt t="146631" x="3162300" y="3378200"/>
          <p14:tracePt t="146647" x="3162300" y="3365500"/>
          <p14:tracePt t="146664" x="3162300" y="3340100"/>
          <p14:tracePt t="146680" x="3168650" y="3314700"/>
          <p14:tracePt t="146681" x="0" y="0"/>
        </p14:tracePtLst>
        <p14:tracePtLst>
          <p14:tracePt t="147355" x="9404350" y="4159250"/>
          <p14:tracePt t="147371" x="9391650" y="4171950"/>
          <p14:tracePt t="147390" x="9385300" y="4203700"/>
          <p14:tracePt t="147403" x="9385300" y="4210050"/>
          <p14:tracePt t="147414" x="9385300" y="4222750"/>
          <p14:tracePt t="147431" x="9385300" y="4235450"/>
          <p14:tracePt t="147464" x="9385300" y="4241800"/>
          <p14:tracePt t="147480" x="9385300" y="4254500"/>
          <p14:tracePt t="147497" x="9398000" y="4254500"/>
          <p14:tracePt t="147514" x="9404350" y="4254500"/>
          <p14:tracePt t="147530" x="9423400" y="4254500"/>
          <p14:tracePt t="147533" x="9429750" y="4241800"/>
          <p14:tracePt t="147547" x="9429750" y="4235450"/>
          <p14:tracePt t="147564" x="9429750" y="4203700"/>
          <p14:tracePt t="147567" x="9429750" y="4184650"/>
          <p14:tracePt t="147581" x="9410700" y="4165600"/>
          <p14:tracePt t="147597" x="9398000" y="4159250"/>
          <p14:tracePt t="147614" x="9372600" y="4159250"/>
          <p14:tracePt t="147631" x="9328150" y="4171950"/>
          <p14:tracePt t="147647" x="9302750" y="4203700"/>
          <p14:tracePt t="147663" x="9283700" y="4229100"/>
          <p14:tracePt t="147680" x="9277350" y="4241800"/>
          <p14:tracePt t="147758" x="9277350" y="4235450"/>
          <p14:tracePt t="147771" x="9277350" y="4229100"/>
          <p14:tracePt t="147785" x="9283700" y="4210050"/>
          <p14:tracePt t="147800" x="9283700" y="4203700"/>
          <p14:tracePt t="147941" x="0" y="0"/>
        </p14:tracePtLst>
        <p14:tracePtLst>
          <p14:tracePt t="149776" x="4222750" y="3619500"/>
          <p14:tracePt t="149790" x="4222750" y="3625850"/>
          <p14:tracePt t="149805" x="4222750" y="3657600"/>
          <p14:tracePt t="149817" x="4222750" y="3670300"/>
          <p14:tracePt t="149830" x="4235450" y="3733800"/>
          <p14:tracePt t="149846" x="4273550" y="3803650"/>
          <p14:tracePt t="149863" x="4330700" y="3873500"/>
          <p14:tracePt t="149880" x="4425950" y="3937000"/>
          <p14:tracePt t="149896" x="4572000" y="3994150"/>
          <p14:tracePt t="149913" x="4762500" y="4044950"/>
          <p14:tracePt t="149918" x="4870450" y="4064000"/>
          <p14:tracePt t="149930" x="5010150" y="4095750"/>
          <p14:tracePt t="149946" x="5403850" y="4165600"/>
          <p14:tracePt t="149950" x="5632450" y="4203700"/>
          <p14:tracePt t="149963" x="5886450" y="4241800"/>
          <p14:tracePt t="149979" x="6375400" y="4279900"/>
          <p14:tracePt t="149983" x="6565900" y="4279900"/>
          <p14:tracePt t="149996" x="6762750" y="4279900"/>
          <p14:tracePt t="150013" x="7162800" y="4279900"/>
          <p14:tracePt t="150030" x="7340600" y="4279900"/>
          <p14:tracePt t="150046" x="7448550" y="4279900"/>
          <p14:tracePt t="150063" x="7493000" y="4260850"/>
          <p14:tracePt t="150080" x="7518400" y="4241800"/>
          <p14:tracePt t="150096" x="7531100" y="4210050"/>
          <p14:tracePt t="150113" x="7531100" y="4178300"/>
          <p14:tracePt t="150129" x="7537450" y="4121150"/>
          <p14:tracePt t="150146" x="7537450" y="4032250"/>
          <p14:tracePt t="150150" x="7518400" y="3987800"/>
          <p14:tracePt t="150163" x="7505700" y="3943350"/>
          <p14:tracePt t="150179" x="7442200" y="3835400"/>
          <p14:tracePt t="150196" x="7340600" y="3727450"/>
          <p14:tracePt t="150199" x="7270750" y="3676650"/>
          <p14:tracePt t="150213" x="7092950" y="3587750"/>
          <p14:tracePt t="150230" x="6902450" y="3524250"/>
          <p14:tracePt t="150246" x="6705600" y="3492500"/>
          <p14:tracePt t="150263" x="6534150" y="3467100"/>
          <p14:tracePt t="150279" x="6388100" y="3467100"/>
          <p14:tracePt t="150296" x="6229350" y="3486150"/>
          <p14:tracePt t="150313" x="6102350" y="3549650"/>
          <p14:tracePt t="150329" x="5994400" y="3619500"/>
          <p14:tracePt t="150333" x="5956300" y="3657600"/>
          <p14:tracePt t="150346" x="5930900" y="3683000"/>
          <p14:tracePt t="150363" x="5892800" y="3746500"/>
          <p14:tracePt t="150366" x="5880100" y="3771900"/>
          <p14:tracePt t="150379" x="5873750" y="3797300"/>
          <p14:tracePt t="150396" x="5867400" y="3841750"/>
          <p14:tracePt t="150413" x="5873750" y="3917950"/>
          <p14:tracePt t="150429" x="5924550" y="3975100"/>
          <p14:tracePt t="150446" x="6007100" y="4032250"/>
          <p14:tracePt t="150463" x="6153150" y="4083050"/>
          <p14:tracePt t="150479" x="6324600" y="4114800"/>
          <p14:tracePt t="150496" x="6515100" y="4127500"/>
          <p14:tracePt t="150513" x="6718300" y="4127500"/>
          <p14:tracePt t="150530" x="6877050" y="4108450"/>
          <p14:tracePt t="150546" x="6972300" y="4070350"/>
          <p14:tracePt t="150563" x="7016750" y="4019550"/>
          <p14:tracePt t="150565" x="7029450" y="3994150"/>
          <p14:tracePt t="150579" x="7035800" y="3956050"/>
          <p14:tracePt t="150596" x="7035800" y="3886200"/>
          <p14:tracePt t="150613" x="6965950" y="3733800"/>
          <p14:tracePt t="150629" x="6845300" y="3638550"/>
          <p14:tracePt t="150646" x="6680200" y="3549650"/>
          <p14:tracePt t="150663" x="6477000" y="3492500"/>
          <p14:tracePt t="150679" x="6229350" y="3441700"/>
          <p14:tracePt t="150696" x="6000750" y="3422650"/>
          <p14:tracePt t="150712" x="5797550" y="3429000"/>
          <p14:tracePt t="150729" x="5645150" y="3460750"/>
          <p14:tracePt t="150746" x="5568950" y="3492500"/>
          <p14:tracePt t="150762" x="5518150" y="3530600"/>
          <p14:tracePt t="150779" x="5505450" y="3575050"/>
          <p14:tracePt t="150781" x="5505450" y="3587750"/>
          <p14:tracePt t="150796" x="5505450" y="3613150"/>
          <p14:tracePt t="150812" x="5537200" y="3714750"/>
          <p14:tracePt t="150829" x="5594350" y="3771900"/>
          <p14:tracePt t="150846" x="5708650" y="3829050"/>
          <p14:tracePt t="150862" x="5854700" y="3873500"/>
          <p14:tracePt t="150879" x="5981700" y="3886200"/>
          <p14:tracePt t="150896" x="6057900" y="3886200"/>
          <p14:tracePt t="150912" x="6108700" y="3879850"/>
          <p14:tracePt t="150929" x="6134100" y="3860800"/>
          <p14:tracePt t="150946" x="6146800" y="3829050"/>
          <p14:tracePt t="150962" x="6146800" y="3810000"/>
          <p14:tracePt t="150979" x="6146800" y="3778250"/>
          <p14:tracePt t="150983" x="6146800" y="3752850"/>
          <p14:tracePt t="150996" x="6127750" y="3733800"/>
          <p14:tracePt t="150996" x="0" y="0"/>
        </p14:tracePtLst>
        <p14:tracePtLst>
          <p14:tracePt t="151498" x="2006600" y="2774950"/>
          <p14:tracePt t="151512" x="2000250" y="2800350"/>
          <p14:tracePt t="151529" x="2012950" y="2844800"/>
          <p14:tracePt t="151545" x="2051050" y="2876550"/>
          <p14:tracePt t="151562" x="2139950" y="2927350"/>
          <p14:tracePt t="151579" x="2286000" y="2959100"/>
          <p14:tracePt t="151582" x="2362200" y="2978150"/>
          <p14:tracePt t="151595" x="2425700" y="2984500"/>
          <p14:tracePt t="151612" x="2578100" y="2990850"/>
          <p14:tracePt t="151629" x="2622550" y="2990850"/>
          <p14:tracePt t="151646" x="2647950" y="2978150"/>
          <p14:tracePt t="151662" x="2673350" y="2965450"/>
          <p14:tracePt t="151679" x="2705100" y="2940050"/>
          <p14:tracePt t="151696" x="2743200" y="2921000"/>
          <p14:tracePt t="151712" x="2787650" y="2901950"/>
          <p14:tracePt t="151729" x="2819400" y="2889250"/>
          <p14:tracePt t="151745" x="2819400" y="2882900"/>
          <p14:tracePt t="151839" x="2825750" y="2882900"/>
          <p14:tracePt t="151853" x="2844800" y="2889250"/>
          <p14:tracePt t="151870" x="2870200" y="2914650"/>
          <p14:tracePt t="151889" x="2933700" y="2946400"/>
          <p14:tracePt t="151901" x="3035300" y="2978150"/>
          <p14:tracePt t="151912" x="3079750" y="2997200"/>
          <p14:tracePt t="151929" x="3136900" y="3009900"/>
          <p14:tracePt t="151945" x="3149600" y="3009900"/>
          <p14:tracePt t="152039" x="3155950" y="3009900"/>
          <p14:tracePt t="152055" x="3155950" y="2997200"/>
          <p14:tracePt t="152071" x="3111500" y="2952750"/>
          <p14:tracePt t="152082" x="3073400" y="2927350"/>
          <p14:tracePt t="152095" x="2978150" y="2876550"/>
          <p14:tracePt t="152112" x="2901950" y="2851150"/>
          <p14:tracePt t="152129" x="2863850" y="2838450"/>
          <p14:tracePt t="152145" x="2857500" y="2838450"/>
          <p14:tracePt t="152182" x="2857500" y="2851150"/>
          <p14:tracePt t="152195" x="2863850" y="2876550"/>
          <p14:tracePt t="152212" x="2889250" y="2908300"/>
          <p14:tracePt t="152229" x="3009900" y="2978150"/>
          <p14:tracePt t="152245" x="3124200" y="3009900"/>
          <p14:tracePt t="152262" x="3213100" y="3016250"/>
          <p14:tracePt t="152279" x="3270250" y="3016250"/>
          <p14:tracePt t="152295" x="3302000" y="3009900"/>
          <p14:tracePt t="152312" x="3314700" y="3003550"/>
          <p14:tracePt t="152329" x="3314700" y="2997200"/>
          <p14:tracePt t="152559" x="3314700" y="2984500"/>
          <p14:tracePt t="152574" x="3289300" y="2952750"/>
          <p14:tracePt t="152583" x="3276600" y="2946400"/>
          <p14:tracePt t="152595" x="3257550" y="2933700"/>
          <p14:tracePt t="152599" x="3225800" y="2921000"/>
          <p14:tracePt t="152613" x="3162300" y="2895600"/>
          <p14:tracePt t="152629" x="3130550" y="2889250"/>
          <p14:tracePt t="152645" x="3111500" y="2889250"/>
          <p14:tracePt t="152662" x="3098800" y="2889250"/>
          <p14:tracePt t="152685" x="3092450" y="2889250"/>
          <p14:tracePt t="152695" x="3092450" y="2895600"/>
          <p14:tracePt t="152712" x="3092450" y="2914650"/>
          <p14:tracePt t="152729" x="3105150" y="2933700"/>
          <p14:tracePt t="152745" x="3130550" y="2952750"/>
          <p14:tracePt t="152762" x="3175000" y="2965450"/>
          <p14:tracePt t="152778" x="3200400" y="2971800"/>
          <p14:tracePt t="152795" x="3213100" y="2971800"/>
          <p14:tracePt t="152911" x="3219450" y="2971800"/>
          <p14:tracePt t="152926" x="3225800" y="2971800"/>
          <p14:tracePt t="152926" x="0" y="0"/>
        </p14:tracePtLst>
        <p14:tracePtLst>
          <p14:tracePt t="153538" x="6172200" y="3663950"/>
          <p14:tracePt t="153558" x="6153150" y="3676650"/>
          <p14:tracePt t="153572" x="6153150" y="3689350"/>
          <p14:tracePt t="153582" x="6146800" y="3727450"/>
          <p14:tracePt t="153596" x="6146800" y="3733800"/>
          <p14:tracePt t="153612" x="6146800" y="3759200"/>
          <p14:tracePt t="153629" x="6165850" y="3771900"/>
          <p14:tracePt t="153645" x="6184900" y="3778250"/>
          <p14:tracePt t="153661" x="6223000" y="3778250"/>
          <p14:tracePt t="153678" x="6280150" y="3778250"/>
          <p14:tracePt t="153695" x="6318250" y="3765550"/>
          <p14:tracePt t="153711" x="6337300" y="3752850"/>
          <p14:tracePt t="153728" x="6350000" y="3733800"/>
          <p14:tracePt t="153761" x="6350000" y="3721100"/>
          <p14:tracePt t="153778" x="6350000" y="3714750"/>
          <p14:tracePt t="153829" x="0" y="0"/>
        </p14:tracePtLst>
        <p14:tracePtLst>
          <p14:tracePt t="154136" x="5740400" y="4044950"/>
          <p14:tracePt t="154159" x="5734050" y="4051300"/>
          <p14:tracePt t="154177" x="5734050" y="4057650"/>
          <p14:tracePt t="154193" x="5734050" y="4070350"/>
          <p14:tracePt t="154205" x="5734050" y="4095750"/>
          <p14:tracePt t="154217" x="5734050" y="4114800"/>
          <p14:tracePt t="154228" x="5734050" y="4140200"/>
          <p14:tracePt t="154245" x="5765800" y="4184650"/>
          <p14:tracePt t="154261" x="5791200" y="4203700"/>
          <p14:tracePt t="154278" x="5842000" y="4210050"/>
          <p14:tracePt t="154295" x="5930900" y="4210050"/>
          <p14:tracePt t="154311" x="6007100" y="4178300"/>
          <p14:tracePt t="154328" x="6057900" y="4146550"/>
          <p14:tracePt t="154345" x="6076950" y="4121150"/>
          <p14:tracePt t="154361" x="6089650" y="4102100"/>
          <p14:tracePt t="154378" x="6089650" y="4095750"/>
          <p14:tracePt t="154395" x="6089650" y="4089400"/>
          <p14:tracePt t="154411" x="6089650" y="4083050"/>
          <p14:tracePt t="154428" x="6089650" y="4076700"/>
          <p14:tracePt t="154470" x="0" y="0"/>
        </p14:tracePtLst>
        <p14:tracePtLst>
          <p14:tracePt t="154795" x="6248400" y="3727450"/>
          <p14:tracePt t="154811" x="6242050" y="3746500"/>
          <p14:tracePt t="154815" x="6235700" y="3759200"/>
          <p14:tracePt t="154828" x="6235700" y="3771900"/>
          <p14:tracePt t="154845" x="6229350" y="3829050"/>
          <p14:tracePt t="154861" x="6229350" y="3848100"/>
          <p14:tracePt t="154878" x="6229350" y="3860800"/>
          <p14:tracePt t="154911" x="6235700" y="3860800"/>
          <p14:tracePt t="154928" x="6267450" y="3860800"/>
          <p14:tracePt t="154944" x="6286500" y="3854450"/>
          <p14:tracePt t="154961" x="6299200" y="3835400"/>
          <p14:tracePt t="154978" x="6305550" y="3829050"/>
          <p14:tracePt t="154978" x="0" y="0"/>
        </p14:tracePtLst>
        <p14:tracePtLst>
          <p14:tracePt t="155274" x="5886450" y="4083050"/>
          <p14:tracePt t="155287" x="5880100" y="4089400"/>
          <p14:tracePt t="155327" x="5880100" y="4102100"/>
          <p14:tracePt t="155337" x="5892800" y="4114800"/>
          <p14:tracePt t="155350" x="5937250" y="4140200"/>
          <p14:tracePt t="155361" x="5969000" y="4146550"/>
          <p14:tracePt t="155378" x="6057900" y="4159250"/>
          <p14:tracePt t="155394" x="6178550" y="4159250"/>
          <p14:tracePt t="155411" x="6311900" y="4159250"/>
          <p14:tracePt t="155428" x="6413500" y="4140200"/>
          <p14:tracePt t="155430" x="6438900" y="4133850"/>
          <p14:tracePt t="155444" x="6470650" y="4121150"/>
          <p14:tracePt t="155461" x="6483350" y="4102100"/>
          <p14:tracePt t="155478" x="6489700" y="4095750"/>
          <p14:tracePt t="155494" x="6489700" y="4083050"/>
          <p14:tracePt t="155511" x="6489700" y="4064000"/>
          <p14:tracePt t="155511" x="0" y="0"/>
        </p14:tracePtLst>
        <p14:tracePtLst>
          <p14:tracePt t="155873" x="6299200" y="3670300"/>
          <p14:tracePt t="155882" x="6292850" y="3670300"/>
          <p14:tracePt t="155894" x="6280150" y="3683000"/>
          <p14:tracePt t="155911" x="6267450" y="3702050"/>
          <p14:tracePt t="155929" x="6267450" y="3714750"/>
          <p14:tracePt t="155944" x="6254750" y="3746500"/>
          <p14:tracePt t="155961" x="6254750" y="3759200"/>
          <p14:tracePt t="155977" x="6254750" y="3771900"/>
          <p14:tracePt t="155994" x="6254750" y="3778250"/>
          <p14:tracePt t="156011" x="6254750" y="3784600"/>
          <p14:tracePt t="156027" x="6254750" y="3790950"/>
          <p14:tracePt t="156157" x="0" y="0"/>
        </p14:tracePtLst>
        <p14:tracePtLst>
          <p14:tracePt t="158992" x="984250" y="4559300"/>
          <p14:tracePt t="159047" x="990600" y="4559300"/>
          <p14:tracePt t="159057" x="1003300" y="4559300"/>
          <p14:tracePt t="159071" x="1060450" y="4559300"/>
          <p14:tracePt t="159084" x="1104900" y="4559300"/>
          <p14:tracePt t="159096" x="1219200" y="4559300"/>
          <p14:tracePt t="159109" x="1358900" y="4559300"/>
          <p14:tracePt t="159126" x="1517650" y="4559300"/>
          <p14:tracePt t="159143" x="1682750" y="4559300"/>
          <p14:tracePt t="159160" x="1809750" y="4559300"/>
          <p14:tracePt t="159176" x="1885950" y="4559300"/>
          <p14:tracePt t="159193" x="1936750" y="4546600"/>
          <p14:tracePt t="159210" x="1962150" y="4540250"/>
          <p14:tracePt t="159226" x="1993900" y="4533900"/>
          <p14:tracePt t="159230" x="2006600" y="4533900"/>
          <p14:tracePt t="159243" x="2025650" y="4527550"/>
          <p14:tracePt t="159260" x="2057400" y="4527550"/>
          <p14:tracePt t="159262" x="2070100" y="4527550"/>
          <p14:tracePt t="159277" x="2089150" y="4527550"/>
          <p14:tracePt t="159613" x="0" y="0"/>
        </p14:tracePtLst>
        <p14:tracePtLst>
          <p14:tracePt t="161278" x="2546350" y="4806950"/>
          <p14:tracePt t="161285" x="2559050" y="4819650"/>
          <p14:tracePt t="161293" x="2565400" y="4832350"/>
          <p14:tracePt t="161309" x="2597150" y="4851400"/>
          <p14:tracePt t="161325" x="2622550" y="4864100"/>
          <p14:tracePt t="161342" x="2641600" y="4864100"/>
          <p14:tracePt t="161359" x="2654300" y="4864100"/>
          <p14:tracePt t="161376" x="2673350" y="4864100"/>
          <p14:tracePt t="161393" x="2686050" y="4857750"/>
          <p14:tracePt t="161409" x="2698750" y="4832350"/>
          <p14:tracePt t="161425" x="2711450" y="4813300"/>
          <p14:tracePt t="161443" x="2717800" y="4794250"/>
          <p14:tracePt t="161445" x="2724150" y="4787900"/>
          <p14:tracePt t="161462" x="2724150" y="4781550"/>
          <p14:tracePt t="161501" x="0" y="0"/>
        </p14:tracePtLst>
        <p14:tracePtLst>
          <p14:tracePt t="161943" x="3448050" y="4794250"/>
          <p14:tracePt t="162030" x="0" y="0"/>
        </p14:tracePtLst>
        <p14:tracePtLst>
          <p14:tracePt t="162560" x="3384550" y="4730750"/>
          <p14:tracePt t="162573" x="3371850" y="4743450"/>
          <p14:tracePt t="162599" x="3371850" y="4768850"/>
          <p14:tracePt t="162609" x="3371850" y="4787900"/>
          <p14:tracePt t="162625" x="3378200" y="4819650"/>
          <p14:tracePt t="162642" x="3390900" y="4832350"/>
          <p14:tracePt t="162659" x="3416300" y="4845050"/>
          <p14:tracePt t="162661" x="3429000" y="4845050"/>
          <p14:tracePt t="162675" x="3441700" y="4845050"/>
          <p14:tracePt t="162692" x="3479800" y="4845050"/>
          <p14:tracePt t="162709" x="3505200" y="4845050"/>
          <p14:tracePt t="162725" x="3524250" y="4845050"/>
          <p14:tracePt t="162742" x="3536950" y="4832350"/>
          <p14:tracePt t="162759" x="3549650" y="4813300"/>
          <p14:tracePt t="162775" x="3556000" y="4794250"/>
          <p14:tracePt t="162792" x="3556000" y="4768850"/>
          <p14:tracePt t="162808" x="3549650" y="4749800"/>
          <p14:tracePt t="162825" x="3530600" y="4730750"/>
          <p14:tracePt t="162842" x="3511550" y="4724400"/>
          <p14:tracePt t="162858" x="3505200" y="4724400"/>
          <p14:tracePt t="162892" x="3498850" y="4730750"/>
          <p14:tracePt t="162908" x="3492500" y="4762500"/>
          <p14:tracePt t="162925" x="3492500" y="4768850"/>
          <p14:tracePt t="162942" x="3492500" y="4781550"/>
          <p14:tracePt t="162958" x="3492500" y="4787900"/>
          <p14:tracePt t="163014" x="3498850" y="4787900"/>
          <p14:tracePt t="163038" x="3498850" y="4775200"/>
          <p14:tracePt t="163054" x="3498850" y="4768850"/>
          <p14:tracePt t="163064" x="3498850" y="4762500"/>
          <p14:tracePt t="163076" x="3498850" y="4756150"/>
          <p14:tracePt t="163102" x="3492500" y="4756150"/>
          <p14:tracePt t="163113" x="3479800" y="4756150"/>
          <p14:tracePt t="163125" x="3473450" y="4781550"/>
          <p14:tracePt t="163142" x="3473450" y="4813300"/>
          <p14:tracePt t="163158" x="3473450" y="4826000"/>
          <p14:tracePt t="163175" x="3479800" y="4845050"/>
          <p14:tracePt t="163192" x="3498850" y="4845050"/>
          <p14:tracePt t="163208" x="3543300" y="4845050"/>
          <p14:tracePt t="163225" x="3581400" y="4845050"/>
          <p14:tracePt t="163242" x="3613150" y="4826000"/>
          <p14:tracePt t="163259" x="3619500" y="4794250"/>
          <p14:tracePt t="163275" x="3619500" y="4781550"/>
          <p14:tracePt t="163292" x="3619500" y="4768850"/>
          <p14:tracePt t="163308" x="3619500" y="4756150"/>
          <p14:tracePt t="163327" x="3606800" y="4756150"/>
          <p14:tracePt t="163342" x="3600450" y="4768850"/>
          <p14:tracePt t="163358" x="3594100" y="4787900"/>
          <p14:tracePt t="163375" x="3594100" y="4794250"/>
          <p14:tracePt t="163392" x="3594100" y="4800600"/>
          <p14:tracePt t="163431" x="3594100" y="4806950"/>
          <p14:tracePt t="163446" x="3600450" y="4800600"/>
          <p14:tracePt t="163459" x="3606800" y="4794250"/>
          <p14:tracePt t="163475" x="3606800" y="4781550"/>
          <p14:tracePt t="163492" x="3606800" y="4775200"/>
          <p14:tracePt t="163526" x="3606800" y="4768850"/>
          <p14:tracePt t="163542" x="3600450" y="4768850"/>
          <p14:tracePt t="163559" x="3600450" y="4781550"/>
          <p14:tracePt t="163569" x="3600450" y="4787900"/>
          <p14:tracePt t="163693" x="0" y="0"/>
        </p14:tracePtLst>
        <p14:tracePtLst>
          <p14:tracePt t="164184" x="1733550" y="4743450"/>
          <p14:tracePt t="164201" x="1720850" y="4743450"/>
          <p14:tracePt t="164228" x="1714500" y="4743450"/>
          <p14:tracePt t="164241" x="1714500" y="4749800"/>
          <p14:tracePt t="164258" x="1714500" y="4768850"/>
          <p14:tracePt t="164275" x="1727200" y="4806950"/>
          <p14:tracePt t="164277" x="1733550" y="4819650"/>
          <p14:tracePt t="164291" x="1752600" y="4832350"/>
          <p14:tracePt t="164308" x="1835150" y="4857750"/>
          <p14:tracePt t="164325" x="1987550" y="4883150"/>
          <p14:tracePt t="164341" x="2076450" y="4883150"/>
          <p14:tracePt t="164358" x="2114550" y="4864100"/>
          <p14:tracePt t="164375" x="2127250" y="4826000"/>
          <p14:tracePt t="164392" x="2127250" y="4787900"/>
          <p14:tracePt t="164408" x="2108200" y="4756150"/>
          <p14:tracePt t="164425" x="2089150" y="4743450"/>
          <p14:tracePt t="164441" x="2051050" y="4730750"/>
          <p14:tracePt t="164458" x="2032000" y="4730750"/>
          <p14:tracePt t="164461" x="2019300" y="4730750"/>
          <p14:tracePt t="164475" x="2000250" y="4730750"/>
          <p14:tracePt t="164492" x="1981200" y="4737100"/>
          <p14:tracePt t="164508" x="1981200" y="4743450"/>
          <p14:tracePt t="164525" x="1981200" y="4749800"/>
          <p14:tracePt t="164541" x="1981200" y="4762500"/>
          <p14:tracePt t="164558" x="1993900" y="4775200"/>
          <p14:tracePt t="164591" x="2000250" y="4775200"/>
          <p14:tracePt t="164686" x="2006600" y="4775200"/>
          <p14:tracePt t="164686" x="0" y="0"/>
        </p14:tracePtLst>
        <p14:tracePtLst>
          <p14:tracePt t="167088" x="1689100" y="4737100"/>
          <p14:tracePt t="167103" x="1682750" y="4737100"/>
          <p14:tracePt t="167115" x="1676400" y="4737100"/>
          <p14:tracePt t="167128" x="1670050" y="4749800"/>
          <p14:tracePt t="167141" x="1657350" y="4762500"/>
          <p14:tracePt t="167157" x="1657350" y="4775200"/>
          <p14:tracePt t="167174" x="1657350" y="4800600"/>
          <p14:tracePt t="167190" x="1689100" y="4826000"/>
          <p14:tracePt t="167207" x="1739900" y="4857750"/>
          <p14:tracePt t="167224" x="1828800" y="4883150"/>
          <p14:tracePt t="167240" x="1898650" y="4883150"/>
          <p14:tracePt t="167257" x="1943100" y="4883150"/>
          <p14:tracePt t="167274" x="1981200" y="4876800"/>
          <p14:tracePt t="167290" x="2000250" y="4845050"/>
          <p14:tracePt t="167307" x="2006600" y="4819650"/>
          <p14:tracePt t="167309" x="2006600" y="4800600"/>
          <p14:tracePt t="167324" x="2006600" y="4787900"/>
          <p14:tracePt t="167341" x="1993900" y="4737100"/>
          <p14:tracePt t="167357" x="1968500" y="4718050"/>
          <p14:tracePt t="167374" x="1955800" y="4711700"/>
          <p14:tracePt t="167390" x="1917700" y="4705350"/>
          <p14:tracePt t="167407" x="1898650" y="4705350"/>
          <p14:tracePt t="167424" x="1885950" y="4705350"/>
          <p14:tracePt t="167503" x="1879600" y="4705350"/>
          <p14:tracePt t="167518" x="1879600" y="4718050"/>
          <p14:tracePt t="167531" x="1885950" y="4730750"/>
          <p14:tracePt t="167546" x="1898650" y="4749800"/>
          <p14:tracePt t="167557" x="1911350" y="4768850"/>
          <p14:tracePt t="167574" x="1917700" y="4768850"/>
          <p14:tracePt t="167687" x="1917700" y="4775200"/>
          <p14:tracePt t="167698" x="1917700" y="4781550"/>
          <p14:tracePt t="167719" x="1917700" y="4787900"/>
          <p14:tracePt t="167733" x="1917700" y="4794250"/>
          <p14:tracePt t="167742" x="1917700" y="4800600"/>
          <p14:tracePt t="167758" x="1924050" y="4813300"/>
          <p14:tracePt t="167774" x="1943100" y="4826000"/>
          <p14:tracePt t="167790" x="1993900" y="4838700"/>
          <p14:tracePt t="167807" x="2032000" y="4838700"/>
          <p14:tracePt t="167823" x="2057400" y="4838700"/>
          <p14:tracePt t="167840" x="2070100" y="4838700"/>
          <p14:tracePt t="168125" x="0" y="0"/>
        </p14:tracePtLst>
        <p14:tracePtLst>
          <p14:tracePt t="168688" x="1720850" y="4737100"/>
          <p14:tracePt t="168734" x="1720850" y="4743450"/>
          <p14:tracePt t="168766" x="1720850" y="4749800"/>
          <p14:tracePt t="168855" x="1720850" y="4756150"/>
          <p14:tracePt t="168867" x="1720850" y="4762500"/>
          <p14:tracePt t="168880" x="1720850" y="4768850"/>
          <p14:tracePt t="168894" x="1720850" y="4787900"/>
          <p14:tracePt t="168906" x="1720850" y="4800600"/>
          <p14:tracePt t="168923" x="1739900" y="4826000"/>
          <p14:tracePt t="168926" x="1752600" y="4838700"/>
          <p14:tracePt t="168940" x="1771650" y="4857750"/>
          <p14:tracePt t="168957" x="1841500" y="4902200"/>
          <p14:tracePt t="168973" x="1898650" y="4921250"/>
          <p14:tracePt t="168990" x="1962150" y="4940300"/>
          <p14:tracePt t="169006" x="2000250" y="4940300"/>
          <p14:tracePt t="169023" x="2051050" y="4940300"/>
          <p14:tracePt t="169040" x="2082800" y="4921250"/>
          <p14:tracePt t="169056" x="2101850" y="4889500"/>
          <p14:tracePt t="169073" x="2114550" y="4864100"/>
          <p14:tracePt t="169090" x="2114550" y="4845050"/>
          <p14:tracePt t="169093" x="2114550" y="4819650"/>
          <p14:tracePt t="169106" x="2108200" y="4806950"/>
          <p14:tracePt t="169123" x="2089150" y="4781550"/>
          <p14:tracePt t="169125" x="2076450" y="4762500"/>
          <p14:tracePt t="169140" x="2057400" y="4743450"/>
          <p14:tracePt t="169157" x="1949450" y="4686300"/>
          <p14:tracePt t="169173" x="1866900" y="4654550"/>
          <p14:tracePt t="169190" x="1809750" y="4635500"/>
          <p14:tracePt t="169206" x="1771650" y="4629150"/>
          <p14:tracePt t="169223" x="1758950" y="4629150"/>
          <p14:tracePt t="169240" x="1746250" y="4629150"/>
          <p14:tracePt t="169256" x="1727200" y="4629150"/>
          <p14:tracePt t="169273" x="1714500" y="4641850"/>
          <p14:tracePt t="169290" x="1695450" y="4667250"/>
          <p14:tracePt t="169293" x="1689100" y="4679950"/>
          <p14:tracePt t="169306" x="1682750" y="4692650"/>
          <p14:tracePt t="169323" x="1682750" y="4718050"/>
          <p14:tracePt t="169325" x="1682750" y="4737100"/>
          <p14:tracePt t="169339" x="1682750" y="4762500"/>
          <p14:tracePt t="169357" x="1720850" y="4806950"/>
          <p14:tracePt t="169373" x="1752600" y="4845050"/>
          <p14:tracePt t="169390" x="1797050" y="4883150"/>
          <p14:tracePt t="169406" x="1847850" y="4914900"/>
          <p14:tracePt t="169423" x="1898650" y="4927600"/>
          <p14:tracePt t="169439" x="1930400" y="4933950"/>
          <p14:tracePt t="169456" x="1968500" y="4933950"/>
          <p14:tracePt t="169473" x="2006600" y="4921250"/>
          <p14:tracePt t="169490" x="2032000" y="4889500"/>
          <p14:tracePt t="169493" x="2044700" y="4870450"/>
          <p14:tracePt t="169506" x="2051050" y="4851400"/>
          <p14:tracePt t="169523" x="2051050" y="4819650"/>
          <p14:tracePt t="169525" x="2051050" y="4800600"/>
          <p14:tracePt t="169540" x="2051050" y="4775200"/>
          <p14:tracePt t="169557" x="2019300" y="4737100"/>
          <p14:tracePt t="169573" x="1981200" y="4718050"/>
          <p14:tracePt t="169590" x="1930400" y="4705350"/>
          <p14:tracePt t="169606" x="1879600" y="4705350"/>
          <p14:tracePt t="169623" x="1822450" y="4705350"/>
          <p14:tracePt t="169639" x="1771650" y="4711700"/>
          <p14:tracePt t="169656" x="1746250" y="4730750"/>
          <p14:tracePt t="169673" x="1739900" y="4743450"/>
          <p14:tracePt t="169689" x="1739900" y="4749800"/>
          <p14:tracePt t="169706" x="1739900" y="4756150"/>
          <p14:tracePt t="169723" x="1739900" y="4781550"/>
          <p14:tracePt t="169739" x="1771650" y="4800600"/>
          <p14:tracePt t="169756" x="1854200" y="4826000"/>
          <p14:tracePt t="169757" x="1898650" y="4832350"/>
          <p14:tracePt t="169773" x="1974850" y="4845050"/>
          <p14:tracePt t="169789" x="2012950" y="4845050"/>
          <p14:tracePt t="169806" x="2025650" y="4845050"/>
          <p14:tracePt t="169823" x="2032000" y="4845050"/>
          <p14:tracePt t="169839" x="2032000" y="4826000"/>
          <p14:tracePt t="169856" x="2032000" y="4781550"/>
          <p14:tracePt t="169873" x="2019300" y="4756150"/>
          <p14:tracePt t="169889" x="1987550" y="4730750"/>
          <p14:tracePt t="169906" x="1962150" y="4718050"/>
          <p14:tracePt t="169923" x="1943100" y="4718050"/>
          <p14:tracePt t="169925" x="1930400" y="4718050"/>
          <p14:tracePt t="169939" x="1911350" y="4718050"/>
          <p14:tracePt t="169956" x="1892300" y="4730750"/>
          <p14:tracePt t="169973" x="1866900" y="4762500"/>
          <p14:tracePt t="169989" x="1866900" y="4768850"/>
          <p14:tracePt t="170006" x="1866900" y="4787900"/>
          <p14:tracePt t="170023" x="1873250" y="4806950"/>
          <p14:tracePt t="170039" x="1892300" y="4819650"/>
          <p14:tracePt t="170056" x="1924050" y="4826000"/>
          <p14:tracePt t="170073" x="1949450" y="4826000"/>
          <p14:tracePt t="170089" x="1962150" y="4826000"/>
          <p14:tracePt t="170106" x="1981200" y="4826000"/>
          <p14:tracePt t="170123" x="1987550" y="4826000"/>
          <p14:tracePt t="170437" x="0" y="0"/>
        </p14:tracePtLst>
        <p14:tracePtLst>
          <p14:tracePt t="172087" x="908050" y="4445000"/>
          <p14:tracePt t="172143" x="901700" y="4445000"/>
          <p14:tracePt t="172154" x="895350" y="4445000"/>
          <p14:tracePt t="172165" x="876300" y="4451350"/>
          <p14:tracePt t="172176" x="850900" y="4464050"/>
          <p14:tracePt t="172189" x="768350" y="4502150"/>
          <p14:tracePt t="172205" x="673100" y="4546600"/>
          <p14:tracePt t="172222" x="590550" y="4584700"/>
          <p14:tracePt t="172239" x="533400" y="4616450"/>
          <p14:tracePt t="172255" x="501650" y="4641850"/>
          <p14:tracePt t="172272" x="482600" y="4679950"/>
          <p14:tracePt t="172289" x="469900" y="4737100"/>
          <p14:tracePt t="172305" x="469900" y="4794250"/>
          <p14:tracePt t="172322" x="469900" y="4857750"/>
          <p14:tracePt t="172339" x="469900" y="4933950"/>
          <p14:tracePt t="172341" x="476250" y="4978400"/>
          <p14:tracePt t="172355" x="488950" y="5022850"/>
          <p14:tracePt t="172372" x="501650" y="5124450"/>
          <p14:tracePt t="172389" x="539750" y="5308600"/>
          <p14:tracePt t="172405" x="558800" y="5422900"/>
          <p14:tracePt t="172422" x="577850" y="5518150"/>
          <p14:tracePt t="172439" x="596900" y="5632450"/>
          <p14:tracePt t="172455" x="609600" y="5740400"/>
          <p14:tracePt t="172472" x="635000" y="5842000"/>
          <p14:tracePt t="172488" x="647700" y="5905500"/>
          <p14:tracePt t="172505" x="660400" y="5975350"/>
          <p14:tracePt t="172522" x="685800" y="6026150"/>
          <p14:tracePt t="172538" x="698500" y="6064250"/>
          <p14:tracePt t="172555" x="704850" y="6076950"/>
          <p14:tracePt t="172599" x="711200" y="6089650"/>
          <p14:tracePt t="172614" x="717550" y="6102350"/>
          <p14:tracePt t="172626" x="723900" y="6102350"/>
          <p14:tracePt t="172639" x="730250" y="6121400"/>
          <p14:tracePt t="172655" x="742950" y="6127750"/>
          <p14:tracePt t="172672" x="755650" y="6140450"/>
          <p14:tracePt t="172705" x="768350" y="6140450"/>
          <p14:tracePt t="172845" x="774700" y="6140450"/>
          <p14:tracePt t="172854" x="781050" y="6146800"/>
          <p14:tracePt t="172862" x="793750" y="6146800"/>
          <p14:tracePt t="172871" x="825500" y="6153150"/>
          <p14:tracePt t="172888" x="933450" y="6178550"/>
          <p14:tracePt t="172905" x="1168400" y="6223000"/>
          <p14:tracePt t="172922" x="1670050" y="6318250"/>
          <p14:tracePt t="172938" x="2406650" y="6438900"/>
          <p14:tracePt t="172955" x="3276600" y="6591300"/>
          <p14:tracePt t="172957" x="3714750" y="6673850"/>
          <p14:tracePt t="172972" x="4178300" y="6737350"/>
          <p14:tracePt t="172988" x="5346700" y="6781800"/>
          <p14:tracePt t="173005" x="5949950" y="6781800"/>
          <p14:tracePt t="173022" x="6388100" y="6775450"/>
          <p14:tracePt t="173038" x="6604000" y="6743700"/>
          <p14:tracePt t="173055" x="6737350" y="6718300"/>
          <p14:tracePt t="173072" x="6826250" y="6686550"/>
          <p14:tracePt t="173089" x="6883400" y="6667500"/>
          <p14:tracePt t="173105" x="6908800" y="6648450"/>
          <p14:tracePt t="173122" x="6927850" y="6623050"/>
          <p14:tracePt t="173138" x="6940550" y="6553200"/>
          <p14:tracePt t="173142" x="6946900" y="6508750"/>
          <p14:tracePt t="173155" x="6959600" y="6451600"/>
          <p14:tracePt t="173172" x="6953250" y="6311900"/>
          <p14:tracePt t="173188" x="6915150" y="6089650"/>
          <p14:tracePt t="173205" x="6870700" y="5943600"/>
          <p14:tracePt t="173221" x="6832600" y="5822950"/>
          <p14:tracePt t="173238" x="6781800" y="5740400"/>
          <p14:tracePt t="173255" x="6750050" y="5664200"/>
          <p14:tracePt t="173272" x="6705600" y="5588000"/>
          <p14:tracePt t="173288" x="6635750" y="5511800"/>
          <p14:tracePt t="173305" x="6546850" y="5454650"/>
          <p14:tracePt t="173321" x="6413500" y="5384800"/>
          <p14:tracePt t="173338" x="6210300" y="5302250"/>
          <p14:tracePt t="173355" x="5867400" y="5213350"/>
          <p14:tracePt t="173358" x="5632450" y="5156200"/>
          <p14:tracePt t="173371" x="5359400" y="5105400"/>
          <p14:tracePt t="173389" x="4368800" y="4902200"/>
          <p14:tracePt t="173405" x="3625850" y="4749800"/>
          <p14:tracePt t="173421" x="2952750" y="4616450"/>
          <p14:tracePt t="173438" x="2343150" y="4502150"/>
          <p14:tracePt t="173455" x="1835150" y="4394200"/>
          <p14:tracePt t="173471" x="1447800" y="4362450"/>
          <p14:tracePt t="173488" x="1168400" y="4362450"/>
          <p14:tracePt t="173505" x="901700" y="4362450"/>
          <p14:tracePt t="173521" x="704850" y="4362450"/>
          <p14:tracePt t="173538" x="552450" y="4368800"/>
          <p14:tracePt t="173542" x="501650" y="4381500"/>
          <p14:tracePt t="173555" x="457200" y="4394200"/>
          <p14:tracePt t="173557" x="419100" y="4406900"/>
          <p14:tracePt t="173571" x="381000" y="4432300"/>
          <p14:tracePt t="173588" x="304800" y="4483100"/>
          <p14:tracePt t="173591" x="266700" y="4514850"/>
          <p14:tracePt t="173605" x="190500" y="4584700"/>
          <p14:tracePt t="173622" x="127000" y="4660900"/>
          <p14:tracePt t="173638" x="76200" y="4737100"/>
          <p14:tracePt t="173655" x="31750" y="4800600"/>
          <p14:tracePt t="173671" x="6350" y="4851400"/>
          <p14:tracePt t="173688" x="0" y="4902200"/>
          <p14:tracePt t="173705" x="0" y="4946650"/>
          <p14:tracePt t="173721" x="0" y="4984750"/>
          <p14:tracePt t="173738" x="0" y="5048250"/>
          <p14:tracePt t="173755" x="25400" y="5118100"/>
          <p14:tracePt t="173757" x="38100" y="5168900"/>
          <p14:tracePt t="173771" x="57150" y="5213350"/>
          <p14:tracePt t="173788" x="139700" y="5365750"/>
          <p14:tracePt t="173805" x="228600" y="5480050"/>
          <p14:tracePt t="173821" x="317500" y="5600700"/>
          <p14:tracePt t="173838" x="438150" y="5708650"/>
          <p14:tracePt t="173855" x="533400" y="5791200"/>
          <p14:tracePt t="173871" x="647700" y="5854700"/>
          <p14:tracePt t="173888" x="781050" y="5911850"/>
          <p14:tracePt t="173905" x="965200" y="5969000"/>
          <p14:tracePt t="173921" x="1257300" y="6026150"/>
          <p14:tracePt t="173938" x="1651000" y="6102350"/>
          <p14:tracePt t="173955" x="2051050" y="6172200"/>
          <p14:tracePt t="173959" x="2209800" y="6191250"/>
          <p14:tracePt t="173971" x="2374900" y="6216650"/>
          <p14:tracePt t="173988" x="2584450" y="6223000"/>
          <p14:tracePt t="173990" x="2692400" y="6223000"/>
          <p14:tracePt t="174005" x="2901950" y="6223000"/>
          <p14:tracePt t="174021" x="3143250" y="6223000"/>
          <p14:tracePt t="174038" x="3473450" y="6223000"/>
          <p14:tracePt t="174055" x="3905250" y="6223000"/>
          <p14:tracePt t="174071" x="4337050" y="6223000"/>
          <p14:tracePt t="174088" x="4743450" y="6197600"/>
          <p14:tracePt t="174105" x="5073650" y="6127750"/>
          <p14:tracePt t="174121" x="5327650" y="6070600"/>
          <p14:tracePt t="174138" x="5511800" y="6007100"/>
          <p14:tracePt t="174155" x="5657850" y="5956300"/>
          <p14:tracePt t="174158" x="5715000" y="5924550"/>
          <p14:tracePt t="174171" x="5784850" y="5892800"/>
          <p14:tracePt t="174188" x="5918200" y="5822950"/>
          <p14:tracePt t="174190" x="5975350" y="5791200"/>
          <p14:tracePt t="174205" x="6057900" y="5740400"/>
          <p14:tracePt t="174221" x="6115050" y="5689600"/>
          <p14:tracePt t="174238" x="6153150" y="5632450"/>
          <p14:tracePt t="174254" x="6165850" y="5581650"/>
          <p14:tracePt t="174271" x="6165850" y="5543550"/>
          <p14:tracePt t="174288" x="6165850" y="5486400"/>
          <p14:tracePt t="174304" x="6159500" y="5429250"/>
          <p14:tracePt t="174321" x="6134100" y="5378450"/>
          <p14:tracePt t="174338" x="6102350" y="5302250"/>
          <p14:tracePt t="174354" x="6045200" y="5238750"/>
          <p14:tracePt t="174371" x="5962650" y="5162550"/>
          <p14:tracePt t="174388" x="5848350" y="5086350"/>
          <p14:tracePt t="174390" x="5778500" y="5054600"/>
          <p14:tracePt t="174405" x="5607050" y="4984750"/>
          <p14:tracePt t="174421" x="5378450" y="4895850"/>
          <p14:tracePt t="174438" x="5054600" y="4806950"/>
          <p14:tracePt t="174455" x="4635500" y="4718050"/>
          <p14:tracePt t="174471" x="4152900" y="4629150"/>
          <p14:tracePt t="174488" x="3606800" y="4521200"/>
          <p14:tracePt t="174504" x="2990850" y="4394200"/>
          <p14:tracePt t="174522" x="2381250" y="4279900"/>
          <p14:tracePt t="174538" x="1866900" y="4222750"/>
          <p14:tracePt t="174554" x="1517650" y="4210050"/>
          <p14:tracePt t="174571" x="1250950" y="4210050"/>
          <p14:tracePt t="174574" x="1143000" y="4210050"/>
          <p14:tracePt t="174588" x="1047750" y="4210050"/>
          <p14:tracePt t="174605" x="825500" y="4222750"/>
          <p14:tracePt t="174621" x="692150" y="4248150"/>
          <p14:tracePt t="174638" x="565150" y="4273550"/>
          <p14:tracePt t="174654" x="463550" y="4311650"/>
          <p14:tracePt t="174671" x="393700" y="4356100"/>
          <p14:tracePt t="174688" x="355600" y="4400550"/>
          <p14:tracePt t="174704" x="311150" y="4464050"/>
          <p14:tracePt t="174721" x="266700" y="4565650"/>
          <p14:tracePt t="174738" x="209550" y="4679950"/>
          <p14:tracePt t="174754" x="152400" y="4794250"/>
          <p14:tracePt t="174757" x="139700" y="4845050"/>
          <p14:tracePt t="174771" x="120650" y="4889500"/>
          <p14:tracePt t="174788" x="114300" y="4965700"/>
          <p14:tracePt t="174791" x="114300" y="5022850"/>
          <p14:tracePt t="174805" x="139700" y="5099050"/>
          <p14:tracePt t="174821" x="165100" y="5156200"/>
          <p14:tracePt t="174838" x="196850" y="5181600"/>
          <p14:tracePt t="174854" x="254000" y="5207000"/>
          <p14:tracePt t="174871" x="355600" y="5245100"/>
          <p14:tracePt t="174888" x="508000" y="5283200"/>
          <p14:tracePt t="174904" x="679450" y="5314950"/>
          <p14:tracePt t="174921" x="819150" y="5340350"/>
          <p14:tracePt t="174938" x="876300" y="5353050"/>
          <p14:tracePt t="174954" x="889000" y="5353050"/>
          <p14:tracePt t="174981" x="895350" y="5353050"/>
          <p14:tracePt t="174999" x="901700" y="5353050"/>
          <p14:tracePt t="175007" x="908050" y="5353050"/>
          <p14:tracePt t="175021" x="927100" y="5353050"/>
          <p14:tracePt t="175022" x="0" y="0"/>
        </p14:tracePtLst>
        <p14:tracePtLst>
          <p14:tracePt t="175502" x="1727200" y="4425950"/>
          <p14:tracePt t="175511" x="1720850" y="4425950"/>
          <p14:tracePt t="175534" x="1708150" y="4425950"/>
          <p14:tracePt t="175550" x="1708150" y="4445000"/>
          <p14:tracePt t="175559" x="1708150" y="4457700"/>
          <p14:tracePt t="175571" x="1708150" y="4489450"/>
          <p14:tracePt t="175587" x="1714500" y="4533900"/>
          <p14:tracePt t="175604" x="1758950" y="4603750"/>
          <p14:tracePt t="175605" x="1797050" y="4622800"/>
          <p14:tracePt t="175620" x="1873250" y="4667250"/>
          <p14:tracePt t="175637" x="1930400" y="4679950"/>
          <p14:tracePt t="175654" x="1962150" y="4679950"/>
          <p14:tracePt t="175671" x="1993900" y="4673600"/>
          <p14:tracePt t="175687" x="2006600" y="4654550"/>
          <p14:tracePt t="175704" x="2006600" y="4629150"/>
          <p14:tracePt t="175721" x="2006600" y="4591050"/>
          <p14:tracePt t="175737" x="2006600" y="4559300"/>
          <p14:tracePt t="175754" x="2006600" y="4521200"/>
          <p14:tracePt t="175757" x="2000250" y="4514850"/>
          <p14:tracePt t="175771" x="1987550" y="4502150"/>
          <p14:tracePt t="175787" x="1968500" y="4476750"/>
          <p14:tracePt t="175790" x="1962150" y="4476750"/>
          <p14:tracePt t="175804" x="1943100" y="4464050"/>
          <p14:tracePt t="175821" x="1924050" y="4451350"/>
          <p14:tracePt t="175837" x="1917700" y="4445000"/>
          <p14:tracePt t="176054" x="0" y="0"/>
        </p14:tracePtLst>
        <p14:tracePtLst>
          <p14:tracePt t="176832" x="2755900" y="4768850"/>
          <p14:tracePt t="176855" x="2755900" y="4781550"/>
          <p14:tracePt t="176863" x="2768600" y="4787900"/>
          <p14:tracePt t="176871" x="2787650" y="4800600"/>
          <p14:tracePt t="176887" x="2857500" y="4838700"/>
          <p14:tracePt t="176904" x="2952750" y="4876800"/>
          <p14:tracePt t="176920" x="3060700" y="4889500"/>
          <p14:tracePt t="176921" x="0" y="0"/>
        </p14:tracePtLst>
        <p14:tracePtLst>
          <p14:tracePt t="177183" x="3600450" y="4826000"/>
          <p14:tracePt t="177255" x="3587750" y="4826000"/>
          <p14:tracePt t="177268" x="3581400" y="4826000"/>
          <p14:tracePt t="177281" x="3568700" y="4838700"/>
          <p14:tracePt t="177293" x="3562350" y="4845050"/>
          <p14:tracePt t="177341" x="0" y="0"/>
        </p14:tracePtLst>
        <p14:tracePtLst>
          <p14:tracePt t="179065" x="1670050" y="5429250"/>
          <p14:tracePt t="179079" x="1670050" y="5454650"/>
          <p14:tracePt t="179091" x="1670050" y="5473700"/>
          <p14:tracePt t="179103" x="1682750" y="5505450"/>
          <p14:tracePt t="179120" x="1727200" y="5537200"/>
          <p14:tracePt t="179136" x="1797050" y="5568950"/>
          <p14:tracePt t="179153" x="1885950" y="5581650"/>
          <p14:tracePt t="179170" x="1955800" y="5581650"/>
          <p14:tracePt t="179186" x="2019300" y="5581650"/>
          <p14:tracePt t="179191" x="2038350" y="5575300"/>
          <p14:tracePt t="179203" x="2057400" y="5568950"/>
          <p14:tracePt t="179220" x="2082800" y="5543550"/>
          <p14:tracePt t="179222" x="2089150" y="5530850"/>
          <p14:tracePt t="179236" x="2114550" y="5492750"/>
          <p14:tracePt t="179237" x="0" y="0"/>
        </p14:tracePtLst>
        <p14:tracePtLst>
          <p14:tracePt t="179671" x="3282950" y="5461000"/>
          <p14:tracePt t="179736" x="3282950" y="5467350"/>
          <p14:tracePt t="179751" x="3289300" y="5499100"/>
          <p14:tracePt t="179761" x="3302000" y="5524500"/>
          <p14:tracePt t="179771" x="3321050" y="5543550"/>
          <p14:tracePt t="179786" x="3371850" y="5575300"/>
          <p14:tracePt t="179803" x="3460750" y="5600700"/>
          <p14:tracePt t="179819" x="3543300" y="5607050"/>
          <p14:tracePt t="179821" x="3581400" y="5607050"/>
          <p14:tracePt t="179836" x="3625850" y="5607050"/>
          <p14:tracePt t="179853" x="3689350" y="5575300"/>
          <p14:tracePt t="179869" x="3702050" y="5562600"/>
          <p14:tracePt t="179886" x="3702050" y="5549900"/>
          <p14:tracePt t="179903" x="3702050" y="5543550"/>
          <p14:tracePt t="179919" x="3702050" y="5537200"/>
          <p14:tracePt t="179998" x="3702050" y="5530850"/>
          <p14:tracePt t="179999" x="0" y="0"/>
        </p14:tracePtLst>
        <p14:tracePtLst>
          <p14:tracePt t="180504" x="3219450" y="5740400"/>
          <p14:tracePt t="180536" x="3213100" y="5740400"/>
          <p14:tracePt t="180553" x="3213100" y="5753100"/>
          <p14:tracePt t="180570" x="3213100" y="5797550"/>
          <p14:tracePt t="180589" x="3238500" y="5835650"/>
          <p14:tracePt t="180592" x="3257550" y="5842000"/>
          <p14:tracePt t="180607" x="3302000" y="5861050"/>
          <p14:tracePt t="180620" x="3314700" y="5867400"/>
          <p14:tracePt t="180636" x="3346450" y="5867400"/>
          <p14:tracePt t="180640" x="3359150" y="5867400"/>
          <p14:tracePt t="180654" x="3378200" y="5854700"/>
          <p14:tracePt t="180669" x="3390900" y="5816600"/>
          <p14:tracePt t="180686" x="3390900" y="5797550"/>
          <p14:tracePt t="180702" x="3390900" y="5778500"/>
          <p14:tracePt t="180719" x="3390900" y="5765800"/>
          <p14:tracePt t="180752" x="3390900" y="5759450"/>
          <p14:tracePt t="180773" x="0" y="0"/>
        </p14:tracePtLst>
        <p14:tracePtLst>
          <p14:tracePt t="185567" x="3321050" y="4762500"/>
          <p14:tracePt t="185579" x="3314700" y="4762500"/>
          <p14:tracePt t="185597" x="3314700" y="4768850"/>
          <p14:tracePt t="185605" x="3314700" y="4775200"/>
          <p14:tracePt t="185617" x="3314700" y="4781550"/>
          <p14:tracePt t="185634" x="3327400" y="4813300"/>
          <p14:tracePt t="185651" x="3359150" y="4832350"/>
          <p14:tracePt t="185654" x="3384550" y="4845050"/>
          <p14:tracePt t="185667" x="3409950" y="4851400"/>
          <p14:tracePt t="185684" x="3505200" y="4870450"/>
          <p14:tracePt t="185700" x="3530600" y="4870450"/>
          <p14:tracePt t="185717" x="3562350" y="4870450"/>
          <p14:tracePt t="185734" x="3575050" y="4870450"/>
          <p14:tracePt t="185751" x="3581400" y="4851400"/>
          <p14:tracePt t="185767" x="3581400" y="4819650"/>
          <p14:tracePt t="185784" x="3581400" y="4775200"/>
          <p14:tracePt t="185800" x="3568700" y="4730750"/>
          <p14:tracePt t="185817" x="3543300" y="4692650"/>
          <p14:tracePt t="185834" x="3517900" y="4679950"/>
          <p14:tracePt t="185867" x="3505200" y="4679950"/>
          <p14:tracePt t="185884" x="3486150" y="4692650"/>
          <p14:tracePt t="185901" x="3473450" y="4711700"/>
          <p14:tracePt t="185917" x="3473450" y="4730750"/>
          <p14:tracePt t="185934" x="3473450" y="4749800"/>
          <p14:tracePt t="185951" x="3473450" y="4762500"/>
          <p14:tracePt t="185967" x="3473450" y="4768850"/>
          <p14:tracePt t="185984" x="3479800" y="4775200"/>
          <p14:tracePt t="186039" x="3486150" y="4775200"/>
          <p14:tracePt t="186055" x="3486150" y="4762500"/>
          <p14:tracePt t="186065" x="3486150" y="4749800"/>
          <p14:tracePt t="186075" x="3486150" y="4730750"/>
          <p14:tracePt t="186084" x="3479800" y="4718050"/>
          <p14:tracePt t="186101" x="3467100" y="4699000"/>
          <p14:tracePt t="186117" x="3460750" y="4699000"/>
          <p14:tracePt t="186134" x="3448050" y="4699000"/>
          <p14:tracePt t="186151" x="3422650" y="4705350"/>
          <p14:tracePt t="186167" x="3416300" y="4724400"/>
          <p14:tracePt t="186184" x="3416300" y="4730750"/>
          <p14:tracePt t="186201" x="3416300" y="4743450"/>
          <p14:tracePt t="186217" x="3416300" y="4756150"/>
          <p14:tracePt t="186234" x="3422650" y="4775200"/>
          <p14:tracePt t="186250" x="3448050" y="4794250"/>
          <p14:tracePt t="186267" x="3460750" y="4806950"/>
          <p14:tracePt t="186461" x="0" y="0"/>
        </p14:tracePtLst>
        <p14:tracePtLst>
          <p14:tracePt t="189055" x="3079750" y="5486400"/>
          <p14:tracePt t="189183" x="3079750" y="5492750"/>
          <p14:tracePt t="189194" x="3079750" y="5499100"/>
          <p14:tracePt t="189207" x="3098800" y="5511800"/>
          <p14:tracePt t="189216" x="3117850" y="5518150"/>
          <p14:tracePt t="189233" x="3175000" y="5530850"/>
          <p14:tracePt t="189249" x="3244850" y="5537200"/>
          <p14:tracePt t="189266" x="3308350" y="5537200"/>
          <p14:tracePt t="189283" x="3359150" y="5537200"/>
          <p14:tracePt t="189300" x="3390900" y="5537200"/>
          <p14:tracePt t="189302" x="3403600" y="5537200"/>
          <p14:tracePt t="189317" x="3429000" y="5530850"/>
          <p14:tracePt t="189349" x="3441700" y="5524500"/>
          <p14:tracePt t="189366" x="3448050" y="5518150"/>
          <p14:tracePt t="189383" x="3454400" y="5511800"/>
          <p14:tracePt t="189400" x="3454400" y="5505450"/>
          <p14:tracePt t="189416" x="3460750" y="5505450"/>
          <p14:tracePt t="189525" x="0" y="0"/>
        </p14:tracePtLst>
        <p14:tracePtLst>
          <p14:tracePt t="189903" x="3162300" y="5448300"/>
          <p14:tracePt t="189927" x="3155950" y="5448300"/>
          <p14:tracePt t="189939" x="3149600" y="5448300"/>
          <p14:tracePt t="189952" x="3143250" y="5454650"/>
          <p14:tracePt t="189966" x="3143250" y="5467350"/>
          <p14:tracePt t="189983" x="3143250" y="5486400"/>
          <p14:tracePt t="189999" x="3143250" y="5511800"/>
          <p14:tracePt t="190016" x="3149600" y="5537200"/>
          <p14:tracePt t="190033" x="3162300" y="5556250"/>
          <p14:tracePt t="190049" x="3194050" y="5562600"/>
          <p14:tracePt t="190066" x="3232150" y="5575300"/>
          <p14:tracePt t="190083" x="3263900" y="5575300"/>
          <p14:tracePt t="190085" x="3270250" y="5575300"/>
          <p14:tracePt t="190099" x="3282950" y="5575300"/>
          <p14:tracePt t="190116" x="3295650" y="5575300"/>
          <p14:tracePt t="190133" x="3308350" y="5556250"/>
          <p14:tracePt t="190149" x="3308350" y="5530850"/>
          <p14:tracePt t="190166" x="3308350" y="5505450"/>
          <p14:tracePt t="190183" x="3295650" y="5486400"/>
          <p14:tracePt t="190199" x="3282950" y="5467350"/>
          <p14:tracePt t="190233" x="3276600" y="5467350"/>
          <p14:tracePt t="190249" x="3270250" y="5467350"/>
          <p14:tracePt t="190477" x="0" y="0"/>
        </p14:tracePtLst>
        <p14:tracePtLst>
          <p14:tracePt t="191191" x="3403600" y="5448300"/>
          <p14:tracePt t="191263" x="3397250" y="5448300"/>
          <p14:tracePt t="191276" x="3397250" y="5461000"/>
          <p14:tracePt t="191289" x="3416300" y="5492750"/>
          <p14:tracePt t="191303" x="3441700" y="5524500"/>
          <p14:tracePt t="191318" x="3460750" y="5543550"/>
          <p14:tracePt t="191333" x="3473450" y="5556250"/>
          <p14:tracePt t="191366" x="3479800" y="5556250"/>
          <p14:tracePt t="192566" x="3479800" y="5524500"/>
          <p14:tracePt t="192576" x="3479800" y="5499100"/>
          <p14:tracePt t="192586" x="3479800" y="5486400"/>
          <p14:tracePt t="192599" x="3479800" y="5461000"/>
          <p14:tracePt t="192615" x="3473450" y="5454650"/>
          <p14:tracePt t="192632" x="3473450" y="5448300"/>
          <p14:tracePt t="192766" x="3473450" y="5454650"/>
          <p14:tracePt t="192776" x="3473450" y="5467350"/>
          <p14:tracePt t="192786" x="3479800" y="5480050"/>
          <p14:tracePt t="192798" x="3486150" y="5492750"/>
          <p14:tracePt t="193109" x="0" y="0"/>
        </p14:tracePtLst>
        <p14:tracePtLst>
          <p14:tracePt t="195951" x="3282950" y="5530850"/>
          <p14:tracePt t="196007" x="3302000" y="5530850"/>
          <p14:tracePt t="196019" x="3333750" y="5537200"/>
          <p14:tracePt t="196031" x="3441700" y="5556250"/>
          <p14:tracePt t="196047" x="3562350" y="5556250"/>
          <p14:tracePt t="196064" x="3670300" y="5556250"/>
          <p14:tracePt t="196081" x="3708400" y="5543550"/>
          <p14:tracePt t="196097" x="3727450" y="5518150"/>
          <p14:tracePt t="196114" x="3740150" y="5492750"/>
          <p14:tracePt t="196130" x="3740150" y="5480050"/>
          <p14:tracePt t="196133" x="3740150" y="5461000"/>
          <p14:tracePt t="196147" x="3727450" y="5441950"/>
          <p14:tracePt t="196164" x="3708400" y="5422900"/>
          <p14:tracePt t="196166" x="3689350" y="5416550"/>
          <p14:tracePt t="196181" x="3619500" y="5403850"/>
          <p14:tracePt t="196197" x="3536950" y="5403850"/>
          <p14:tracePt t="196214" x="3448050" y="5403850"/>
          <p14:tracePt t="196230" x="3390900" y="5403850"/>
          <p14:tracePt t="196247" x="3365500" y="5416550"/>
          <p14:tracePt t="196264" x="3352800" y="5422900"/>
          <p14:tracePt t="196297" x="3352800" y="5429250"/>
          <p14:tracePt t="196405" x="0" y="0"/>
        </p14:tracePtLst>
        <p14:tracePtLst>
          <p14:tracePt t="198007" x="2901950" y="5746750"/>
          <p14:tracePt t="198031" x="2895600" y="5746750"/>
          <p14:tracePt t="198041" x="2889250" y="5746750"/>
          <p14:tracePt t="198055" x="2889250" y="5759450"/>
          <p14:tracePt t="198066" x="2889250" y="5772150"/>
          <p14:tracePt t="198080" x="2889250" y="5803900"/>
          <p14:tracePt t="198097" x="2889250" y="5854700"/>
          <p14:tracePt t="198102" x="2889250" y="5892800"/>
          <p14:tracePt t="198113" x="2895600" y="5918200"/>
          <p14:tracePt t="198130" x="2908300" y="5962650"/>
          <p14:tracePt t="198134" x="2921000" y="5969000"/>
          <p14:tracePt t="198150" x="2940050" y="5988050"/>
          <p14:tracePt t="198163" x="2946400" y="5994400"/>
          <p14:tracePt t="198180" x="2971800" y="6007100"/>
          <p14:tracePt t="198182" x="2978150" y="6007100"/>
          <p14:tracePt t="198197" x="3009900" y="6007100"/>
          <p14:tracePt t="198213" x="3028950" y="6007100"/>
          <p14:tracePt t="198230" x="3060700" y="6000750"/>
          <p14:tracePt t="198246" x="3086100" y="5975350"/>
          <p14:tracePt t="198263" x="3098800" y="5949950"/>
          <p14:tracePt t="198280" x="3111500" y="5924550"/>
          <p14:tracePt t="198296" x="3117850" y="5905500"/>
          <p14:tracePt t="198313" x="3124200" y="5880100"/>
          <p14:tracePt t="198330" x="3124200" y="5861050"/>
          <p14:tracePt t="198346" x="3124200" y="5835650"/>
          <p14:tracePt t="198351" x="3117850" y="5822950"/>
          <p14:tracePt t="198380" x="3105150" y="5803900"/>
          <p14:tracePt t="198397" x="3073400" y="5791200"/>
          <p14:tracePt t="198413" x="3048000" y="5778500"/>
          <p14:tracePt t="198430" x="3016250" y="5778500"/>
          <p14:tracePt t="198446" x="2978150" y="5778500"/>
          <p14:tracePt t="198463" x="2940050" y="5778500"/>
          <p14:tracePt t="198480" x="2914650" y="5784850"/>
          <p14:tracePt t="198496" x="2908300" y="5791200"/>
          <p14:tracePt t="198513" x="2908300" y="5797550"/>
          <p14:tracePt t="198530" x="2908300" y="5803900"/>
          <p14:tracePt t="198546" x="2908300" y="5816600"/>
          <p14:tracePt t="198563" x="2908300" y="5829300"/>
          <p14:tracePt t="198580" x="2908300" y="5835650"/>
          <p14:tracePt t="198596" x="2921000" y="5842000"/>
          <p14:tracePt t="198613" x="2933700" y="5848350"/>
          <p14:tracePt t="198630" x="2946400" y="5854700"/>
          <p14:tracePt t="198909" x="0" y="0"/>
        </p14:tracePtLst>
        <p14:tracePtLst>
          <p14:tracePt t="199457" x="3314700" y="4705350"/>
          <p14:tracePt t="199468" x="3308350" y="4718050"/>
          <p14:tracePt t="199480" x="3295650" y="4756150"/>
          <p14:tracePt t="199496" x="3282950" y="4806950"/>
          <p14:tracePt t="199513" x="3282950" y="4845050"/>
          <p14:tracePt t="199529" x="3289300" y="4895850"/>
          <p14:tracePt t="199546" x="3321050" y="4927600"/>
          <p14:tracePt t="199563" x="3352800" y="4946650"/>
          <p14:tracePt t="199565" x="3378200" y="4953000"/>
          <p14:tracePt t="199579" x="3403600" y="4959350"/>
          <p14:tracePt t="199581" x="3429000" y="4959350"/>
          <p14:tracePt t="199596" x="3454400" y="4959350"/>
          <p14:tracePt t="199599" x="3473450" y="4959350"/>
          <p14:tracePt t="199613" x="3517900" y="4953000"/>
          <p14:tracePt t="199629" x="3530600" y="4933950"/>
          <p14:tracePt t="199646" x="3536950" y="4908550"/>
          <p14:tracePt t="199663" x="3536950" y="4870450"/>
          <p14:tracePt t="199680" x="3517900" y="4832350"/>
          <p14:tracePt t="199696" x="3492500" y="4813300"/>
          <p14:tracePt t="199713" x="3454400" y="4787900"/>
          <p14:tracePt t="199729" x="3409950" y="4775200"/>
          <p14:tracePt t="199733" x="3397250" y="4775200"/>
          <p14:tracePt t="199746" x="3365500" y="4768850"/>
          <p14:tracePt t="199763" x="3333750" y="4768850"/>
          <p14:tracePt t="199765" x="3327400" y="4768850"/>
          <p14:tracePt t="199779" x="3308350" y="4768850"/>
          <p14:tracePt t="199796" x="3295650" y="4787900"/>
          <p14:tracePt t="199799" x="3295650" y="4794250"/>
          <p14:tracePt t="199813" x="3295650" y="4832350"/>
          <p14:tracePt t="199829" x="3314700" y="4851400"/>
          <p14:tracePt t="199846" x="3340100" y="4864100"/>
          <p14:tracePt t="199863" x="3371850" y="4870450"/>
          <p14:tracePt t="199879" x="3403600" y="4870450"/>
          <p14:tracePt t="199896" x="3435350" y="4864100"/>
          <p14:tracePt t="199913" x="3435350" y="4851400"/>
          <p14:tracePt t="199929" x="3441700" y="4813300"/>
          <p14:tracePt t="199946" x="3435350" y="4768850"/>
          <p14:tracePt t="199963" x="3422650" y="4743450"/>
          <p14:tracePt t="199965" x="3409950" y="4730750"/>
          <p14:tracePt t="199979" x="3397250" y="4718050"/>
          <p14:tracePt t="199996" x="3378200" y="4711700"/>
          <p14:tracePt t="200013" x="3352800" y="4711700"/>
          <p14:tracePt t="200029" x="3321050" y="4724400"/>
          <p14:tracePt t="200046" x="3295650" y="4768850"/>
          <p14:tracePt t="200062" x="3289300" y="4813300"/>
          <p14:tracePt t="200079" x="3289300" y="4845050"/>
          <p14:tracePt t="200096" x="3302000" y="4876800"/>
          <p14:tracePt t="200112" x="3352800" y="4895850"/>
          <p14:tracePt t="200129" x="3441700" y="4908550"/>
          <p14:tracePt t="200146" x="3536950" y="4908550"/>
          <p14:tracePt t="200163" x="3619500" y="4883150"/>
          <p14:tracePt t="200165" x="3638550" y="4870450"/>
          <p14:tracePt t="200179" x="3651250" y="4857750"/>
          <p14:tracePt t="200196" x="3663950" y="4813300"/>
          <p14:tracePt t="200213" x="3644900" y="4743450"/>
          <p14:tracePt t="200229" x="3606800" y="4699000"/>
          <p14:tracePt t="200246" x="3556000" y="4673600"/>
          <p14:tracePt t="200262" x="3492500" y="4654550"/>
          <p14:tracePt t="200279" x="3435350" y="4648200"/>
          <p14:tracePt t="200296" x="3378200" y="4654550"/>
          <p14:tracePt t="200312" x="3333750" y="4692650"/>
          <p14:tracePt t="200329" x="3314700" y="4730750"/>
          <p14:tracePt t="200345" x="3308350" y="4756150"/>
          <p14:tracePt t="200362" x="3314700" y="4800600"/>
          <p14:tracePt t="200379" x="3327400" y="4819650"/>
          <p14:tracePt t="200396" x="3384550" y="4845050"/>
          <p14:tracePt t="200412" x="3536950" y="4889500"/>
          <p14:tracePt t="200429" x="3638550" y="4902200"/>
          <p14:tracePt t="200446" x="3702050" y="4902200"/>
          <p14:tracePt t="200463" x="3733800" y="4895850"/>
          <p14:tracePt t="200479" x="3740150" y="4876800"/>
          <p14:tracePt t="200496" x="3740150" y="4838700"/>
          <p14:tracePt t="200512" x="3727450" y="4800600"/>
          <p14:tracePt t="200529" x="3676650" y="4762500"/>
          <p14:tracePt t="200546" x="3606800" y="4724400"/>
          <p14:tracePt t="200549" x="3562350" y="4711700"/>
          <p14:tracePt t="200562" x="3517900" y="4705350"/>
          <p14:tracePt t="200579" x="3409950" y="4686300"/>
          <p14:tracePt t="200581" x="3371850" y="4686300"/>
          <p14:tracePt t="200595" x="3340100" y="4686300"/>
          <p14:tracePt t="200613" x="3282950" y="4718050"/>
          <p14:tracePt t="200629" x="3276600" y="4743450"/>
          <p14:tracePt t="200646" x="3276600" y="4768850"/>
          <p14:tracePt t="200662" x="3282950" y="4800600"/>
          <p14:tracePt t="200679" x="3295650" y="4813300"/>
          <p14:tracePt t="200696" x="3359150" y="4832350"/>
          <p14:tracePt t="200712" x="3467100" y="4851400"/>
          <p14:tracePt t="200729" x="3530600" y="4851400"/>
          <p14:tracePt t="200745" x="3575050" y="4845050"/>
          <p14:tracePt t="200762" x="3587750" y="4819650"/>
          <p14:tracePt t="200765" x="3587750" y="4813300"/>
          <p14:tracePt t="200779" x="3587750" y="4787900"/>
          <p14:tracePt t="200781" x="3587750" y="4775200"/>
          <p14:tracePt t="200796" x="3575050" y="4749800"/>
          <p14:tracePt t="200813" x="3549650" y="4724400"/>
          <p14:tracePt t="200829" x="3517900" y="4711700"/>
          <p14:tracePt t="200845" x="3505200" y="4711700"/>
          <p14:tracePt t="200862" x="3479800" y="4711700"/>
          <p14:tracePt t="200879" x="3454400" y="4737100"/>
          <p14:tracePt t="200895" x="3448050" y="4762500"/>
          <p14:tracePt t="200912" x="3448050" y="4787900"/>
          <p14:tracePt t="200929" x="3454400" y="4819650"/>
          <p14:tracePt t="200945" x="3467100" y="4832350"/>
          <p14:tracePt t="200979" x="3479800" y="4832350"/>
          <p14:tracePt t="200996" x="3492500" y="4832350"/>
          <p14:tracePt t="200999" x="3492500" y="4826000"/>
          <p14:tracePt t="201013" x="3492500" y="4794250"/>
          <p14:tracePt t="201029" x="3492500" y="4749800"/>
          <p14:tracePt t="201045" x="3467100" y="4724400"/>
          <p14:tracePt t="201062" x="3448050" y="4705350"/>
          <p14:tracePt t="201079" x="3429000" y="4699000"/>
          <p14:tracePt t="201096" x="3409950" y="4705350"/>
          <p14:tracePt t="201112" x="3390900" y="4737100"/>
          <p14:tracePt t="201129" x="3378200" y="4787900"/>
          <p14:tracePt t="201145" x="3378200" y="4838700"/>
          <p14:tracePt t="201162" x="3384550" y="4876800"/>
          <p14:tracePt t="201165" x="3390900" y="4889500"/>
          <p14:tracePt t="201179" x="3403600" y="4902200"/>
          <p14:tracePt t="201183" x="3422650" y="4908550"/>
          <p14:tracePt t="201196" x="3429000" y="4908550"/>
          <p14:tracePt t="201213" x="3460750" y="4908550"/>
          <p14:tracePt t="201229" x="3473450" y="4889500"/>
          <p14:tracePt t="201245" x="3479800" y="4864100"/>
          <p14:tracePt t="201262" x="3479800" y="4838700"/>
          <p14:tracePt t="201279" x="3473450" y="4813300"/>
          <p14:tracePt t="201295" x="3460750" y="4800600"/>
          <p14:tracePt t="201312" x="3460750" y="4794250"/>
          <p14:tracePt t="201375" x="3454400" y="4794250"/>
          <p14:tracePt t="201390" x="3454400" y="4800600"/>
          <p14:tracePt t="201399" x="3454400" y="4806950"/>
          <p14:tracePt t="201413" x="3467100" y="4819650"/>
          <p14:tracePt t="201429" x="3479800" y="4819650"/>
          <p14:tracePt t="201445" x="3498850" y="4819650"/>
          <p14:tracePt t="201479" x="3498850" y="4800600"/>
          <p14:tracePt t="201495" x="3498850" y="4768850"/>
          <p14:tracePt t="201512" x="3492500" y="4756150"/>
          <p14:tracePt t="201529" x="3473450" y="4743450"/>
          <p14:tracePt t="201545" x="3454400" y="4743450"/>
          <p14:tracePt t="201562" x="3429000" y="4743450"/>
          <p14:tracePt t="201579" x="3409950" y="4768850"/>
          <p14:tracePt t="201583" x="3403600" y="4787900"/>
          <p14:tracePt t="201595" x="3403600" y="4800600"/>
          <p14:tracePt t="201612" x="3403600" y="4819650"/>
          <p14:tracePt t="201615" x="3403600" y="4832350"/>
          <p14:tracePt t="201629" x="3416300" y="4857750"/>
          <p14:tracePt t="201645" x="3454400" y="4870450"/>
          <p14:tracePt t="201662" x="3492500" y="4876800"/>
          <p14:tracePt t="201679" x="3517900" y="4876800"/>
          <p14:tracePt t="201695" x="3536950" y="4857750"/>
          <p14:tracePt t="201712" x="3536950" y="4832350"/>
          <p14:tracePt t="201729" x="3530600" y="4787900"/>
          <p14:tracePt t="201745" x="3505200" y="4762500"/>
          <p14:tracePt t="201762" x="3492500" y="4743450"/>
          <p14:tracePt t="201779" x="3486150" y="4737100"/>
          <p14:tracePt t="201799" x="3479800" y="4737100"/>
          <p14:tracePt t="201812" x="3467100" y="4743450"/>
          <p14:tracePt t="201829" x="3454400" y="4787900"/>
          <p14:tracePt t="201845" x="3454400" y="4832350"/>
          <p14:tracePt t="201862" x="3467100" y="4845050"/>
          <p14:tracePt t="201879" x="3473450" y="4851400"/>
          <p14:tracePt t="201895" x="3479800" y="4857750"/>
          <p14:tracePt t="201928" x="3486150" y="4857750"/>
          <p14:tracePt t="201945" x="3486150" y="4845050"/>
          <p14:tracePt t="201962" x="3486150" y="4806950"/>
          <p14:tracePt t="201978" x="3479800" y="4781550"/>
          <p14:tracePt t="201995" x="3467100" y="4775200"/>
          <p14:tracePt t="202012" x="3460750" y="4762500"/>
          <p14:tracePt t="202030" x="3454400" y="4762500"/>
          <p14:tracePt t="202046" x="3448050" y="4762500"/>
          <p14:tracePt t="202062" x="3448050" y="4775200"/>
          <p14:tracePt t="202079" x="3448050" y="4800600"/>
          <p14:tracePt t="202095" x="3454400" y="4806950"/>
          <p14:tracePt t="202112" x="3460750" y="4806950"/>
          <p14:tracePt t="202145" x="3473450" y="4806950"/>
          <p14:tracePt t="202162" x="3479800" y="4806950"/>
          <p14:tracePt t="202183" x="3479800" y="4800600"/>
          <p14:tracePt t="202195" x="3479800" y="4794250"/>
          <p14:tracePt t="202212" x="3479800" y="4775200"/>
          <p14:tracePt t="202228" x="3479800" y="4762500"/>
          <p14:tracePt t="202278" x="3473450" y="4762500"/>
          <p14:tracePt t="202294" x="3473450" y="4768850"/>
          <p14:tracePt t="202302" x="3473450" y="4781550"/>
          <p14:tracePt t="202312" x="3473450" y="4794250"/>
          <p14:tracePt t="202328" x="3473450" y="4813300"/>
          <p14:tracePt t="202345" x="3473450" y="4826000"/>
          <p14:tracePt t="202349" x="3479800" y="4832350"/>
          <p14:tracePt t="202362" x="3486150" y="4832350"/>
          <p14:tracePt t="202395" x="3492500" y="4832350"/>
          <p14:tracePt t="202412" x="3492500" y="4806950"/>
          <p14:tracePt t="202429" x="3492500" y="4768850"/>
          <p14:tracePt t="202445" x="3479800" y="4756150"/>
          <p14:tracePt t="202462" x="3473450" y="4749800"/>
          <p14:tracePt t="202510" x="3460750" y="4749800"/>
          <p14:tracePt t="202518" x="3454400" y="4762500"/>
          <p14:tracePt t="202528" x="3448050" y="4775200"/>
          <p14:tracePt t="202545" x="3448050" y="4781550"/>
          <p14:tracePt t="202562" x="3448050" y="4787900"/>
          <p14:tracePt t="202578" x="3448050" y="4794250"/>
          <p14:tracePt t="202595" x="3448050" y="4800600"/>
          <p14:tracePt t="202637" x="0" y="0"/>
        </p14:tracePtLst>
        <p14:tracePtLst>
          <p14:tracePt t="203202" x="3257550" y="5657850"/>
          <p14:tracePt t="203218" x="3232150" y="5670550"/>
          <p14:tracePt t="203231" x="3206750" y="5689600"/>
          <p14:tracePt t="203246" x="3200400" y="5715000"/>
          <p14:tracePt t="203261" x="3187700" y="5746750"/>
          <p14:tracePt t="203278" x="3187700" y="5759450"/>
          <p14:tracePt t="203295" x="3187700" y="5778500"/>
          <p14:tracePt t="203312" x="3187700" y="5797550"/>
          <p14:tracePt t="203328" x="3187700" y="5816600"/>
          <p14:tracePt t="203345" x="3200400" y="5829300"/>
          <p14:tracePt t="203361" x="3206750" y="5842000"/>
          <p14:tracePt t="203405" x="3219450" y="5835650"/>
          <p14:tracePt t="203414" x="3225800" y="5829300"/>
          <p14:tracePt t="203428" x="3232150" y="5810250"/>
          <p14:tracePt t="203445" x="3232150" y="5765800"/>
          <p14:tracePt t="203461" x="3232150" y="5746750"/>
          <p14:tracePt t="203478" x="3232150" y="5740400"/>
          <p14:tracePt t="203598" x="0" y="0"/>
        </p14:tracePtLst>
        <p14:tracePtLst>
          <p14:tracePt t="204080" x="3016250" y="5905500"/>
          <p14:tracePt t="204169" x="3048000" y="5905500"/>
          <p14:tracePt t="204188" x="3168650" y="5905500"/>
          <p14:tracePt t="204206" x="3409950" y="5905500"/>
          <p14:tracePt t="204216" x="3473450" y="5905500"/>
          <p14:tracePt t="204228" x="3524250" y="5905500"/>
          <p14:tracePt t="204245" x="3594100" y="5905500"/>
          <p14:tracePt t="204261" x="3613150" y="5905500"/>
          <p14:tracePt t="204278" x="3644900" y="5905500"/>
          <p14:tracePt t="204295" x="3683000" y="5905500"/>
          <p14:tracePt t="204311" x="3702050" y="5905500"/>
          <p14:tracePt t="204328" x="3714750" y="5905500"/>
          <p14:tracePt t="204597" x="0" y="0"/>
        </p14:tracePtLst>
        <p14:tracePtLst>
          <p14:tracePt t="207023" x="3333750" y="5391150"/>
          <p14:tracePt t="207034" x="3327400" y="5397500"/>
          <p14:tracePt t="207047" x="3321050" y="5416550"/>
          <p14:tracePt t="207061" x="3321050" y="5448300"/>
          <p14:tracePt t="207077" x="3321050" y="5486400"/>
          <p14:tracePt t="207093" x="3346450" y="5543550"/>
          <p14:tracePt t="207110" x="3390900" y="5600700"/>
          <p14:tracePt t="207127" x="3460750" y="5645150"/>
          <p14:tracePt t="207143" x="3549650" y="5657850"/>
          <p14:tracePt t="207160" x="3613150" y="5657850"/>
          <p14:tracePt t="207177" x="3670300" y="5651500"/>
          <p14:tracePt t="207194" x="3695700" y="5632450"/>
          <p14:tracePt t="207210" x="3702050" y="5600700"/>
          <p14:tracePt t="207227" x="3702050" y="5581650"/>
          <p14:tracePt t="207243" x="3702050" y="5543550"/>
          <p14:tracePt t="207261" x="3663950" y="5492750"/>
          <p14:tracePt t="207277" x="3600450" y="5467350"/>
          <p14:tracePt t="207293" x="3530600" y="5448300"/>
          <p14:tracePt t="207310" x="3498850" y="5441950"/>
          <p14:tracePt t="207327" x="3460750" y="5441950"/>
          <p14:tracePt t="207343" x="3441700" y="5448300"/>
          <p14:tracePt t="207360" x="3435350" y="5467350"/>
          <p14:tracePt t="207377" x="3435350" y="5486400"/>
          <p14:tracePt t="207393" x="3441700" y="5511800"/>
          <p14:tracePt t="207410" x="3460750" y="5537200"/>
          <p14:tracePt t="207414" x="3479800" y="5549900"/>
          <p14:tracePt t="207427" x="3505200" y="5556250"/>
          <p14:tracePt t="207443" x="3543300" y="5562600"/>
          <p14:tracePt t="207460" x="3549650" y="5562600"/>
          <p14:tracePt t="207477" x="3568700" y="5562600"/>
          <p14:tracePt t="207493" x="3568700" y="5537200"/>
          <p14:tracePt t="207510" x="3562350" y="5492750"/>
          <p14:tracePt t="207527" x="3536950" y="5467350"/>
          <p14:tracePt t="207543" x="3505200" y="5441950"/>
          <p14:tracePt t="207560" x="3467100" y="5429250"/>
          <p14:tracePt t="207577" x="3454400" y="5422900"/>
          <p14:tracePt t="207593" x="3441700" y="5422900"/>
          <p14:tracePt t="207610" x="3429000" y="5422900"/>
          <p14:tracePt t="207627" x="3429000" y="5429250"/>
          <p14:tracePt t="207644" x="3429000" y="5448300"/>
          <p14:tracePt t="207646" x="3429000" y="5461000"/>
          <p14:tracePt t="207660" x="3441700" y="5473700"/>
          <p14:tracePt t="207677" x="3492500" y="5492750"/>
          <p14:tracePt t="207693" x="3543300" y="5492750"/>
          <p14:tracePt t="207710" x="3581400" y="5492750"/>
          <p14:tracePt t="207727" x="3600450" y="5480050"/>
          <p14:tracePt t="207760" x="3600450" y="5467350"/>
          <p14:tracePt t="207777" x="3600450" y="5461000"/>
          <p14:tracePt t="207831" x="3600450" y="5480050"/>
          <p14:tracePt t="207838" x="3600450" y="5486400"/>
          <p14:tracePt t="207847" x="3600450" y="5492750"/>
          <p14:tracePt t="207860" x="3600450" y="5505450"/>
          <p14:tracePt t="207876" x="3600450" y="5518150"/>
          <p14:tracePt t="207893" x="3619500" y="5518150"/>
          <p14:tracePt t="207910" x="3657600" y="5499100"/>
          <p14:tracePt t="207926" x="3683000" y="5467350"/>
          <p14:tracePt t="207943" x="3689350" y="5435600"/>
          <p14:tracePt t="207960" x="3689350" y="5422900"/>
          <p14:tracePt t="207976" x="3689350" y="5416550"/>
          <p14:tracePt t="208037" x="3689350" y="5410200"/>
          <p14:tracePt t="208150" x="0" y="0"/>
        </p14:tracePtLst>
        <p14:tracePtLst>
          <p14:tracePt t="208641" x="4191000" y="5378450"/>
          <p14:tracePt t="208655" x="4178300" y="5378450"/>
          <p14:tracePt t="208668" x="4178300" y="5384800"/>
          <p14:tracePt t="208675" x="4171950" y="5403850"/>
          <p14:tracePt t="208693" x="4159250" y="5441950"/>
          <p14:tracePt t="208710" x="4159250" y="5467350"/>
          <p14:tracePt t="208726" x="4159250" y="5499100"/>
          <p14:tracePt t="208743" x="4171950" y="5524500"/>
          <p14:tracePt t="208760" x="4178300" y="5530850"/>
          <p14:tracePt t="208776" x="4184650" y="5537200"/>
          <p14:tracePt t="208814" x="4191000" y="5537200"/>
          <p14:tracePt t="208831" x="4197350" y="5537200"/>
          <p14:tracePt t="208846" x="4197350" y="5524500"/>
          <p14:tracePt t="208862" x="4197350" y="5518150"/>
          <p14:tracePt t="208877" x="4197350" y="5511800"/>
          <p14:tracePt t="208893" x="4197350" y="5505450"/>
          <p14:tracePt t="208910" x="4197350" y="5499100"/>
          <p14:tracePt t="208926" x="4197350" y="5492750"/>
          <p14:tracePt t="208958" x="4203700" y="5480050"/>
          <p14:tracePt t="208973" x="0" y="0"/>
        </p14:tracePtLst>
        <p14:tracePtLst>
          <p14:tracePt t="209385" x="2495550" y="5441950"/>
          <p14:tracePt t="209399" x="2489200" y="5441950"/>
          <p14:tracePt t="209415" x="2476500" y="5448300"/>
          <p14:tracePt t="209426" x="2470150" y="5448300"/>
          <p14:tracePt t="209443" x="2457450" y="5473700"/>
          <p14:tracePt t="209445" x="2451100" y="5492750"/>
          <p14:tracePt t="209459" x="2444750" y="5505450"/>
          <p14:tracePt t="209477" x="2444750" y="5549900"/>
          <p14:tracePt t="209492" x="2457450" y="5568950"/>
          <p14:tracePt t="209509" x="2495550" y="5581650"/>
          <p14:tracePt t="209526" x="2520950" y="5581650"/>
          <p14:tracePt t="209543" x="2578100" y="5575300"/>
          <p14:tracePt t="209559" x="2628900" y="5543550"/>
          <p14:tracePt t="209576" x="2654300" y="5524500"/>
          <p14:tracePt t="209593" x="2667000" y="5499100"/>
          <p14:tracePt t="209626" x="2667000" y="5492750"/>
          <p14:tracePt t="209643" x="2667000" y="5480050"/>
          <p14:tracePt t="209790" x="2660650" y="5480050"/>
          <p14:tracePt t="209790" x="0" y="0"/>
        </p14:tracePtLst>
        <p14:tracePtLst>
          <p14:tracePt t="210247" x="2686050" y="4762500"/>
          <p14:tracePt t="210295" x="2679700" y="4762500"/>
          <p14:tracePt t="210312" x="2673350" y="4775200"/>
          <p14:tracePt t="210326" x="2667000" y="4794250"/>
          <p14:tracePt t="210342" x="2667000" y="4806950"/>
          <p14:tracePt t="210359" x="2667000" y="4813300"/>
          <p14:tracePt t="210376" x="2667000" y="4819650"/>
          <p14:tracePt t="210393" x="2667000" y="4826000"/>
          <p14:tracePt t="210409" x="2679700" y="4826000"/>
          <p14:tracePt t="210426" x="2711450" y="4826000"/>
          <p14:tracePt t="210442" x="2743200" y="4813300"/>
          <p14:tracePt t="210446" x="2749550" y="4806950"/>
          <p14:tracePt t="210459" x="2762250" y="4800600"/>
          <p14:tracePt t="210476" x="2774950" y="4794250"/>
          <p14:tracePt t="210549" x="0" y="0"/>
        </p14:tracePtLst>
        <p14:tracePtLst>
          <p14:tracePt t="210950" x="3308350" y="4699000"/>
          <p14:tracePt t="210962" x="3302000" y="4699000"/>
          <p14:tracePt t="210976" x="3289300" y="4705350"/>
          <p14:tracePt t="210993" x="3289300" y="4724400"/>
          <p14:tracePt t="211009" x="3289300" y="4756150"/>
          <p14:tracePt t="211025" x="3295650" y="4806950"/>
          <p14:tracePt t="211029" x="3308350" y="4826000"/>
          <p14:tracePt t="211042" x="3327400" y="4845050"/>
          <p14:tracePt t="211059" x="3390900" y="4870450"/>
          <p14:tracePt t="211062" x="3422650" y="4876800"/>
          <p14:tracePt t="211075" x="3460750" y="4883150"/>
          <p14:tracePt t="211093" x="3517900" y="4889500"/>
          <p14:tracePt t="211109" x="3549650" y="4883150"/>
          <p14:tracePt t="211125" x="3562350" y="4864100"/>
          <p14:tracePt t="211142" x="3562350" y="4845050"/>
          <p14:tracePt t="211159" x="3568700" y="4813300"/>
          <p14:tracePt t="211175" x="3568700" y="4787900"/>
          <p14:tracePt t="211192" x="3556000" y="4768850"/>
          <p14:tracePt t="211209" x="3530600" y="4756150"/>
          <p14:tracePt t="211225" x="3517900" y="4756150"/>
          <p14:tracePt t="211242" x="3498850" y="4756150"/>
          <p14:tracePt t="211259" x="3479800" y="4762500"/>
          <p14:tracePt t="211262" x="3473450" y="4762500"/>
          <p14:tracePt t="211275" x="3467100" y="4768850"/>
          <p14:tracePt t="211318" x="3467100" y="4775200"/>
          <p14:tracePt t="211329" x="3467100" y="4781550"/>
          <p14:tracePt t="211342" x="3486150" y="4794250"/>
          <p14:tracePt t="211359" x="3524250" y="4806950"/>
          <p14:tracePt t="211375" x="3556000" y="4819650"/>
          <p14:tracePt t="211392" x="3575050" y="4819650"/>
          <p14:tracePt t="211425" x="3581400" y="4813300"/>
          <p14:tracePt t="211442" x="3575050" y="4775200"/>
          <p14:tracePt t="211459" x="3549650" y="4730750"/>
          <p14:tracePt t="211461" x="3543300" y="4718050"/>
          <p14:tracePt t="211475" x="3524250" y="4705350"/>
          <p14:tracePt t="211492" x="3498850" y="4686300"/>
          <p14:tracePt t="211509" x="3486150" y="4686300"/>
          <p14:tracePt t="211525" x="3473450" y="4686300"/>
          <p14:tracePt t="211542" x="3454400" y="4699000"/>
          <p14:tracePt t="211559" x="3448050" y="4737100"/>
          <p14:tracePt t="211575" x="3441700" y="4756150"/>
          <p14:tracePt t="211592" x="3441700" y="4775200"/>
          <p14:tracePt t="211609" x="3441700" y="4794250"/>
          <p14:tracePt t="211625" x="3441700" y="4806950"/>
          <p14:tracePt t="211642" x="3448050" y="4806950"/>
          <p14:tracePt t="211659" x="3460750" y="4806950"/>
          <p14:tracePt t="211675" x="3479800" y="4806950"/>
          <p14:tracePt t="211678" x="3479800" y="4800600"/>
          <p14:tracePt t="211679" x="0" y="0"/>
        </p14:tracePtLst>
        <p14:tracePtLst>
          <p14:tracePt t="212045" x="2508250" y="5378450"/>
          <p14:tracePt t="212058" x="2508250" y="5384800"/>
          <p14:tracePt t="212075" x="2520950" y="5429250"/>
          <p14:tracePt t="212092" x="2540000" y="5448300"/>
          <p14:tracePt t="212094" x="2552700" y="5461000"/>
          <p14:tracePt t="212109" x="2578100" y="5480050"/>
          <p14:tracePt t="212125" x="2590800" y="5486400"/>
          <p14:tracePt t="212142" x="2597150" y="5486400"/>
          <p14:tracePt t="212200" x="2603500" y="5486400"/>
          <p14:tracePt t="212215" x="2609850" y="5486400"/>
          <p14:tracePt t="212239" x="2616200" y="5486400"/>
          <p14:tracePt t="212252" x="2622550" y="5486400"/>
          <p14:tracePt t="212258" x="0" y="0"/>
        </p14:tracePtLst>
        <p14:tracePtLst>
          <p14:tracePt t="213088" x="4921250" y="5575300"/>
          <p14:tracePt t="213106" x="4946650" y="5575300"/>
          <p14:tracePt t="213120" x="5048250" y="5575300"/>
          <p14:tracePt t="213130" x="5137150" y="5575300"/>
          <p14:tracePt t="213142" x="5334000" y="5575300"/>
          <p14:tracePt t="213158" x="5556250" y="5575300"/>
          <p14:tracePt t="213175" x="5734050" y="5575300"/>
          <p14:tracePt t="213191" x="5861050" y="5575300"/>
          <p14:tracePt t="213208" x="5911850" y="5575300"/>
          <p14:tracePt t="213225" x="5930900" y="5575300"/>
          <p14:tracePt t="213241" x="5937250" y="5575300"/>
          <p14:tracePt t="213258" x="5962650" y="5575300"/>
          <p14:tracePt t="213275" x="5981700" y="5575300"/>
          <p14:tracePt t="213278" x="5988050" y="5575300"/>
          <p14:tracePt t="213291" x="6000750" y="5575300"/>
          <p14:tracePt t="213309" x="6019800" y="5575300"/>
          <p14:tracePt t="213325" x="6026150" y="5575300"/>
          <p14:tracePt t="213437" x="0" y="0"/>
        </p14:tracePtLst>
        <p14:tracePtLst>
          <p14:tracePt t="213727" x="5175250" y="5575300"/>
          <p14:tracePt t="213759" x="5194300" y="5575300"/>
          <p14:tracePt t="213774" x="5276850" y="5575300"/>
          <p14:tracePt t="213784" x="5340350" y="5575300"/>
          <p14:tracePt t="213798" x="5499100" y="5575300"/>
          <p14:tracePt t="213809" x="5594350" y="5575300"/>
          <p14:tracePt t="213825" x="5740400" y="5575300"/>
          <p14:tracePt t="213841" x="5803900" y="5575300"/>
          <p14:tracePt t="213858" x="5816600" y="5575300"/>
          <p14:tracePt t="213997" x="0" y="0"/>
        </p14:tracePtLst>
        <p14:tracePtLst>
          <p14:tracePt t="214655" x="2749550" y="5886450"/>
          <p14:tracePt t="214679" x="2749550" y="5899150"/>
          <p14:tracePt t="214688" x="2755900" y="5899150"/>
          <p14:tracePt t="214697" x="2787650" y="5905500"/>
          <p14:tracePt t="214708" x="2832100" y="5905500"/>
          <p14:tracePt t="214725" x="3098800" y="5924550"/>
          <p14:tracePt t="214741" x="3270250" y="5924550"/>
          <p14:tracePt t="214757" x="3384550" y="5924550"/>
          <p14:tracePt t="214774" x="3416300" y="5924550"/>
          <p14:tracePt t="214791" x="3435350" y="5924550"/>
          <p14:tracePt t="214808" x="3435350" y="5918200"/>
          <p14:tracePt t="214824" x="3441700" y="5892800"/>
          <p14:tracePt t="214841" x="3441700" y="5854700"/>
          <p14:tracePt t="214857" x="3416300" y="5816600"/>
          <p14:tracePt t="214874" x="3390900" y="5791200"/>
          <p14:tracePt t="214891" x="3327400" y="5759450"/>
          <p14:tracePt t="214907" x="3257550" y="5746750"/>
          <p14:tracePt t="214910" x="3213100" y="5740400"/>
          <p14:tracePt t="214924" x="3181350" y="5734050"/>
          <p14:tracePt t="214941" x="3130550" y="5734050"/>
          <p14:tracePt t="214957" x="3105150" y="5734050"/>
          <p14:tracePt t="214974" x="3092450" y="5746750"/>
          <p14:tracePt t="214991" x="3086100" y="5765800"/>
          <p14:tracePt t="215007" x="3086100" y="5778500"/>
          <p14:tracePt t="215024" x="3086100" y="5784850"/>
          <p14:tracePt t="215057" x="3086100" y="5797550"/>
          <p14:tracePt t="215074" x="3086100" y="5803900"/>
          <p14:tracePt t="215107" x="3098800" y="5810250"/>
          <p14:tracePt t="215149" x="0" y="0"/>
        </p14:tracePtLst>
        <p14:tracePtLst>
          <p14:tracePt t="215487" x="2330450" y="5759450"/>
          <p14:tracePt t="215512" x="2324100" y="5759450"/>
          <p14:tracePt t="215526" x="2311400" y="5759450"/>
          <p14:tracePt t="215541" x="2298700" y="5791200"/>
          <p14:tracePt t="215558" x="2286000" y="5835650"/>
          <p14:tracePt t="215583" x="2286000" y="5886450"/>
          <p14:tracePt t="215594" x="2286000" y="5905500"/>
          <p14:tracePt t="215607" x="2298700" y="5924550"/>
          <p14:tracePt t="215623" x="2305050" y="5924550"/>
          <p14:tracePt t="215640" x="2324100" y="5924550"/>
          <p14:tracePt t="215657" x="2362200" y="5924550"/>
          <p14:tracePt t="215674" x="2400300" y="5905500"/>
          <p14:tracePt t="215690" x="2444750" y="5880100"/>
          <p14:tracePt t="215707" x="2476500" y="5861050"/>
          <p14:tracePt t="215709" x="2489200" y="5848350"/>
          <p14:tracePt t="215724" x="2495550" y="5835650"/>
          <p14:tracePt t="215741" x="2495550" y="5810250"/>
          <p14:tracePt t="215757" x="2495550" y="5803900"/>
          <p14:tracePt t="215878" x="2495550" y="5810250"/>
          <p14:tracePt t="215893" x="2501900" y="5822950"/>
          <p14:tracePt t="215907" x="2508250" y="5829300"/>
          <p14:tracePt t="215924" x="2514600" y="5829300"/>
          <p14:tracePt t="215991" x="2514600" y="5816600"/>
          <p14:tracePt t="216003" x="2501900" y="5803900"/>
          <p14:tracePt t="216016" x="2463800" y="5784850"/>
          <p14:tracePt t="216034" x="2413000" y="5765800"/>
          <p14:tracePt t="216052" x="2381250" y="5759450"/>
          <p14:tracePt t="216055" x="2362200" y="5759450"/>
          <p14:tracePt t="216069" x="2349500" y="5759450"/>
          <p14:tracePt t="216078" x="2336800" y="5759450"/>
          <p14:tracePt t="216107" x="2330450" y="5772150"/>
          <p14:tracePt t="216123" x="2330450" y="5778500"/>
          <p14:tracePt t="216140" x="2330450" y="5791200"/>
          <p14:tracePt t="216237" x="0" y="0"/>
        </p14:tracePtLst>
        <p14:tracePtLst>
          <p14:tracePt t="217024" x="4178300" y="5778500"/>
          <p14:tracePt t="217041" x="4171950" y="5784850"/>
          <p14:tracePt t="217057" x="4171950" y="5810250"/>
          <p14:tracePt t="217073" x="4171950" y="5854700"/>
          <p14:tracePt t="217090" x="4178300" y="5899150"/>
          <p14:tracePt t="217093" x="4184650" y="5911850"/>
          <p14:tracePt t="217107" x="4197350" y="5918200"/>
          <p14:tracePt t="217124" x="4216400" y="5930900"/>
          <p14:tracePt t="217141" x="4248150" y="5930900"/>
          <p14:tracePt t="217157" x="4286250" y="5930900"/>
          <p14:tracePt t="217173" x="4311650" y="5911850"/>
          <p14:tracePt t="217190" x="4330700" y="5867400"/>
          <p14:tracePt t="217207" x="4330700" y="5810250"/>
          <p14:tracePt t="217223" x="4324350" y="5740400"/>
          <p14:tracePt t="217240" x="4311650" y="5715000"/>
          <p14:tracePt t="217257" x="4298950" y="5695950"/>
          <p14:tracePt t="217344" x="4298950" y="5702300"/>
          <p14:tracePt t="217356" x="4298950" y="5715000"/>
          <p14:tracePt t="217368" x="4298950" y="5753100"/>
          <p14:tracePt t="217381" x="4311650" y="5835650"/>
          <p14:tracePt t="217394" x="4324350" y="5861050"/>
          <p14:tracePt t="217407" x="4343400" y="5886450"/>
          <p14:tracePt t="217423" x="4343400" y="5892800"/>
          <p14:tracePt t="217445" x="4343400" y="5880100"/>
          <p14:tracePt t="217457" x="4343400" y="5861050"/>
          <p14:tracePt t="217473" x="4343400" y="5803900"/>
          <p14:tracePt t="217490" x="4343400" y="5784850"/>
          <p14:tracePt t="217518" x="4337050" y="5778500"/>
          <p14:tracePt t="217543" x="4330700" y="5784850"/>
          <p14:tracePt t="217559" x="4330700" y="5797550"/>
          <p14:tracePt t="217567" x="4330700" y="5803900"/>
          <p14:tracePt t="217576" x="4330700" y="5810250"/>
          <p14:tracePt t="217590" x="4330700" y="5816600"/>
          <p14:tracePt t="217606" x="4330700" y="5822950"/>
          <p14:tracePt t="217629" x="4343400" y="5822950"/>
          <p14:tracePt t="217640" x="4349750" y="5822950"/>
          <p14:tracePt t="217657" x="4368800" y="5822950"/>
          <p14:tracePt t="217674" x="4375150" y="5816600"/>
          <p14:tracePt t="217690" x="4381500" y="5810250"/>
          <p14:tracePt t="217846" x="4394200" y="5810250"/>
          <p14:tracePt t="217854" x="4419600" y="5816600"/>
          <p14:tracePt t="217854" x="0" y="0"/>
        </p14:tracePtLst>
        <p14:tracePtLst>
          <p14:tracePt t="219256" x="6108700" y="5822950"/>
          <p14:tracePt t="219269" x="6121400" y="5873750"/>
          <p14:tracePt t="219284" x="6127750" y="5892800"/>
          <p14:tracePt t="219296" x="6146800" y="5943600"/>
          <p14:tracePt t="219306" x="6146800" y="5956300"/>
          <p14:tracePt t="219323" x="6159500" y="5975350"/>
          <p14:tracePt t="219399" x="6165850" y="5969000"/>
          <p14:tracePt t="219411" x="6172200" y="5956300"/>
          <p14:tracePt t="219422" x="6172200" y="5949950"/>
          <p14:tracePt t="219439" x="6178550" y="5924550"/>
          <p14:tracePt t="219456" x="6184900" y="5892800"/>
          <p14:tracePt t="219473" x="6197600" y="5873750"/>
          <p14:tracePt t="219490" x="6203950" y="5861050"/>
          <p14:tracePt t="219506" x="6203950" y="5854700"/>
          <p14:tracePt t="219539" x="6210300" y="5854700"/>
          <p14:tracePt t="219605" x="0" y="0"/>
        </p14:tracePtLst>
        <p14:tracePtLst>
          <p14:tracePt t="219927" x="5530850" y="5791200"/>
          <p14:tracePt t="219939" x="5518150" y="5791200"/>
          <p14:tracePt t="219956" x="5518150" y="5797550"/>
          <p14:tracePt t="219973" x="5518150" y="5835650"/>
          <p14:tracePt t="219989" x="5524500" y="5867400"/>
          <p14:tracePt t="220006" x="5556250" y="5899150"/>
          <p14:tracePt t="220022" x="5638800" y="5918200"/>
          <p14:tracePt t="220039" x="5708650" y="5930900"/>
          <p14:tracePt t="220056" x="5740400" y="5930900"/>
          <p14:tracePt t="220072" x="5765800" y="5924550"/>
          <p14:tracePt t="220089" x="5765800" y="5911850"/>
          <p14:tracePt t="220106" x="5765800" y="5892800"/>
          <p14:tracePt t="220122" x="5765800" y="5886450"/>
          <p14:tracePt t="220139" x="5765800" y="5873750"/>
          <p14:tracePt t="220156" x="5759450" y="5867400"/>
          <p14:tracePt t="220172" x="5753100" y="5861050"/>
          <p14:tracePt t="220173" x="0" y="0"/>
        </p14:tracePtLst>
        <p14:tracePtLst>
          <p14:tracePt t="222823" x="1308100" y="5448300"/>
          <p14:tracePt t="222863" x="1308100" y="5461000"/>
          <p14:tracePt t="222873" x="1308100" y="5480050"/>
          <p14:tracePt t="222889" x="1327150" y="5530850"/>
          <p14:tracePt t="222905" x="1371600" y="5607050"/>
          <p14:tracePt t="222922" x="1454150" y="5689600"/>
          <p14:tracePt t="222925" x="1524000" y="5734050"/>
          <p14:tracePt t="222938" x="1600200" y="5778500"/>
          <p14:tracePt t="222955" x="1822450" y="5854700"/>
          <p14:tracePt t="222971" x="2203450" y="5937250"/>
          <p14:tracePt t="222974" x="2413000" y="5969000"/>
          <p14:tracePt t="222989" x="2857500" y="6007100"/>
          <p14:tracePt t="223005" x="3333750" y="6007100"/>
          <p14:tracePt t="223021" x="3848100" y="6007100"/>
          <p14:tracePt t="223038" x="4324350" y="6007100"/>
          <p14:tracePt t="223055" x="4737100" y="6007100"/>
          <p14:tracePt t="223072" x="5118100" y="5981700"/>
          <p14:tracePt t="223089" x="5346700" y="5937250"/>
          <p14:tracePt t="223105" x="5473700" y="5911850"/>
          <p14:tracePt t="223121" x="5530850" y="5886450"/>
          <p14:tracePt t="223138" x="5537200" y="5886450"/>
          <p14:tracePt t="223155" x="5556250" y="5873750"/>
          <p14:tracePt t="223171" x="5581650" y="5861050"/>
          <p14:tracePt t="223175" x="5607050" y="5854700"/>
          <p14:tracePt t="223188" x="5638800" y="5848350"/>
          <p14:tracePt t="223205" x="5797550" y="5810250"/>
          <p14:tracePt t="223221" x="5899150" y="5772150"/>
          <p14:tracePt t="223238" x="5962650" y="5727700"/>
          <p14:tracePt t="223255" x="6013450" y="5702300"/>
          <p14:tracePt t="223271" x="6038850" y="5676900"/>
          <p14:tracePt t="223288" x="6057900" y="5657850"/>
          <p14:tracePt t="223305" x="6076950" y="5626100"/>
          <p14:tracePt t="223321" x="6121400" y="5607050"/>
          <p14:tracePt t="223338" x="6197600" y="5568950"/>
          <p14:tracePt t="223343" x="6223000" y="5543550"/>
          <p14:tracePt t="223355" x="6248400" y="5530850"/>
          <p14:tracePt t="223371" x="6292850" y="5505450"/>
          <p14:tracePt t="223388" x="6311900" y="5486400"/>
          <p14:tracePt t="223391" x="6311900" y="5473700"/>
          <p14:tracePt t="223405" x="6318250" y="5473700"/>
          <p14:tracePt t="223421" x="6324600" y="5461000"/>
          <p14:tracePt t="223438" x="6324600" y="5448300"/>
          <p14:tracePt t="223455" x="6292850" y="5429250"/>
          <p14:tracePt t="223471" x="6191250" y="5397500"/>
          <p14:tracePt t="223488" x="6007100" y="5353050"/>
          <p14:tracePt t="223505" x="5702300" y="5289550"/>
          <p14:tracePt t="223521" x="5321300" y="5257800"/>
          <p14:tracePt t="223538" x="5010150" y="5245100"/>
          <p14:tracePt t="223554" x="4724400" y="5245100"/>
          <p14:tracePt t="223571" x="4495800" y="5245100"/>
          <p14:tracePt t="223588" x="4305300" y="5245100"/>
          <p14:tracePt t="223590" x="4222750" y="5245100"/>
          <p14:tracePt t="223604" x="4051300" y="5245100"/>
          <p14:tracePt t="223621" x="3917950" y="5245100"/>
          <p14:tracePt t="223638" x="3797300" y="5251450"/>
          <p14:tracePt t="223654" x="3721100" y="5264150"/>
          <p14:tracePt t="223671" x="3651250" y="5283200"/>
          <p14:tracePt t="223688" x="3575050" y="5314950"/>
          <p14:tracePt t="223704" x="3505200" y="5346700"/>
          <p14:tracePt t="223721" x="3429000" y="5384800"/>
          <p14:tracePt t="223738" x="3340100" y="5422900"/>
          <p14:tracePt t="223754" x="3244850" y="5461000"/>
          <p14:tracePt t="223771" x="3155950" y="5492750"/>
          <p14:tracePt t="223788" x="3073400" y="5530850"/>
          <p14:tracePt t="223790" x="3035300" y="5543550"/>
          <p14:tracePt t="223804" x="2965450" y="5575300"/>
          <p14:tracePt t="223821" x="2914650" y="5594350"/>
          <p14:tracePt t="223838" x="2870200" y="5607050"/>
          <p14:tracePt t="223854" x="2844800" y="5619750"/>
          <p14:tracePt t="223871" x="2819400" y="5626100"/>
          <p14:tracePt t="223888" x="2806700" y="5632450"/>
          <p14:tracePt t="223904" x="2794000" y="5638800"/>
          <p14:tracePt t="223921" x="2787650" y="5645150"/>
          <p14:tracePt t="223938" x="2781300" y="5645150"/>
          <p14:tracePt t="223954" x="2768600" y="5657850"/>
          <p14:tracePt t="223971" x="2762250" y="5664200"/>
          <p14:tracePt t="223974" x="2755900" y="5670550"/>
          <p14:tracePt t="223988" x="2743200" y="5676900"/>
          <p14:tracePt t="224004" x="2730500" y="5695950"/>
          <p14:tracePt t="224021" x="2717800" y="5715000"/>
          <p14:tracePt t="224038" x="2717800" y="5734050"/>
          <p14:tracePt t="224054" x="2717800" y="5759450"/>
          <p14:tracePt t="224071" x="2717800" y="5791200"/>
          <p14:tracePt t="224088" x="2724150" y="5829300"/>
          <p14:tracePt t="224105" x="2787650" y="5873750"/>
          <p14:tracePt t="224121" x="2876550" y="5918200"/>
          <p14:tracePt t="224138" x="2984500" y="5943600"/>
          <p14:tracePt t="224142" x="3060700" y="5962650"/>
          <p14:tracePt t="224155" x="3136900" y="5969000"/>
          <p14:tracePt t="224171" x="3302000" y="5975350"/>
          <p14:tracePt t="224175" x="3409950" y="5975350"/>
          <p14:tracePt t="224188" x="3524250" y="5975350"/>
          <p14:tracePt t="224205" x="3937000" y="5975350"/>
          <p14:tracePt t="224221" x="4260850" y="5975350"/>
          <p14:tracePt t="224238" x="4591050" y="5975350"/>
          <p14:tracePt t="224254" x="4832350" y="5975350"/>
          <p14:tracePt t="224271" x="5035550" y="5975350"/>
          <p14:tracePt t="224288" x="5187950" y="5969000"/>
          <p14:tracePt t="224304" x="5264150" y="5949950"/>
          <p14:tracePt t="224321" x="5295900" y="5943600"/>
          <p14:tracePt t="224338" x="5321300" y="5930900"/>
          <p14:tracePt t="224354" x="5327650" y="5918200"/>
          <p14:tracePt t="224371" x="5340350" y="5911850"/>
          <p14:tracePt t="224388" x="5346700" y="5899150"/>
          <p14:tracePt t="224405" x="5346700" y="5867400"/>
          <p14:tracePt t="224421" x="5346700" y="5822950"/>
          <p14:tracePt t="224438" x="5327650" y="5772150"/>
          <p14:tracePt t="224454" x="5295900" y="5721350"/>
          <p14:tracePt t="224471" x="5251450" y="5664200"/>
          <p14:tracePt t="224488" x="5181600" y="5619750"/>
          <p14:tracePt t="224504" x="5080000" y="5575300"/>
          <p14:tracePt t="224521" x="4959350" y="5543550"/>
          <p14:tracePt t="224538" x="4806950" y="5505450"/>
          <p14:tracePt t="224542" x="4730750" y="5499100"/>
          <p14:tracePt t="224554" x="4660900" y="5499100"/>
          <p14:tracePt t="224571" x="4470400" y="5499100"/>
          <p14:tracePt t="224575" x="4356100" y="5499100"/>
          <p14:tracePt t="224587" x="4222750" y="5499100"/>
          <p14:tracePt t="224605" x="3771900" y="5499100"/>
          <p14:tracePt t="224621" x="3441700" y="5499100"/>
          <p14:tracePt t="224638" x="3175000" y="5499100"/>
          <p14:tracePt t="224654" x="2978150" y="5499100"/>
          <p14:tracePt t="224671" x="2838450" y="5499100"/>
          <p14:tracePt t="224687" x="2749550" y="5499100"/>
          <p14:tracePt t="224704" x="2692400" y="5499100"/>
          <p14:tracePt t="224721" x="2667000" y="5505450"/>
          <p14:tracePt t="224737" x="2647950" y="5518150"/>
          <p14:tracePt t="224754" x="2635250" y="5524500"/>
          <p14:tracePt t="224757" x="2628900" y="5537200"/>
          <p14:tracePt t="224770" x="2628900" y="5543550"/>
          <p14:tracePt t="224787" x="2622550" y="5562600"/>
          <p14:tracePt t="224790" x="2622550" y="5575300"/>
          <p14:tracePt t="224804" x="2622550" y="5594350"/>
          <p14:tracePt t="224821" x="2622550" y="5645150"/>
          <p14:tracePt t="224837" x="2628900" y="5676900"/>
          <p14:tracePt t="224854" x="2654300" y="5715000"/>
          <p14:tracePt t="224871" x="2686050" y="5753100"/>
          <p14:tracePt t="224887" x="2736850" y="5784850"/>
          <p14:tracePt t="224904" x="2819400" y="5822950"/>
          <p14:tracePt t="224921" x="2895600" y="5842000"/>
          <p14:tracePt t="224937" x="2959100" y="5854700"/>
          <p14:tracePt t="224954" x="3022600" y="5867400"/>
          <p14:tracePt t="224971" x="3105150" y="5867400"/>
          <p14:tracePt t="224973" x="3155950" y="5867400"/>
          <p14:tracePt t="224987" x="3219450" y="5861050"/>
          <p14:tracePt t="225005" x="3435350" y="5822950"/>
          <p14:tracePt t="225021" x="3581400" y="5784850"/>
          <p14:tracePt t="225037" x="3683000" y="5759450"/>
          <p14:tracePt t="225054" x="3733800" y="5721350"/>
          <p14:tracePt t="225071" x="3765550" y="5695950"/>
          <p14:tracePt t="225087" x="3771900" y="5683250"/>
          <p14:tracePt t="225104" x="3778250" y="5657850"/>
          <p14:tracePt t="225121" x="3778250" y="5632450"/>
          <p14:tracePt t="225138" x="3765550" y="5594350"/>
          <p14:tracePt t="225154" x="3727450" y="5549900"/>
          <p14:tracePt t="225171" x="3651250" y="5486400"/>
          <p14:tracePt t="225173" x="3594100" y="5454650"/>
          <p14:tracePt t="225187" x="3536950" y="5429250"/>
          <p14:tracePt t="225204" x="3429000" y="5384800"/>
          <p14:tracePt t="225206" x="3384550" y="5372100"/>
          <p14:tracePt t="225221" x="3327400" y="5353050"/>
          <p14:tracePt t="225237" x="3302000" y="5353050"/>
          <p14:tracePt t="225254" x="3289300" y="5353050"/>
          <p14:tracePt t="225271" x="3270250" y="5353050"/>
          <p14:tracePt t="225287" x="3232150" y="5353050"/>
          <p14:tracePt t="225304" x="3181350" y="5372100"/>
          <p14:tracePt t="225321" x="3124200" y="5403850"/>
          <p14:tracePt t="225338" x="3073400" y="5435600"/>
          <p14:tracePt t="225354" x="3035300" y="5480050"/>
          <p14:tracePt t="225358" x="3009900" y="5518150"/>
          <p14:tracePt t="225371" x="2990850" y="5556250"/>
          <p14:tracePt t="225387" x="2965450" y="5626100"/>
          <p14:tracePt t="225390" x="2959100" y="5657850"/>
          <p14:tracePt t="225404" x="2959100" y="5676900"/>
          <p14:tracePt t="225421" x="2959100" y="5734050"/>
          <p14:tracePt t="225437" x="2965450" y="5746750"/>
          <p14:tracePt t="225454" x="2971800" y="5759450"/>
          <p14:tracePt t="225487" x="2984500" y="5759450"/>
          <p14:tracePt t="225504" x="3009900" y="5759450"/>
          <p14:tracePt t="225521" x="3079750" y="5759450"/>
          <p14:tracePt t="225537" x="3175000" y="5759450"/>
          <p14:tracePt t="225554" x="3276600" y="5740400"/>
          <p14:tracePt t="225558" x="3308350" y="5721350"/>
          <p14:tracePt t="225570" x="3340100" y="5708650"/>
          <p14:tracePt t="225587" x="3378200" y="5683250"/>
          <p14:tracePt t="225589" x="3390900" y="5676900"/>
          <p14:tracePt t="225604" x="3403600" y="5664200"/>
          <p14:tracePt t="225620" x="3422650" y="5619750"/>
          <p14:tracePt t="225637" x="3429000" y="5594350"/>
          <p14:tracePt t="225654" x="3429000" y="5556250"/>
          <p14:tracePt t="225670" x="3429000" y="5518150"/>
          <p14:tracePt t="225687" x="3429000" y="5499100"/>
          <p14:tracePt t="225704" x="3422650" y="5486400"/>
          <p14:tracePt t="226022" x="0" y="0"/>
        </p14:tracePtLst>
        <p14:tracePtLst>
          <p14:tracePt t="226448" x="3149600" y="5727700"/>
          <p14:tracePt t="226464" x="3149600" y="5772150"/>
          <p14:tracePt t="226473" x="3149600" y="5803900"/>
          <p14:tracePt t="226487" x="3168650" y="5861050"/>
          <p14:tracePt t="226504" x="3219450" y="5918200"/>
          <p14:tracePt t="226520" x="3282950" y="5956300"/>
          <p14:tracePt t="226537" x="3352800" y="5969000"/>
          <p14:tracePt t="226553" x="3390900" y="5969000"/>
          <p14:tracePt t="226570" x="3422650" y="5969000"/>
          <p14:tracePt t="226587" x="3435350" y="5956300"/>
          <p14:tracePt t="226590" x="3441700" y="5937250"/>
          <p14:tracePt t="226603" x="3448050" y="5918200"/>
          <p14:tracePt t="226620" x="3448050" y="5886450"/>
          <p14:tracePt t="226621" x="3448050" y="5861050"/>
          <p14:tracePt t="226636" x="3448050" y="5822950"/>
          <p14:tracePt t="226653" x="3448050" y="5778500"/>
          <p14:tracePt t="226670" x="3448050" y="5753100"/>
          <p14:tracePt t="226686" x="3448050" y="5734050"/>
          <p14:tracePt t="226703" x="3448050" y="5721350"/>
          <p14:tracePt t="226781" x="0" y="0"/>
        </p14:tracePtLst>
        <p14:tracePtLst>
          <p14:tracePt t="228327" x="1174750" y="2851150"/>
          <p14:tracePt t="228335" x="1174750" y="2863850"/>
          <p14:tracePt t="228343" x="1174750" y="2882900"/>
          <p14:tracePt t="228353" x="1174750" y="2895600"/>
          <p14:tracePt t="228370" x="1181100" y="2952750"/>
          <p14:tracePt t="228386" x="1212850" y="2997200"/>
          <p14:tracePt t="228391" x="1231900" y="3028950"/>
          <p14:tracePt t="228403" x="1257300" y="3048000"/>
          <p14:tracePt t="228420" x="1333500" y="3079750"/>
          <p14:tracePt t="228437" x="1549400" y="3124200"/>
          <p14:tracePt t="228453" x="1695450" y="3124200"/>
          <p14:tracePt t="228469" x="1828800" y="3105150"/>
          <p14:tracePt t="228486" x="1898650" y="3079750"/>
          <p14:tracePt t="228503" x="1949450" y="3035300"/>
          <p14:tracePt t="228520" x="1968500" y="3003550"/>
          <p14:tracePt t="228536" x="1974850" y="2965450"/>
          <p14:tracePt t="228553" x="1974850" y="2933700"/>
          <p14:tracePt t="228569" x="1974850" y="2908300"/>
          <p14:tracePt t="228573" x="1974850" y="2889250"/>
          <p14:tracePt t="228586" x="1968500" y="2876550"/>
          <p14:tracePt t="228603" x="1955800" y="2863850"/>
          <p14:tracePt t="228605" x="1943100" y="2857500"/>
          <p14:tracePt t="228619" x="1936750" y="2851150"/>
          <p14:tracePt t="228636" x="1917700" y="2844800"/>
          <p14:tracePt t="228653" x="1911350" y="2844800"/>
          <p14:tracePt t="228701" x="0" y="0"/>
        </p14:tracePtLst>
        <p14:tracePtLst>
          <p14:tracePt t="229151" x="1143000" y="2921000"/>
          <p14:tracePt t="229207" x="1149350" y="2921000"/>
          <p14:tracePt t="229222" x="1238250" y="2921000"/>
          <p14:tracePt t="229237" x="1416050" y="2921000"/>
          <p14:tracePt t="229253" x="1720850" y="2921000"/>
          <p14:tracePt t="229269" x="2089150" y="2921000"/>
          <p14:tracePt t="229286" x="2495550" y="2921000"/>
          <p14:tracePt t="229303" x="2800350" y="2921000"/>
          <p14:tracePt t="229320" x="2971800" y="2921000"/>
          <p14:tracePt t="229336" x="3041650" y="2921000"/>
          <p14:tracePt t="229353" x="3067050" y="2921000"/>
          <p14:tracePt t="229370" x="3079750" y="2921000"/>
          <p14:tracePt t="229386" x="3086100" y="2921000"/>
          <p14:tracePt t="229622" x="0" y="0"/>
        </p14:tracePtLst>
        <p14:tracePtLst>
          <p14:tracePt t="230087" x="1371600" y="3003550"/>
          <p14:tracePt t="230099" x="1390650" y="3003550"/>
          <p14:tracePt t="230112" x="1479550" y="3003550"/>
          <p14:tracePt t="230125" x="1644650" y="3003550"/>
          <p14:tracePt t="230136" x="1752600" y="3003550"/>
          <p14:tracePt t="230153" x="2012950" y="3003550"/>
          <p14:tracePt t="230169" x="2292350" y="3003550"/>
          <p14:tracePt t="230185" x="2514600" y="3003550"/>
          <p14:tracePt t="230202" x="2641600" y="3003550"/>
          <p14:tracePt t="230205" x="2686050" y="3003550"/>
          <p14:tracePt t="230219" x="2711450" y="3003550"/>
          <p14:tracePt t="230236" x="2736850" y="3003550"/>
          <p14:tracePt t="230253" x="2749550" y="3003550"/>
          <p14:tracePt t="230269" x="2755900" y="3003550"/>
          <p14:tracePt t="230285" x="2781300" y="3003550"/>
          <p14:tracePt t="230302" x="2800350" y="2997200"/>
          <p14:tracePt t="230319" x="2806700" y="2997200"/>
          <p14:tracePt t="230335" x="2813050" y="2997200"/>
          <p14:tracePt t="230405" x="0" y="0"/>
        </p14:tracePtLst>
        <p14:tracePtLst>
          <p14:tracePt t="234487" x="5035550" y="2292350"/>
          <p14:tracePt t="234592" x="5048250" y="2292350"/>
          <p14:tracePt t="234602" x="5060950" y="2292350"/>
          <p14:tracePt t="234618" x="5118100" y="2292350"/>
          <p14:tracePt t="234635" x="5245100" y="2292350"/>
          <p14:tracePt t="234638" x="5327650" y="2292350"/>
          <p14:tracePt t="234651" x="5422900" y="2292350"/>
          <p14:tracePt t="234668" x="5645150" y="2292350"/>
          <p14:tracePt t="234685" x="5988050" y="2292350"/>
          <p14:tracePt t="234701" x="6191250" y="2292350"/>
          <p14:tracePt t="234718" x="6337300" y="2292350"/>
          <p14:tracePt t="234734" x="6426200" y="2292350"/>
          <p14:tracePt t="234751" x="6457950" y="2292350"/>
          <p14:tracePt t="234768" x="6470650" y="2292350"/>
          <p14:tracePt t="234785" x="6477000" y="2292350"/>
          <p14:tracePt t="234814" x="6483350" y="2292350"/>
          <p14:tracePt t="235390" x="6477000" y="2292350"/>
          <p14:tracePt t="235402" x="6457950" y="2292350"/>
          <p14:tracePt t="235417" x="6350000" y="2292350"/>
          <p14:tracePt t="235434" x="6191250" y="2292350"/>
          <p14:tracePt t="235450" x="6032500" y="2292350"/>
          <p14:tracePt t="235453" x="5962650" y="2292350"/>
          <p14:tracePt t="235467" x="5905500" y="2292350"/>
          <p14:tracePt t="235484" x="5829300" y="2292350"/>
          <p14:tracePt t="235485" x="5810250" y="2292350"/>
          <p14:tracePt t="235500" x="5753100" y="2292350"/>
          <p14:tracePt t="235517" x="5689600" y="2292350"/>
          <p14:tracePt t="235534" x="5638800" y="2292350"/>
          <p14:tracePt t="235550" x="5619750" y="2292350"/>
          <p14:tracePt t="235567" x="5613400" y="2292350"/>
          <p14:tracePt t="235630" x="5619750" y="2292350"/>
          <p14:tracePt t="235641" x="5645150" y="2292350"/>
          <p14:tracePt t="235654" x="5746750" y="2292350"/>
          <p14:tracePt t="235667" x="5829300" y="2292350"/>
          <p14:tracePt t="235684" x="6235700" y="2292350"/>
          <p14:tracePt t="235701" x="6604000" y="2292350"/>
          <p14:tracePt t="235717" x="6908800" y="2292350"/>
          <p14:tracePt t="235734" x="7080250" y="2292350"/>
          <p14:tracePt t="235751" x="7131050" y="2292350"/>
          <p14:tracePt t="235767" x="7137400" y="2292350"/>
          <p14:tracePt t="235854" x="7118350" y="2292350"/>
          <p14:tracePt t="235863" x="7067550" y="2292350"/>
          <p14:tracePt t="235873" x="6997700" y="2292350"/>
          <p14:tracePt t="235885" x="6794500" y="2273300"/>
          <p14:tracePt t="235901" x="6546850" y="2228850"/>
          <p14:tracePt t="235917" x="6375400" y="2190750"/>
          <p14:tracePt t="235934" x="6330950" y="2184400"/>
          <p14:tracePt t="235951" x="6324600" y="2184400"/>
          <p14:tracePt t="236005" x="6350000" y="2184400"/>
          <p14:tracePt t="236015" x="6381750" y="2184400"/>
          <p14:tracePt t="236027" x="6426200" y="2184400"/>
          <p14:tracePt t="236039" x="6540500" y="2184400"/>
          <p14:tracePt t="236050" x="6616700" y="2184400"/>
          <p14:tracePt t="236067" x="6769100" y="2203450"/>
          <p14:tracePt t="236071" x="6838950" y="2209800"/>
          <p14:tracePt t="236084" x="6902450" y="2209800"/>
          <p14:tracePt t="236101" x="7035800" y="2209800"/>
          <p14:tracePt t="236117" x="7054850" y="2209800"/>
          <p14:tracePt t="236134" x="7061200" y="2209800"/>
          <p14:tracePt t="236175" x="7054850" y="2209800"/>
          <p14:tracePt t="236183" x="7035800" y="2209800"/>
          <p14:tracePt t="236191" x="7004050" y="2209800"/>
          <p14:tracePt t="236200" x="6959600" y="2209800"/>
          <p14:tracePt t="236217" x="6902450" y="2209800"/>
          <p14:tracePt t="236234" x="6889750" y="2209800"/>
          <p14:tracePt t="236294" x="6896100" y="2209800"/>
          <p14:tracePt t="236305" x="6927850" y="2209800"/>
          <p14:tracePt t="236317" x="7067550" y="2209800"/>
          <p14:tracePt t="236334" x="7245350" y="2209800"/>
          <p14:tracePt t="236350" x="7486650" y="2209800"/>
          <p14:tracePt t="236367" x="7772400" y="2209800"/>
          <p14:tracePt t="236384" x="8058150" y="2209800"/>
          <p14:tracePt t="236400" x="8242300" y="2209800"/>
          <p14:tracePt t="236417" x="8343900" y="2209800"/>
          <p14:tracePt t="236434" x="8375650" y="2209800"/>
          <p14:tracePt t="236438" x="8382000" y="2209800"/>
          <p14:tracePt t="236776" x="8401050" y="2209800"/>
          <p14:tracePt t="236789" x="8464550" y="2209800"/>
          <p14:tracePt t="236802" x="8528050" y="2209800"/>
          <p14:tracePt t="236817" x="8686800" y="2209800"/>
          <p14:tracePt t="236834" x="8851900" y="2209800"/>
          <p14:tracePt t="236850" x="8991600" y="2209800"/>
          <p14:tracePt t="236855" x="9036050" y="2209800"/>
          <p14:tracePt t="236867" x="9061450" y="2209800"/>
          <p14:tracePt t="236883" x="9093200" y="2209800"/>
          <p14:tracePt t="236885" x="9112250" y="2209800"/>
          <p14:tracePt t="236901" x="9150350" y="2209800"/>
          <p14:tracePt t="236917" x="9194800" y="2209800"/>
          <p14:tracePt t="236933" x="9251950" y="2209800"/>
          <p14:tracePt t="236950" x="9296400" y="2209800"/>
          <p14:tracePt t="236967" x="9309100" y="2209800"/>
          <p14:tracePt t="237342" x="0" y="0"/>
        </p14:tracePtLst>
        <p14:tracePtLst>
          <p14:tracePt t="238782" x="1752600" y="4806950"/>
          <p14:tracePt t="238798" x="1739900" y="4806950"/>
          <p14:tracePt t="238814" x="1733550" y="4819650"/>
          <p14:tracePt t="238830" x="1733550" y="4832350"/>
          <p14:tracePt t="238838" x="1733550" y="4845050"/>
          <p14:tracePt t="238849" x="1733550" y="4851400"/>
          <p14:tracePt t="238866" x="1739900" y="4870450"/>
          <p14:tracePt t="238883" x="1778000" y="4883150"/>
          <p14:tracePt t="238886" x="1816100" y="4889500"/>
          <p14:tracePt t="238899" x="1860550" y="4895850"/>
          <p14:tracePt t="238916" x="1955800" y="4895850"/>
          <p14:tracePt t="238933" x="2057400" y="4895850"/>
          <p14:tracePt t="238949" x="2076450" y="4889500"/>
          <p14:tracePt t="238966" x="2082800" y="4876800"/>
          <p14:tracePt t="238982" x="2082800" y="4851400"/>
          <p14:tracePt t="238999" x="2076450" y="4813300"/>
          <p14:tracePt t="239016" x="2032000" y="4768850"/>
          <p14:tracePt t="239033" x="1949450" y="4737100"/>
          <p14:tracePt t="239049" x="1873250" y="4724400"/>
          <p14:tracePt t="239066" x="1797050" y="4724400"/>
          <p14:tracePt t="239083" x="1752600" y="4724400"/>
          <p14:tracePt t="239099" x="1739900" y="4737100"/>
          <p14:tracePt t="239102" x="1733550" y="4743450"/>
          <p14:tracePt t="239125" x="1733550" y="4749800"/>
          <p14:tracePt t="239134" x="1733550" y="4756150"/>
          <p14:tracePt t="239149" x="1733550" y="4781550"/>
          <p14:tracePt t="239166" x="1784350" y="4806950"/>
          <p14:tracePt t="239182" x="1936750" y="4832350"/>
          <p14:tracePt t="239199" x="2114550" y="4838700"/>
          <p14:tracePt t="239216" x="2254250" y="4838700"/>
          <p14:tracePt t="239232" x="2305050" y="4826000"/>
          <p14:tracePt t="239249" x="2317750" y="4819650"/>
          <p14:tracePt t="239266" x="2324100" y="4819650"/>
          <p14:tracePt t="239283" x="2324100" y="4813300"/>
          <p14:tracePt t="239325" x="2330450" y="4813300"/>
          <p14:tracePt t="239325" x="0" y="0"/>
        </p14:tracePtLst>
        <p14:tracePtLst>
          <p14:tracePt t="239712" x="3384550" y="4711700"/>
          <p14:tracePt t="239728" x="3371850" y="4718050"/>
          <p14:tracePt t="239741" x="3365500" y="4749800"/>
          <p14:tracePt t="239749" x="3365500" y="4768850"/>
          <p14:tracePt t="239766" x="3365500" y="4806950"/>
          <p14:tracePt t="239783" x="3365500" y="4845050"/>
          <p14:tracePt t="239799" x="3384550" y="4857750"/>
          <p14:tracePt t="239816" x="3403600" y="4864100"/>
          <p14:tracePt t="239832" x="3435350" y="4864100"/>
          <p14:tracePt t="239849" x="3454400" y="4864100"/>
          <p14:tracePt t="239866" x="3473450" y="4864100"/>
          <p14:tracePt t="239882" x="3479800" y="4851400"/>
          <p14:tracePt t="239899" x="3479800" y="4838700"/>
          <p14:tracePt t="239903" x="3486150" y="4826000"/>
          <p14:tracePt t="239997" x="0" y="0"/>
        </p14:tracePtLst>
        <p14:tracePtLst>
          <p14:tracePt t="240416" x="1689100" y="4826000"/>
          <p14:tracePt t="240456" x="1689100" y="4838700"/>
          <p14:tracePt t="240471" x="1714500" y="4870450"/>
          <p14:tracePt t="240484" x="1733550" y="4889500"/>
          <p14:tracePt t="240487" x="1771650" y="4908550"/>
          <p14:tracePt t="240505" x="1841500" y="4940300"/>
          <p14:tracePt t="240515" x="1879600" y="4946650"/>
          <p14:tracePt t="240517" x="1898650" y="4946650"/>
          <p14:tracePt t="240533" x="1936750" y="4946650"/>
          <p14:tracePt t="240549" x="1949450" y="4933950"/>
          <p14:tracePt t="240565" x="1955800" y="4889500"/>
          <p14:tracePt t="240582" x="1955800" y="4832350"/>
          <p14:tracePt t="240599" x="1955800" y="4787900"/>
          <p14:tracePt t="240615" x="1955800" y="4756150"/>
          <p14:tracePt t="240632" x="1936750" y="4743450"/>
          <p14:tracePt t="240649" x="1924050" y="4743450"/>
          <p14:tracePt t="240665" x="1905000" y="4743450"/>
          <p14:tracePt t="240682" x="1866900" y="4756150"/>
          <p14:tracePt t="240685" x="1847850" y="4768850"/>
          <p14:tracePt t="240698" x="1822450" y="4781550"/>
          <p14:tracePt t="240715" x="1803400" y="4806950"/>
          <p14:tracePt t="240732" x="1803400" y="4819650"/>
          <p14:tracePt t="241022" x="0" y="0"/>
        </p14:tracePtLst>
        <p14:tracePtLst>
          <p14:tracePt t="241447" x="1727200" y="4749800"/>
          <p14:tracePt t="241464" x="1714500" y="4749800"/>
          <p14:tracePt t="241483" x="1714500" y="4762500"/>
          <p14:tracePt t="241499" x="1708150" y="4794250"/>
          <p14:tracePt t="241502" x="1708150" y="4813300"/>
          <p14:tracePt t="241515" x="1708150" y="4826000"/>
          <p14:tracePt t="241533" x="1739900" y="4889500"/>
          <p14:tracePt t="241549" x="1784350" y="4914900"/>
          <p14:tracePt t="241566" x="1835150" y="4921250"/>
          <p14:tracePt t="241582" x="1879600" y="4921250"/>
          <p14:tracePt t="241599" x="1917700" y="4921250"/>
          <p14:tracePt t="241615" x="1930400" y="4902200"/>
          <p14:tracePt t="241632" x="1943100" y="4870450"/>
          <p14:tracePt t="241648" x="1943100" y="4845050"/>
          <p14:tracePt t="241665" x="1943100" y="4819650"/>
          <p14:tracePt t="241682" x="1943100" y="4800600"/>
          <p14:tracePt t="241686" x="1936750" y="4794250"/>
          <p14:tracePt t="241702" x="1930400" y="4787900"/>
          <p14:tracePt t="241715" x="1924050" y="4781550"/>
          <p14:tracePt t="241821" x="0" y="0"/>
        </p14:tracePtLst>
        <p14:tracePtLst>
          <p14:tracePt t="247016" x="9944100" y="5156200"/>
          <p14:tracePt t="247027" x="9944100" y="5162550"/>
          <p14:tracePt t="247040" x="9944100" y="5194300"/>
          <p14:tracePt t="247052" x="9956800" y="5207000"/>
          <p14:tracePt t="247063" x="9969500" y="5213350"/>
          <p14:tracePt t="247080" x="9975850" y="5219700"/>
          <p14:tracePt t="247097" x="9994900" y="5219700"/>
          <p14:tracePt t="247113" x="10026650" y="5219700"/>
          <p14:tracePt t="247130" x="10058400" y="5213350"/>
          <p14:tracePt t="247146" x="10083800" y="5194300"/>
          <p14:tracePt t="247149" x="10096500" y="5187950"/>
          <p14:tracePt t="247163" x="10096500" y="5175250"/>
          <p14:tracePt t="247180" x="10102850" y="5162550"/>
          <p14:tracePt t="247181" x="10102850" y="5156200"/>
          <p14:tracePt t="247197" x="10102850" y="5143500"/>
          <p14:tracePt t="247213" x="10102850" y="5137150"/>
          <p14:tracePt t="247317" x="0" y="0"/>
        </p14:tracePtLst>
        <p14:tracePtLst>
          <p14:tracePt t="247823" x="10439400" y="5238750"/>
          <p14:tracePt t="247855" x="10445750" y="5238750"/>
          <p14:tracePt t="247871" x="10490200" y="5238750"/>
          <p14:tracePt t="247885" x="10598150" y="5238750"/>
          <p14:tracePt t="247896" x="10687050" y="5238750"/>
          <p14:tracePt t="247913" x="10883900" y="5238750"/>
          <p14:tracePt t="247929" x="11074400" y="5219700"/>
          <p14:tracePt t="247946" x="11207750" y="5187950"/>
          <p14:tracePt t="247950" x="11239500" y="5175250"/>
          <p14:tracePt t="247963" x="11258550" y="5162550"/>
          <p14:tracePt t="247980" x="11277600" y="5156200"/>
          <p14:tracePt t="247982" x="11277600" y="5149850"/>
          <p14:tracePt t="247996" x="11277600" y="5137150"/>
          <p14:tracePt t="248013" x="11277600" y="5099050"/>
          <p14:tracePt t="248030" x="11233150" y="5054600"/>
          <p14:tracePt t="248046" x="11125200" y="4991100"/>
          <p14:tracePt t="248063" x="10966450" y="4927600"/>
          <p14:tracePt t="248079" x="10814050" y="4895850"/>
          <p14:tracePt t="248096" x="10706100" y="4889500"/>
          <p14:tracePt t="248113" x="10648950" y="4889500"/>
          <p14:tracePt t="248130" x="10604500" y="4889500"/>
          <p14:tracePt t="248146" x="10585450" y="4921250"/>
          <p14:tracePt t="248151" x="10579100" y="4940300"/>
          <p14:tracePt t="248163" x="10572750" y="4953000"/>
          <p14:tracePt t="248180" x="10572750" y="4997450"/>
          <p14:tracePt t="248197" x="10572750" y="5054600"/>
          <p14:tracePt t="248213" x="10591800" y="5080000"/>
          <p14:tracePt t="248230" x="10629900" y="5105400"/>
          <p14:tracePt t="248246" x="10674350" y="5124450"/>
          <p14:tracePt t="248263" x="10731500" y="5137150"/>
          <p14:tracePt t="248279" x="10782300" y="5143500"/>
          <p14:tracePt t="248296" x="10814050" y="5143500"/>
          <p14:tracePt t="248313" x="10839450" y="5143500"/>
          <p14:tracePt t="248329" x="10845800" y="5124450"/>
          <p14:tracePt t="248346" x="10845800" y="5105400"/>
          <p14:tracePt t="248350" x="10845800" y="5092700"/>
          <p14:tracePt t="248363" x="10833100" y="5073650"/>
          <p14:tracePt t="248379" x="10788650" y="5041900"/>
          <p14:tracePt t="248383" x="10750550" y="5029200"/>
          <p14:tracePt t="248397" x="10693400" y="5010150"/>
          <p14:tracePt t="248413" x="10648950" y="5010150"/>
          <p14:tracePt t="248429" x="10598150" y="5035550"/>
          <p14:tracePt t="248446" x="10572750" y="5060950"/>
          <p14:tracePt t="248463" x="10553700" y="5099050"/>
          <p14:tracePt t="248479" x="10547350" y="5111750"/>
          <p14:tracePt t="248496" x="10547350" y="5130800"/>
          <p14:tracePt t="248513" x="10566400" y="5143500"/>
          <p14:tracePt t="248529" x="10617200" y="5143500"/>
          <p14:tracePt t="248546" x="10712450" y="5143500"/>
          <p14:tracePt t="248563" x="10820400" y="5143500"/>
          <p14:tracePt t="248579" x="10871200" y="5130800"/>
          <p14:tracePt t="248582" x="10877550" y="5130800"/>
          <p14:tracePt t="248596" x="10890250" y="5124450"/>
          <p14:tracePt t="248613" x="10890250" y="5118100"/>
          <p14:tracePt t="248631" x="10890250" y="5111750"/>
          <p14:tracePt t="248646" x="10890250" y="5099050"/>
          <p14:tracePt t="248663" x="10883900" y="5092700"/>
          <p14:tracePt t="248679" x="10877550" y="5086350"/>
          <p14:tracePt t="249189" x="0" y="0"/>
        </p14:tracePtLst>
        <p14:tracePtLst>
          <p14:tracePt t="250225" x="1905000" y="4298950"/>
          <p14:tracePt t="250239" x="1885950" y="4356100"/>
          <p14:tracePt t="250251" x="1879600" y="4394200"/>
          <p14:tracePt t="250263" x="1866900" y="4451350"/>
          <p14:tracePt t="250279" x="1866900" y="4495800"/>
          <p14:tracePt t="250296" x="1873250" y="4552950"/>
          <p14:tracePt t="250312" x="1905000" y="4603750"/>
          <p14:tracePt t="250329" x="1955800" y="4648200"/>
          <p14:tracePt t="250345" x="2019300" y="4679950"/>
          <p14:tracePt t="250362" x="2082800" y="4705350"/>
          <p14:tracePt t="250379" x="2114550" y="4705350"/>
          <p14:tracePt t="250395" x="2139950" y="4705350"/>
          <p14:tracePt t="250397" x="2152650" y="4686300"/>
          <p14:tracePt t="250412" x="2152650" y="4660900"/>
          <p14:tracePt t="250429" x="2152650" y="4603750"/>
          <p14:tracePt t="250445" x="2133600" y="4533900"/>
          <p14:tracePt t="250462" x="2101850" y="4476750"/>
          <p14:tracePt t="250479" x="2076450" y="4451350"/>
          <p14:tracePt t="250495" x="2044700" y="4432300"/>
          <p14:tracePt t="250512" x="2038350" y="4425950"/>
          <p14:tracePt t="250662" x="0" y="0"/>
        </p14:tracePtLst>
        <p14:tracePtLst>
          <p14:tracePt t="251015" x="1854200" y="4375150"/>
          <p14:tracePt t="251029" x="1847850" y="4375150"/>
          <p14:tracePt t="251045" x="1835150" y="4375150"/>
          <p14:tracePt t="251062" x="1828800" y="4381500"/>
          <p14:tracePt t="251078" x="1822450" y="4413250"/>
          <p14:tracePt t="251095" x="1822450" y="4438650"/>
          <p14:tracePt t="251112" x="1822450" y="4489450"/>
          <p14:tracePt t="251128" x="1828800" y="4527550"/>
          <p14:tracePt t="251145" x="1854200" y="4572000"/>
          <p14:tracePt t="251162" x="1885950" y="4591050"/>
          <p14:tracePt t="251178" x="1911350" y="4610100"/>
          <p14:tracePt t="251195" x="1936750" y="4622800"/>
          <p14:tracePt t="251198" x="1949450" y="4622800"/>
          <p14:tracePt t="251212" x="1955800" y="4622800"/>
          <p14:tracePt t="251228" x="1987550" y="4622800"/>
          <p14:tracePt t="251245" x="2012950" y="4616450"/>
          <p14:tracePt t="251262" x="2025650" y="4591050"/>
          <p14:tracePt t="251278" x="2032000" y="4565650"/>
          <p14:tracePt t="251295" x="2032000" y="4540250"/>
          <p14:tracePt t="251312" x="2032000" y="4508500"/>
          <p14:tracePt t="251328" x="2025650" y="4476750"/>
          <p14:tracePt t="251345" x="2012950" y="4445000"/>
          <p14:tracePt t="251362" x="1993900" y="4425950"/>
          <p14:tracePt t="251378" x="1968500" y="4406900"/>
          <p14:tracePt t="251395" x="1949450" y="4400550"/>
          <p14:tracePt t="251398" x="1943100" y="4394200"/>
          <p14:tracePt t="251411" x="1936750" y="4387850"/>
          <p14:tracePt t="251428" x="1930400" y="4381500"/>
          <p14:tracePt t="251462" x="1924050" y="4381500"/>
          <p14:tracePt t="251486" x="1917700" y="4381500"/>
          <p14:tracePt t="251494" x="1917700" y="4387850"/>
          <p14:tracePt t="251504" x="1911350" y="4400550"/>
          <p14:tracePt t="251514" x="1911350" y="4413250"/>
          <p14:tracePt t="251528" x="1905000" y="4451350"/>
          <p14:tracePt t="251545" x="1905000" y="4495800"/>
          <p14:tracePt t="251562" x="1911350" y="4552950"/>
          <p14:tracePt t="251578" x="1936750" y="4597400"/>
          <p14:tracePt t="251581" x="1949450" y="4616450"/>
          <p14:tracePt t="251595" x="1962150" y="4622800"/>
          <p14:tracePt t="251612" x="1968500" y="4635500"/>
          <p14:tracePt t="251628" x="1974850" y="4635500"/>
          <p14:tracePt t="251655" x="1981200" y="4635500"/>
          <p14:tracePt t="251662" x="1993900" y="4635500"/>
          <p14:tracePt t="251678" x="2006600" y="4622800"/>
          <p14:tracePt t="251695" x="2019300" y="4603750"/>
          <p14:tracePt t="251712" x="2038350" y="4559300"/>
          <p14:tracePt t="251728" x="2051050" y="4508500"/>
          <p14:tracePt t="251745" x="2051050" y="4470400"/>
          <p14:tracePt t="251762" x="2051050" y="4432300"/>
          <p14:tracePt t="251778" x="2051050" y="4406900"/>
          <p14:tracePt t="251781" x="2051050" y="4400550"/>
          <p14:tracePt t="251893" x="2044700" y="4413250"/>
          <p14:tracePt t="252015" x="2038350" y="4425950"/>
          <p14:tracePt t="252038" x="2032000" y="4432300"/>
          <p14:tracePt t="252049" x="2025650" y="4438650"/>
          <p14:tracePt t="252062" x="2019300" y="4451350"/>
          <p14:tracePt t="252078" x="2012950" y="4476750"/>
          <p14:tracePt t="252095" x="2012950" y="4502150"/>
          <p14:tracePt t="252112" x="2012950" y="4514850"/>
          <p14:tracePt t="252128" x="2012950" y="4527550"/>
          <p14:tracePt t="252145" x="2012950" y="4533900"/>
          <p14:tracePt t="252334" x="2012950" y="4540250"/>
          <p14:tracePt t="252346" x="2019300" y="4540250"/>
          <p14:tracePt t="252361" x="2025650" y="4546600"/>
          <p14:tracePt t="252378" x="2038350" y="4552950"/>
          <p14:tracePt t="252395" x="2044700" y="4552950"/>
          <p14:tracePt t="252411" x="2051050" y="4552950"/>
          <p14:tracePt t="252429" x="2057400" y="4552950"/>
          <p14:tracePt t="252446" x="2070100" y="4552950"/>
          <p14:tracePt t="252461" x="2076450" y="4546600"/>
          <p14:tracePt t="252478" x="2089150" y="4521200"/>
          <p14:tracePt t="252495" x="2095500" y="4502150"/>
          <p14:tracePt t="252512" x="2095500" y="4483100"/>
          <p14:tracePt t="252528" x="2095500" y="4470400"/>
          <p14:tracePt t="252545" x="2095500" y="4445000"/>
          <p14:tracePt t="252561" x="2089150" y="4438650"/>
          <p14:tracePt t="252565" x="2082800" y="4432300"/>
          <p14:tracePt t="252578" x="2070100" y="4432300"/>
          <p14:tracePt t="252595" x="2057400" y="4432300"/>
          <p14:tracePt t="252598" x="2051050" y="4432300"/>
          <p14:tracePt t="252611" x="2038350" y="4432300"/>
          <p14:tracePt t="252629" x="2012950" y="4432300"/>
          <p14:tracePt t="252645" x="2006600" y="4432300"/>
          <p14:tracePt t="252661" x="1987550" y="4432300"/>
          <p14:tracePt t="252695" x="1987550" y="4438650"/>
          <p14:tracePt t="252718" x="1987550" y="4445000"/>
          <p14:tracePt t="252728" x="1987550" y="4451350"/>
          <p14:tracePt t="252745" x="1987550" y="4470400"/>
          <p14:tracePt t="252761" x="1993900" y="4476750"/>
          <p14:tracePt t="252778" x="2000250" y="4476750"/>
          <p14:tracePt t="253053" x="0" y="0"/>
        </p14:tracePtLst>
        <p14:tracePtLst>
          <p14:tracePt t="253480" x="1949450" y="4362450"/>
          <p14:tracePt t="253512" x="1943100" y="4362450"/>
          <p14:tracePt t="253531" x="1936750" y="4362450"/>
          <p14:tracePt t="253550" x="1930400" y="4400550"/>
          <p14:tracePt t="253563" x="1930400" y="4419600"/>
          <p14:tracePt t="253578" x="1930400" y="4464050"/>
          <p14:tracePt t="253582" x="1930400" y="4495800"/>
          <p14:tracePt t="253595" x="1936750" y="4521200"/>
          <p14:tracePt t="253611" x="1955800" y="4572000"/>
          <p14:tracePt t="253614" x="1968500" y="4591050"/>
          <p14:tracePt t="253629" x="1993900" y="4622800"/>
          <p14:tracePt t="253645" x="2012950" y="4629150"/>
          <p14:tracePt t="253661" x="2025650" y="4635500"/>
          <p14:tracePt t="253678" x="2044700" y="4635500"/>
          <p14:tracePt t="253695" x="2063750" y="4635500"/>
          <p14:tracePt t="253711" x="2089150" y="4635500"/>
          <p14:tracePt t="253728" x="2095500" y="4616450"/>
          <p14:tracePt t="253744" x="2108200" y="4584700"/>
          <p14:tracePt t="253761" x="2114550" y="4559300"/>
          <p14:tracePt t="253778" x="2114550" y="4508500"/>
          <p14:tracePt t="253794" x="2114550" y="4476750"/>
          <p14:tracePt t="253797" x="2114550" y="4451350"/>
          <p14:tracePt t="253811" x="2108200" y="4432300"/>
          <p14:tracePt t="253828" x="2089150" y="4400550"/>
          <p14:tracePt t="253830" x="2082800" y="4381500"/>
          <p14:tracePt t="253845" x="2051050" y="4349750"/>
          <p14:tracePt t="253861" x="2019300" y="4337050"/>
          <p14:tracePt t="253877" x="2000250" y="4324350"/>
          <p14:tracePt t="253894" x="1987550" y="4318000"/>
          <p14:tracePt t="253927" x="1962150" y="4318000"/>
          <p14:tracePt t="253944" x="1943100" y="4349750"/>
          <p14:tracePt t="253961" x="1924050" y="4394200"/>
          <p14:tracePt t="253977" x="1911350" y="4438650"/>
          <p14:tracePt t="253994" x="1905000" y="4476750"/>
          <p14:tracePt t="253997" x="1905000" y="4489450"/>
          <p14:tracePt t="254011" x="1905000" y="4514850"/>
          <p14:tracePt t="254027" x="1924050" y="4552950"/>
          <p14:tracePt t="254030" x="1943100" y="4565650"/>
          <p14:tracePt t="254044" x="2006600" y="4616450"/>
          <p14:tracePt t="254061" x="2082800" y="4667250"/>
          <p14:tracePt t="254077" x="2146300" y="4699000"/>
          <p14:tracePt t="254094" x="2165350" y="4711700"/>
          <p14:tracePt t="254126" x="2171700" y="4711700"/>
          <p14:tracePt t="254142" x="2178050" y="4711700"/>
          <p14:tracePt t="254150" x="2184400" y="4705350"/>
          <p14:tracePt t="254161" x="2190750" y="4699000"/>
          <p14:tracePt t="254177" x="2197100" y="4679950"/>
          <p14:tracePt t="254194" x="2197100" y="4660900"/>
          <p14:tracePt t="254211" x="2197100" y="4641850"/>
          <p14:tracePt t="254227" x="2197100" y="4622800"/>
          <p14:tracePt t="254244" x="2190750" y="4610100"/>
          <p14:tracePt t="254261" x="2184400" y="4597400"/>
          <p14:tracePt t="254277" x="2178050" y="4578350"/>
          <p14:tracePt t="254294" x="2165350" y="4559300"/>
          <p14:tracePt t="254311" x="2165350" y="4540250"/>
          <p14:tracePt t="254327" x="2152650" y="4508500"/>
          <p14:tracePt t="254344" x="2139950" y="4483100"/>
          <p14:tracePt t="254361" x="2120900" y="4457700"/>
          <p14:tracePt t="254377" x="2114550" y="4438650"/>
          <p14:tracePt t="254394" x="2101850" y="4419600"/>
          <p14:tracePt t="254411" x="2082800" y="4406900"/>
          <p14:tracePt t="254427" x="2057400" y="4394200"/>
          <p14:tracePt t="254431" x="2051050" y="4387850"/>
          <p14:tracePt t="254444" x="2038350" y="4387850"/>
          <p14:tracePt t="254460" x="2019300" y="4387850"/>
          <p14:tracePt t="254477" x="2000250" y="4387850"/>
          <p14:tracePt t="254494" x="1962150" y="4387850"/>
          <p14:tracePt t="254511" x="1936750" y="4400550"/>
          <p14:tracePt t="254527" x="1911350" y="4419600"/>
          <p14:tracePt t="254544" x="1898650" y="4438650"/>
          <p14:tracePt t="254561" x="1885950" y="4476750"/>
          <p14:tracePt t="254577" x="1873250" y="4508500"/>
          <p14:tracePt t="254594" x="1866900" y="4552950"/>
          <p14:tracePt t="254610" x="1866900" y="4597400"/>
          <p14:tracePt t="254628" x="1866900" y="4641850"/>
          <p14:tracePt t="254630" x="1873250" y="4648200"/>
          <p14:tracePt t="254644" x="1879600" y="4660900"/>
          <p14:tracePt t="254661" x="1892300" y="4686300"/>
          <p14:tracePt t="254677" x="1905000" y="4699000"/>
          <p14:tracePt t="254694" x="1949450" y="4711700"/>
          <p14:tracePt t="254710" x="1993900" y="4711700"/>
          <p14:tracePt t="254727" x="2063750" y="4705350"/>
          <p14:tracePt t="254744" x="2108200" y="4692650"/>
          <p14:tracePt t="254761" x="2133600" y="4667250"/>
          <p14:tracePt t="254777" x="2146300" y="4648200"/>
          <p14:tracePt t="254794" x="2146300" y="4629150"/>
          <p14:tracePt t="254811" x="2146300" y="4610100"/>
          <p14:tracePt t="254827" x="2139950" y="4578350"/>
          <p14:tracePt t="254830" x="2133600" y="4565650"/>
          <p14:tracePt t="254844" x="2127250" y="4546600"/>
          <p14:tracePt t="254860" x="2101850" y="4495800"/>
          <p14:tracePt t="254877" x="2076450" y="4457700"/>
          <p14:tracePt t="254894" x="2051050" y="4438650"/>
          <p14:tracePt t="254910" x="2032000" y="4413250"/>
          <p14:tracePt t="254927" x="2019300" y="4406900"/>
          <p14:tracePt t="254944" x="2006600" y="4394200"/>
          <p14:tracePt t="254960" x="1993900" y="4387850"/>
          <p14:tracePt t="254977" x="1987550" y="4387850"/>
          <p14:tracePt t="254994" x="1974850" y="4381500"/>
          <p14:tracePt t="255014" x="1968500" y="4381500"/>
          <p14:tracePt t="255037" x="1962150" y="4381500"/>
          <p14:tracePt t="255046" x="1949450" y="4381500"/>
          <p14:tracePt t="255062" x="1943100" y="4394200"/>
          <p14:tracePt t="255077" x="1930400" y="4419600"/>
          <p14:tracePt t="255094" x="1917700" y="4464050"/>
          <p14:tracePt t="255110" x="1917700" y="4502150"/>
          <p14:tracePt t="255127" x="1917700" y="4559300"/>
          <p14:tracePt t="255144" x="1936750" y="4603750"/>
          <p14:tracePt t="255161" x="1955800" y="4622800"/>
          <p14:tracePt t="255177" x="1955800" y="4629150"/>
          <p14:tracePt t="255194" x="1962150" y="4635500"/>
          <p14:tracePt t="255247" x="1968500" y="4635500"/>
          <p14:tracePt t="255264" x="1987550" y="4635500"/>
          <p14:tracePt t="255281" x="2012950" y="4635500"/>
          <p14:tracePt t="255285" x="2032000" y="4629150"/>
          <p14:tracePt t="255299" x="2051050" y="4622800"/>
          <p14:tracePt t="255311" x="2076450" y="4603750"/>
          <p14:tracePt t="255327" x="2108200" y="4591050"/>
          <p14:tracePt t="255344" x="2120900" y="4565650"/>
          <p14:tracePt t="255360" x="2133600" y="4546600"/>
          <p14:tracePt t="255377" x="2146300" y="4514850"/>
          <p14:tracePt t="255393" x="2152650" y="4489450"/>
          <p14:tracePt t="255410" x="2152650" y="4464050"/>
          <p14:tracePt t="255412" x="2152650" y="4451350"/>
          <p14:tracePt t="255427" x="2152650" y="4432300"/>
          <p14:tracePt t="255443" x="2146300" y="4419600"/>
          <p14:tracePt t="255445" x="2139950" y="4406900"/>
          <p14:tracePt t="255460" x="2133600" y="4406900"/>
          <p14:tracePt t="255477" x="2127250" y="4387850"/>
          <p14:tracePt t="255494" x="2120900" y="4387850"/>
          <p14:tracePt t="255527" x="2114550" y="4387850"/>
          <p14:tracePt t="255544" x="2101850" y="4387850"/>
          <p14:tracePt t="255560" x="2089150" y="4387850"/>
          <p14:tracePt t="255577" x="2070100" y="4387850"/>
          <p14:tracePt t="255594" x="2044700" y="4387850"/>
          <p14:tracePt t="255597" x="2032000" y="4394200"/>
          <p14:tracePt t="255610" x="2019300" y="4394200"/>
          <p14:tracePt t="255627" x="2006600" y="4419600"/>
          <p14:tracePt t="255643" x="1987550" y="4432300"/>
          <p14:tracePt t="255644" x="1981200" y="4445000"/>
          <p14:tracePt t="255660" x="1968500" y="4470400"/>
          <p14:tracePt t="255677" x="1968500" y="4502150"/>
          <p14:tracePt t="255694" x="1968500" y="4527550"/>
          <p14:tracePt t="255710" x="1968500" y="4578350"/>
          <p14:tracePt t="255727" x="1981200" y="4616450"/>
          <p14:tracePt t="255744" x="2006600" y="4641850"/>
          <p14:tracePt t="255760" x="2044700" y="4673600"/>
          <p14:tracePt t="255777" x="2070100" y="4686300"/>
          <p14:tracePt t="255794" x="2082800" y="4686300"/>
          <p14:tracePt t="255810" x="2095500" y="4686300"/>
          <p14:tracePt t="255827" x="2114550" y="4679950"/>
          <p14:tracePt t="255830" x="2120900" y="4673600"/>
          <p14:tracePt t="255844" x="2127250" y="4654550"/>
          <p14:tracePt t="255861" x="2127250" y="4610100"/>
          <p14:tracePt t="255877" x="2127250" y="4578350"/>
          <p14:tracePt t="255894" x="2120900" y="4533900"/>
          <p14:tracePt t="255910" x="2108200" y="4508500"/>
          <p14:tracePt t="255927" x="2095500" y="4489450"/>
          <p14:tracePt t="255944" x="2076450" y="4483100"/>
          <p14:tracePt t="255960" x="2070100" y="4470400"/>
          <p14:tracePt t="255977" x="2051050" y="4464050"/>
          <p14:tracePt t="255993" x="2044700" y="4464050"/>
          <p14:tracePt t="256010" x="2032000" y="4464050"/>
          <p14:tracePt t="256027" x="2019300" y="4464050"/>
          <p14:tracePt t="256043" x="2006600" y="4470400"/>
          <p14:tracePt t="256045" x="2000250" y="4476750"/>
          <p14:tracePt t="256061" x="2000250" y="4483100"/>
          <p14:tracePt t="256077" x="2000250" y="4495800"/>
          <p14:tracePt t="256093" x="2000250" y="4521200"/>
          <p14:tracePt t="256110" x="2000250" y="4552950"/>
          <p14:tracePt t="256127" x="2006600" y="4578350"/>
          <p14:tracePt t="256174" x="2012950" y="4578350"/>
          <p14:tracePt t="256206" x="2019300" y="4578350"/>
          <p14:tracePt t="256231" x="2019300" y="4572000"/>
          <p14:tracePt t="256242" x="2019300" y="4565650"/>
          <p14:tracePt t="256254" x="2019300" y="4552950"/>
          <p14:tracePt t="256266" x="2019300" y="4546600"/>
          <p14:tracePt t="256277" x="2012950" y="4533900"/>
          <p14:tracePt t="256621" x="0" y="0"/>
        </p14:tracePtLst>
        <p14:tracePtLst>
          <p14:tracePt t="259128" x="3302000" y="4737100"/>
          <p14:tracePt t="259139" x="3302000" y="4749800"/>
          <p14:tracePt t="259151" x="3302000" y="4781550"/>
          <p14:tracePt t="259162" x="3314700" y="4800600"/>
          <p14:tracePt t="259176" x="3365500" y="4851400"/>
          <p14:tracePt t="259192" x="3441700" y="4908550"/>
          <p14:tracePt t="259209" x="3543300" y="4953000"/>
          <p14:tracePt t="259226" x="3632200" y="4978400"/>
          <p14:tracePt t="259242" x="3683000" y="4984750"/>
          <p14:tracePt t="259245" x="3695700" y="4984750"/>
          <p14:tracePt t="259259" x="3702050" y="4984750"/>
          <p14:tracePt t="259276" x="3714750" y="4972050"/>
          <p14:tracePt t="259277" x="3714750" y="4965700"/>
          <p14:tracePt t="259293" x="3714750" y="4927600"/>
          <p14:tracePt t="259309" x="3708400" y="4876800"/>
          <p14:tracePt t="259326" x="3683000" y="4838700"/>
          <p14:tracePt t="259342" x="3657600" y="4806950"/>
          <p14:tracePt t="259359" x="3625850" y="4787900"/>
          <p14:tracePt t="259376" x="3594100" y="4775200"/>
          <p14:tracePt t="259392" x="3575050" y="4775200"/>
          <p14:tracePt t="259409" x="3562350" y="4775200"/>
          <p14:tracePt t="259426" x="3556000" y="4775200"/>
          <p14:tracePt t="259442" x="3543300" y="4775200"/>
          <p14:tracePt t="259459" x="3536950" y="4781550"/>
          <p14:tracePt t="259476" x="3536950" y="4787900"/>
          <p14:tracePt t="259493" x="3549650" y="4813300"/>
          <p14:tracePt t="259509" x="3575050" y="4819650"/>
          <p14:tracePt t="259525" x="3587750" y="4819650"/>
          <p14:tracePt t="259542" x="3594100" y="4819650"/>
          <p14:tracePt t="259582" x="3594100" y="4813300"/>
          <p14:tracePt t="259592" x="3594100" y="4806950"/>
          <p14:tracePt t="259609" x="3594100" y="4800600"/>
          <p14:tracePt t="259625" x="3587750" y="4794250"/>
          <p14:tracePt t="259642" x="3581400" y="4794250"/>
          <p14:tracePt t="259659" x="3568700" y="4794250"/>
          <p14:tracePt t="259678" x="3568700" y="4800600"/>
          <p14:tracePt t="259695" x="3568700" y="4806950"/>
          <p14:tracePt t="259709" x="3568700" y="4813300"/>
          <p14:tracePt t="259725" x="3587750" y="4813300"/>
          <p14:tracePt t="259742" x="3613150" y="4813300"/>
          <p14:tracePt t="259759" x="3638550" y="4813300"/>
          <p14:tracePt t="259776" x="3651250" y="4813300"/>
          <p14:tracePt t="259950" x="3657600" y="4813300"/>
          <p14:tracePt t="259958" x="3663950" y="4806950"/>
          <p14:tracePt t="259958" x="0" y="0"/>
        </p14:tracePtLst>
        <p14:tracePtLst>
          <p14:tracePt t="261223" x="10337800" y="5219700"/>
          <p14:tracePt t="261279" x="10344150" y="5219700"/>
          <p14:tracePt t="261291" x="10363200" y="5219700"/>
          <p14:tracePt t="261309" x="10483850" y="5219700"/>
          <p14:tracePt t="261325" x="10629900" y="5219700"/>
          <p14:tracePt t="261343" x="10820400" y="5219700"/>
          <p14:tracePt t="261359" x="11042650" y="5219700"/>
          <p14:tracePt t="261375" x="11252200" y="5219700"/>
          <p14:tracePt t="261392" x="11410950" y="5219700"/>
          <p14:tracePt t="261409" x="11493500" y="5219700"/>
          <p14:tracePt t="261425" x="11518900" y="5219700"/>
          <p14:tracePt t="261442" x="11537950" y="5219700"/>
          <p14:tracePt t="261459" x="11544300" y="5219700"/>
          <p14:tracePt t="261475" x="11557000" y="5219700"/>
          <p14:tracePt t="261492" x="11576050" y="5219700"/>
          <p14:tracePt t="261493" x="11582400" y="5219700"/>
          <p14:tracePt t="261509" x="11595100" y="5219700"/>
          <p14:tracePt t="261525" x="11607800" y="5219700"/>
          <p14:tracePt t="261590" x="11614150" y="5219700"/>
          <p14:tracePt t="261622" x="11620500" y="5219700"/>
          <p14:tracePt t="261782" x="0" y="0"/>
        </p14:tracePtLst>
        <p14:tracePtLst>
          <p14:tracePt t="265799" x="8032750" y="5549900"/>
          <p14:tracePt t="265811" x="8064500" y="5549900"/>
          <p14:tracePt t="265824" x="8140700" y="5549900"/>
          <p14:tracePt t="265840" x="8204200" y="5549900"/>
          <p14:tracePt t="265857" x="8248650" y="5549900"/>
          <p14:tracePt t="265874" x="8261350" y="5549900"/>
          <p14:tracePt t="265917" x="0" y="0"/>
        </p14:tracePtLst>
        <p14:tracePtLst>
          <p14:tracePt t="266303" x="7874000" y="5568950"/>
          <p14:tracePt t="266335" x="7893050" y="5568950"/>
          <p14:tracePt t="266346" x="7937500" y="5568950"/>
          <p14:tracePt t="266357" x="8102600" y="5568950"/>
          <p14:tracePt t="266373" x="8350250" y="5568950"/>
          <p14:tracePt t="266390" x="8610600" y="5568950"/>
          <p14:tracePt t="266407" x="8820150" y="5568950"/>
          <p14:tracePt t="266424" x="8947150" y="5568950"/>
          <p14:tracePt t="266440" x="8997950" y="5568950"/>
          <p14:tracePt t="266457" x="9010650" y="5568950"/>
          <p14:tracePt t="266473" x="9023350" y="5568950"/>
          <p14:tracePt t="266490" x="9036050" y="5568950"/>
          <p14:tracePt t="266507" x="9055100" y="5568950"/>
          <p14:tracePt t="266509" x="9067800" y="5568950"/>
          <p14:tracePt t="266526" x="9074150" y="5568950"/>
          <p14:tracePt t="266573" x="0" y="0"/>
        </p14:tracePtLst>
        <p14:tracePtLst>
          <p14:tracePt t="268966" x="7918450" y="5505450"/>
          <p14:tracePt t="269005" x="7924800" y="5505450"/>
          <p14:tracePt t="269014" x="7943850" y="5505450"/>
          <p14:tracePt t="269022" x="7994650" y="5505450"/>
          <p14:tracePt t="269039" x="8172450" y="5505450"/>
          <p14:tracePt t="269056" x="8477250" y="5505450"/>
          <p14:tracePt t="269072" x="8864600" y="5505450"/>
          <p14:tracePt t="269089" x="9188450" y="5505450"/>
          <p14:tracePt t="269106" x="9404350" y="5505450"/>
          <p14:tracePt t="269122" x="9550400" y="5505450"/>
          <p14:tracePt t="269125" x="9601200" y="5505450"/>
          <p14:tracePt t="269139" x="9658350" y="5505450"/>
          <p14:tracePt t="269156" x="9753600" y="5505450"/>
          <p14:tracePt t="269157" x="9785350" y="5505450"/>
          <p14:tracePt t="269172" x="9823450" y="5505450"/>
          <p14:tracePt t="269189" x="9836150" y="5505450"/>
          <p14:tracePt t="269885" x="0" y="0"/>
        </p14:tracePtLst>
        <p14:tracePtLst>
          <p14:tracePt t="271360" x="3435350" y="4730750"/>
          <p14:tracePt t="271372" x="3435350" y="4737100"/>
          <p14:tracePt t="271388" x="3435350" y="4768850"/>
          <p14:tracePt t="271405" x="3435350" y="4800600"/>
          <p14:tracePt t="271422" x="3448050" y="4826000"/>
          <p14:tracePt t="271438" x="3473450" y="4851400"/>
          <p14:tracePt t="271455" x="3505200" y="4870450"/>
          <p14:tracePt t="271472" x="3536950" y="4876800"/>
          <p14:tracePt t="271488" x="3575050" y="4876800"/>
          <p14:tracePt t="271505" x="3606800" y="4876800"/>
          <p14:tracePt t="271522" x="3613150" y="4857750"/>
          <p14:tracePt t="271538" x="3613150" y="4826000"/>
          <p14:tracePt t="271543" x="3600450" y="4800600"/>
          <p14:tracePt t="271555" x="3587750" y="4775200"/>
          <p14:tracePt t="271571" x="3556000" y="4730750"/>
          <p14:tracePt t="271588" x="3505200" y="4692650"/>
          <p14:tracePt t="271605" x="3479800" y="4686300"/>
          <p14:tracePt t="271621" x="3473450" y="4686300"/>
          <p14:tracePt t="271638" x="3448050" y="4692650"/>
          <p14:tracePt t="271655" x="3441700" y="4711700"/>
          <p14:tracePt t="271672" x="3441700" y="4730750"/>
          <p14:tracePt t="271688" x="3448050" y="4768850"/>
          <p14:tracePt t="271705" x="3467100" y="4787900"/>
          <p14:tracePt t="271722" x="3505200" y="4800600"/>
          <p14:tracePt t="271738" x="3530600" y="4806950"/>
          <p14:tracePt t="271755" x="3549650" y="4806950"/>
          <p14:tracePt t="271771" x="3568700" y="4806950"/>
          <p14:tracePt t="271788" x="3568700" y="4800600"/>
          <p14:tracePt t="271805" x="3568700" y="4794250"/>
          <p14:tracePt t="271821" x="3568700" y="4787900"/>
          <p14:tracePt t="271917" x="3568700" y="4775200"/>
          <p14:tracePt t="271918" x="0" y="0"/>
        </p14:tracePtLst>
        <p14:tracePtLst>
          <p14:tracePt t="272287" x="1835150" y="4794250"/>
          <p14:tracePt t="272334" x="1835150" y="4800600"/>
          <p14:tracePt t="272346" x="1835150" y="4813300"/>
          <p14:tracePt t="272359" x="1835150" y="4851400"/>
          <p14:tracePt t="272371" x="1841500" y="4864100"/>
          <p14:tracePt t="272388" x="1873250" y="4902200"/>
          <p14:tracePt t="272405" x="1898650" y="4908550"/>
          <p14:tracePt t="272421" x="1936750" y="4908550"/>
          <p14:tracePt t="272438" x="1974850" y="4908550"/>
          <p14:tracePt t="272455" x="2012950" y="4883150"/>
          <p14:tracePt t="272471" x="2032000" y="4864100"/>
          <p14:tracePt t="272488" x="2044700" y="4845050"/>
          <p14:tracePt t="272647" x="2051050" y="4838700"/>
          <p14:tracePt t="272662" x="2063750" y="4838700"/>
          <p14:tracePt t="272671" x="2095500" y="4838700"/>
          <p14:tracePt t="272688" x="2279650" y="4851400"/>
          <p14:tracePt t="272688" x="0" y="0"/>
        </p14:tracePtLst>
        <p14:tracePtLst>
          <p14:tracePt t="273306" x="7581900" y="5289550"/>
          <p14:tracePt t="273320" x="7550150" y="5308600"/>
          <p14:tracePt t="273334" x="7524750" y="5321300"/>
          <p14:tracePt t="273345" x="7518400" y="5334000"/>
          <p14:tracePt t="273355" x="7512050" y="5346700"/>
          <p14:tracePt t="273371" x="7512050" y="5359400"/>
          <p14:tracePt t="273388" x="7518400" y="5403850"/>
          <p14:tracePt t="273390" x="7531100" y="5416550"/>
          <p14:tracePt t="273404" x="7575550" y="5467350"/>
          <p14:tracePt t="273421" x="7689850" y="5530850"/>
          <p14:tracePt t="273438" x="7937500" y="5588000"/>
          <p14:tracePt t="273454" x="8401050" y="5689600"/>
          <p14:tracePt t="273471" x="9010650" y="5803900"/>
          <p14:tracePt t="273487" x="9690100" y="5937250"/>
          <p14:tracePt t="273504" x="10280650" y="5981700"/>
          <p14:tracePt t="273521" x="10756900" y="5981700"/>
          <p14:tracePt t="273538" x="11106150" y="5981700"/>
          <p14:tracePt t="273554" x="11347450" y="5981700"/>
          <p14:tracePt t="273571" x="11499850" y="5975350"/>
          <p14:tracePt t="273574" x="11531600" y="5962650"/>
          <p14:tracePt t="273587" x="11563350" y="5949950"/>
          <p14:tracePt t="273604" x="11588750" y="5924550"/>
          <p14:tracePt t="273621" x="11588750" y="5892800"/>
          <p14:tracePt t="273637" x="11576050" y="5848350"/>
          <p14:tracePt t="273654" x="11512550" y="5778500"/>
          <p14:tracePt t="273671" x="11328400" y="5670550"/>
          <p14:tracePt t="273688" x="10928350" y="5505450"/>
          <p14:tracePt t="273704" x="10433050" y="5372100"/>
          <p14:tracePt t="273709" x="10160000" y="5314950"/>
          <p14:tracePt t="273721" x="9886950" y="5264150"/>
          <p14:tracePt t="273738" x="9398000" y="5156200"/>
          <p14:tracePt t="273742" x="9213850" y="5137150"/>
          <p14:tracePt t="273754" x="9074150" y="5124450"/>
          <p14:tracePt t="273771" x="8864600" y="5118100"/>
          <p14:tracePt t="273774" x="8763000" y="5118100"/>
          <p14:tracePt t="273787" x="8661400" y="5137150"/>
          <p14:tracePt t="273804" x="8382000" y="5194300"/>
          <p14:tracePt t="273820" x="8210550" y="5257800"/>
          <p14:tracePt t="273837" x="8039100" y="5321300"/>
          <p14:tracePt t="273854" x="7874000" y="5378450"/>
          <p14:tracePt t="273871" x="7759700" y="5429250"/>
          <p14:tracePt t="273887" x="7721600" y="5467350"/>
          <p14:tracePt t="273904" x="7708900" y="5480050"/>
          <p14:tracePt t="273921" x="7708900" y="5511800"/>
          <p14:tracePt t="273937" x="7753350" y="5549900"/>
          <p14:tracePt t="273954" x="7867650" y="5613400"/>
          <p14:tracePt t="273970" x="8077200" y="5670550"/>
          <p14:tracePt t="273987" x="8350250" y="5727700"/>
          <p14:tracePt t="273989" x="8458200" y="5740400"/>
          <p14:tracePt t="274004" x="8597900" y="5746750"/>
          <p14:tracePt t="274020" x="8667750" y="5740400"/>
          <p14:tracePt t="274037" x="8686800" y="5727700"/>
          <p14:tracePt t="274054" x="8705850" y="5708650"/>
          <p14:tracePt t="274071" x="8705850" y="5689600"/>
          <p14:tracePt t="274087" x="8705850" y="5664200"/>
          <p14:tracePt t="274104" x="8705850" y="5638800"/>
          <p14:tracePt t="274121" x="8693150" y="5613400"/>
          <p14:tracePt t="274137" x="8661400" y="5594350"/>
          <p14:tracePt t="274154" x="8629650" y="5575300"/>
          <p14:tracePt t="274158" x="8610600" y="5568950"/>
          <p14:tracePt t="274171" x="8597900" y="5562600"/>
          <p14:tracePt t="274187" x="8597900" y="5556250"/>
          <p14:tracePt t="274389" x="0" y="0"/>
        </p14:tracePtLst>
        <p14:tracePtLst>
          <p14:tracePt t="276633" x="3251200" y="5378450"/>
          <p14:tracePt t="276649" x="3251200" y="5397500"/>
          <p14:tracePt t="276661" x="3257550" y="5441950"/>
          <p14:tracePt t="276672" x="3270250" y="5454650"/>
          <p14:tracePt t="276687" x="3302000" y="5480050"/>
          <p14:tracePt t="276703" x="3359150" y="5492750"/>
          <p14:tracePt t="276720" x="3416300" y="5499100"/>
          <p14:tracePt t="276737" x="3479800" y="5499100"/>
          <p14:tracePt t="276753" x="3530600" y="5492750"/>
          <p14:tracePt t="276770" x="3556000" y="5473700"/>
          <p14:tracePt t="276787" x="3562350" y="5448300"/>
          <p14:tracePt t="276790" x="3562350" y="5441950"/>
          <p14:tracePt t="276803" x="3562350" y="5429250"/>
          <p14:tracePt t="276820" x="3562350" y="5416550"/>
          <p14:tracePt t="276836" x="3556000" y="5397500"/>
          <p14:tracePt t="276853" x="3556000" y="5391150"/>
          <p14:tracePt t="276885" x="3543300" y="5384800"/>
          <p14:tracePt t="276902" x="0" y="0"/>
        </p14:tracePtLst>
        <p14:tracePtLst>
          <p14:tracePt t="277247" x="3206750" y="5708650"/>
          <p14:tracePt t="277260" x="3200400" y="5708650"/>
          <p14:tracePt t="277275" x="3187700" y="5708650"/>
          <p14:tracePt t="277288" x="3175000" y="5715000"/>
          <p14:tracePt t="277294" x="3168650" y="5727700"/>
          <p14:tracePt t="277313" x="3162300" y="5759450"/>
          <p14:tracePt t="277327" x="3162300" y="5797550"/>
          <p14:tracePt t="277340" x="3162300" y="5816600"/>
          <p14:tracePt t="277353" x="3175000" y="5848350"/>
          <p14:tracePt t="277369" x="3206750" y="5873750"/>
          <p14:tracePt t="277386" x="3270250" y="5886450"/>
          <p14:tracePt t="277403" x="3327400" y="5892800"/>
          <p14:tracePt t="277419" x="3384550" y="5892800"/>
          <p14:tracePt t="277422" x="3409950" y="5892800"/>
          <p14:tracePt t="277436" x="3435350" y="5880100"/>
          <p14:tracePt t="277453" x="3448050" y="5861050"/>
          <p14:tracePt t="277469" x="3448050" y="5854700"/>
          <p14:tracePt t="277486" x="3448050" y="5835650"/>
          <p14:tracePt t="277503" x="3448050" y="5822950"/>
          <p14:tracePt t="277519" x="3429000" y="5810250"/>
          <p14:tracePt t="277589" x="0" y="0"/>
        </p14:tracePtLst>
        <p14:tracePtLst>
          <p14:tracePt t="278705" x="3130550" y="5740400"/>
          <p14:tracePt t="278720" x="3124200" y="5740400"/>
          <p14:tracePt t="278736" x="3111500" y="5753100"/>
          <p14:tracePt t="278753" x="3111500" y="5772150"/>
          <p14:tracePt t="278769" x="3111500" y="5791200"/>
          <p14:tracePt t="278786" x="3111500" y="5822950"/>
          <p14:tracePt t="278789" x="3117850" y="5842000"/>
          <p14:tracePt t="278802" x="3136900" y="5861050"/>
          <p14:tracePt t="278819" x="3181350" y="5886450"/>
          <p14:tracePt t="278822" x="3225800" y="5899150"/>
          <p14:tracePt t="278836" x="3270250" y="5905500"/>
          <p14:tracePt t="278853" x="3397250" y="5905500"/>
          <p14:tracePt t="278869" x="3454400" y="5905500"/>
          <p14:tracePt t="278886" x="3479800" y="5905500"/>
          <p14:tracePt t="278902" x="3486150" y="5892800"/>
          <p14:tracePt t="278919" x="3492500" y="5880100"/>
          <p14:tracePt t="278936" x="3492500" y="5835650"/>
          <p14:tracePt t="278952" x="3473450" y="5797550"/>
          <p14:tracePt t="278969" x="3435350" y="5759450"/>
          <p14:tracePt t="278986" x="3390900" y="5734050"/>
          <p14:tracePt t="279002" x="3352800" y="5715000"/>
          <p14:tracePt t="279019" x="3314700" y="5715000"/>
          <p14:tracePt t="279036" x="3282950" y="5715000"/>
          <p14:tracePt t="279038" x="3251200" y="5721350"/>
          <p14:tracePt t="279052" x="3213100" y="5746750"/>
          <p14:tracePt t="279069" x="3194050" y="5778500"/>
          <p14:tracePt t="279086" x="3187700" y="5797550"/>
          <p14:tracePt t="279102" x="3187700" y="5816600"/>
          <p14:tracePt t="279119" x="3187700" y="5829300"/>
          <p14:tracePt t="279136" x="3213100" y="5854700"/>
          <p14:tracePt t="279152" x="3282950" y="5867400"/>
          <p14:tracePt t="279169" x="3378200" y="5886450"/>
          <p14:tracePt t="279186" x="3435350" y="5886450"/>
          <p14:tracePt t="279190" x="3448050" y="5886450"/>
          <p14:tracePt t="279202" x="3454400" y="5886450"/>
          <p14:tracePt t="279219" x="3460750" y="5886450"/>
          <p14:tracePt t="279235" x="3460750" y="5880100"/>
          <p14:tracePt t="279252" x="3460750" y="5867400"/>
          <p14:tracePt t="279269" x="3448050" y="5861050"/>
          <p14:tracePt t="279413" x="0" y="0"/>
        </p14:tracePtLst>
        <p14:tracePtLst>
          <p14:tracePt t="280162" x="5314950" y="5676900"/>
          <p14:tracePt t="280178" x="5308600" y="5702300"/>
          <p14:tracePt t="280195" x="5295900" y="5753100"/>
          <p14:tracePt t="280200" x="5295900" y="5765800"/>
          <p14:tracePt t="280216" x="5295900" y="5822950"/>
          <p14:tracePt t="280226" x="5295900" y="5854700"/>
          <p14:tracePt t="280235" x="5308600" y="5873750"/>
          <p14:tracePt t="280252" x="5353050" y="5911850"/>
          <p14:tracePt t="280254" x="5378450" y="5924550"/>
          <p14:tracePt t="280269" x="5448300" y="5937250"/>
          <p14:tracePt t="280285" x="5492750" y="5937250"/>
          <p14:tracePt t="280302" x="5537200" y="5937250"/>
          <p14:tracePt t="280318" x="5568950" y="5937250"/>
          <p14:tracePt t="280335" x="5594350" y="5905500"/>
          <p14:tracePt t="280352" x="5600700" y="5873750"/>
          <p14:tracePt t="280368" x="5600700" y="5829300"/>
          <p14:tracePt t="280385" x="5600700" y="5797550"/>
          <p14:tracePt t="280402" x="5600700" y="5778500"/>
          <p14:tracePt t="280419" x="5600700" y="5772150"/>
          <p14:tracePt t="280435" x="5588000" y="5759450"/>
          <p14:tracePt t="280455" x="5588000" y="5753100"/>
          <p14:tracePt t="280541" x="0" y="0"/>
        </p14:tracePtLst>
        <p14:tracePtLst>
          <p14:tracePt t="280987" x="4648200" y="5727700"/>
          <p14:tracePt t="280989" x="4641850" y="5746750"/>
          <p14:tracePt t="281007" x="4641850" y="5759450"/>
          <p14:tracePt t="281018" x="4641850" y="5784850"/>
          <p14:tracePt t="281035" x="4660900" y="5816600"/>
          <p14:tracePt t="281037" x="4679950" y="5835650"/>
          <p14:tracePt t="281052" x="4699000" y="5854700"/>
          <p14:tracePt t="281069" x="4762500" y="5899150"/>
          <p14:tracePt t="281085" x="4781550" y="5905500"/>
          <p14:tracePt t="281102" x="4800600" y="5905500"/>
          <p14:tracePt t="281118" x="4832350" y="5905500"/>
          <p14:tracePt t="281135" x="4851400" y="5880100"/>
          <p14:tracePt t="281152" x="4870450" y="5842000"/>
          <p14:tracePt t="281168" x="4870450" y="5797550"/>
          <p14:tracePt t="281185" x="4870450" y="5759450"/>
          <p14:tracePt t="281202" x="4864100" y="5721350"/>
          <p14:tracePt t="281218" x="4857750" y="5708650"/>
          <p14:tracePt t="281235" x="4851400" y="5708650"/>
          <p14:tracePt t="281252" x="4845050" y="5708650"/>
          <p14:tracePt t="281269" x="4826000" y="5708650"/>
          <p14:tracePt t="281285" x="4806950" y="5708650"/>
          <p14:tracePt t="281302" x="4794250" y="5727700"/>
          <p14:tracePt t="281318" x="4775200" y="5753100"/>
          <p14:tracePt t="281335" x="4775200" y="5784850"/>
          <p14:tracePt t="281352" x="4775200" y="5803900"/>
          <p14:tracePt t="281368" x="4775200" y="5810250"/>
          <p14:tracePt t="281455" x="4775200" y="5803900"/>
          <p14:tracePt t="281469" x="4768850" y="5784850"/>
          <p14:tracePt t="281472" x="4762500" y="5778500"/>
          <p14:tracePt t="281486" x="4756150" y="5759450"/>
          <p14:tracePt t="281502" x="4749800" y="5759450"/>
          <p14:tracePt t="281518" x="4743450" y="5759450"/>
          <p14:tracePt t="281535" x="4730750" y="5772150"/>
          <p14:tracePt t="281552" x="4724400" y="5803900"/>
          <p14:tracePt t="281568" x="4724400" y="5854700"/>
          <p14:tracePt t="281585" x="4737100" y="5880100"/>
          <p14:tracePt t="281602" x="4743450" y="5892800"/>
          <p14:tracePt t="281618" x="4749800" y="5892800"/>
          <p14:tracePt t="281635" x="4762500" y="5892800"/>
          <p14:tracePt t="281652" x="4787900" y="5886450"/>
          <p14:tracePt t="281654" x="4794250" y="5880100"/>
          <p14:tracePt t="281669" x="4806950" y="5861050"/>
          <p14:tracePt t="281685" x="4819650" y="5835650"/>
          <p14:tracePt t="281702" x="4819650" y="5829300"/>
          <p14:tracePt t="281750" x="4819650" y="5835650"/>
          <p14:tracePt t="281762" x="4819650" y="5861050"/>
          <p14:tracePt t="281777" x="4819650" y="5924550"/>
          <p14:tracePt t="281791" x="4826000" y="5981700"/>
          <p14:tracePt t="281802" x="4826000" y="5988050"/>
          <p14:tracePt t="281818" x="4826000" y="5994400"/>
          <p14:tracePt t="281835" x="4832350" y="5988050"/>
          <p14:tracePt t="281851" x="4857750" y="5937250"/>
          <p14:tracePt t="281868" x="4914900" y="5797550"/>
          <p14:tracePt t="281885" x="4914900" y="5753100"/>
          <p14:tracePt t="281901" x="4914900" y="5721350"/>
          <p14:tracePt t="281950" x="4908550" y="5734050"/>
          <p14:tracePt t="281961" x="4895850" y="5753100"/>
          <p14:tracePt t="281973" x="4883150" y="5784850"/>
          <p14:tracePt t="281985" x="4883150" y="5797550"/>
          <p14:tracePt t="282001" x="4883150" y="5803900"/>
          <p14:tracePt t="282071" x="4883150" y="5797550"/>
          <p14:tracePt t="282084" x="4883150" y="5778500"/>
          <p14:tracePt t="282088" x="4883150" y="5759450"/>
          <p14:tracePt t="282102" x="4883150" y="5746750"/>
          <p14:tracePt t="282118" x="4883150" y="5740400"/>
          <p14:tracePt t="282151" x="4864100" y="5740400"/>
          <p14:tracePt t="282168" x="4845050" y="5778500"/>
          <p14:tracePt t="282185" x="4826000" y="5810250"/>
          <p14:tracePt t="282202" x="4819650" y="5822950"/>
          <p14:tracePt t="282218" x="4819650" y="5829300"/>
          <p14:tracePt t="282295" x="4819650" y="5835650"/>
          <p14:tracePt t="282307" x="4826000" y="5835650"/>
          <p14:tracePt t="282324" x="4832350" y="5835650"/>
          <p14:tracePt t="282335" x="4895850" y="5835650"/>
          <p14:tracePt t="282351" x="4997450" y="5848350"/>
          <p14:tracePt t="282368" x="5137150" y="5873750"/>
          <p14:tracePt t="282374" x="5213350" y="5886450"/>
          <p14:tracePt t="282374" x="0" y="0"/>
        </p14:tracePtLst>
        <p14:tracePtLst>
          <p14:tracePt t="282835" x="5581650" y="5657850"/>
          <p14:tracePt t="282846" x="5562600" y="5657850"/>
          <p14:tracePt t="282855" x="5549900" y="5676900"/>
          <p14:tracePt t="282869" x="5537200" y="5721350"/>
          <p14:tracePt t="282885" x="5524500" y="5765800"/>
          <p14:tracePt t="282901" x="5524500" y="5797550"/>
          <p14:tracePt t="282918" x="5524500" y="5835650"/>
          <p14:tracePt t="282934" x="5556250" y="5867400"/>
          <p14:tracePt t="282951" x="5607050" y="5892800"/>
          <p14:tracePt t="282967" x="5689600" y="5905500"/>
          <p14:tracePt t="282984" x="5765800" y="5905500"/>
          <p14:tracePt t="283001" x="5835650" y="5892800"/>
          <p14:tracePt t="283018" x="5873750" y="5861050"/>
          <p14:tracePt t="283034" x="5880100" y="5835650"/>
          <p14:tracePt t="283038" x="5880100" y="5822950"/>
          <p14:tracePt t="283051" x="5880100" y="5810250"/>
          <p14:tracePt t="283068" x="5867400" y="5797550"/>
          <p14:tracePt t="283069" x="5854700" y="5791200"/>
          <p14:tracePt t="283085" x="5842000" y="5791200"/>
          <p14:tracePt t="283101" x="5822950" y="5791200"/>
          <p14:tracePt t="283118" x="5797550" y="5797550"/>
          <p14:tracePt t="283286" x="5784850" y="5803900"/>
          <p14:tracePt t="283299" x="5784850" y="5810250"/>
          <p14:tracePt t="283313" x="5778500" y="5842000"/>
          <p14:tracePt t="283328" x="5778500" y="5867400"/>
          <p14:tracePt t="283344" x="5778500" y="5880100"/>
          <p14:tracePt t="283374" x="5778500" y="5886450"/>
          <p14:tracePt t="283406" x="5784850" y="5886450"/>
          <p14:tracePt t="283485" x="0" y="0"/>
        </p14:tracePtLst>
        <p14:tracePtLst>
          <p14:tracePt t="284718" x="7848600" y="5632450"/>
          <p14:tracePt t="284774" x="7861300" y="5632450"/>
          <p14:tracePt t="284784" x="7918450" y="5632450"/>
          <p14:tracePt t="284801" x="8159750" y="5632450"/>
          <p14:tracePt t="284817" x="8699500" y="5632450"/>
          <p14:tracePt t="284821" x="9061450" y="5632450"/>
          <p14:tracePt t="284834" x="9467850" y="5632450"/>
          <p14:tracePt t="284851" x="10223500" y="5632450"/>
          <p14:tracePt t="284867" x="10826750" y="5632450"/>
          <p14:tracePt t="284870" x="11023600" y="5632450"/>
          <p14:tracePt t="284884" x="11137900" y="5632450"/>
          <p14:tracePt t="284901" x="11233150" y="5632450"/>
          <p14:tracePt t="284917" x="11245850" y="5632450"/>
          <p14:tracePt t="284982" x="11226800" y="5632450"/>
          <p14:tracePt t="284990" x="11207750" y="5632450"/>
          <p14:tracePt t="285000" x="11195050" y="5632450"/>
          <p14:tracePt t="285017" x="11169650" y="5632450"/>
          <p14:tracePt t="285034" x="11150600" y="5632450"/>
          <p14:tracePt t="285050" x="11137900" y="5632450"/>
          <p14:tracePt t="285051" x="0" y="0"/>
        </p14:tracePtLst>
        <p14:tracePtLst>
          <p14:tracePt t="285831" x="7702550" y="5556250"/>
          <p14:tracePt t="285879" x="7715250" y="5556250"/>
          <p14:tracePt t="285891" x="7753350" y="5556250"/>
          <p14:tracePt t="285903" x="7912100" y="5556250"/>
          <p14:tracePt t="285917" x="8235950" y="5556250"/>
          <p14:tracePt t="285934" x="8686800" y="5556250"/>
          <p14:tracePt t="285951" x="9207500" y="5556250"/>
          <p14:tracePt t="285967" x="9658350" y="5556250"/>
          <p14:tracePt t="285983" x="9963150" y="5556250"/>
          <p14:tracePt t="286000" x="10153650" y="5556250"/>
          <p14:tracePt t="286017" x="10274300" y="5575300"/>
          <p14:tracePt t="286033" x="10344150" y="5588000"/>
          <p14:tracePt t="286050" x="10394950" y="5600700"/>
          <p14:tracePt t="286066" x="10414000" y="5600700"/>
          <p14:tracePt t="286083" x="10420350" y="5600700"/>
          <p14:tracePt t="286205" x="0" y="0"/>
        </p14:tracePtLst>
        <p14:tracePtLst>
          <p14:tracePt t="286544" x="7804150" y="5492750"/>
          <p14:tracePt t="286559" x="7823200" y="5492750"/>
          <p14:tracePt t="286576" x="7854950" y="5492750"/>
          <p14:tracePt t="286589" x="7893050" y="5492750"/>
          <p14:tracePt t="286600" x="7931150" y="5499100"/>
          <p14:tracePt t="286617" x="8045450" y="5518150"/>
          <p14:tracePt t="286634" x="8223250" y="5524500"/>
          <p14:tracePt t="286639" x="8337550" y="5524500"/>
          <p14:tracePt t="286650" x="8496300" y="5524500"/>
          <p14:tracePt t="286667" x="8909050" y="5524500"/>
          <p14:tracePt t="286670" x="9144000" y="5524500"/>
          <p14:tracePt t="286684" x="9404350" y="5524500"/>
          <p14:tracePt t="286700" x="9861550" y="5524500"/>
          <p14:tracePt t="286716" x="10210800" y="5524500"/>
          <p14:tracePt t="286733" x="10299700" y="5524500"/>
          <p14:tracePt t="286750" x="10337800" y="5524500"/>
          <p14:tracePt t="286766" x="10356850" y="5524500"/>
          <p14:tracePt t="286783" x="10382250" y="5524500"/>
          <p14:tracePt t="286800" x="10388600" y="5524500"/>
          <p14:tracePt t="286917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29" name="矩形 28"/>
          <p:cNvSpPr/>
          <p:nvPr/>
        </p:nvSpPr>
        <p:spPr>
          <a:xfrm>
            <a:off x="237439" y="1240975"/>
            <a:ext cx="10947141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radius;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私有静态变量，记录当前内存里被实例化的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对象个数*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static int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Circle() { radius = 1.0;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Circle(double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 radius =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{return radius;}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 radius =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/** 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公有静态方法，获取私有静态变量内容*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int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getNumberOfObjects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{return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/** Return the area of this circle */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findArea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  return radius * radius *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finalize() throws Throwable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对象被析构时，计数器减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super.finalize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0A4304F-1E80-4BCB-91B2-F22413DFE144}"/>
              </a:ext>
            </a:extLst>
          </p:cNvPr>
          <p:cNvSpPr/>
          <p:nvPr/>
        </p:nvSpPr>
        <p:spPr>
          <a:xfrm>
            <a:off x="7773329" y="1873405"/>
            <a:ext cx="3282905" cy="496887"/>
          </a:xfrm>
          <a:prstGeom prst="wedgeRoundRectCallout">
            <a:avLst>
              <a:gd name="adj1" fmla="val -40069"/>
              <a:gd name="adj2" fmla="val 140667"/>
              <a:gd name="adj3" fmla="val 16667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0B55E9-E28E-4066-9F76-2183B5526043}"/>
              </a:ext>
            </a:extLst>
          </p:cNvPr>
          <p:cNvSpPr txBox="1"/>
          <p:nvPr/>
        </p:nvSpPr>
        <p:spPr>
          <a:xfrm>
            <a:off x="7726476" y="1952706"/>
            <a:ext cx="3329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在每个重载的构造函数里计数器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09B549E9-5E58-453B-ABF0-182B1B86C022}"/>
              </a:ext>
            </a:extLst>
          </p:cNvPr>
          <p:cNvSpPr/>
          <p:nvPr/>
        </p:nvSpPr>
        <p:spPr>
          <a:xfrm>
            <a:off x="7015046" y="5397190"/>
            <a:ext cx="4906936" cy="1326995"/>
          </a:xfrm>
          <a:prstGeom prst="wedgeRoundRectCallout">
            <a:avLst>
              <a:gd name="adj1" fmla="val -64809"/>
              <a:gd name="adj2" fmla="val -39162"/>
              <a:gd name="adj3" fmla="val 16667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9D1314-2B16-40B4-A7B6-F6A7B532F6FD}"/>
              </a:ext>
            </a:extLst>
          </p:cNvPr>
          <p:cNvSpPr txBox="1"/>
          <p:nvPr/>
        </p:nvSpPr>
        <p:spPr>
          <a:xfrm>
            <a:off x="6968193" y="5476491"/>
            <a:ext cx="4906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finalize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方法，该方法在对象被回收时调用，方法里对象计数器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。注意该方法调用时机不可控制。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@Override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是注解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(annotation)</a:t>
            </a:r>
          </a:p>
          <a:p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告诉编译器这里是覆盖父类的方法。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253"/>
    </mc:Choice>
    <mc:Fallback xmlns="">
      <p:transition spd="slow" advTm="251253"/>
    </mc:Fallback>
  </mc:AlternateContent>
  <p:extLst>
    <p:ext uri="{3A86A75C-4F4B-4683-9AE1-C65F6400EC91}">
      <p14:laserTraceLst xmlns:p14="http://schemas.microsoft.com/office/powerpoint/2010/main">
        <p14:tracePtLst>
          <p14:tracePt t="5566" x="5353050" y="850900"/>
          <p14:tracePt t="5603" x="5372100" y="850900"/>
          <p14:tracePt t="5616" x="5441950" y="863600"/>
          <p14:tracePt t="5632" x="5562600" y="869950"/>
          <p14:tracePt t="5649" x="5753100" y="869950"/>
          <p14:tracePt t="5666" x="6007100" y="869950"/>
          <p14:tracePt t="5682" x="6254750" y="869950"/>
          <p14:tracePt t="5699" x="6457950" y="869950"/>
          <p14:tracePt t="5716" x="6584950" y="869950"/>
          <p14:tracePt t="5732" x="6616700" y="869950"/>
          <p14:tracePt t="5735" x="6623050" y="869950"/>
          <p14:tracePt t="5749" x="6629400" y="869950"/>
          <p14:tracePt t="5806" x="0" y="0"/>
        </p14:tracePtLst>
        <p14:tracePtLst>
          <p14:tracePt t="6086" x="7321550" y="869950"/>
          <p14:tracePt t="6099" x="7359650" y="869950"/>
          <p14:tracePt t="6116" x="7461250" y="869950"/>
          <p14:tracePt t="6118" x="7524750" y="869950"/>
          <p14:tracePt t="6133" x="7588250" y="869950"/>
          <p14:tracePt t="6149" x="7778750" y="869950"/>
          <p14:tracePt t="6166" x="7886700" y="869950"/>
          <p14:tracePt t="6182" x="7956550" y="869950"/>
          <p14:tracePt t="6199" x="8001000" y="869950"/>
          <p14:tracePt t="6216" x="8013700" y="869950"/>
          <p14:tracePt t="6239" x="8020050" y="869950"/>
          <p14:tracePt t="6250" x="8026400" y="869950"/>
          <p14:tracePt t="6266" x="8039100" y="869950"/>
          <p14:tracePt t="6283" x="8077200" y="869950"/>
          <p14:tracePt t="6299" x="8140700" y="869950"/>
          <p14:tracePt t="6303" x="8185150" y="869950"/>
          <p14:tracePt t="6316" x="8242300" y="869950"/>
          <p14:tracePt t="6318" x="8293100" y="869950"/>
          <p14:tracePt t="6332" x="8343900" y="869950"/>
          <p14:tracePt t="6349" x="8566150" y="914400"/>
          <p14:tracePt t="6366" x="8724900" y="946150"/>
          <p14:tracePt t="6382" x="8858250" y="971550"/>
          <p14:tracePt t="6399" x="8966200" y="977900"/>
          <p14:tracePt t="6416" x="9029700" y="977900"/>
          <p14:tracePt t="6432" x="9055100" y="977900"/>
          <p14:tracePt t="6449" x="9061450" y="977900"/>
          <p14:tracePt t="6582" x="0" y="0"/>
        </p14:tracePtLst>
        <p14:tracePtLst>
          <p14:tracePt t="10050" x="3441700" y="819150"/>
          <p14:tracePt t="10064" x="3454400" y="825500"/>
          <p14:tracePt t="10077" x="3479800" y="831850"/>
          <p14:tracePt t="10084" x="3517900" y="838200"/>
          <p14:tracePt t="10098" x="3638550" y="863600"/>
          <p14:tracePt t="10115" x="3797300" y="895350"/>
          <p14:tracePt t="10131" x="4013200" y="933450"/>
          <p14:tracePt t="10134" x="4127500" y="952500"/>
          <p14:tracePt t="10148" x="4267200" y="958850"/>
          <p14:tracePt t="10164" x="4521200" y="971550"/>
          <p14:tracePt t="10181" x="4851400" y="971550"/>
          <p14:tracePt t="10198" x="5035550" y="971550"/>
          <p14:tracePt t="10214" x="5162550" y="971550"/>
          <p14:tracePt t="10231" x="5245100" y="971550"/>
          <p14:tracePt t="10247" x="5302250" y="971550"/>
          <p14:tracePt t="10264" x="5334000" y="971550"/>
          <p14:tracePt t="10281" x="5372100" y="971550"/>
          <p14:tracePt t="10298" x="5397500" y="971550"/>
          <p14:tracePt t="10314" x="5429250" y="971550"/>
          <p14:tracePt t="10331" x="5480050" y="971550"/>
          <p14:tracePt t="10348" x="5543550" y="971550"/>
          <p14:tracePt t="10350" x="5568950" y="971550"/>
          <p14:tracePt t="10364" x="5600700" y="971550"/>
          <p14:tracePt t="10381" x="5670550" y="971550"/>
          <p14:tracePt t="10398" x="5702300" y="971550"/>
          <p14:tracePt t="10414" x="5727700" y="971550"/>
          <p14:tracePt t="10431" x="5746750" y="971550"/>
          <p14:tracePt t="10447" x="5772150" y="971550"/>
          <p14:tracePt t="10464" x="5803900" y="971550"/>
          <p14:tracePt t="10481" x="5835650" y="971550"/>
          <p14:tracePt t="10498" x="5854700" y="971550"/>
          <p14:tracePt t="10514" x="5873750" y="971550"/>
          <p14:tracePt t="10531" x="5880100" y="971550"/>
          <p14:tracePt t="10591" x="5886450" y="971550"/>
          <p14:tracePt t="10623" x="5892800" y="971550"/>
          <p14:tracePt t="10998" x="0" y="0"/>
        </p14:tracePtLst>
        <p14:tracePtLst>
          <p14:tracePt t="19278" x="1314450" y="1257300"/>
          <p14:tracePt t="19285" x="1308100" y="1263650"/>
          <p14:tracePt t="19301" x="1301750" y="1276350"/>
          <p14:tracePt t="19311" x="1301750" y="1282700"/>
          <p14:tracePt t="19327" x="1301750" y="1301750"/>
          <p14:tracePt t="19344" x="1301750" y="1327150"/>
          <p14:tracePt t="19361" x="1301750" y="1358900"/>
          <p14:tracePt t="19378" x="1314450" y="1384300"/>
          <p14:tracePt t="19394" x="1333500" y="1409700"/>
          <p14:tracePt t="19411" x="1358900" y="1422400"/>
          <p14:tracePt t="19427" x="1403350" y="1447800"/>
          <p14:tracePt t="19444" x="1454150" y="1466850"/>
          <p14:tracePt t="19445" x="1485900" y="1473200"/>
          <p14:tracePt t="19461" x="1543050" y="1485900"/>
          <p14:tracePt t="19477" x="1593850" y="1492250"/>
          <p14:tracePt t="19494" x="1619250" y="1492250"/>
          <p14:tracePt t="19511" x="1631950" y="1492250"/>
          <p14:tracePt t="19527" x="1644650" y="1492250"/>
          <p14:tracePt t="19544" x="1651000" y="1473200"/>
          <p14:tracePt t="19561" x="1651000" y="1454150"/>
          <p14:tracePt t="19577" x="1651000" y="1422400"/>
          <p14:tracePt t="19594" x="1631950" y="1403350"/>
          <p14:tracePt t="19611" x="1606550" y="1377950"/>
          <p14:tracePt t="19628" x="1562100" y="1365250"/>
          <p14:tracePt t="19644" x="1504950" y="1352550"/>
          <p14:tracePt t="19646" x="1485900" y="1352550"/>
          <p14:tracePt t="19661" x="1447800" y="1352550"/>
          <p14:tracePt t="19678" x="1409700" y="1352550"/>
          <p14:tracePt t="19694" x="1403350" y="1365250"/>
          <p14:tracePt t="19711" x="1390650" y="1384300"/>
          <p14:tracePt t="19727" x="1390650" y="1397000"/>
          <p14:tracePt t="19744" x="1390650" y="1416050"/>
          <p14:tracePt t="19761" x="1390650" y="1454150"/>
          <p14:tracePt t="19777" x="1416050" y="1473200"/>
          <p14:tracePt t="19794" x="1435100" y="1485900"/>
          <p14:tracePt t="19811" x="1485900" y="1504950"/>
          <p14:tracePt t="19827" x="1536700" y="1504950"/>
          <p14:tracePt t="19844" x="1600200" y="1504950"/>
          <p14:tracePt t="19861" x="1670050" y="1485900"/>
          <p14:tracePt t="19877" x="1682750" y="1466850"/>
          <p14:tracePt t="19894" x="1682750" y="1454150"/>
          <p14:tracePt t="19911" x="1682750" y="1435100"/>
          <p14:tracePt t="19927" x="1682750" y="1428750"/>
          <p14:tracePt t="19944" x="1682750" y="1416050"/>
          <p14:tracePt t="19961" x="1682750" y="1403350"/>
          <p14:tracePt t="20093" x="0" y="0"/>
        </p14:tracePtLst>
        <p14:tracePtLst>
          <p14:tracePt t="20454" x="1377950" y="1270000"/>
          <p14:tracePt t="20462" x="1365250" y="1270000"/>
          <p14:tracePt t="20477" x="1358900" y="1282700"/>
          <p14:tracePt t="20486" x="1352550" y="1295400"/>
          <p14:tracePt t="20494" x="1346200" y="1301750"/>
          <p14:tracePt t="20511" x="1339850" y="1327150"/>
          <p14:tracePt t="20527" x="1339850" y="1358900"/>
          <p14:tracePt t="20544" x="1339850" y="1390650"/>
          <p14:tracePt t="20560" x="1346200" y="1435100"/>
          <p14:tracePt t="20577" x="1365250" y="1460500"/>
          <p14:tracePt t="20594" x="1390650" y="1492250"/>
          <p14:tracePt t="20611" x="1435100" y="1524000"/>
          <p14:tracePt t="20627" x="1517650" y="1555750"/>
          <p14:tracePt t="20644" x="1600200" y="1568450"/>
          <p14:tracePt t="20661" x="1676400" y="1581150"/>
          <p14:tracePt t="20677" x="1695450" y="1581150"/>
          <p14:tracePt t="20694" x="1714500" y="1581150"/>
          <p14:tracePt t="20710" x="1714500" y="1574800"/>
          <p14:tracePt t="20727" x="1720850" y="1555750"/>
          <p14:tracePt t="20744" x="1720850" y="1524000"/>
          <p14:tracePt t="20760" x="1720850" y="1492250"/>
          <p14:tracePt t="20777" x="1720850" y="1466850"/>
          <p14:tracePt t="20794" x="1720850" y="1441450"/>
          <p14:tracePt t="20810" x="1708150" y="1409700"/>
          <p14:tracePt t="20827" x="1689100" y="1390650"/>
          <p14:tracePt t="20844" x="1676400" y="1377950"/>
          <p14:tracePt t="20845" x="1670050" y="1377950"/>
          <p14:tracePt t="20860" x="1663700" y="1371600"/>
          <p14:tracePt t="20877" x="1657350" y="1365250"/>
          <p14:tracePt t="20909" x="0" y="0"/>
        </p14:tracePtLst>
        <p14:tracePtLst>
          <p14:tracePt t="21919" x="1320800" y="1263650"/>
          <p14:tracePt t="21925" x="1314450" y="1282700"/>
          <p14:tracePt t="21933" x="1308100" y="1289050"/>
          <p14:tracePt t="21943" x="1301750" y="1301750"/>
          <p14:tracePt t="21960" x="1301750" y="1327150"/>
          <p14:tracePt t="21977" x="1301750" y="1358900"/>
          <p14:tracePt t="21993" x="1301750" y="1390650"/>
          <p14:tracePt t="22010" x="1301750" y="1409700"/>
          <p14:tracePt t="22027" x="1308100" y="1447800"/>
          <p14:tracePt t="22043" x="1327150" y="1466850"/>
          <p14:tracePt t="22060" x="1346200" y="1485900"/>
          <p14:tracePt t="22077" x="1390650" y="1498600"/>
          <p14:tracePt t="22093" x="1428750" y="1504950"/>
          <p14:tracePt t="22110" x="1504950" y="1504950"/>
          <p14:tracePt t="22127" x="1568450" y="1504950"/>
          <p14:tracePt t="22143" x="1625600" y="1504950"/>
          <p14:tracePt t="22160" x="1663700" y="1504950"/>
          <p14:tracePt t="22176" x="1676400" y="1504950"/>
          <p14:tracePt t="22193" x="1695450" y="1504950"/>
          <p14:tracePt t="22210" x="1701800" y="1485900"/>
          <p14:tracePt t="22227" x="1701800" y="1466850"/>
          <p14:tracePt t="22243" x="1701800" y="1454150"/>
          <p14:tracePt t="22260" x="1701800" y="1447800"/>
          <p14:tracePt t="22277" x="1701800" y="1428750"/>
          <p14:tracePt t="22293" x="1701800" y="1403350"/>
          <p14:tracePt t="22310" x="1689100" y="1384300"/>
          <p14:tracePt t="22327" x="1676400" y="1371600"/>
          <p14:tracePt t="22343" x="1651000" y="1346200"/>
          <p14:tracePt t="22360" x="1612900" y="1320800"/>
          <p14:tracePt t="22377" x="1574800" y="1301750"/>
          <p14:tracePt t="22393" x="1530350" y="1289050"/>
          <p14:tracePt t="22410" x="1498600" y="1276350"/>
          <p14:tracePt t="22426" x="1473200" y="1270000"/>
          <p14:tracePt t="22443" x="1460500" y="1270000"/>
          <p14:tracePt t="22460" x="1454150" y="1270000"/>
          <p14:tracePt t="22476" x="1441450" y="1270000"/>
          <p14:tracePt t="22493" x="1416050" y="1270000"/>
          <p14:tracePt t="22510" x="1409700" y="1276350"/>
          <p14:tracePt t="22527" x="1397000" y="1282700"/>
          <p14:tracePt t="22543" x="1390650" y="1289050"/>
          <p14:tracePt t="22560" x="1371600" y="1314450"/>
          <p14:tracePt t="22576" x="1365250" y="1333500"/>
          <p14:tracePt t="22593" x="1358900" y="1365250"/>
          <p14:tracePt t="22610" x="1358900" y="1397000"/>
          <p14:tracePt t="22627" x="1358900" y="1428750"/>
          <p14:tracePt t="22643" x="1358900" y="1460500"/>
          <p14:tracePt t="22646" x="1358900" y="1479550"/>
          <p14:tracePt t="22660" x="1358900" y="1498600"/>
          <p14:tracePt t="22676" x="1358900" y="1524000"/>
          <p14:tracePt t="22693" x="1384300" y="1549400"/>
          <p14:tracePt t="22710" x="1409700" y="1562100"/>
          <p14:tracePt t="22726" x="1422400" y="1574800"/>
          <p14:tracePt t="22743" x="1435100" y="1574800"/>
          <p14:tracePt t="22760" x="1460500" y="1574800"/>
          <p14:tracePt t="22776" x="1492250" y="1574800"/>
          <p14:tracePt t="22793" x="1543050" y="1574800"/>
          <p14:tracePt t="22810" x="1581150" y="1562100"/>
          <p14:tracePt t="22826" x="1606550" y="1543050"/>
          <p14:tracePt t="22843" x="1625600" y="1524000"/>
          <p14:tracePt t="22860" x="1631950" y="1511300"/>
          <p14:tracePt t="22876" x="1631950" y="1504950"/>
          <p14:tracePt t="22893" x="1631950" y="1492250"/>
          <p14:tracePt t="22926" x="1631950" y="1485900"/>
          <p14:tracePt t="22943" x="1631950" y="1479550"/>
          <p14:tracePt t="22960" x="1631950" y="1473200"/>
          <p14:tracePt t="22976" x="1631950" y="1460500"/>
          <p14:tracePt t="22993" x="1631950" y="1454150"/>
          <p14:tracePt t="23010" x="1625600" y="1428750"/>
          <p14:tracePt t="23026" x="1612900" y="1403350"/>
          <p14:tracePt t="23043" x="1606550" y="1384300"/>
          <p14:tracePt t="23060" x="1581150" y="1352550"/>
          <p14:tracePt t="23076" x="1555750" y="1327150"/>
          <p14:tracePt t="23093" x="1543050" y="1308100"/>
          <p14:tracePt t="23110" x="1530350" y="1295400"/>
          <p14:tracePt t="23143" x="1524000" y="1295400"/>
          <p14:tracePt t="23160" x="1517650" y="1295400"/>
          <p14:tracePt t="23176" x="1511300" y="1295400"/>
          <p14:tracePt t="23193" x="1498600" y="1295400"/>
          <p14:tracePt t="23210" x="1473200" y="1301750"/>
          <p14:tracePt t="23226" x="1454150" y="1314450"/>
          <p14:tracePt t="23243" x="1435100" y="1320800"/>
          <p14:tracePt t="23260" x="1422400" y="1333500"/>
          <p14:tracePt t="23276" x="1409700" y="1352550"/>
          <p14:tracePt t="23293" x="1390650" y="1397000"/>
          <p14:tracePt t="23309" x="1384300" y="1422400"/>
          <p14:tracePt t="23326" x="1384300" y="1441450"/>
          <p14:tracePt t="23343" x="1384300" y="1454150"/>
          <p14:tracePt t="23360" x="1390650" y="1466850"/>
          <p14:tracePt t="23376" x="1397000" y="1479550"/>
          <p14:tracePt t="23393" x="1416050" y="1498600"/>
          <p14:tracePt t="23410" x="1441450" y="1511300"/>
          <p14:tracePt t="23426" x="1466850" y="1530350"/>
          <p14:tracePt t="23443" x="1492250" y="1536700"/>
          <p14:tracePt t="23459" x="1504950" y="1543050"/>
          <p14:tracePt t="23670" x="0" y="0"/>
        </p14:tracePtLst>
        <p14:tracePtLst>
          <p14:tracePt t="27089" x="4483100" y="2012950"/>
          <p14:tracePt t="27110" x="4489450" y="2019300"/>
          <p14:tracePt t="27126" x="4533900" y="2025650"/>
          <p14:tracePt t="27142" x="4610100" y="2038350"/>
          <p14:tracePt t="27159" x="4730750" y="2063750"/>
          <p14:tracePt t="27176" x="4870450" y="2082800"/>
          <p14:tracePt t="27192" x="5003800" y="2082800"/>
          <p14:tracePt t="27209" x="5130800" y="2082800"/>
          <p14:tracePt t="27226" x="5257800" y="2082800"/>
          <p14:tracePt t="27242" x="5384800" y="2082800"/>
          <p14:tracePt t="27246" x="5448300" y="2082800"/>
          <p14:tracePt t="27259" x="5499100" y="2082800"/>
          <p14:tracePt t="27275" x="5594350" y="2082800"/>
          <p14:tracePt t="27277" x="5638800" y="2082800"/>
          <p14:tracePt t="27292" x="5670550" y="2082800"/>
          <p14:tracePt t="27309" x="5721350" y="2082800"/>
          <p14:tracePt t="27325" x="5746750" y="2082800"/>
          <p14:tracePt t="27358" x="5753100" y="2082800"/>
          <p14:tracePt t="27574" x="0" y="0"/>
        </p14:tracePtLst>
        <p14:tracePtLst>
          <p14:tracePt t="28784" x="4749800" y="2038350"/>
          <p14:tracePt t="28864" x="4768850" y="2038350"/>
          <p14:tracePt t="28874" x="4800600" y="2038350"/>
          <p14:tracePt t="28892" x="4895850" y="2038350"/>
          <p14:tracePt t="28909" x="5048250" y="2038350"/>
          <p14:tracePt t="28912" x="5143500" y="2038350"/>
          <p14:tracePt t="28926" x="5327650" y="2038350"/>
          <p14:tracePt t="28941" x="5499100" y="2038350"/>
          <p14:tracePt t="28958" x="5645150" y="2038350"/>
          <p14:tracePt t="28974" x="5734050" y="2038350"/>
          <p14:tracePt t="28991" x="5772150" y="2038350"/>
          <p14:tracePt t="29008" x="5784850" y="2038350"/>
          <p14:tracePt t="29215" x="5791200" y="2038350"/>
          <p14:tracePt t="29224" x="5803900" y="2038350"/>
          <p14:tracePt t="29241" x="5829300" y="2038350"/>
          <p14:tracePt t="29242" x="0" y="0"/>
        </p14:tracePtLst>
        <p14:tracePtLst>
          <p14:tracePt t="29673" x="5753100" y="1803400"/>
          <p14:tracePt t="29687" x="5746750" y="1803400"/>
          <p14:tracePt t="29697" x="5746750" y="1809750"/>
          <p14:tracePt t="29708" x="5746750" y="1816100"/>
          <p14:tracePt t="29724" x="5746750" y="1835150"/>
          <p14:tracePt t="29742" x="5746750" y="1892300"/>
          <p14:tracePt t="29758" x="5772150" y="1943100"/>
          <p14:tracePt t="29774" x="5848350" y="2012950"/>
          <p14:tracePt t="29791" x="5981700" y="2070100"/>
          <p14:tracePt t="29808" x="6159500" y="2114550"/>
          <p14:tracePt t="29824" x="6318250" y="2139950"/>
          <p14:tracePt t="29841" x="6394450" y="2146300"/>
          <p14:tracePt t="29858" x="6432550" y="2146300"/>
          <p14:tracePt t="29862" x="6445250" y="2146300"/>
          <p14:tracePt t="29874" x="6451600" y="2146300"/>
          <p14:tracePt t="29891" x="6457950" y="2139950"/>
          <p14:tracePt t="29908" x="6464300" y="2133600"/>
          <p14:tracePt t="29924" x="6464300" y="2114550"/>
          <p14:tracePt t="29941" x="6464300" y="2089150"/>
          <p14:tracePt t="30030" x="0" y="0"/>
        </p14:tracePtLst>
        <p14:tracePtLst>
          <p14:tracePt t="30418" x="6546850" y="2070100"/>
          <p14:tracePt t="30431" x="6635750" y="2070100"/>
          <p14:tracePt t="30443" x="6667500" y="2070100"/>
          <p14:tracePt t="30458" x="6718300" y="2070100"/>
          <p14:tracePt t="30474" x="6750050" y="2070100"/>
          <p14:tracePt t="30491" x="6762750" y="2070100"/>
          <p14:tracePt t="30507" x="6769100" y="2070100"/>
          <p14:tracePt t="30623" x="0" y="0"/>
        </p14:tracePtLst>
        <p14:tracePtLst>
          <p14:tracePt t="32280" x="5753100" y="1828800"/>
          <p14:tracePt t="32398" x="5746750" y="1828800"/>
          <p14:tracePt t="32407" x="5746750" y="1835150"/>
          <p14:tracePt t="32419" x="5753100" y="1841500"/>
          <p14:tracePt t="32432" x="5765800" y="1866900"/>
          <p14:tracePt t="32440" x="5772150" y="1879600"/>
          <p14:tracePt t="32457" x="5797550" y="1898650"/>
          <p14:tracePt t="32474" x="5822950" y="1924050"/>
          <p14:tracePt t="32491" x="5861050" y="1949450"/>
          <p14:tracePt t="32507" x="5924550" y="1974850"/>
          <p14:tracePt t="32511" x="5949950" y="1987550"/>
          <p14:tracePt t="32524" x="5981700" y="1993900"/>
          <p14:tracePt t="32540" x="6045200" y="2006600"/>
          <p14:tracePt t="32557" x="6115050" y="2019300"/>
          <p14:tracePt t="32573" x="6140450" y="2019300"/>
          <p14:tracePt t="32590" x="6165850" y="2019300"/>
          <p14:tracePt t="32607" x="6178550" y="2019300"/>
          <p14:tracePt t="32623" x="6191250" y="2019300"/>
          <p14:tracePt t="32640" x="6203950" y="2000250"/>
          <p14:tracePt t="32657" x="6210300" y="1987550"/>
          <p14:tracePt t="32673" x="6210300" y="1968500"/>
          <p14:tracePt t="32690" x="6210300" y="1955800"/>
          <p14:tracePt t="32706" x="6210300" y="1936750"/>
          <p14:tracePt t="32723" x="6210300" y="1930400"/>
          <p14:tracePt t="32740" x="6210300" y="1917700"/>
          <p14:tracePt t="32839" x="6210300" y="1905000"/>
          <p14:tracePt t="32854" x="6191250" y="1898650"/>
          <p14:tracePt t="32864" x="6178550" y="1892300"/>
          <p14:tracePt t="32873" x="6165850" y="1885950"/>
          <p14:tracePt t="32890" x="6134100" y="1885950"/>
          <p14:tracePt t="32907" x="6102350" y="1879600"/>
          <p14:tracePt t="32923" x="6064250" y="1873250"/>
          <p14:tracePt t="32940" x="6038850" y="1873250"/>
          <p14:tracePt t="32942" x="6019800" y="1873250"/>
          <p14:tracePt t="32957" x="6013450" y="1873250"/>
          <p14:tracePt t="32973" x="5975350" y="1879600"/>
          <p14:tracePt t="32990" x="5949950" y="1898650"/>
          <p14:tracePt t="33007" x="5943600" y="1917700"/>
          <p14:tracePt t="33023" x="5937250" y="1936750"/>
          <p14:tracePt t="33040" x="5930900" y="1949450"/>
          <p14:tracePt t="33056" x="5930900" y="1955800"/>
          <p14:tracePt t="33073" x="5930900" y="1968500"/>
          <p14:tracePt t="33090" x="5930900" y="1993900"/>
          <p14:tracePt t="33107" x="5949950" y="2012950"/>
          <p14:tracePt t="33110" x="5969000" y="2025650"/>
          <p14:tracePt t="33123" x="5994400" y="2038350"/>
          <p14:tracePt t="33140" x="6076950" y="2063750"/>
          <p14:tracePt t="33156" x="6184900" y="2082800"/>
          <p14:tracePt t="33159" x="6229350" y="2089150"/>
          <p14:tracePt t="33173" x="6305550" y="2089150"/>
          <p14:tracePt t="33189" x="6362700" y="2089150"/>
          <p14:tracePt t="33206" x="6413500" y="2082800"/>
          <p14:tracePt t="33223" x="6438900" y="2070100"/>
          <p14:tracePt t="33240" x="6464300" y="2057400"/>
          <p14:tracePt t="33256" x="6483350" y="2051050"/>
          <p14:tracePt t="33273" x="6502400" y="2044700"/>
          <p14:tracePt t="33290" x="6508750" y="2038350"/>
          <p14:tracePt t="33306" x="6521450" y="2038350"/>
          <p14:tracePt t="33323" x="6527800" y="2038350"/>
          <p14:tracePt t="33340" x="6534150" y="2038350"/>
          <p14:tracePt t="33357" x="6559550" y="2038350"/>
          <p14:tracePt t="33374" x="6604000" y="2038350"/>
          <p14:tracePt t="33390" x="6635750" y="2044700"/>
          <p14:tracePt t="33406" x="6692900" y="2057400"/>
          <p14:tracePt t="33423" x="6724650" y="2057400"/>
          <p14:tracePt t="33440" x="6762750" y="2057400"/>
          <p14:tracePt t="33456" x="6788150" y="2057400"/>
          <p14:tracePt t="33473" x="6800850" y="2057400"/>
          <p14:tracePt t="33490" x="6807200" y="2057400"/>
          <p14:tracePt t="33507" x="6813550" y="2057400"/>
          <p14:tracePt t="33523" x="6819900" y="2057400"/>
          <p14:tracePt t="33540" x="6832600" y="2057400"/>
          <p14:tracePt t="33703" x="0" y="0"/>
        </p14:tracePtLst>
        <p14:tracePtLst>
          <p14:tracePt t="40737" x="1892300" y="2120900"/>
          <p14:tracePt t="40748" x="1898650" y="2133600"/>
          <p14:tracePt t="40761" x="1924050" y="2165350"/>
          <p14:tracePt t="40773" x="1943100" y="2184400"/>
          <p14:tracePt t="40787" x="1987550" y="2216150"/>
          <p14:tracePt t="40791" x="2012950" y="2228850"/>
          <p14:tracePt t="40807" x="2063750" y="2254250"/>
          <p14:tracePt t="40822" x="2114550" y="2273300"/>
          <p14:tracePt t="40838" x="2165350" y="2286000"/>
          <p14:tracePt t="40854" x="2203450" y="2286000"/>
          <p14:tracePt t="40871" x="2260600" y="2286000"/>
          <p14:tracePt t="40887" x="2317750" y="2286000"/>
          <p14:tracePt t="40904" x="2368550" y="2273300"/>
          <p14:tracePt t="40921" x="2400300" y="2260600"/>
          <p14:tracePt t="40937" x="2432050" y="2241550"/>
          <p14:tracePt t="40954" x="2438400" y="2216150"/>
          <p14:tracePt t="40971" x="2451100" y="2209800"/>
          <p14:tracePt t="40987" x="2451100" y="2203450"/>
          <p14:tracePt t="41004" x="2451100" y="2197100"/>
          <p14:tracePt t="41021" x="2451100" y="2190750"/>
          <p14:tracePt t="41111" x="2444750" y="2190750"/>
          <p14:tracePt t="41121" x="2432050" y="2190750"/>
          <p14:tracePt t="41137" x="2381250" y="2190750"/>
          <p14:tracePt t="41154" x="2311400" y="2216150"/>
          <p14:tracePt t="41158" x="2279650" y="2228850"/>
          <p14:tracePt t="41171" x="2228850" y="2241550"/>
          <p14:tracePt t="41187" x="2165350" y="2279650"/>
          <p14:tracePt t="41191" x="2139950" y="2292350"/>
          <p14:tracePt t="41208" x="2127250" y="2317750"/>
          <p14:tracePt t="41221" x="2120900" y="2324100"/>
          <p14:tracePt t="41238" x="2120900" y="2343150"/>
          <p14:tracePt t="41254" x="2120900" y="2368550"/>
          <p14:tracePt t="41271" x="2139950" y="2381250"/>
          <p14:tracePt t="41287" x="2171700" y="2393950"/>
          <p14:tracePt t="41304" x="2203450" y="2406650"/>
          <p14:tracePt t="41320" x="2222500" y="2406650"/>
          <p14:tracePt t="41337" x="2254250" y="2406650"/>
          <p14:tracePt t="41354" x="2273300" y="2387600"/>
          <p14:tracePt t="41370" x="2286000" y="2368550"/>
          <p14:tracePt t="41375" x="2292350" y="2355850"/>
          <p14:tracePt t="41387" x="2292350" y="2349500"/>
          <p14:tracePt t="41404" x="2292350" y="2324100"/>
          <p14:tracePt t="41421" x="2266950" y="2279650"/>
          <p14:tracePt t="41437" x="2228850" y="2247900"/>
          <p14:tracePt t="41454" x="2184400" y="2228850"/>
          <p14:tracePt t="41470" x="2133600" y="2216150"/>
          <p14:tracePt t="41487" x="2114550" y="2216150"/>
          <p14:tracePt t="41504" x="2108200" y="2216150"/>
          <p14:tracePt t="41520" x="2101850" y="2216150"/>
          <p14:tracePt t="41553" x="2101850" y="2222500"/>
          <p14:tracePt t="41570" x="2101850" y="2235200"/>
          <p14:tracePt t="41587" x="2114550" y="2247900"/>
          <p14:tracePt t="41603" x="2152650" y="2247900"/>
          <p14:tracePt t="41621" x="2203450" y="2247900"/>
          <p14:tracePt t="41623" x="2247900" y="2247900"/>
          <p14:tracePt t="41637" x="2292350" y="2235200"/>
          <p14:tracePt t="41654" x="2317750" y="2222500"/>
          <p14:tracePt t="41670" x="2317750" y="2209800"/>
          <p14:tracePt t="41687" x="2317750" y="2203450"/>
          <p14:tracePt t="41704" x="2317750" y="2184400"/>
          <p14:tracePt t="41737" x="2298700" y="2178050"/>
          <p14:tracePt t="41754" x="2286000" y="2178050"/>
          <p14:tracePt t="41770" x="2273300" y="2178050"/>
          <p14:tracePt t="41787" x="2266950" y="2190750"/>
          <p14:tracePt t="41791" x="2266950" y="2197100"/>
          <p14:tracePt t="41804" x="2266950" y="2216150"/>
          <p14:tracePt t="41820" x="2273300" y="2222500"/>
          <p14:tracePt t="41822" x="2279650" y="2228850"/>
          <p14:tracePt t="41837" x="2286000" y="2235200"/>
          <p14:tracePt t="41854" x="2292350" y="2235200"/>
          <p14:tracePt t="41951" x="2292350" y="2228850"/>
          <p14:tracePt t="41983" x="2286000" y="2222500"/>
          <p14:tracePt t="41999" x="2279650" y="2209800"/>
          <p14:tracePt t="42024" x="2279650" y="2203450"/>
          <p14:tracePt t="42036" x="2279650" y="2197100"/>
          <p14:tracePt t="42049" x="2279650" y="2184400"/>
          <p14:tracePt t="42079" x="2279650" y="2178050"/>
          <p14:tracePt t="42090" x="2273300" y="2171700"/>
          <p14:tracePt t="42104" x="2266950" y="2165350"/>
          <p14:tracePt t="42127" x="2254250" y="2159000"/>
          <p14:tracePt t="42142" x="2247900" y="2159000"/>
          <p14:tracePt t="42153" x="2222500" y="2152650"/>
          <p14:tracePt t="42170" x="2190750" y="2152650"/>
          <p14:tracePt t="42187" x="2146300" y="2152650"/>
          <p14:tracePt t="42190" x="2120900" y="2152650"/>
          <p14:tracePt t="42203" x="2108200" y="2165350"/>
          <p14:tracePt t="42220" x="2082800" y="2209800"/>
          <p14:tracePt t="42223" x="2082800" y="2241550"/>
          <p14:tracePt t="42237" x="2082800" y="2336800"/>
          <p14:tracePt t="42253" x="2114550" y="2419350"/>
          <p14:tracePt t="42270" x="2159000" y="2470150"/>
          <p14:tracePt t="42287" x="2235200" y="2495550"/>
          <p14:tracePt t="42303" x="2292350" y="2501900"/>
          <p14:tracePt t="42320" x="2368550" y="2495550"/>
          <p14:tracePt t="42337" x="2432050" y="2463800"/>
          <p14:tracePt t="42353" x="2470150" y="2413000"/>
          <p14:tracePt t="42370" x="2476500" y="2374900"/>
          <p14:tracePt t="42386" x="2476500" y="2317750"/>
          <p14:tracePt t="42403" x="2457450" y="2273300"/>
          <p14:tracePt t="42406" x="2451100" y="2266950"/>
          <p14:tracePt t="42420" x="2444750" y="2260600"/>
          <p14:tracePt t="42436" x="2438400" y="2254250"/>
          <p14:tracePt t="42454" x="2432050" y="2254250"/>
          <p14:tracePt t="42470" x="2419350" y="2254250"/>
          <p14:tracePt t="42503" x="2413000" y="2260600"/>
          <p14:tracePt t="43454" x="0" y="0"/>
        </p14:tracePtLst>
        <p14:tracePtLst>
          <p14:tracePt t="43969" x="2203450" y="2133600"/>
          <p14:tracePt t="43999" x="2197100" y="2133600"/>
          <p14:tracePt t="44015" x="2197100" y="2146300"/>
          <p14:tracePt t="44023" x="2197100" y="2165350"/>
          <p14:tracePt t="44036" x="2197100" y="2184400"/>
          <p14:tracePt t="44053" x="2228850" y="2228850"/>
          <p14:tracePt t="44070" x="2254250" y="2247900"/>
          <p14:tracePt t="44086" x="2286000" y="2266950"/>
          <p14:tracePt t="44103" x="2330450" y="2279650"/>
          <p14:tracePt t="44119" x="2355850" y="2279650"/>
          <p14:tracePt t="44136" x="2387600" y="2279650"/>
          <p14:tracePt t="44153" x="2419350" y="2273300"/>
          <p14:tracePt t="44169" x="2425700" y="2260600"/>
          <p14:tracePt t="44186" x="2438400" y="2241550"/>
          <p14:tracePt t="44203" x="2444750" y="2235200"/>
          <p14:tracePt t="44219" x="2444750" y="2222500"/>
          <p14:tracePt t="44222" x="2444750" y="2216150"/>
          <p14:tracePt t="44246" x="2444750" y="2209800"/>
          <p14:tracePt t="44446" x="0" y="0"/>
        </p14:tracePtLst>
        <p14:tracePtLst>
          <p14:tracePt t="44800" x="2247900" y="2139950"/>
          <p14:tracePt t="44839" x="2241550" y="2139950"/>
          <p14:tracePt t="44854" x="2235200" y="2146300"/>
          <p14:tracePt t="44870" x="2228850" y="2178050"/>
          <p14:tracePt t="44886" x="2228850" y="2209800"/>
          <p14:tracePt t="44903" x="2228850" y="2241550"/>
          <p14:tracePt t="44919" x="2235200" y="2266950"/>
          <p14:tracePt t="44936" x="2247900" y="2273300"/>
          <p14:tracePt t="44952" x="2254250" y="2286000"/>
          <p14:tracePt t="44969" x="2260600" y="2286000"/>
          <p14:tracePt t="44986" x="2273300" y="2286000"/>
          <p14:tracePt t="45003" x="2298700" y="2286000"/>
          <p14:tracePt t="45019" x="2330450" y="2273300"/>
          <p14:tracePt t="45036" x="2343150" y="2254250"/>
          <p14:tracePt t="45039" x="2349500" y="2241550"/>
          <p14:tracePt t="45052" x="2355850" y="2235200"/>
          <p14:tracePt t="45069" x="2362200" y="2222500"/>
          <p14:tracePt t="45086" x="2362200" y="2216150"/>
          <p14:tracePt t="45430" x="0" y="0"/>
        </p14:tracePtLst>
        <p14:tracePtLst>
          <p14:tracePt t="46296" x="2178050" y="2089150"/>
          <p14:tracePt t="46327" x="2171700" y="2089150"/>
          <p14:tracePt t="46338" x="2171700" y="2095500"/>
          <p14:tracePt t="46352" x="2171700" y="2101850"/>
          <p14:tracePt t="46369" x="2171700" y="2120900"/>
          <p14:tracePt t="46386" x="2171700" y="2159000"/>
          <p14:tracePt t="46390" x="2171700" y="2190750"/>
          <p14:tracePt t="46402" x="2171700" y="2203450"/>
          <p14:tracePt t="46419" x="2178050" y="2247900"/>
          <p14:tracePt t="46422" x="2190750" y="2266950"/>
          <p14:tracePt t="46435" x="2203450" y="2286000"/>
          <p14:tracePt t="46437" x="2209800" y="2292350"/>
          <p14:tracePt t="46452" x="2216150" y="2298700"/>
          <p14:tracePt t="46468" x="2222500" y="2305050"/>
          <p14:tracePt t="46470" x="2228850" y="2311400"/>
          <p14:tracePt t="46486" x="2235200" y="2311400"/>
          <p14:tracePt t="46502" x="2254250" y="2311400"/>
          <p14:tracePt t="46519" x="2273300" y="2311400"/>
          <p14:tracePt t="46535" x="2305050" y="2305050"/>
          <p14:tracePt t="46552" x="2343150" y="2292350"/>
          <p14:tracePt t="46569" x="2374900" y="2273300"/>
          <p14:tracePt t="46585" x="2381250" y="2247900"/>
          <p14:tracePt t="46602" x="2387600" y="2235200"/>
          <p14:tracePt t="46606" x="2387600" y="2228850"/>
          <p14:tracePt t="46619" x="2387600" y="2222500"/>
          <p14:tracePt t="46636" x="2387600" y="2209800"/>
          <p14:tracePt t="46638" x="2387600" y="2203450"/>
          <p14:tracePt t="46652" x="2387600" y="2197100"/>
          <p14:tracePt t="46669" x="2387600" y="2184400"/>
          <p14:tracePt t="46686" x="2374900" y="2171700"/>
          <p14:tracePt t="46702" x="2368550" y="2165350"/>
          <p14:tracePt t="46719" x="2362200" y="2159000"/>
          <p14:tracePt t="46735" x="2349500" y="2152650"/>
          <p14:tracePt t="46752" x="2330450" y="2146300"/>
          <p14:tracePt t="46785" x="2317750" y="2146300"/>
          <p14:tracePt t="46802" x="2311400" y="2146300"/>
          <p14:tracePt t="46819" x="2298700" y="2146300"/>
          <p14:tracePt t="46835" x="2292350" y="2146300"/>
          <p14:tracePt t="46852" x="2266950" y="2152650"/>
          <p14:tracePt t="46853" x="2247900" y="2165350"/>
          <p14:tracePt t="46868" x="2235200" y="2171700"/>
          <p14:tracePt t="46885" x="2197100" y="2190750"/>
          <p14:tracePt t="46902" x="2184400" y="2203450"/>
          <p14:tracePt t="46918" x="2178050" y="2203450"/>
          <p14:tracePt t="46935" x="2171700" y="2209800"/>
          <p14:tracePt t="46968" x="2165350" y="2216150"/>
          <p14:tracePt t="47007" x="2165350" y="2222500"/>
          <p14:tracePt t="47017" x="2165350" y="2228850"/>
          <p14:tracePt t="47029" x="2165350" y="2235200"/>
          <p14:tracePt t="47040" x="2165350" y="2241550"/>
          <p14:tracePt t="47052" x="2165350" y="2247900"/>
          <p14:tracePt t="47068" x="2165350" y="2260600"/>
          <p14:tracePt t="47085" x="2178050" y="2286000"/>
          <p14:tracePt t="47102" x="2190750" y="2298700"/>
          <p14:tracePt t="47118" x="2228850" y="2317750"/>
          <p14:tracePt t="47135" x="2260600" y="2336800"/>
          <p14:tracePt t="47152" x="2273300" y="2336800"/>
          <p14:tracePt t="47168" x="2298700" y="2336800"/>
          <p14:tracePt t="47185" x="2305050" y="2336800"/>
          <p14:tracePt t="47202" x="2317750" y="2336800"/>
          <p14:tracePt t="47343" x="2324100" y="2330450"/>
          <p14:tracePt t="47351" x="2330450" y="2330450"/>
          <p14:tracePt t="47351" x="0" y="0"/>
        </p14:tracePtLst>
        <p14:tracePtLst>
          <p14:tracePt t="47946" x="2190750" y="2209800"/>
          <p14:tracePt t="47961" x="2209800" y="2241550"/>
          <p14:tracePt t="47976" x="2228850" y="2266950"/>
          <p14:tracePt t="47986" x="2235200" y="2279650"/>
          <p14:tracePt t="48002" x="2241550" y="2292350"/>
          <p14:tracePt t="48018" x="2254250" y="2305050"/>
          <p14:tracePt t="48052" x="2266950" y="2311400"/>
          <p14:tracePt t="48068" x="2279650" y="2311400"/>
          <p14:tracePt t="48086" x="2349500" y="2311400"/>
          <p14:tracePt t="48102" x="2387600" y="2292350"/>
          <p14:tracePt t="48118" x="2419350" y="2260600"/>
          <p14:tracePt t="48135" x="2444750" y="2216150"/>
          <p14:tracePt t="48151" x="2451100" y="2178050"/>
          <p14:tracePt t="48168" x="2451100" y="2146300"/>
          <p14:tracePt t="48185" x="2444750" y="2127250"/>
          <p14:tracePt t="48201" x="2444750" y="2114550"/>
          <p14:tracePt t="48218" x="2425700" y="2108200"/>
          <p14:tracePt t="48235" x="2406650" y="2101850"/>
          <p14:tracePt t="48251" x="2387600" y="2095500"/>
          <p14:tracePt t="48268" x="2368550" y="2095500"/>
          <p14:tracePt t="48271" x="2362200" y="2095500"/>
          <p14:tracePt t="48285" x="2355850" y="2095500"/>
          <p14:tracePt t="48301" x="2349500" y="2095500"/>
          <p14:tracePt t="48535" x="2336800" y="2095500"/>
          <p14:tracePt t="48545" x="2324100" y="2095500"/>
          <p14:tracePt t="48559" x="2273300" y="2101850"/>
          <p14:tracePt t="48571" x="2247900" y="2108200"/>
          <p14:tracePt t="48585" x="2190750" y="2127250"/>
          <p14:tracePt t="48602" x="2152650" y="2152650"/>
          <p14:tracePt t="48618" x="2127250" y="2165350"/>
          <p14:tracePt t="48635" x="2127250" y="2171700"/>
          <p14:tracePt t="48638" x="2120900" y="2184400"/>
          <p14:tracePt t="48668" x="2120900" y="2197100"/>
          <p14:tracePt t="48685" x="2120900" y="2222500"/>
          <p14:tracePt t="48702" x="2120900" y="2241550"/>
          <p14:tracePt t="48718" x="2120900" y="2273300"/>
          <p14:tracePt t="48735" x="2127250" y="2292350"/>
          <p14:tracePt t="48751" x="2133600" y="2317750"/>
          <p14:tracePt t="48768" x="2146300" y="2336800"/>
          <p14:tracePt t="48784" x="2159000" y="2355850"/>
          <p14:tracePt t="48801" x="2178050" y="2374900"/>
          <p14:tracePt t="48818" x="2203450" y="2387600"/>
          <p14:tracePt t="48835" x="2222500" y="2393950"/>
          <p14:tracePt t="48851" x="2247900" y="2393950"/>
          <p14:tracePt t="48853" x="2260600" y="2393950"/>
          <p14:tracePt t="48868" x="2273300" y="2393950"/>
          <p14:tracePt t="48884" x="2298700" y="2393950"/>
          <p14:tracePt t="48886" x="2311400" y="2393950"/>
          <p14:tracePt t="48901" x="2343150" y="2381250"/>
          <p14:tracePt t="48918" x="2355850" y="2355850"/>
          <p14:tracePt t="48934" x="2374900" y="2336800"/>
          <p14:tracePt t="48951" x="2387600" y="2311400"/>
          <p14:tracePt t="48968" x="2387600" y="2286000"/>
          <p14:tracePt t="48984" x="2387600" y="2266950"/>
          <p14:tracePt t="49001" x="2387600" y="2241550"/>
          <p14:tracePt t="49018" x="2374900" y="2216150"/>
          <p14:tracePt t="49035" x="2362200" y="2197100"/>
          <p14:tracePt t="49051" x="2330450" y="2165350"/>
          <p14:tracePt t="49068" x="2292350" y="2146300"/>
          <p14:tracePt t="49084" x="2241550" y="2120900"/>
          <p14:tracePt t="49086" x="2222500" y="2114550"/>
          <p14:tracePt t="49101" x="2190750" y="2101850"/>
          <p14:tracePt t="49118" x="2178050" y="2101850"/>
          <p14:tracePt t="49134" x="2165350" y="2101850"/>
          <p14:tracePt t="49151" x="2146300" y="2101850"/>
          <p14:tracePt t="49168" x="2127250" y="2114550"/>
          <p14:tracePt t="49185" x="2108200" y="2146300"/>
          <p14:tracePt t="49201" x="2089150" y="2184400"/>
          <p14:tracePt t="49218" x="2089150" y="2228850"/>
          <p14:tracePt t="49234" x="2089150" y="2260600"/>
          <p14:tracePt t="49251" x="2095500" y="2311400"/>
          <p14:tracePt t="49253" x="2108200" y="2330450"/>
          <p14:tracePt t="49268" x="2127250" y="2349500"/>
          <p14:tracePt t="49284" x="2165350" y="2374900"/>
          <p14:tracePt t="49286" x="2197100" y="2387600"/>
          <p14:tracePt t="49301" x="2254250" y="2406650"/>
          <p14:tracePt t="49318" x="2336800" y="2419350"/>
          <p14:tracePt t="49334" x="2400300" y="2425700"/>
          <p14:tracePt t="49351" x="2470150" y="2425700"/>
          <p14:tracePt t="49368" x="2501900" y="2400300"/>
          <p14:tracePt t="49384" x="2520950" y="2368550"/>
          <p14:tracePt t="49401" x="2527300" y="2330450"/>
          <p14:tracePt t="49417" x="2527300" y="2298700"/>
          <p14:tracePt t="49434" x="2527300" y="2266950"/>
          <p14:tracePt t="49451" x="2520950" y="2235200"/>
          <p14:tracePt t="49454" x="2514600" y="2228850"/>
          <p14:tracePt t="49468" x="2508250" y="2216150"/>
          <p14:tracePt t="49484" x="2482850" y="2197100"/>
          <p14:tracePt t="49501" x="2451100" y="2184400"/>
          <p14:tracePt t="49518" x="2425700" y="2184400"/>
          <p14:tracePt t="49534" x="2393950" y="2190750"/>
          <p14:tracePt t="49551" x="2374900" y="2209800"/>
          <p14:tracePt t="49568" x="2355850" y="2228850"/>
          <p14:tracePt t="49584" x="2343150" y="2254250"/>
          <p14:tracePt t="49601" x="2343150" y="2260600"/>
          <p14:tracePt t="49618" x="2343150" y="2273300"/>
          <p14:tracePt t="49634" x="2349500" y="2292350"/>
          <p14:tracePt t="49638" x="2355850" y="2298700"/>
          <p14:tracePt t="49668" x="2368550" y="2311400"/>
          <p14:tracePt t="49701" x="2400300" y="2311400"/>
          <p14:tracePt t="49718" x="2419350" y="2292350"/>
          <p14:tracePt t="49734" x="2419350" y="2273300"/>
          <p14:tracePt t="49751" x="2419350" y="2241550"/>
          <p14:tracePt t="49768" x="2406650" y="2209800"/>
          <p14:tracePt t="49784" x="2387600" y="2190750"/>
          <p14:tracePt t="49801" x="2362200" y="2165350"/>
          <p14:tracePt t="49818" x="2330450" y="2152650"/>
          <p14:tracePt t="49834" x="2305050" y="2146300"/>
          <p14:tracePt t="49839" x="2292350" y="2146300"/>
          <p14:tracePt t="49851" x="2279650" y="2146300"/>
          <p14:tracePt t="49868" x="2260600" y="2146300"/>
          <p14:tracePt t="49884" x="2241550" y="2178050"/>
          <p14:tracePt t="49901" x="2235200" y="2222500"/>
          <p14:tracePt t="49917" x="2235200" y="2241550"/>
          <p14:tracePt t="49934" x="2241550" y="2266950"/>
          <p14:tracePt t="49951" x="2260600" y="2279650"/>
          <p14:tracePt t="49968" x="2260600" y="2286000"/>
          <p14:tracePt t="49984" x="2273300" y="2286000"/>
          <p14:tracePt t="50001" x="2286000" y="2286000"/>
          <p14:tracePt t="50017" x="2292350" y="2266950"/>
          <p14:tracePt t="50034" x="2305050" y="2247900"/>
          <p14:tracePt t="50051" x="2311400" y="2235200"/>
          <p14:tracePt t="50067" x="2311400" y="2216150"/>
          <p14:tracePt t="50084" x="2311400" y="2209800"/>
          <p14:tracePt t="50230" x="0" y="0"/>
        </p14:tracePtLst>
        <p14:tracePtLst>
          <p14:tracePt t="50712" x="2127250" y="2286000"/>
          <p14:tracePt t="50776" x="2146300" y="2292350"/>
          <p14:tracePt t="50792" x="2228850" y="2298700"/>
          <p14:tracePt t="50810" x="2374900" y="2311400"/>
          <p14:tracePt t="50827" x="2571750" y="2330450"/>
          <p14:tracePt t="50830" x="2667000" y="2336800"/>
          <p14:tracePt t="50843" x="2762250" y="2343150"/>
          <p14:tracePt t="50853" x="2857500" y="2355850"/>
          <p14:tracePt t="50867" x="2984500" y="2368550"/>
          <p14:tracePt t="50884" x="3022600" y="2368550"/>
          <p14:tracePt t="50887" x="3035300" y="2368550"/>
          <p14:tracePt t="50900" x="3048000" y="2368550"/>
          <p14:tracePt t="50917" x="3073400" y="2368550"/>
          <p14:tracePt t="50934" x="3105150" y="2368550"/>
          <p14:tracePt t="50951" x="3124200" y="2374900"/>
          <p14:tracePt t="50967" x="3149600" y="2381250"/>
          <p14:tracePt t="50984" x="3155950" y="2381250"/>
          <p14:tracePt t="51192" x="3162300" y="2381250"/>
          <p14:tracePt t="51207" x="3175000" y="2381250"/>
          <p14:tracePt t="51220" x="3194050" y="2381250"/>
          <p14:tracePt t="51235" x="3244850" y="2381250"/>
          <p14:tracePt t="51238" x="3289300" y="2381250"/>
          <p14:tracePt t="51251" x="3340100" y="2381250"/>
          <p14:tracePt t="51267" x="3479800" y="2381250"/>
          <p14:tracePt t="51271" x="3562350" y="2381250"/>
          <p14:tracePt t="51284" x="3657600" y="2381250"/>
          <p14:tracePt t="51300" x="3848100" y="2381250"/>
          <p14:tracePt t="51302" x="3956050" y="2387600"/>
          <p14:tracePt t="51317" x="4133850" y="2406650"/>
          <p14:tracePt t="51334" x="4254500" y="2425700"/>
          <p14:tracePt t="51350" x="4286250" y="2425700"/>
          <p14:tracePt t="51367" x="4298950" y="2425700"/>
          <p14:tracePt t="51558" x="0" y="0"/>
        </p14:tracePtLst>
        <p14:tracePtLst>
          <p14:tracePt t="51937" x="2247900" y="2082800"/>
          <p14:tracePt t="51952" x="2228850" y="2089150"/>
          <p14:tracePt t="51970" x="2209800" y="2127250"/>
          <p14:tracePt t="51983" x="2197100" y="2159000"/>
          <p14:tracePt t="52000" x="2190750" y="2203450"/>
          <p14:tracePt t="52017" x="2184400" y="2235200"/>
          <p14:tracePt t="52033" x="2184400" y="2266950"/>
          <p14:tracePt t="52050" x="2184400" y="2305050"/>
          <p14:tracePt t="52067" x="2203450" y="2324100"/>
          <p14:tracePt t="52084" x="2247900" y="2336800"/>
          <p14:tracePt t="52086" x="2292350" y="2343150"/>
          <p14:tracePt t="52100" x="2343150" y="2355850"/>
          <p14:tracePt t="52117" x="2432050" y="2362200"/>
          <p14:tracePt t="52118" x="2476500" y="2362200"/>
          <p14:tracePt t="52133" x="2533650" y="2362200"/>
          <p14:tracePt t="52150" x="2559050" y="2355850"/>
          <p14:tracePt t="52166" x="2578100" y="2349500"/>
          <p14:tracePt t="52183" x="2578100" y="2330450"/>
          <p14:tracePt t="52200" x="2578100" y="2324100"/>
          <p14:tracePt t="52217" x="2578100" y="2317750"/>
          <p14:tracePt t="52233" x="2578100" y="2292350"/>
          <p14:tracePt t="52250" x="2546350" y="2273300"/>
          <p14:tracePt t="52266" x="2495550" y="2247900"/>
          <p14:tracePt t="52283" x="2419350" y="2216150"/>
          <p14:tracePt t="52300" x="2368550" y="2197100"/>
          <p14:tracePt t="52303" x="2355850" y="2190750"/>
          <p14:tracePt t="52316" x="2343150" y="2190750"/>
          <p14:tracePt t="52333" x="2317750" y="2178050"/>
          <p14:tracePt t="52366" x="2311400" y="2178050"/>
          <p14:tracePt t="52383" x="2305050" y="2178050"/>
          <p14:tracePt t="52400" x="2292350" y="2178050"/>
          <p14:tracePt t="52416" x="2279650" y="2184400"/>
          <p14:tracePt t="52433" x="2266950" y="2209800"/>
          <p14:tracePt t="52450" x="2266950" y="2222500"/>
          <p14:tracePt t="52466" x="2266950" y="2254250"/>
          <p14:tracePt t="52483" x="2273300" y="2298700"/>
          <p14:tracePt t="52486" x="2286000" y="2311400"/>
          <p14:tracePt t="52500" x="2298700" y="2324100"/>
          <p14:tracePt t="52516" x="2336800" y="2349500"/>
          <p14:tracePt t="52533" x="2400300" y="2374900"/>
          <p14:tracePt t="52550" x="2419350" y="2381250"/>
          <p14:tracePt t="52566" x="2438400" y="2381250"/>
          <p14:tracePt t="52583" x="2470150" y="2381250"/>
          <p14:tracePt t="52600" x="2489200" y="2362200"/>
          <p14:tracePt t="52616" x="2501900" y="2336800"/>
          <p14:tracePt t="52633" x="2508250" y="2324100"/>
          <p14:tracePt t="52650" x="2508250" y="2305050"/>
          <p14:tracePt t="52667" x="2508250" y="2273300"/>
          <p14:tracePt t="52683" x="2489200" y="2254250"/>
          <p14:tracePt t="52700" x="2451100" y="2222500"/>
          <p14:tracePt t="52703" x="2425700" y="2209800"/>
          <p14:tracePt t="52716" x="2400300" y="2197100"/>
          <p14:tracePt t="52734" x="2305050" y="2159000"/>
          <p14:tracePt t="52750" x="2273300" y="2159000"/>
          <p14:tracePt t="52767" x="2241550" y="2159000"/>
          <p14:tracePt t="52783" x="2228850" y="2171700"/>
          <p14:tracePt t="52800" x="2216150" y="2190750"/>
          <p14:tracePt t="52817" x="2216150" y="2203450"/>
          <p14:tracePt t="52833" x="2216150" y="2228850"/>
          <p14:tracePt t="52850" x="2216150" y="2247900"/>
          <p14:tracePt t="52867" x="2228850" y="2254250"/>
          <p14:tracePt t="52883" x="2228850" y="2260600"/>
          <p14:tracePt t="52900" x="2235200" y="2266950"/>
          <p14:tracePt t="52944" x="2241550" y="2266950"/>
          <p14:tracePt t="53007" x="2247900" y="2266950"/>
          <p14:tracePt t="53111" x="2260600" y="2273300"/>
          <p14:tracePt t="53121" x="2273300" y="2273300"/>
          <p14:tracePt t="53133" x="2305050" y="2298700"/>
          <p14:tracePt t="53150" x="2343150" y="2311400"/>
          <p14:tracePt t="53166" x="2368550" y="2317750"/>
          <p14:tracePt t="53183" x="2387600" y="2317750"/>
          <p14:tracePt t="53200" x="2406650" y="2317750"/>
          <p14:tracePt t="53216" x="2425700" y="2298700"/>
          <p14:tracePt t="53233" x="2438400" y="2260600"/>
          <p14:tracePt t="53250" x="2444750" y="2222500"/>
          <p14:tracePt t="53266" x="2444750" y="2184400"/>
          <p14:tracePt t="53283" x="2444750" y="2171700"/>
          <p14:tracePt t="53300" x="2444750" y="2159000"/>
          <p14:tracePt t="53334" x="2438400" y="2159000"/>
          <p14:tracePt t="53360" x="2432050" y="2159000"/>
          <p14:tracePt t="53375" x="2425700" y="2165350"/>
          <p14:tracePt t="53678" x="0" y="0"/>
        </p14:tracePtLst>
        <p14:tracePtLst>
          <p14:tracePt t="54571" x="2222500" y="2070100"/>
          <p14:tracePt t="54593" x="2216150" y="2070100"/>
          <p14:tracePt t="54611" x="2209800" y="2070100"/>
          <p14:tracePt t="54624" x="2203450" y="2082800"/>
          <p14:tracePt t="54633" x="2203450" y="2089150"/>
          <p14:tracePt t="54638" x="2197100" y="2108200"/>
          <p14:tracePt t="54649" x="2197100" y="2120900"/>
          <p14:tracePt t="54666" x="2197100" y="2152650"/>
          <p14:tracePt t="54683" x="2203450" y="2197100"/>
          <p14:tracePt t="54699" x="2209800" y="2216150"/>
          <p14:tracePt t="54716" x="2222500" y="2222500"/>
          <p14:tracePt t="54733" x="2241550" y="2241550"/>
          <p14:tracePt t="54749" x="2247900" y="2241550"/>
          <p14:tracePt t="54766" x="2254250" y="2241550"/>
          <p14:tracePt t="54783" x="2260600" y="2241550"/>
          <p14:tracePt t="54830" x="0" y="0"/>
        </p14:tracePtLst>
        <p14:tracePtLst>
          <p14:tracePt t="55422" x="990600" y="2298700"/>
          <p14:tracePt t="55485" x="996950" y="2298700"/>
          <p14:tracePt t="55493" x="1009650" y="2298700"/>
          <p14:tracePt t="55502" x="1041400" y="2298700"/>
          <p14:tracePt t="55515" x="1085850" y="2298700"/>
          <p14:tracePt t="55532" x="1212850" y="2298700"/>
          <p14:tracePt t="55549" x="1390650" y="2298700"/>
          <p14:tracePt t="55549" x="1485900" y="2298700"/>
          <p14:tracePt t="55565" x="1695450" y="2298700"/>
          <p14:tracePt t="55582" x="1924050" y="2298700"/>
          <p14:tracePt t="55598" x="2127250" y="2298700"/>
          <p14:tracePt t="55615" x="2286000" y="2298700"/>
          <p14:tracePt t="55632" x="2393950" y="2298700"/>
          <p14:tracePt t="55649" x="2495550" y="2298700"/>
          <p14:tracePt t="55665" x="2597150" y="2298700"/>
          <p14:tracePt t="55682" x="2711450" y="2298700"/>
          <p14:tracePt t="55698" x="2832100" y="2298700"/>
          <p14:tracePt t="55715" x="2959100" y="2298700"/>
          <p14:tracePt t="55732" x="3073400" y="2298700"/>
          <p14:tracePt t="55734" x="3136900" y="2298700"/>
          <p14:tracePt t="55748" x="3200400" y="2298700"/>
          <p14:tracePt t="55749" x="3263900" y="2298700"/>
          <p14:tracePt t="55765" x="3390900" y="2298700"/>
          <p14:tracePt t="55782" x="3530600" y="2298700"/>
          <p14:tracePt t="55799" x="3657600" y="2298700"/>
          <p14:tracePt t="55815" x="3771900" y="2298700"/>
          <p14:tracePt t="55832" x="3873500" y="2298700"/>
          <p14:tracePt t="55848" x="3956050" y="2298700"/>
          <p14:tracePt t="55865" x="4032250" y="2298700"/>
          <p14:tracePt t="55882" x="4095750" y="2298700"/>
          <p14:tracePt t="55898" x="4165600" y="2305050"/>
          <p14:tracePt t="55915" x="4203700" y="2305050"/>
          <p14:tracePt t="55932" x="4267200" y="2305050"/>
          <p14:tracePt t="55948" x="4330700" y="2305050"/>
          <p14:tracePt t="55950" x="4375150" y="2305050"/>
          <p14:tracePt t="55965" x="4451350" y="2305050"/>
          <p14:tracePt t="55982" x="4527550" y="2305050"/>
          <p14:tracePt t="55998" x="4629150" y="2317750"/>
          <p14:tracePt t="56015" x="4692650" y="2324100"/>
          <p14:tracePt t="56032" x="4768850" y="2324100"/>
          <p14:tracePt t="56049" x="4845050" y="2324100"/>
          <p14:tracePt t="56065" x="4908550" y="2324100"/>
          <p14:tracePt t="56082" x="4984750" y="2324100"/>
          <p14:tracePt t="56098" x="5041900" y="2324100"/>
          <p14:tracePt t="56115" x="5092700" y="2330450"/>
          <p14:tracePt t="56132" x="5124450" y="2330450"/>
          <p14:tracePt t="56148" x="5149850" y="2330450"/>
          <p14:tracePt t="56150" x="5156200" y="2330450"/>
          <p14:tracePt t="56165" x="5168900" y="2330450"/>
          <p14:tracePt t="56182" x="5175250" y="2330450"/>
          <p14:tracePt t="56198" x="5181600" y="2330450"/>
          <p14:tracePt t="57654" x="0" y="0"/>
        </p14:tracePtLst>
        <p14:tracePtLst>
          <p14:tracePt t="59257" x="971550" y="2247900"/>
          <p14:tracePt t="59272" x="971550" y="2254250"/>
          <p14:tracePt t="59288" x="984250" y="2260600"/>
          <p14:tracePt t="59298" x="990600" y="2260600"/>
          <p14:tracePt t="59315" x="1047750" y="2273300"/>
          <p14:tracePt t="59331" x="1136650" y="2286000"/>
          <p14:tracePt t="59334" x="1193800" y="2292350"/>
          <p14:tracePt t="59348" x="1257300" y="2298700"/>
          <p14:tracePt t="59365" x="1409700" y="2298700"/>
          <p14:tracePt t="59381" x="1733550" y="2298700"/>
          <p14:tracePt t="59398" x="2025650" y="2298700"/>
          <p14:tracePt t="59414" x="2330450" y="2298700"/>
          <p14:tracePt t="59431" x="2616200" y="2298700"/>
          <p14:tracePt t="59448" x="2863850" y="2298700"/>
          <p14:tracePt t="59464" x="3086100" y="2298700"/>
          <p14:tracePt t="59481" x="3282950" y="2298700"/>
          <p14:tracePt t="59497" x="3473450" y="2298700"/>
          <p14:tracePt t="59514" x="3638550" y="2298700"/>
          <p14:tracePt t="59531" x="3810000" y="2298700"/>
          <p14:tracePt t="59547" x="3968750" y="2298700"/>
          <p14:tracePt t="59551" x="4051300" y="2298700"/>
          <p14:tracePt t="59564" x="4127500" y="2298700"/>
          <p14:tracePt t="59581" x="4368800" y="2298700"/>
          <p14:tracePt t="59597" x="4540250" y="2298700"/>
          <p14:tracePt t="59614" x="4686300" y="2298700"/>
          <p14:tracePt t="59631" x="4832350" y="2298700"/>
          <p14:tracePt t="59647" x="4972050" y="2298700"/>
          <p14:tracePt t="59664" x="5086350" y="2298700"/>
          <p14:tracePt t="59681" x="5175250" y="2298700"/>
          <p14:tracePt t="59698" x="5213350" y="2298700"/>
          <p14:tracePt t="59714" x="5232400" y="2298700"/>
          <p14:tracePt t="59748" x="5238750" y="2298700"/>
          <p14:tracePt t="59767" x="5245100" y="2298700"/>
          <p14:tracePt t="60039" x="5251450" y="2298700"/>
          <p14:tracePt t="60051" x="5264150" y="2298700"/>
          <p14:tracePt t="60065" x="5283200" y="2298700"/>
          <p14:tracePt t="60081" x="5314950" y="2298700"/>
          <p14:tracePt t="60097" x="5372100" y="2298700"/>
          <p14:tracePt t="60114" x="5429250" y="2298700"/>
          <p14:tracePt t="60131" x="5467350" y="2298700"/>
          <p14:tracePt t="60136" x="5480050" y="2298700"/>
          <p14:tracePt t="60151" x="5486400" y="2298700"/>
          <p14:tracePt t="60230" x="5486400" y="2305050"/>
          <p14:tracePt t="60230" x="0" y="0"/>
        </p14:tracePtLst>
        <p14:tracePtLst>
          <p14:tracePt t="60857" x="1187450" y="2159000"/>
          <p14:tracePt t="60872" x="1181100" y="2159000"/>
          <p14:tracePt t="60888" x="1168400" y="2165350"/>
          <p14:tracePt t="60904" x="1168400" y="2184400"/>
          <p14:tracePt t="60918" x="1168400" y="2216150"/>
          <p14:tracePt t="60931" x="1168400" y="2235200"/>
          <p14:tracePt t="60947" x="1174750" y="2273300"/>
          <p14:tracePt t="60964" x="1181100" y="2298700"/>
          <p14:tracePt t="60966" x="1193800" y="2305050"/>
          <p14:tracePt t="60980" x="1206500" y="2317750"/>
          <p14:tracePt t="60997" x="1250950" y="2330450"/>
          <p14:tracePt t="61014" x="1295400" y="2330450"/>
          <p14:tracePt t="61031" x="1346200" y="2330450"/>
          <p14:tracePt t="61047" x="1384300" y="2311400"/>
          <p14:tracePt t="61064" x="1403350" y="2292350"/>
          <p14:tracePt t="61081" x="1416050" y="2260600"/>
          <p14:tracePt t="61097" x="1416050" y="2247900"/>
          <p14:tracePt t="61114" x="1416050" y="2235200"/>
          <p14:tracePt t="61131" x="1416050" y="2216150"/>
          <p14:tracePt t="61134" x="1416050" y="2209800"/>
          <p14:tracePt t="61147" x="1409700" y="2203450"/>
          <p14:tracePt t="61174" x="1409700" y="2197100"/>
          <p14:tracePt t="61445" x="0" y="0"/>
        </p14:tracePtLst>
        <p14:tracePtLst>
          <p14:tracePt t="61896" x="2000250" y="2095500"/>
          <p14:tracePt t="61913" x="2000250" y="2089150"/>
          <p14:tracePt t="61929" x="1987550" y="2089150"/>
          <p14:tracePt t="61940" x="1981200" y="2095500"/>
          <p14:tracePt t="61947" x="1974850" y="2108200"/>
          <p14:tracePt t="61964" x="1962150" y="2146300"/>
          <p14:tracePt t="61980" x="1962150" y="2171700"/>
          <p14:tracePt t="61984" x="1962150" y="2184400"/>
          <p14:tracePt t="61997" x="1962150" y="2209800"/>
          <p14:tracePt t="62014" x="1968500" y="2235200"/>
          <p14:tracePt t="62030" x="1987550" y="2260600"/>
          <p14:tracePt t="62047" x="2012950" y="2279650"/>
          <p14:tracePt t="62064" x="2057400" y="2292350"/>
          <p14:tracePt t="62080" x="2114550" y="2305050"/>
          <p14:tracePt t="62097" x="2171700" y="2311400"/>
          <p14:tracePt t="62114" x="2241550" y="2311400"/>
          <p14:tracePt t="62130" x="2298700" y="2311400"/>
          <p14:tracePt t="62134" x="2330450" y="2311400"/>
          <p14:tracePt t="62147" x="2343150" y="2311400"/>
          <p14:tracePt t="62163" x="2374900" y="2298700"/>
          <p14:tracePt t="62180" x="2387600" y="2286000"/>
          <p14:tracePt t="62183" x="2393950" y="2279650"/>
          <p14:tracePt t="62199" x="2393950" y="2273300"/>
          <p14:tracePt t="62213" x="2393950" y="2260600"/>
          <p14:tracePt t="62230" x="2393950" y="2247900"/>
          <p14:tracePt t="62247" x="2387600" y="2216150"/>
          <p14:tracePt t="62263" x="2368550" y="2197100"/>
          <p14:tracePt t="62280" x="2330450" y="2171700"/>
          <p14:tracePt t="62297" x="2273300" y="2146300"/>
          <p14:tracePt t="62313" x="2178050" y="2133600"/>
          <p14:tracePt t="62330" x="2114550" y="2114550"/>
          <p14:tracePt t="62347" x="2076450" y="2114550"/>
          <p14:tracePt t="62352" x="2070100" y="2114550"/>
          <p14:tracePt t="62363" x="2051050" y="2114550"/>
          <p14:tracePt t="62380" x="2038350" y="2133600"/>
          <p14:tracePt t="62383" x="2038350" y="2139950"/>
          <p14:tracePt t="62396" x="2038350" y="2146300"/>
          <p14:tracePt t="62413" x="2038350" y="2184400"/>
          <p14:tracePt t="62430" x="2038350" y="2209800"/>
          <p14:tracePt t="62447" x="2044700" y="2228850"/>
          <p14:tracePt t="62463" x="2070100" y="2254250"/>
          <p14:tracePt t="62480" x="2101850" y="2273300"/>
          <p14:tracePt t="62496" x="2152650" y="2286000"/>
          <p14:tracePt t="62513" x="2203450" y="2292350"/>
          <p14:tracePt t="62530" x="2254250" y="2292350"/>
          <p14:tracePt t="62547" x="2311400" y="2292350"/>
          <p14:tracePt t="62563" x="2330450" y="2273300"/>
          <p14:tracePt t="62567" x="2343150" y="2260600"/>
          <p14:tracePt t="62580" x="2343150" y="2254250"/>
          <p14:tracePt t="62597" x="2343150" y="2235200"/>
          <p14:tracePt t="62613" x="2343150" y="2197100"/>
          <p14:tracePt t="62630" x="2336800" y="2184400"/>
          <p14:tracePt t="62646" x="2324100" y="2171700"/>
          <p14:tracePt t="62663" x="2298700" y="2165350"/>
          <p14:tracePt t="62680" x="2286000" y="2159000"/>
          <p14:tracePt t="62696" x="2254250" y="2159000"/>
          <p14:tracePt t="62713" x="2216150" y="2178050"/>
          <p14:tracePt t="62730" x="2203450" y="2209800"/>
          <p14:tracePt t="62746" x="2203450" y="2228850"/>
          <p14:tracePt t="62752" x="2203450" y="2235200"/>
          <p14:tracePt t="62763" x="2203450" y="2241550"/>
          <p14:tracePt t="62783" x="2203450" y="2254250"/>
          <p14:tracePt t="62796" x="2209800" y="2254250"/>
          <p14:tracePt t="62813" x="2235200" y="2254250"/>
          <p14:tracePt t="62830" x="2273300" y="2247900"/>
          <p14:tracePt t="62846" x="2292350" y="2235200"/>
          <p14:tracePt t="62863" x="2298700" y="2216150"/>
          <p14:tracePt t="62880" x="2298700" y="2197100"/>
          <p14:tracePt t="62896" x="2298700" y="2171700"/>
          <p14:tracePt t="62913" x="2292350" y="2159000"/>
          <p14:tracePt t="62975" x="2286000" y="2159000"/>
          <p14:tracePt t="62983" x="2286000" y="2165350"/>
          <p14:tracePt t="62996" x="2286000" y="2178050"/>
          <p14:tracePt t="63013" x="2305050" y="2222500"/>
          <p14:tracePt t="63030" x="2330450" y="2241550"/>
          <p14:tracePt t="63046" x="2355850" y="2247900"/>
          <p14:tracePt t="63063" x="2374900" y="2247900"/>
          <p14:tracePt t="63079" x="2381250" y="2247900"/>
          <p14:tracePt t="63096" x="2393950" y="2241550"/>
          <p14:tracePt t="63113" x="2406650" y="2235200"/>
          <p14:tracePt t="63130" x="2413000" y="2228850"/>
          <p14:tracePt t="63146" x="2413000" y="2222500"/>
          <p14:tracePt t="63163" x="2413000" y="2216150"/>
          <p14:tracePt t="63180" x="2406650" y="2203450"/>
          <p14:tracePt t="63196" x="2400300" y="2203450"/>
          <p14:tracePt t="63213" x="2374900" y="2197100"/>
          <p14:tracePt t="63230" x="2355850" y="2190750"/>
          <p14:tracePt t="63246" x="2349500" y="2190750"/>
          <p14:tracePt t="63263" x="2336800" y="2184400"/>
          <p14:tracePt t="63280" x="2311400" y="2171700"/>
          <p14:tracePt t="63297" x="2266950" y="2159000"/>
          <p14:tracePt t="63313" x="2228850" y="2146300"/>
          <p14:tracePt t="63330" x="2184400" y="2133600"/>
          <p14:tracePt t="63346" x="2152650" y="2127250"/>
          <p14:tracePt t="63363" x="2120900" y="2127250"/>
          <p14:tracePt t="63379" x="2089150" y="2127250"/>
          <p14:tracePt t="63383" x="2063750" y="2127250"/>
          <p14:tracePt t="63396" x="2038350" y="2133600"/>
          <p14:tracePt t="63413" x="2000250" y="2159000"/>
          <p14:tracePt t="63429" x="1981200" y="2184400"/>
          <p14:tracePt t="63446" x="1981200" y="2197100"/>
          <p14:tracePt t="63463" x="1974850" y="2222500"/>
          <p14:tracePt t="63479" x="1974850" y="2235200"/>
          <p14:tracePt t="63496" x="1974850" y="2241550"/>
          <p14:tracePt t="63513" x="1981200" y="2266950"/>
          <p14:tracePt t="63529" x="2025650" y="2279650"/>
          <p14:tracePt t="63546" x="2146300" y="2305050"/>
          <p14:tracePt t="63563" x="2273300" y="2317750"/>
          <p14:tracePt t="63579" x="2393950" y="2317750"/>
          <p14:tracePt t="63582" x="2432050" y="2317750"/>
          <p14:tracePt t="63596" x="2470150" y="2311400"/>
          <p14:tracePt t="63613" x="2501900" y="2279650"/>
          <p14:tracePt t="63629" x="2508250" y="2254250"/>
          <p14:tracePt t="63646" x="2514600" y="2216150"/>
          <p14:tracePt t="63663" x="2508250" y="2178050"/>
          <p14:tracePt t="63679" x="2489200" y="2146300"/>
          <p14:tracePt t="63696" x="2463800" y="2120900"/>
          <p14:tracePt t="63713" x="2400300" y="2101850"/>
          <p14:tracePt t="63729" x="2311400" y="2089150"/>
          <p14:tracePt t="63746" x="2235200" y="2082800"/>
          <p14:tracePt t="63763" x="2139950" y="2082800"/>
          <p14:tracePt t="63780" x="2089150" y="2108200"/>
          <p14:tracePt t="63796" x="2063750" y="2139950"/>
          <p14:tracePt t="63800" x="2057400" y="2159000"/>
          <p14:tracePt t="63814" x="2057400" y="2178050"/>
          <p14:tracePt t="63830" x="2057400" y="2203450"/>
          <p14:tracePt t="63846" x="2057400" y="2222500"/>
          <p14:tracePt t="63863" x="2076450" y="2241550"/>
          <p14:tracePt t="63880" x="2127250" y="2260600"/>
          <p14:tracePt t="63896" x="2216150" y="2273300"/>
          <p14:tracePt t="63913" x="2368550" y="2273300"/>
          <p14:tracePt t="63930" x="2533650" y="2273300"/>
          <p14:tracePt t="63946" x="2654300" y="2273300"/>
          <p14:tracePt t="63950" x="2679700" y="2266950"/>
          <p14:tracePt t="63963" x="2692400" y="2260600"/>
          <p14:tracePt t="63980" x="2698750" y="2247900"/>
          <p14:tracePt t="63983" x="2698750" y="2235200"/>
          <p14:tracePt t="63996" x="2698750" y="2228850"/>
          <p14:tracePt t="64014" x="2679700" y="2184400"/>
          <p14:tracePt t="64030" x="2635250" y="2165350"/>
          <p14:tracePt t="64046" x="2578100" y="2152650"/>
          <p14:tracePt t="64063" x="2489200" y="2133600"/>
          <p14:tracePt t="64079" x="2419350" y="2133600"/>
          <p14:tracePt t="64096" x="2349500" y="2139950"/>
          <p14:tracePt t="64113" x="2305050" y="2171700"/>
          <p14:tracePt t="64129" x="2298700" y="2209800"/>
          <p14:tracePt t="64146" x="2292350" y="2228850"/>
          <p14:tracePt t="64163" x="2292350" y="2247900"/>
          <p14:tracePt t="64180" x="2292350" y="2260600"/>
          <p14:tracePt t="64196" x="2305050" y="2266950"/>
          <p14:tracePt t="64198" x="2330450" y="2273300"/>
          <p14:tracePt t="64215" x="2343150" y="2273300"/>
          <p14:tracePt t="64230" x="2368550" y="2273300"/>
          <p14:tracePt t="64246" x="2393950" y="2254250"/>
          <p14:tracePt t="64263" x="2400300" y="2222500"/>
          <p14:tracePt t="64279" x="2400300" y="2184400"/>
          <p14:tracePt t="64296" x="2381250" y="2152650"/>
          <p14:tracePt t="64313" x="2349500" y="2127250"/>
          <p14:tracePt t="64329" x="2298700" y="2101850"/>
          <p14:tracePt t="64346" x="2247900" y="2095500"/>
          <p14:tracePt t="64363" x="2209800" y="2095500"/>
          <p14:tracePt t="64366" x="2190750" y="2095500"/>
          <p14:tracePt t="64379" x="2171700" y="2108200"/>
          <p14:tracePt t="64396" x="2152650" y="2127250"/>
          <p14:tracePt t="64400" x="2152650" y="2139950"/>
          <p14:tracePt t="64413" x="2152650" y="2146300"/>
          <p14:tracePt t="64430" x="2152650" y="2178050"/>
          <p14:tracePt t="64446" x="2165350" y="2197100"/>
          <p14:tracePt t="64462" x="2209800" y="2209800"/>
          <p14:tracePt t="64479" x="2247900" y="2209800"/>
          <p14:tracePt t="64496" x="2279650" y="2209800"/>
          <p14:tracePt t="64513" x="2311400" y="2203450"/>
          <p14:tracePt t="64529" x="2317750" y="2190750"/>
          <p14:tracePt t="64546" x="2317750" y="2165350"/>
          <p14:tracePt t="64562" x="2317750" y="2146300"/>
          <p14:tracePt t="64579" x="2305050" y="2139950"/>
          <p14:tracePt t="64596" x="2298700" y="2133600"/>
          <p14:tracePt t="64614" x="2292350" y="2133600"/>
          <p14:tracePt t="64638" x="2286000" y="2133600"/>
          <p14:tracePt t="64646" x="2286000" y="2139950"/>
          <p14:tracePt t="64662" x="2286000" y="2159000"/>
          <p14:tracePt t="64679" x="2292350" y="2184400"/>
          <p14:tracePt t="64696" x="2311400" y="2203450"/>
          <p14:tracePt t="64712" x="2330450" y="2209800"/>
          <p14:tracePt t="64766" x="2336800" y="2209800"/>
          <p14:tracePt t="64791" x="2336800" y="2197100"/>
          <p14:tracePt t="64807" x="2330450" y="2190750"/>
          <p14:tracePt t="64863" x="2324100" y="2190750"/>
          <p14:tracePt t="64879" x="2324100" y="2197100"/>
          <p14:tracePt t="64890" x="2324100" y="2209800"/>
          <p14:tracePt t="64905" x="2324100" y="2235200"/>
          <p14:tracePt t="64916" x="2324100" y="2241550"/>
          <p14:tracePt t="64929" x="2336800" y="2254250"/>
          <p14:tracePt t="64946" x="2355850" y="2260600"/>
          <p14:tracePt t="64962" x="2374900" y="2260600"/>
          <p14:tracePt t="64979" x="2381250" y="2260600"/>
          <p14:tracePt t="64996" x="2393950" y="2260600"/>
          <p14:tracePt t="65031" x="2393950" y="2254250"/>
          <p14:tracePt t="65150" x="2400300" y="2254250"/>
          <p14:tracePt t="65151" x="0" y="0"/>
        </p14:tracePtLst>
        <p14:tracePtLst>
          <p14:tracePt t="65689" x="3213100" y="2197100"/>
          <p14:tracePt t="65751" x="3219450" y="2203450"/>
          <p14:tracePt t="65768" x="3308350" y="2222500"/>
          <p14:tracePt t="65785" x="3479800" y="2235200"/>
          <p14:tracePt t="65796" x="3594100" y="2235200"/>
          <p14:tracePt t="65812" x="3873500" y="2235200"/>
          <p14:tracePt t="65816" x="4025900" y="2235200"/>
          <p14:tracePt t="65830" x="4292600" y="2235200"/>
          <p14:tracePt t="65846" x="4502150" y="2235200"/>
          <p14:tracePt t="65862" x="4660900" y="2235200"/>
          <p14:tracePt t="65879" x="4775200" y="2235200"/>
          <p14:tracePt t="65896" x="4870450" y="2235200"/>
          <p14:tracePt t="65912" x="4940300" y="2241550"/>
          <p14:tracePt t="65929" x="4978400" y="2247900"/>
          <p14:tracePt t="65946" x="4997450" y="2254250"/>
          <p14:tracePt t="66174" x="0" y="0"/>
        </p14:tracePtLst>
        <p14:tracePtLst>
          <p14:tracePt t="66626" x="2139950" y="2076450"/>
          <p14:tracePt t="66639" x="2127250" y="2082800"/>
          <p14:tracePt t="66651" x="2127250" y="2089150"/>
          <p14:tracePt t="66662" x="2114550" y="2101850"/>
          <p14:tracePt t="66679" x="2108200" y="2127250"/>
          <p14:tracePt t="66695" x="2101850" y="2139950"/>
          <p14:tracePt t="66712" x="2101850" y="2165350"/>
          <p14:tracePt t="66729" x="2101850" y="2203450"/>
          <p14:tracePt t="66745" x="2114550" y="2228850"/>
          <p14:tracePt t="66762" x="2146300" y="2254250"/>
          <p14:tracePt t="66778" x="2197100" y="2279650"/>
          <p14:tracePt t="66782" x="2235200" y="2292350"/>
          <p14:tracePt t="66795" x="2260600" y="2305050"/>
          <p14:tracePt t="66812" x="2317750" y="2317750"/>
          <p14:tracePt t="66828" x="2336800" y="2317750"/>
          <p14:tracePt t="66830" x="2349500" y="2317750"/>
          <p14:tracePt t="66845" x="2355850" y="2317750"/>
          <p14:tracePt t="66862" x="2368550" y="2317750"/>
          <p14:tracePt t="66878" x="2374900" y="2317750"/>
          <p14:tracePt t="66895" x="2387600" y="2305050"/>
          <p14:tracePt t="66912" x="2393950" y="2292350"/>
          <p14:tracePt t="66928" x="2393950" y="2273300"/>
          <p14:tracePt t="66945" x="2393950" y="2254250"/>
          <p14:tracePt t="66962" x="2393950" y="2228850"/>
          <p14:tracePt t="66978" x="2374900" y="2216150"/>
          <p14:tracePt t="66995" x="2343150" y="2190750"/>
          <p14:tracePt t="66998" x="2305050" y="2178050"/>
          <p14:tracePt t="67012" x="2266950" y="2165350"/>
          <p14:tracePt t="67028" x="2178050" y="2139950"/>
          <p14:tracePt t="67031" x="2146300" y="2133600"/>
          <p14:tracePt t="67045" x="2108200" y="2133600"/>
          <p14:tracePt t="67062" x="2082800" y="2133600"/>
          <p14:tracePt t="67078" x="2076450" y="2133600"/>
          <p14:tracePt t="67112" x="2070100" y="2139950"/>
          <p14:tracePt t="67128" x="2063750" y="2171700"/>
          <p14:tracePt t="67145" x="2063750" y="2197100"/>
          <p14:tracePt t="67161" x="2076450" y="2247900"/>
          <p14:tracePt t="67178" x="2101850" y="2286000"/>
          <p14:tracePt t="67195" x="2127250" y="2305050"/>
          <p14:tracePt t="67212" x="2165350" y="2317750"/>
          <p14:tracePt t="67214" x="2178050" y="2324100"/>
          <p14:tracePt t="67228" x="2184400" y="2324100"/>
          <p14:tracePt t="67245" x="2228850" y="2324100"/>
          <p14:tracePt t="67261" x="2260600" y="2317750"/>
          <p14:tracePt t="67278" x="2286000" y="2292350"/>
          <p14:tracePt t="67295" x="2298700" y="2254250"/>
          <p14:tracePt t="67312" x="2305050" y="2235200"/>
          <p14:tracePt t="67328" x="2305050" y="2216150"/>
          <p14:tracePt t="67345" x="2298700" y="2184400"/>
          <p14:tracePt t="67362" x="2286000" y="2178050"/>
          <p14:tracePt t="67378" x="2260600" y="2165350"/>
          <p14:tracePt t="67395" x="2228850" y="2152650"/>
          <p14:tracePt t="67398" x="2209800" y="2146300"/>
          <p14:tracePt t="67411" x="2203450" y="2146300"/>
          <p14:tracePt t="67428" x="2178050" y="2146300"/>
          <p14:tracePt t="67431" x="2171700" y="2146300"/>
          <p14:tracePt t="67445" x="2133600" y="2152650"/>
          <p14:tracePt t="67461" x="2120900" y="2171700"/>
          <p14:tracePt t="67478" x="2114550" y="2171700"/>
          <p14:tracePt t="67495" x="2114550" y="2184400"/>
          <p14:tracePt t="67511" x="2114550" y="2190750"/>
          <p14:tracePt t="67528" x="2114550" y="2203450"/>
          <p14:tracePt t="67545" x="2120900" y="2209800"/>
          <p14:tracePt t="67561" x="2133600" y="2216150"/>
          <p14:tracePt t="67578" x="2139950" y="2222500"/>
          <p14:tracePt t="68230" x="0" y="0"/>
        </p14:tracePtLst>
        <p14:tracePtLst>
          <p14:tracePt t="68592" x="1206500" y="2051050"/>
          <p14:tracePt t="68604" x="1200150" y="2051050"/>
          <p14:tracePt t="68618" x="1193800" y="2051050"/>
          <p14:tracePt t="68630" x="1193800" y="2070100"/>
          <p14:tracePt t="68645" x="1187450" y="2082800"/>
          <p14:tracePt t="68647" x="1181100" y="2095500"/>
          <p14:tracePt t="68662" x="1181100" y="2114550"/>
          <p14:tracePt t="68678" x="1181100" y="2159000"/>
          <p14:tracePt t="68695" x="1193800" y="2197100"/>
          <p14:tracePt t="68711" x="1206500" y="2235200"/>
          <p14:tracePt t="68728" x="1225550" y="2260600"/>
          <p14:tracePt t="68745" x="1250950" y="2286000"/>
          <p14:tracePt t="68761" x="1270000" y="2298700"/>
          <p14:tracePt t="68778" x="1295400" y="2305050"/>
          <p14:tracePt t="68794" x="1327150" y="2305050"/>
          <p14:tracePt t="68811" x="1339850" y="2305050"/>
          <p14:tracePt t="68814" x="1352550" y="2305050"/>
          <p14:tracePt t="68828" x="1371600" y="2305050"/>
          <p14:tracePt t="68844" x="1397000" y="2286000"/>
          <p14:tracePt t="68846" x="1403350" y="2266950"/>
          <p14:tracePt t="68861" x="1416050" y="2241550"/>
          <p14:tracePt t="68878" x="1422400" y="2222500"/>
          <p14:tracePt t="68894" x="1422400" y="2203450"/>
          <p14:tracePt t="68911" x="1422400" y="2184400"/>
          <p14:tracePt t="68928" x="1416050" y="2171700"/>
          <p14:tracePt t="68944" x="1403350" y="2165350"/>
          <p14:tracePt t="68978" x="1384300" y="2165350"/>
          <p14:tracePt t="68995" x="1377950" y="2165350"/>
          <p14:tracePt t="69011" x="1371600" y="2165350"/>
          <p14:tracePt t="69031" x="1358900" y="2165350"/>
          <p14:tracePt t="69045" x="1352550" y="2165350"/>
          <p14:tracePt t="69062" x="1352550" y="2184400"/>
          <p14:tracePt t="69078" x="1352550" y="2190750"/>
          <p14:tracePt t="69094" x="1352550" y="2197100"/>
          <p14:tracePt t="69646" x="0" y="0"/>
        </p14:tracePtLst>
        <p14:tracePtLst>
          <p14:tracePt t="72423" x="4051300" y="2089150"/>
          <p14:tracePt t="72439" x="4051300" y="2095500"/>
          <p14:tracePt t="72450" x="4044950" y="2095500"/>
          <p14:tracePt t="72460" x="4038600" y="2108200"/>
          <p14:tracePt t="72476" x="4038600" y="2120900"/>
          <p14:tracePt t="72493" x="4032250" y="2165350"/>
          <p14:tracePt t="72510" x="4032250" y="2203450"/>
          <p14:tracePt t="72526" x="4038600" y="2241550"/>
          <p14:tracePt t="72543" x="4064000" y="2279650"/>
          <p14:tracePt t="72560" x="4083050" y="2298700"/>
          <p14:tracePt t="72577" x="4121150" y="2317750"/>
          <p14:tracePt t="72593" x="4159250" y="2330450"/>
          <p14:tracePt t="72610" x="4222750" y="2343150"/>
          <p14:tracePt t="72627" x="4273550" y="2343150"/>
          <p14:tracePt t="72643" x="4330700" y="2343150"/>
          <p14:tracePt t="72646" x="4362450" y="2343150"/>
          <p14:tracePt t="72660" x="4387850" y="2336800"/>
          <p14:tracePt t="72676" x="4419600" y="2317750"/>
          <p14:tracePt t="72693" x="4451350" y="2292350"/>
          <p14:tracePt t="72710" x="4457700" y="2266950"/>
          <p14:tracePt t="72726" x="4457700" y="2247900"/>
          <p14:tracePt t="72743" x="4457700" y="2228850"/>
          <p14:tracePt t="72760" x="4457700" y="2209800"/>
          <p14:tracePt t="72776" x="4451350" y="2178050"/>
          <p14:tracePt t="72793" x="4451350" y="2171700"/>
          <p14:tracePt t="72810" x="4445000" y="2165350"/>
          <p14:tracePt t="72826" x="4438650" y="2152650"/>
          <p14:tracePt t="72862" x="4432300" y="2152650"/>
          <p14:tracePt t="72895" x="4425950" y="2152650"/>
          <p14:tracePt t="73503" x="4438650" y="2152650"/>
          <p14:tracePt t="73513" x="4457700" y="2152650"/>
          <p14:tracePt t="73526" x="4495800" y="2152650"/>
          <p14:tracePt t="73543" x="4540250" y="2152650"/>
          <p14:tracePt t="73560" x="4578350" y="2152650"/>
          <p14:tracePt t="73576" x="4603750" y="2152650"/>
          <p14:tracePt t="73593" x="4622800" y="2152650"/>
          <p14:tracePt t="73609" x="4629150" y="2152650"/>
          <p14:tracePt t="73703" x="4635500" y="2152650"/>
          <p14:tracePt t="73719" x="4635500" y="2165350"/>
          <p14:tracePt t="73735" x="4629150" y="2178050"/>
          <p14:tracePt t="73743" x="4622800" y="2197100"/>
          <p14:tracePt t="73759" x="4622800" y="2209800"/>
          <p14:tracePt t="73776" x="4622800" y="2228850"/>
          <p14:tracePt t="73793" x="4622800" y="2247900"/>
          <p14:tracePt t="73809" x="4635500" y="2266950"/>
          <p14:tracePt t="73826" x="4667250" y="2279650"/>
          <p14:tracePt t="73843" x="4699000" y="2286000"/>
          <p14:tracePt t="73845" x="4705350" y="2286000"/>
          <p14:tracePt t="73859" x="4718050" y="2286000"/>
          <p14:tracePt t="73876" x="4724400" y="2286000"/>
          <p14:tracePt t="73892" x="4730750" y="2286000"/>
          <p14:tracePt t="73909" x="4743450" y="2286000"/>
          <p14:tracePt t="73933" x="4743450" y="2279650"/>
          <p14:tracePt t="73949" x="4743450" y="2273300"/>
          <p14:tracePt t="73973" x="4743450" y="2266950"/>
          <p14:tracePt t="73990" x="4749800" y="2260600"/>
          <p14:tracePt t="74214" x="0" y="0"/>
        </p14:tracePtLst>
        <p14:tracePtLst>
          <p14:tracePt t="74737" x="2984500" y="2203450"/>
          <p14:tracePt t="74752" x="2971800" y="2209800"/>
          <p14:tracePt t="74765" x="2965450" y="2209800"/>
          <p14:tracePt t="74779" x="2965450" y="2216150"/>
          <p14:tracePt t="74793" x="2965450" y="2222500"/>
          <p14:tracePt t="74809" x="2965450" y="2235200"/>
          <p14:tracePt t="74826" x="2965450" y="2247900"/>
          <p14:tracePt t="74842" x="2965450" y="2260600"/>
          <p14:tracePt t="74990" x="0" y="0"/>
        </p14:tracePtLst>
        <p14:tracePtLst>
          <p14:tracePt t="75696" x="5721350" y="2165350"/>
          <p14:tracePt t="75729" x="5721350" y="2171700"/>
          <p14:tracePt t="75742" x="5715000" y="2190750"/>
          <p14:tracePt t="75759" x="5715000" y="2209800"/>
          <p14:tracePt t="75775" x="5715000" y="2235200"/>
          <p14:tracePt t="75792" x="5734050" y="2260600"/>
          <p14:tracePt t="75809" x="5753100" y="2273300"/>
          <p14:tracePt t="75825" x="5778500" y="2286000"/>
          <p14:tracePt t="75842" x="5791200" y="2292350"/>
          <p14:tracePt t="75859" x="5797550" y="2292350"/>
          <p14:tracePt t="75875" x="5810250" y="2292350"/>
          <p14:tracePt t="75892" x="5816600" y="2292350"/>
          <p14:tracePt t="75909" x="5816600" y="2286000"/>
          <p14:tracePt t="75925" x="5816600" y="2254250"/>
          <p14:tracePt t="75942" x="5816600" y="2241550"/>
          <p14:tracePt t="75958" x="5816600" y="2235200"/>
          <p14:tracePt t="75975" x="5816600" y="2222500"/>
          <p14:tracePt t="77398" x="0" y="0"/>
        </p14:tracePtLst>
        <p14:tracePtLst>
          <p14:tracePt t="77993" x="5670550" y="2127250"/>
          <p14:tracePt t="78055" x="5670550" y="2133600"/>
          <p14:tracePt t="78072" x="5670550" y="2139950"/>
          <p14:tracePt t="78084" x="5670550" y="2152650"/>
          <p14:tracePt t="78096" x="5676900" y="2165350"/>
          <p14:tracePt t="78108" x="5683250" y="2178050"/>
          <p14:tracePt t="78125" x="5702300" y="2190750"/>
          <p14:tracePt t="78142" x="5721350" y="2203450"/>
          <p14:tracePt t="78158" x="5721350" y="2209800"/>
          <p14:tracePt t="78199" x="5727700" y="2209800"/>
          <p14:tracePt t="78223" x="5734050" y="2209800"/>
          <p14:tracePt t="78239" x="5734050" y="2197100"/>
          <p14:tracePt t="78255" x="5734050" y="2178050"/>
          <p14:tracePt t="78265" x="5727700" y="2165350"/>
          <p14:tracePt t="78278" x="5721350" y="2159000"/>
          <p14:tracePt t="78295" x="5715000" y="2146300"/>
          <p14:tracePt t="78311" x="5715000" y="2139950"/>
          <p14:tracePt t="78557" x="0" y="0"/>
        </p14:tracePtLst>
        <p14:tracePtLst>
          <p14:tracePt t="80632" x="5708650" y="2622550"/>
          <p14:tracePt t="80643" x="5708650" y="2635250"/>
          <p14:tracePt t="80657" x="5708650" y="2660650"/>
          <p14:tracePt t="80674" x="5708650" y="2698750"/>
          <p14:tracePt t="80690" x="5721350" y="2717800"/>
          <p14:tracePt t="80707" x="5740400" y="2743200"/>
          <p14:tracePt t="80724" x="5759450" y="2755900"/>
          <p14:tracePt t="80741" x="5797550" y="2762250"/>
          <p14:tracePt t="80757" x="5848350" y="2768600"/>
          <p14:tracePt t="80774" x="5924550" y="2768600"/>
          <p14:tracePt t="80790" x="6013450" y="2768600"/>
          <p14:tracePt t="80807" x="6076950" y="2755900"/>
          <p14:tracePt t="80824" x="6127750" y="2736850"/>
          <p14:tracePt t="80841" x="6165850" y="2717800"/>
          <p14:tracePt t="80857" x="6178550" y="2711450"/>
          <p14:tracePt t="80874" x="6184900" y="2705100"/>
          <p14:tracePt t="80890" x="6191250" y="2686050"/>
          <p14:tracePt t="80907" x="6191250" y="2679700"/>
          <p14:tracePt t="80924" x="6191250" y="2673350"/>
          <p14:tracePt t="80940" x="6178550" y="2654300"/>
          <p14:tracePt t="80957" x="6140450" y="2622550"/>
          <p14:tracePt t="80973" x="6096000" y="2597150"/>
          <p14:tracePt t="80990" x="6038850" y="2584450"/>
          <p14:tracePt t="81007" x="5981700" y="2571750"/>
          <p14:tracePt t="81024" x="5943600" y="2571750"/>
          <p14:tracePt t="81040" x="5918200" y="2571750"/>
          <p14:tracePt t="81057" x="5899150" y="2571750"/>
          <p14:tracePt t="81073" x="5886450" y="2578100"/>
          <p14:tracePt t="81090" x="5880100" y="2590800"/>
          <p14:tracePt t="81107" x="5880100" y="2609850"/>
          <p14:tracePt t="81124" x="5880100" y="2628900"/>
          <p14:tracePt t="81126" x="5880100" y="2647950"/>
          <p14:tracePt t="81143" x="5886450" y="2660650"/>
          <p14:tracePt t="81157" x="5905500" y="2692400"/>
          <p14:tracePt t="81174" x="5930900" y="2711450"/>
          <p14:tracePt t="81190" x="5975350" y="2730500"/>
          <p14:tracePt t="81207" x="6019800" y="2743200"/>
          <p14:tracePt t="81224" x="6057900" y="2749550"/>
          <p14:tracePt t="81240" x="6096000" y="2749550"/>
          <p14:tracePt t="81257" x="6134100" y="2749550"/>
          <p14:tracePt t="81273" x="6146800" y="2743200"/>
          <p14:tracePt t="81290" x="6159500" y="2724150"/>
          <p14:tracePt t="81307" x="6159500" y="2717800"/>
          <p14:tracePt t="81323" x="6159500" y="2705100"/>
          <p14:tracePt t="81340" x="6159500" y="2679700"/>
          <p14:tracePt t="81357" x="6140450" y="2660650"/>
          <p14:tracePt t="81373" x="6115050" y="2647950"/>
          <p14:tracePt t="81390" x="6083300" y="2635250"/>
          <p14:tracePt t="81407" x="6051550" y="2635250"/>
          <p14:tracePt t="81423" x="5994400" y="2635250"/>
          <p14:tracePt t="81440" x="5962650" y="2654300"/>
          <p14:tracePt t="81457" x="5937250" y="2679700"/>
          <p14:tracePt t="81473" x="5924550" y="2711450"/>
          <p14:tracePt t="81490" x="5924550" y="2717800"/>
          <p14:tracePt t="81507" x="5924550" y="2730500"/>
          <p14:tracePt t="81523" x="5924550" y="2736850"/>
          <p14:tracePt t="81540" x="5924550" y="2743200"/>
          <p14:tracePt t="81556" x="5949950" y="2743200"/>
          <p14:tracePt t="81573" x="6032500" y="2743200"/>
          <p14:tracePt t="81590" x="6108700" y="2736850"/>
          <p14:tracePt t="81607" x="6153150" y="2711450"/>
          <p14:tracePt t="81623" x="6184900" y="2686050"/>
          <p14:tracePt t="81640" x="6191250" y="2679700"/>
          <p14:tracePt t="81656" x="6191250" y="2673350"/>
          <p14:tracePt t="81677" x="6191250" y="2667000"/>
          <p14:tracePt t="81690" x="6191250" y="2660650"/>
          <p14:tracePt t="81893" x="0" y="0"/>
        </p14:tracePtLst>
        <p14:tracePtLst>
          <p14:tracePt t="82752" x="8458200" y="2901950"/>
          <p14:tracePt t="82825" x="8458200" y="2921000"/>
          <p14:tracePt t="82838" x="8464550" y="2959100"/>
          <p14:tracePt t="82854" x="8489950" y="3003550"/>
          <p14:tracePt t="82866" x="8502650" y="3022600"/>
          <p14:tracePt t="82874" x="8509000" y="3041650"/>
          <p14:tracePt t="82890" x="8547100" y="3073400"/>
          <p14:tracePt t="82894" x="8566150" y="3079750"/>
          <p14:tracePt t="82906" x="8591550" y="3092450"/>
          <p14:tracePt t="82923" x="8642350" y="3105150"/>
          <p14:tracePt t="82940" x="8693150" y="3111500"/>
          <p14:tracePt t="82943" x="8724900" y="3111500"/>
          <p14:tracePt t="82956" x="8750300" y="3111500"/>
          <p14:tracePt t="82973" x="8813800" y="3092450"/>
          <p14:tracePt t="82989" x="8839200" y="3067050"/>
          <p14:tracePt t="83006" x="8851900" y="3041650"/>
          <p14:tracePt t="83023" x="8851900" y="3009900"/>
          <p14:tracePt t="83040" x="8858250" y="2984500"/>
          <p14:tracePt t="83056" x="8858250" y="2959100"/>
          <p14:tracePt t="83073" x="8858250" y="2927350"/>
          <p14:tracePt t="83270" x="0" y="0"/>
        </p14:tracePtLst>
        <p14:tracePtLst>
          <p14:tracePt t="83713" x="8661400" y="2857500"/>
          <p14:tracePt t="83728" x="8648700" y="2857500"/>
          <p14:tracePt t="83740" x="8648700" y="2863850"/>
          <p14:tracePt t="83756" x="8642350" y="2895600"/>
          <p14:tracePt t="83759" x="8642350" y="2901950"/>
          <p14:tracePt t="83774" x="8642350" y="2940050"/>
          <p14:tracePt t="83790" x="8642350" y="2978150"/>
          <p14:tracePt t="83806" x="8642350" y="3016250"/>
          <p14:tracePt t="83823" x="8667750" y="3048000"/>
          <p14:tracePt t="83840" x="8705850" y="3079750"/>
          <p14:tracePt t="83856" x="8763000" y="3098800"/>
          <p14:tracePt t="83873" x="8832850" y="3111500"/>
          <p14:tracePt t="83890" x="8883650" y="3117850"/>
          <p14:tracePt t="83906" x="8934450" y="3117850"/>
          <p14:tracePt t="83923" x="8985250" y="3117850"/>
          <p14:tracePt t="83927" x="9017000" y="3117850"/>
          <p14:tracePt t="83939" x="9036050" y="3111500"/>
          <p14:tracePt t="83956" x="9067800" y="3098800"/>
          <p14:tracePt t="83959" x="9080500" y="3092450"/>
          <p14:tracePt t="83973" x="9093200" y="3079750"/>
          <p14:tracePt t="83990" x="9105900" y="3035300"/>
          <p14:tracePt t="84006" x="9105900" y="2990850"/>
          <p14:tracePt t="84023" x="9105900" y="2959100"/>
          <p14:tracePt t="84040" x="9105900" y="2933700"/>
          <p14:tracePt t="84056" x="9093200" y="2914650"/>
          <p14:tracePt t="84073" x="9080500" y="2901950"/>
          <p14:tracePt t="84089" x="9061450" y="2889250"/>
          <p14:tracePt t="84106" x="9055100" y="2889250"/>
          <p14:tracePt t="84123" x="9048750" y="2889250"/>
          <p14:tracePt t="84197" x="0" y="0"/>
        </p14:tracePtLst>
        <p14:tracePtLst>
          <p14:tracePt t="92392" x="2114550" y="2565400"/>
          <p14:tracePt t="92403" x="2108200" y="2565400"/>
          <p14:tracePt t="92420" x="2095500" y="2571750"/>
          <p14:tracePt t="92436" x="2082800" y="2578100"/>
          <p14:tracePt t="92438" x="2082800" y="2584450"/>
          <p14:tracePt t="92453" x="2082800" y="2597150"/>
          <p14:tracePt t="92469" x="2082800" y="2616200"/>
          <p14:tracePt t="92486" x="2082800" y="2641600"/>
          <p14:tracePt t="92503" x="2089150" y="2692400"/>
          <p14:tracePt t="92520" x="2120900" y="2743200"/>
          <p14:tracePt t="92536" x="2178050" y="2787650"/>
          <p14:tracePt t="92553" x="2260600" y="2825750"/>
          <p14:tracePt t="92569" x="2362200" y="2857500"/>
          <p14:tracePt t="92586" x="2438400" y="2870200"/>
          <p14:tracePt t="92603" x="2463800" y="2870200"/>
          <p14:tracePt t="92620" x="2476500" y="2870200"/>
          <p14:tracePt t="92766" x="0" y="0"/>
        </p14:tracePtLst>
        <p14:tracePtLst>
          <p14:tracePt t="93037" x="2178050" y="3016250"/>
          <p14:tracePt t="93040" x="2178050" y="3022600"/>
          <p14:tracePt t="93054" x="2178050" y="3028950"/>
          <p14:tracePt t="93070" x="2184400" y="3041650"/>
          <p14:tracePt t="93086" x="2222500" y="3054350"/>
          <p14:tracePt t="93103" x="2266950" y="3054350"/>
          <p14:tracePt t="93119" x="2336800" y="3054350"/>
          <p14:tracePt t="93136" x="2381250" y="3054350"/>
          <p14:tracePt t="93153" x="2400300" y="3048000"/>
          <p14:tracePt t="93186" x="2406650" y="3048000"/>
          <p14:tracePt t="93203" x="2413000" y="3041650"/>
          <p14:tracePt t="93219" x="2413000" y="3035300"/>
          <p14:tracePt t="93390" x="0" y="0"/>
        </p14:tracePtLst>
        <p14:tracePtLst>
          <p14:tracePt t="94940" x="5861050" y="2603500"/>
          <p14:tracePt t="94942" x="5861050" y="2616200"/>
          <p14:tracePt t="94952" x="5861050" y="2635250"/>
          <p14:tracePt t="94969" x="5861050" y="2679700"/>
          <p14:tracePt t="94986" x="5873750" y="2717800"/>
          <p14:tracePt t="95002" x="5905500" y="2755900"/>
          <p14:tracePt t="95019" x="5962650" y="2787650"/>
          <p14:tracePt t="95035" x="6032500" y="2825750"/>
          <p14:tracePt t="95038" x="6076950" y="2838450"/>
          <p14:tracePt t="95052" x="6134100" y="2857500"/>
          <p14:tracePt t="95069" x="6318250" y="2863850"/>
          <p14:tracePt t="95085" x="6413500" y="2863850"/>
          <p14:tracePt t="95102" x="6451600" y="2844800"/>
          <p14:tracePt t="95119" x="6470650" y="2832100"/>
          <p14:tracePt t="95136" x="6477000" y="2819400"/>
          <p14:tracePt t="95152" x="6477000" y="2787650"/>
          <p14:tracePt t="95169" x="6477000" y="2755900"/>
          <p14:tracePt t="95186" x="6464300" y="2705100"/>
          <p14:tracePt t="95202" x="6432550" y="2660650"/>
          <p14:tracePt t="95219" x="6394450" y="2628900"/>
          <p14:tracePt t="95223" x="6369050" y="2616200"/>
          <p14:tracePt t="95236" x="6343650" y="2603500"/>
          <p14:tracePt t="95252" x="6305550" y="2597150"/>
          <p14:tracePt t="95269" x="6229350" y="2597150"/>
          <p14:tracePt t="95286" x="6184900" y="2616200"/>
          <p14:tracePt t="95302" x="6159500" y="2641600"/>
          <p14:tracePt t="95319" x="6134100" y="2654300"/>
          <p14:tracePt t="95336" x="6134100" y="2673350"/>
          <p14:tracePt t="95352" x="6134100" y="2686050"/>
          <p14:tracePt t="95369" x="6134100" y="2705100"/>
          <p14:tracePt t="95386" x="6140450" y="2717800"/>
          <p14:tracePt t="95402" x="6153150" y="2724150"/>
          <p14:tracePt t="95419" x="6165850" y="2724150"/>
          <p14:tracePt t="95436" x="6203950" y="2724150"/>
          <p14:tracePt t="95438" x="6216650" y="2724150"/>
          <p14:tracePt t="95452" x="6235700" y="2724150"/>
          <p14:tracePt t="95469" x="6280150" y="2711450"/>
          <p14:tracePt t="95485" x="6292850" y="2705100"/>
          <p14:tracePt t="95502" x="6292850" y="2698750"/>
          <p14:tracePt t="95519" x="6299200" y="2698750"/>
          <p14:tracePt t="95637" x="0" y="0"/>
        </p14:tracePtLst>
        <p14:tracePtLst>
          <p14:tracePt t="96032" x="6057900" y="2457450"/>
          <p14:tracePt t="96043" x="6057900" y="2463800"/>
          <p14:tracePt t="96054" x="6045200" y="2495550"/>
          <p14:tracePt t="96068" x="6038850" y="2514600"/>
          <p14:tracePt t="96071" x="6032500" y="2540000"/>
          <p14:tracePt t="96085" x="6026150" y="2578100"/>
          <p14:tracePt t="96102" x="6026150" y="2622550"/>
          <p14:tracePt t="96118" x="6026150" y="2660650"/>
          <p14:tracePt t="96135" x="6038850" y="2698750"/>
          <p14:tracePt t="96152" x="6064250" y="2724150"/>
          <p14:tracePt t="96169" x="6102350" y="2743200"/>
          <p14:tracePt t="96185" x="6165850" y="2755900"/>
          <p14:tracePt t="96202" x="6248400" y="2755900"/>
          <p14:tracePt t="96218" x="6388100" y="2755900"/>
          <p14:tracePt t="96235" x="6565900" y="2755900"/>
          <p14:tracePt t="96238" x="6648450" y="2755900"/>
          <p14:tracePt t="96252" x="6724650" y="2755900"/>
          <p14:tracePt t="96268" x="6800850" y="2755900"/>
          <p14:tracePt t="96271" x="6826250" y="2755900"/>
          <p14:tracePt t="96286" x="6838950" y="2749550"/>
          <p14:tracePt t="96302" x="6838950" y="2743200"/>
          <p14:tracePt t="96318" x="6838950" y="2717800"/>
          <p14:tracePt t="96335" x="6819900" y="2692400"/>
          <p14:tracePt t="96352" x="6788150" y="2654300"/>
          <p14:tracePt t="96368" x="6743700" y="2597150"/>
          <p14:tracePt t="96385" x="6673850" y="2540000"/>
          <p14:tracePt t="96402" x="6578600" y="2476500"/>
          <p14:tracePt t="96418" x="6464300" y="2419350"/>
          <p14:tracePt t="96435" x="6375400" y="2393950"/>
          <p14:tracePt t="96437" x="6356350" y="2393950"/>
          <p14:tracePt t="96452" x="6337300" y="2393950"/>
          <p14:tracePt t="96468" x="6299200" y="2393950"/>
          <p14:tracePt t="96470" x="6280150" y="2400300"/>
          <p14:tracePt t="96485" x="6229350" y="2425700"/>
          <p14:tracePt t="96501" x="6191250" y="2470150"/>
          <p14:tracePt t="96518" x="6146800" y="2527300"/>
          <p14:tracePt t="96535" x="6134100" y="2565400"/>
          <p14:tracePt t="96552" x="6127750" y="2597150"/>
          <p14:tracePt t="96568" x="6127750" y="2622550"/>
          <p14:tracePt t="96585" x="6134100" y="2660650"/>
          <p14:tracePt t="96601" x="6159500" y="2692400"/>
          <p14:tracePt t="96618" x="6203950" y="2711450"/>
          <p14:tracePt t="96635" x="6254750" y="2724150"/>
          <p14:tracePt t="96652" x="6311900" y="2730500"/>
          <p14:tracePt t="96668" x="6375400" y="2730500"/>
          <p14:tracePt t="96671" x="6400800" y="2730500"/>
          <p14:tracePt t="96685" x="6451600" y="2730500"/>
          <p14:tracePt t="96701" x="6483350" y="2724150"/>
          <p14:tracePt t="96718" x="6502400" y="2698750"/>
          <p14:tracePt t="96735" x="6502400" y="2686050"/>
          <p14:tracePt t="96752" x="6502400" y="2667000"/>
          <p14:tracePt t="96768" x="6502400" y="2635250"/>
          <p14:tracePt t="96785" x="6496050" y="2622550"/>
          <p14:tracePt t="96802" x="6489700" y="2609850"/>
          <p14:tracePt t="96818" x="6477000" y="2609850"/>
          <p14:tracePt t="97126" x="0" y="0"/>
        </p14:tracePtLst>
        <p14:tracePtLst>
          <p14:tracePt t="97627" x="8788400" y="2813050"/>
          <p14:tracePt t="97629" x="8782050" y="2813050"/>
          <p14:tracePt t="97651" x="8769350" y="2825750"/>
          <p14:tracePt t="97668" x="8763000" y="2844800"/>
          <p14:tracePt t="97671" x="8756650" y="2857500"/>
          <p14:tracePt t="97686" x="8756650" y="2876550"/>
          <p14:tracePt t="97701" x="8756650" y="2908300"/>
          <p14:tracePt t="97718" x="8756650" y="2952750"/>
          <p14:tracePt t="97734" x="8775700" y="2984500"/>
          <p14:tracePt t="97751" x="8813800" y="3022600"/>
          <p14:tracePt t="97768" x="8890000" y="3060700"/>
          <p14:tracePt t="97784" x="8997950" y="3079750"/>
          <p14:tracePt t="97801" x="9150350" y="3098800"/>
          <p14:tracePt t="97818" x="9290050" y="3098800"/>
          <p14:tracePt t="97835" x="9398000" y="3098800"/>
          <p14:tracePt t="97851" x="9429750" y="3086100"/>
          <p14:tracePt t="97854" x="9436100" y="3079750"/>
          <p14:tracePt t="97868" x="9442450" y="3073400"/>
          <p14:tracePt t="97886" x="9442450" y="3048000"/>
          <p14:tracePt t="97902" x="9442450" y="3022600"/>
          <p14:tracePt t="97918" x="9436100" y="3003550"/>
          <p14:tracePt t="97935" x="9410700" y="2978150"/>
          <p14:tracePt t="97951" x="9391650" y="2946400"/>
          <p14:tracePt t="97968" x="9366250" y="2940050"/>
          <p14:tracePt t="97984" x="9359900" y="2933700"/>
          <p14:tracePt t="98001" x="9347200" y="2933700"/>
          <p14:tracePt t="98018" x="9334500" y="2933700"/>
          <p14:tracePt t="98034" x="9302750" y="2952750"/>
          <p14:tracePt t="98051" x="9290050" y="2984500"/>
          <p14:tracePt t="98068" x="9277350" y="3022600"/>
          <p14:tracePt t="98071" x="9277350" y="3028950"/>
          <p14:tracePt t="98084" x="9277350" y="3048000"/>
          <p14:tracePt t="98101" x="9277350" y="3086100"/>
          <p14:tracePt t="98118" x="9315450" y="3111500"/>
          <p14:tracePt t="98134" x="9372600" y="3130550"/>
          <p14:tracePt t="98151" x="9461500" y="3143250"/>
          <p14:tracePt t="98168" x="9512300" y="3143250"/>
          <p14:tracePt t="98184" x="9544050" y="3143250"/>
          <p14:tracePt t="98201" x="9556750" y="3124200"/>
          <p14:tracePt t="98218" x="9556750" y="3098800"/>
          <p14:tracePt t="98234" x="9556750" y="3048000"/>
          <p14:tracePt t="98251" x="9537700" y="2997200"/>
          <p14:tracePt t="98268" x="9505950" y="2952750"/>
          <p14:tracePt t="98271" x="9486900" y="2940050"/>
          <p14:tracePt t="98285" x="9461500" y="2927350"/>
          <p14:tracePt t="98301" x="9442450" y="2927350"/>
          <p14:tracePt t="98318" x="9417050" y="2927350"/>
          <p14:tracePt t="98334" x="9391650" y="2946400"/>
          <p14:tracePt t="98351" x="9378950" y="2990850"/>
          <p14:tracePt t="98368" x="9378950" y="3016250"/>
          <p14:tracePt t="98385" x="9378950" y="3035300"/>
          <p14:tracePt t="98401" x="9378950" y="3048000"/>
          <p14:tracePt t="98438" x="9385300" y="3048000"/>
          <p14:tracePt t="98451" x="9391650" y="3048000"/>
          <p14:tracePt t="98468" x="9404350" y="3048000"/>
          <p14:tracePt t="98487" x="9404350" y="3035300"/>
          <p14:tracePt t="98487" x="0" y="0"/>
        </p14:tracePtLst>
        <p14:tracePtLst>
          <p14:tracePt t="99137" x="2209800" y="2622550"/>
          <p14:tracePt t="99151" x="2203450" y="2635250"/>
          <p14:tracePt t="99167" x="2203450" y="2654300"/>
          <p14:tracePt t="99184" x="2203450" y="2667000"/>
          <p14:tracePt t="99201" x="2203450" y="2692400"/>
          <p14:tracePt t="99218" x="2222500" y="2724150"/>
          <p14:tracePt t="99234" x="2266950" y="2749550"/>
          <p14:tracePt t="99251" x="2311400" y="2755900"/>
          <p14:tracePt t="99267" x="2349500" y="2755900"/>
          <p14:tracePt t="99270" x="2368550" y="2755900"/>
          <p14:tracePt t="99284" x="2387600" y="2755900"/>
          <p14:tracePt t="99301" x="2419350" y="2736850"/>
          <p14:tracePt t="99317" x="2419350" y="2730500"/>
          <p14:tracePt t="99334" x="2419350" y="2717800"/>
          <p14:tracePt t="99351" x="2419350" y="2711450"/>
          <p14:tracePt t="99367" x="2419350" y="2698750"/>
          <p14:tracePt t="99384" x="2406650" y="2692400"/>
          <p14:tracePt t="99401" x="2393950" y="2692400"/>
          <p14:tracePt t="99417" x="2387600" y="2692400"/>
          <p14:tracePt t="99518" x="0" y="0"/>
        </p14:tracePtLst>
        <p14:tracePtLst>
          <p14:tracePt t="100170" x="6210300" y="2622550"/>
          <p14:tracePt t="100208" x="6203950" y="2622550"/>
          <p14:tracePt t="100227" x="6210300" y="2635250"/>
          <p14:tracePt t="100242" x="6229350" y="2660650"/>
          <p14:tracePt t="100253" x="6286500" y="2705100"/>
          <p14:tracePt t="100267" x="6318250" y="2717800"/>
          <p14:tracePt t="100284" x="6413500" y="2755900"/>
          <p14:tracePt t="100301" x="6502400" y="2781300"/>
          <p14:tracePt t="100303" x="6540500" y="2787650"/>
          <p14:tracePt t="100317" x="6572250" y="2787650"/>
          <p14:tracePt t="100334" x="6578600" y="2787650"/>
          <p14:tracePt t="100350" x="6591300" y="2787650"/>
          <p14:tracePt t="100367" x="6591300" y="2774950"/>
          <p14:tracePt t="100384" x="6597650" y="2743200"/>
          <p14:tracePt t="100417" x="6597650" y="2717800"/>
          <p14:tracePt t="100450" x="6591300" y="2705100"/>
          <p14:tracePt t="100467" x="6584950" y="2692400"/>
          <p14:tracePt t="100484" x="6578600" y="2686050"/>
          <p14:tracePt t="100500" x="0" y="0"/>
        </p14:tracePtLst>
        <p14:tracePtLst>
          <p14:tracePt t="102469" x="1143000" y="2838450"/>
          <p14:tracePt t="102549" x="1162050" y="2838450"/>
          <p14:tracePt t="102557" x="1219200" y="2838450"/>
          <p14:tracePt t="102566" x="1289050" y="2844800"/>
          <p14:tracePt t="102583" x="1466850" y="2844800"/>
          <p14:tracePt t="102599" x="1746250" y="2844800"/>
          <p14:tracePt t="102616" x="2051050" y="2844800"/>
          <p14:tracePt t="102633" x="2336800" y="2844800"/>
          <p14:tracePt t="102649" x="2520950" y="2844800"/>
          <p14:tracePt t="102666" x="2628900" y="2844800"/>
          <p14:tracePt t="102683" x="2667000" y="2844800"/>
          <p14:tracePt t="102869" x="0" y="0"/>
        </p14:tracePtLst>
        <p14:tracePtLst>
          <p14:tracePt t="104678" x="1828800" y="2762250"/>
          <p14:tracePt t="104757" x="1854200" y="2768600"/>
          <p14:tracePt t="104765" x="1892300" y="2774950"/>
          <p14:tracePt t="104773" x="1930400" y="2774950"/>
          <p14:tracePt t="104782" x="2006600" y="2781300"/>
          <p14:tracePt t="104799" x="2178050" y="2781300"/>
          <p14:tracePt t="104815" x="2368550" y="2781300"/>
          <p14:tracePt t="104832" x="2546350" y="2781300"/>
          <p14:tracePt t="104849" x="2641600" y="2781300"/>
          <p14:tracePt t="104865" x="2673350" y="2781300"/>
          <p14:tracePt t="104882" x="2679700" y="2781300"/>
          <p14:tracePt t="104981" x="0" y="0"/>
        </p14:tracePtLst>
        <p14:tracePtLst>
          <p14:tracePt t="105430" x="1866900" y="2990850"/>
          <p14:tracePt t="105494" x="1879600" y="2990850"/>
          <p14:tracePt t="105501" x="1911350" y="2990850"/>
          <p14:tracePt t="105515" x="1955800" y="2990850"/>
          <p14:tracePt t="105532" x="2120900" y="2990850"/>
          <p14:tracePt t="105548" x="2368550" y="2990850"/>
          <p14:tracePt t="105549" x="2540000" y="2990850"/>
          <p14:tracePt t="105565" x="2908300" y="2990850"/>
          <p14:tracePt t="105582" x="3238500" y="2990850"/>
          <p14:tracePt t="105598" x="3448050" y="2990850"/>
          <p14:tracePt t="105615" x="3549650" y="2990850"/>
          <p14:tracePt t="105632" x="3587750" y="2990850"/>
          <p14:tracePt t="105734" x="0" y="0"/>
        </p14:tracePtLst>
        <p14:tracePtLst>
          <p14:tracePt t="106145" x="1892300" y="2768600"/>
          <p14:tracePt t="106216" x="1905000" y="2768600"/>
          <p14:tracePt t="106227" x="1943100" y="2768600"/>
          <p14:tracePt t="106236" x="2000250" y="2768600"/>
          <p14:tracePt t="106248" x="2178050" y="2768600"/>
          <p14:tracePt t="106265" x="2406650" y="2768600"/>
          <p14:tracePt t="106282" x="2616200" y="2768600"/>
          <p14:tracePt t="106298" x="2755900" y="2768600"/>
          <p14:tracePt t="106315" x="2806700" y="2768600"/>
          <p14:tracePt t="106318" x="2813050" y="2768600"/>
          <p14:tracePt t="106446" x="0" y="0"/>
        </p14:tracePtLst>
        <p14:tracePtLst>
          <p14:tracePt t="106766" x="2063750" y="2984500"/>
          <p14:tracePt t="106823" x="2076450" y="2984500"/>
          <p14:tracePt t="106837" x="2101850" y="2984500"/>
          <p14:tracePt t="106854" x="2266950" y="2984500"/>
          <p14:tracePt t="106865" x="2349500" y="2984500"/>
          <p14:tracePt t="106881" x="2552700" y="2984500"/>
          <p14:tracePt t="106898" x="2730500" y="2984500"/>
          <p14:tracePt t="106915" x="2838450" y="2984500"/>
          <p14:tracePt t="106931" x="2870200" y="2984500"/>
          <p14:tracePt t="106934" x="2876550" y="2984500"/>
          <p14:tracePt t="107094" x="0" y="0"/>
        </p14:tracePtLst>
        <p14:tracePtLst>
          <p14:tracePt t="107715" x="1879600" y="2762250"/>
          <p14:tracePt t="107792" x="1885950" y="2762250"/>
          <p14:tracePt t="107806" x="1962150" y="2762250"/>
          <p14:tracePt t="107818" x="2019300" y="2762250"/>
          <p14:tracePt t="107831" x="2171700" y="2762250"/>
          <p14:tracePt t="107848" x="2374900" y="2768600"/>
          <p14:tracePt t="107865" x="2514600" y="2781300"/>
          <p14:tracePt t="107881" x="2571750" y="2794000"/>
          <p14:tracePt t="107898" x="2584450" y="2794000"/>
          <p14:tracePt t="108054" x="0" y="0"/>
        </p14:tracePtLst>
        <p14:tracePtLst>
          <p14:tracePt t="108449" x="2019300" y="2552700"/>
          <p14:tracePt t="108464" x="2006600" y="2552700"/>
          <p14:tracePt t="108481" x="1993900" y="2565400"/>
          <p14:tracePt t="108498" x="1981200" y="2590800"/>
          <p14:tracePt t="108502" x="1981200" y="2603500"/>
          <p14:tracePt t="108514" x="1974850" y="2628900"/>
          <p14:tracePt t="108531" x="1974850" y="2654300"/>
          <p14:tracePt t="108548" x="1974850" y="2679700"/>
          <p14:tracePt t="108551" x="1974850" y="2692400"/>
          <p14:tracePt t="108564" x="1974850" y="2711450"/>
          <p14:tracePt t="108581" x="1987550" y="2743200"/>
          <p14:tracePt t="108597" x="2019300" y="2768600"/>
          <p14:tracePt t="108614" x="2051050" y="2787650"/>
          <p14:tracePt t="108631" x="2089150" y="2800350"/>
          <p14:tracePt t="108648" x="2120900" y="2813050"/>
          <p14:tracePt t="108664" x="2165350" y="2825750"/>
          <p14:tracePt t="108681" x="2197100" y="2825750"/>
          <p14:tracePt t="108697" x="2228850" y="2825750"/>
          <p14:tracePt t="108714" x="2273300" y="2825750"/>
          <p14:tracePt t="108731" x="2317750" y="2813050"/>
          <p14:tracePt t="108747" x="2343150" y="2787650"/>
          <p14:tracePt t="108750" x="2355850" y="2781300"/>
          <p14:tracePt t="108764" x="2368550" y="2768600"/>
          <p14:tracePt t="108781" x="2374900" y="2730500"/>
          <p14:tracePt t="108797" x="2374900" y="2711450"/>
          <p14:tracePt t="108814" x="2374900" y="2673350"/>
          <p14:tracePt t="108831" x="2362200" y="2647950"/>
          <p14:tracePt t="108847" x="2336800" y="2622550"/>
          <p14:tracePt t="108864" x="2292350" y="2597150"/>
          <p14:tracePt t="108881" x="2241550" y="2571750"/>
          <p14:tracePt t="108897" x="2190750" y="2559050"/>
          <p14:tracePt t="108914" x="2159000" y="2559050"/>
          <p14:tracePt t="108931" x="2146300" y="2559050"/>
          <p14:tracePt t="108934" x="2139950" y="2559050"/>
          <p14:tracePt t="108974" x="2133600" y="2559050"/>
          <p14:tracePt t="108998" x="2127250" y="2559050"/>
          <p14:tracePt t="109006" x="2114550" y="2559050"/>
          <p14:tracePt t="109022" x="2108200" y="2571750"/>
          <p14:tracePt t="109031" x="2101850" y="2571750"/>
          <p14:tracePt t="109047" x="2089150" y="2597150"/>
          <p14:tracePt t="109064" x="2082800" y="2622550"/>
          <p14:tracePt t="109081" x="2082800" y="2641600"/>
          <p14:tracePt t="109097" x="2076450" y="2667000"/>
          <p14:tracePt t="109114" x="2076450" y="2692400"/>
          <p14:tracePt t="109131" x="2076450" y="2711450"/>
          <p14:tracePt t="109147" x="2076450" y="2724150"/>
          <p14:tracePt t="109164" x="2076450" y="2743200"/>
          <p14:tracePt t="109246" x="0" y="0"/>
        </p14:tracePtLst>
        <p14:tracePtLst>
          <p14:tracePt t="109608" x="2120900" y="2863850"/>
          <p14:tracePt t="109656" x="2120900" y="2870200"/>
          <p14:tracePt t="109673" x="2120900" y="2876550"/>
          <p14:tracePt t="109685" x="2120900" y="2882900"/>
          <p14:tracePt t="109697" x="2120900" y="2901950"/>
          <p14:tracePt t="109714" x="2127250" y="2940050"/>
          <p14:tracePt t="109719" x="2133600" y="2959100"/>
          <p14:tracePt t="109734" x="2146300" y="2997200"/>
          <p14:tracePt t="109747" x="2152650" y="3009900"/>
          <p14:tracePt t="109764" x="2159000" y="3028950"/>
          <p14:tracePt t="109766" x="2165350" y="3041650"/>
          <p14:tracePt t="109781" x="2171700" y="3041650"/>
          <p14:tracePt t="109797" x="2184400" y="3060700"/>
          <p14:tracePt t="109814" x="2190750" y="3060700"/>
          <p14:tracePt t="109831" x="2197100" y="3060700"/>
          <p14:tracePt t="109847" x="2209800" y="3060700"/>
          <p14:tracePt t="109864" x="2228850" y="3060700"/>
          <p14:tracePt t="109880" x="2247900" y="3060700"/>
          <p14:tracePt t="109897" x="2260600" y="3060700"/>
          <p14:tracePt t="109914" x="2273300" y="3048000"/>
          <p14:tracePt t="109930" x="2273300" y="3035300"/>
          <p14:tracePt t="109934" x="2273300" y="3028950"/>
          <p14:tracePt t="109947" x="2273300" y="3022600"/>
          <p14:tracePt t="109964" x="2273300" y="3009900"/>
          <p14:tracePt t="109980" x="2273300" y="3003550"/>
          <p14:tracePt t="109997" x="2273300" y="2990850"/>
          <p14:tracePt t="110014" x="2266950" y="2984500"/>
          <p14:tracePt t="110047" x="2260600" y="2978150"/>
          <p14:tracePt t="110222" x="0" y="0"/>
        </p14:tracePtLst>
        <p14:tracePtLst>
          <p14:tracePt t="111320" x="2082800" y="2635250"/>
          <p14:tracePt t="111334" x="2082800" y="2647950"/>
          <p14:tracePt t="111347" x="2082800" y="2660650"/>
          <p14:tracePt t="111364" x="2082800" y="2692400"/>
          <p14:tracePt t="111366" x="2082800" y="2711450"/>
          <p14:tracePt t="111380" x="2082800" y="2736850"/>
          <p14:tracePt t="111396" x="2108200" y="2774950"/>
          <p14:tracePt t="111398" x="2120900" y="2800350"/>
          <p14:tracePt t="111414" x="2159000" y="2838450"/>
          <p14:tracePt t="111430" x="2203450" y="2857500"/>
          <p14:tracePt t="111446" x="2222500" y="2863850"/>
          <p14:tracePt t="111463" x="2241550" y="2863850"/>
          <p14:tracePt t="111480" x="2273300" y="2863850"/>
          <p14:tracePt t="111497" x="2292350" y="2851150"/>
          <p14:tracePt t="111513" x="2311400" y="2813050"/>
          <p14:tracePt t="111530" x="2324100" y="2768600"/>
          <p14:tracePt t="111547" x="2324100" y="2730500"/>
          <p14:tracePt t="111563" x="2324100" y="2698750"/>
          <p14:tracePt t="111580" x="2324100" y="2679700"/>
          <p14:tracePt t="111596" x="2324100" y="2673350"/>
          <p14:tracePt t="111678" x="0" y="0"/>
        </p14:tracePtLst>
        <p14:tracePtLst>
          <p14:tracePt t="111975" x="2120900" y="2914650"/>
          <p14:tracePt t="111999" x="2114550" y="2914650"/>
          <p14:tracePt t="112016" x="2101850" y="2914650"/>
          <p14:tracePt t="112028" x="2101850" y="2921000"/>
          <p14:tracePt t="112041" x="2089150" y="2965450"/>
          <p14:tracePt t="112055" x="2089150" y="3009900"/>
          <p14:tracePt t="112066" x="2089150" y="3035300"/>
          <p14:tracePt t="112080" x="2095500" y="3092450"/>
          <p14:tracePt t="112097" x="2114550" y="3117850"/>
          <p14:tracePt t="112113" x="2165350" y="3130550"/>
          <p14:tracePt t="112130" x="2235200" y="3130550"/>
          <p14:tracePt t="112147" x="2324100" y="3105150"/>
          <p14:tracePt t="112150" x="2355850" y="3092450"/>
          <p14:tracePt t="112163" x="2387600" y="3079750"/>
          <p14:tracePt t="112180" x="2419350" y="3054350"/>
          <p14:tracePt t="112197" x="2438400" y="3022600"/>
          <p14:tracePt t="112214" x="2438400" y="3009900"/>
          <p14:tracePt t="112230" x="2438400" y="2997200"/>
          <p14:tracePt t="112263" x="2438400" y="2990850"/>
          <p14:tracePt t="112334" x="0" y="0"/>
        </p14:tracePtLst>
        <p14:tracePtLst>
          <p14:tracePt t="112793" x="2133600" y="2533650"/>
          <p14:tracePt t="112800" x="2127250" y="2546350"/>
          <p14:tracePt t="112813" x="2120900" y="2578100"/>
          <p14:tracePt t="112830" x="2108200" y="2597150"/>
          <p14:tracePt t="112846" x="2095500" y="2654300"/>
          <p14:tracePt t="112863" x="2095500" y="2692400"/>
          <p14:tracePt t="112880" x="2089150" y="2743200"/>
          <p14:tracePt t="112896" x="2089150" y="2800350"/>
          <p14:tracePt t="112913" x="2108200" y="2838450"/>
          <p14:tracePt t="112930" x="2127250" y="2857500"/>
          <p14:tracePt t="112946" x="2152650" y="2870200"/>
          <p14:tracePt t="112950" x="2165350" y="2876550"/>
          <p14:tracePt t="112963" x="2184400" y="2876550"/>
          <p14:tracePt t="112980" x="2228850" y="2876550"/>
          <p14:tracePt t="112982" x="2260600" y="2876550"/>
          <p14:tracePt t="112996" x="2286000" y="2863850"/>
          <p14:tracePt t="113013" x="2330450" y="2819400"/>
          <p14:tracePt t="113029" x="2349500" y="2787650"/>
          <p14:tracePt t="113046" x="2362200" y="2755900"/>
          <p14:tracePt t="113063" x="2362200" y="2743200"/>
          <p14:tracePt t="113079" x="2362200" y="2724150"/>
          <p14:tracePt t="113096" x="2362200" y="2692400"/>
          <p14:tracePt t="113112" x="2343150" y="2667000"/>
          <p14:tracePt t="113129" x="2311400" y="2628900"/>
          <p14:tracePt t="113146" x="2260600" y="2603500"/>
          <p14:tracePt t="113163" x="2190750" y="2578100"/>
          <p14:tracePt t="113179" x="2120900" y="2552700"/>
          <p14:tracePt t="113196" x="2089150" y="2552700"/>
          <p14:tracePt t="113198" x="2070100" y="2552700"/>
          <p14:tracePt t="113212" x="2051050" y="2552700"/>
          <p14:tracePt t="113214" x="2038350" y="2559050"/>
          <p14:tracePt t="113229" x="2019300" y="2578100"/>
          <p14:tracePt t="113246" x="2000250" y="2609850"/>
          <p14:tracePt t="113262" x="1987550" y="2647950"/>
          <p14:tracePt t="113279" x="1981200" y="2679700"/>
          <p14:tracePt t="113296" x="1981200" y="2705100"/>
          <p14:tracePt t="113313" x="1981200" y="2736850"/>
          <p14:tracePt t="113329" x="1993900" y="2743200"/>
          <p14:tracePt t="113346" x="2019300" y="2755900"/>
          <p14:tracePt t="113363" x="2051050" y="2755900"/>
          <p14:tracePt t="113379" x="2114550" y="2755900"/>
          <p14:tracePt t="113382" x="2152650" y="2755900"/>
          <p14:tracePt t="113396" x="2197100" y="2755900"/>
          <p14:tracePt t="113413" x="2254250" y="2743200"/>
          <p14:tracePt t="113415" x="2279650" y="2736850"/>
          <p14:tracePt t="113429" x="2298700" y="2717800"/>
          <p14:tracePt t="113446" x="2311400" y="2698750"/>
          <p14:tracePt t="113463" x="2311400" y="2686050"/>
          <p14:tracePt t="113479" x="2311400" y="2667000"/>
          <p14:tracePt t="113496" x="2311400" y="2654300"/>
          <p14:tracePt t="113512" x="2311400" y="2641600"/>
          <p14:tracePt t="113534" x="2311400" y="2635250"/>
          <p14:tracePt t="113566" x="2305050" y="2622550"/>
          <p14:tracePt t="113583" x="2298700" y="2609850"/>
          <p14:tracePt t="113599" x="2298700" y="2590800"/>
          <p14:tracePt t="113599" x="0" y="0"/>
        </p14:tracePtLst>
        <p14:tracePtLst>
          <p14:tracePt t="114033" x="1517650" y="1320800"/>
          <p14:tracePt t="114046" x="1485900" y="1327150"/>
          <p14:tracePt t="114061" x="1479550" y="1333500"/>
          <p14:tracePt t="114071" x="1454150" y="1352550"/>
          <p14:tracePt t="114079" x="1447800" y="1371600"/>
          <p14:tracePt t="114096" x="1441450" y="1397000"/>
          <p14:tracePt t="114113" x="1441450" y="1441450"/>
          <p14:tracePt t="114129" x="1447800" y="1473200"/>
          <p14:tracePt t="114146" x="1473200" y="1498600"/>
          <p14:tracePt t="114163" x="1498600" y="1511300"/>
          <p14:tracePt t="114179" x="1517650" y="1511300"/>
          <p14:tracePt t="114182" x="1524000" y="1511300"/>
          <p14:tracePt t="114196" x="1536700" y="1511300"/>
          <p14:tracePt t="114213" x="1562100" y="1511300"/>
          <p14:tracePt t="114215" x="1568450" y="1511300"/>
          <p14:tracePt t="114230" x="1574800" y="1492250"/>
          <p14:tracePt t="114246" x="1574800" y="1460500"/>
          <p14:tracePt t="114262" x="1574800" y="1441450"/>
          <p14:tracePt t="114279" x="1574800" y="1422400"/>
          <p14:tracePt t="114296" x="1574800" y="1409700"/>
          <p14:tracePt t="114414" x="0" y="0"/>
        </p14:tracePtLst>
        <p14:tracePtLst>
          <p14:tracePt t="115056" x="2089150" y="2724150"/>
          <p14:tracePt t="115065" x="2089150" y="2749550"/>
          <p14:tracePt t="115079" x="2095500" y="2806700"/>
          <p14:tracePt t="115096" x="2127250" y="2844800"/>
          <p14:tracePt t="115112" x="2146300" y="2863850"/>
          <p14:tracePt t="115129" x="2178050" y="2876550"/>
          <p14:tracePt t="115145" x="2190750" y="2876550"/>
          <p14:tracePt t="115162" x="2235200" y="2876550"/>
          <p14:tracePt t="115178" x="2279650" y="2851150"/>
          <p14:tracePt t="115195" x="2324100" y="2813050"/>
          <p14:tracePt t="115212" x="2349500" y="2781300"/>
          <p14:tracePt t="115214" x="2355850" y="2755900"/>
          <p14:tracePt t="115228" x="2362200" y="2730500"/>
          <p14:tracePt t="115245" x="2362200" y="2686050"/>
          <p14:tracePt t="115262" x="2362200" y="2667000"/>
          <p14:tracePt t="115278" x="2362200" y="2654300"/>
          <p14:tracePt t="115381" x="0" y="0"/>
        </p14:tracePtLst>
        <p14:tracePtLst>
          <p14:tracePt t="115750" x="2254250" y="2895600"/>
          <p14:tracePt t="115757" x="2247900" y="2895600"/>
          <p14:tracePt t="115765" x="2235200" y="2895600"/>
          <p14:tracePt t="115782" x="2235200" y="2908300"/>
          <p14:tracePt t="115798" x="2235200" y="2914650"/>
          <p14:tracePt t="115811" x="2235200" y="2927350"/>
          <p14:tracePt t="115828" x="2228850" y="2952750"/>
          <p14:tracePt t="115830" x="2228850" y="2959100"/>
          <p14:tracePt t="115845" x="2228850" y="2978150"/>
          <p14:tracePt t="115861" x="2228850" y="3003550"/>
          <p14:tracePt t="115878" x="2260600" y="3035300"/>
          <p14:tracePt t="115895" x="2324100" y="3060700"/>
          <p14:tracePt t="115911" x="2368550" y="3073400"/>
          <p14:tracePt t="115928" x="2406650" y="3079750"/>
          <p14:tracePt t="115945" x="2425700" y="3079750"/>
          <p14:tracePt t="115961" x="2438400" y="3079750"/>
          <p14:tracePt t="115978" x="2451100" y="3073400"/>
          <p14:tracePt t="115995" x="2457450" y="3048000"/>
          <p14:tracePt t="116011" x="2457450" y="3022600"/>
          <p14:tracePt t="116028" x="2457450" y="2984500"/>
          <p14:tracePt t="116045" x="2457450" y="2946400"/>
          <p14:tracePt t="116061" x="2457450" y="2933700"/>
          <p14:tracePt t="116078" x="2457450" y="2927350"/>
          <p14:tracePt t="116095" x="2457450" y="2921000"/>
          <p14:tracePt t="116197" x="0" y="0"/>
        </p14:tracePtLst>
        <p14:tracePtLst>
          <p14:tracePt t="116438" x="2108200" y="2546350"/>
          <p14:tracePt t="116445" x="2101850" y="2546350"/>
          <p14:tracePt t="116454" x="2101850" y="2559050"/>
          <p14:tracePt t="116461" x="2089150" y="2571750"/>
          <p14:tracePt t="116478" x="2070100" y="2616200"/>
          <p14:tracePt t="116495" x="2063750" y="2641600"/>
          <p14:tracePt t="116511" x="2057400" y="2679700"/>
          <p14:tracePt t="116528" x="2057400" y="2711450"/>
          <p14:tracePt t="116545" x="2057400" y="2749550"/>
          <p14:tracePt t="116561" x="2063750" y="2787650"/>
          <p14:tracePt t="116578" x="2082800" y="2813050"/>
          <p14:tracePt t="116595" x="2114550" y="2832100"/>
          <p14:tracePt t="116612" x="2152650" y="2851150"/>
          <p14:tracePt t="116614" x="2159000" y="2851150"/>
          <p14:tracePt t="116628" x="2171700" y="2851150"/>
          <p14:tracePt t="116645" x="2216150" y="2838450"/>
          <p14:tracePt t="116661" x="2235200" y="2819400"/>
          <p14:tracePt t="116678" x="2241550" y="2781300"/>
          <p14:tracePt t="116695" x="2241550" y="2762250"/>
          <p14:tracePt t="116711" x="2241550" y="2736850"/>
          <p14:tracePt t="116728" x="2241550" y="2717800"/>
          <p14:tracePt t="116745" x="2241550" y="2705100"/>
          <p14:tracePt t="116761" x="2235200" y="2698750"/>
          <p14:tracePt t="116762" x="0" y="0"/>
        </p14:tracePtLst>
        <p14:tracePtLst>
          <p14:tracePt t="116996" x="2184400" y="2927350"/>
          <p14:tracePt t="117011" x="2184400" y="2933700"/>
          <p14:tracePt t="117028" x="2184400" y="2940050"/>
          <p14:tracePt t="117044" x="2184400" y="2952750"/>
          <p14:tracePt t="117045" x="2184400" y="2971800"/>
          <p14:tracePt t="117061" x="2190750" y="2990850"/>
          <p14:tracePt t="117078" x="2203450" y="3016250"/>
          <p14:tracePt t="117094" x="2209800" y="3022600"/>
          <p14:tracePt t="117111" x="2222500" y="3028950"/>
          <p14:tracePt t="117128" x="2266950" y="3028950"/>
          <p14:tracePt t="117144" x="2343150" y="3022600"/>
          <p14:tracePt t="117161" x="2406650" y="3003550"/>
          <p14:tracePt t="117178" x="2438400" y="2984500"/>
          <p14:tracePt t="117194" x="2457450" y="2971800"/>
          <p14:tracePt t="117211" x="2457450" y="2959100"/>
          <p14:tracePt t="117228" x="2463800" y="2946400"/>
          <p14:tracePt t="117244" x="2463800" y="2933700"/>
          <p14:tracePt t="117261" x="2463800" y="2927350"/>
          <p14:tracePt t="117381" x="0" y="0"/>
        </p14:tracePtLst>
        <p14:tracePtLst>
          <p14:tracePt t="118043" x="5943600" y="2590800"/>
          <p14:tracePt t="118046" x="5943600" y="2603500"/>
          <p14:tracePt t="118064" x="5943600" y="2641600"/>
          <p14:tracePt t="118084" x="5949950" y="2698750"/>
          <p14:tracePt t="118086" x="5956300" y="2724150"/>
          <p14:tracePt t="118099" x="5969000" y="2755900"/>
          <p14:tracePt t="118111" x="6013450" y="2813050"/>
          <p14:tracePt t="118128" x="6076950" y="2863850"/>
          <p14:tracePt t="118144" x="6146800" y="2895600"/>
          <p14:tracePt t="118161" x="6216650" y="2901950"/>
          <p14:tracePt t="118178" x="6273800" y="2901950"/>
          <p14:tracePt t="118194" x="6324600" y="2895600"/>
          <p14:tracePt t="118211" x="6356350" y="2870200"/>
          <p14:tracePt t="118214" x="6369050" y="2851150"/>
          <p14:tracePt t="118228" x="6375400" y="2838450"/>
          <p14:tracePt t="118244" x="6381750" y="2794000"/>
          <p14:tracePt t="118261" x="6381750" y="2717800"/>
          <p14:tracePt t="118278" x="6369050" y="2686050"/>
          <p14:tracePt t="118294" x="6362700" y="2667000"/>
          <p14:tracePt t="118311" x="6350000" y="2654300"/>
          <p14:tracePt t="118328" x="6343650" y="2647950"/>
          <p14:tracePt t="118454" x="0" y="0"/>
        </p14:tracePtLst>
        <p14:tracePtLst>
          <p14:tracePt t="118806" x="5829300" y="2540000"/>
          <p14:tracePt t="118813" x="5816600" y="2540000"/>
          <p14:tracePt t="118830" x="5816600" y="2552700"/>
          <p14:tracePt t="118846" x="5816600" y="2571750"/>
          <p14:tracePt t="118853" x="5810250" y="2584450"/>
          <p14:tracePt t="118861" x="5810250" y="2597150"/>
          <p14:tracePt t="118877" x="5810250" y="2628900"/>
          <p14:tracePt t="118894" x="5810250" y="2667000"/>
          <p14:tracePt t="118910" x="5822950" y="2705100"/>
          <p14:tracePt t="118927" x="5848350" y="2743200"/>
          <p14:tracePt t="118944" x="5899150" y="2768600"/>
          <p14:tracePt t="118960" x="5994400" y="2800350"/>
          <p14:tracePt t="118977" x="6121400" y="2813050"/>
          <p14:tracePt t="118994" x="6261100" y="2825750"/>
          <p14:tracePt t="119010" x="6375400" y="2825750"/>
          <p14:tracePt t="119027" x="6451600" y="2825750"/>
          <p14:tracePt t="119044" x="6508750" y="2819400"/>
          <p14:tracePt t="119060" x="6534150" y="2806700"/>
          <p14:tracePt t="119077" x="6565900" y="2774950"/>
          <p14:tracePt t="119094" x="6578600" y="2743200"/>
          <p14:tracePt t="119110" x="6591300" y="2724150"/>
          <p14:tracePt t="119127" x="6604000" y="2698750"/>
          <p14:tracePt t="119144" x="6604000" y="2679700"/>
          <p14:tracePt t="119160" x="6604000" y="2673350"/>
          <p14:tracePt t="119177" x="6604000" y="2667000"/>
          <p14:tracePt t="119194" x="6604000" y="2660650"/>
          <p14:tracePt t="119210" x="6604000" y="2641600"/>
          <p14:tracePt t="119227" x="6591300" y="2635250"/>
          <p14:tracePt t="119229" x="6584950" y="2628900"/>
          <p14:tracePt t="119244" x="6572250" y="2622550"/>
          <p14:tracePt t="119260" x="6540500" y="2603500"/>
          <p14:tracePt t="119277" x="6496050" y="2597150"/>
          <p14:tracePt t="119294" x="6457950" y="2590800"/>
          <p14:tracePt t="119310" x="6426200" y="2590800"/>
          <p14:tracePt t="119327" x="6381750" y="2590800"/>
          <p14:tracePt t="119344" x="6343650" y="2590800"/>
          <p14:tracePt t="119361" x="6305550" y="2597150"/>
          <p14:tracePt t="119377" x="6273800" y="2616200"/>
          <p14:tracePt t="119394" x="6235700" y="2641600"/>
          <p14:tracePt t="119411" x="6210300" y="2660650"/>
          <p14:tracePt t="119427" x="6197600" y="2667000"/>
          <p14:tracePt t="119430" x="6197600" y="2673350"/>
          <p14:tracePt t="119444" x="6191250" y="2679700"/>
          <p14:tracePt t="119445" x="6184900" y="2679700"/>
          <p14:tracePt t="119477" x="6184900" y="2692400"/>
          <p14:tracePt t="119494" x="6191250" y="2717800"/>
          <p14:tracePt t="119510" x="6197600" y="2736850"/>
          <p14:tracePt t="119527" x="6229350" y="2762250"/>
          <p14:tracePt t="119543" x="6273800" y="2787650"/>
          <p14:tracePt t="119560" x="6356350" y="2813050"/>
          <p14:tracePt t="119577" x="6464300" y="2832100"/>
          <p14:tracePt t="119594" x="6572250" y="2844800"/>
          <p14:tracePt t="119610" x="6635750" y="2844800"/>
          <p14:tracePt t="119627" x="6705600" y="2838450"/>
          <p14:tracePt t="119643" x="6737350" y="2813050"/>
          <p14:tracePt t="119660" x="6750050" y="2794000"/>
          <p14:tracePt t="119677" x="6756400" y="2768600"/>
          <p14:tracePt t="119694" x="6756400" y="2749550"/>
          <p14:tracePt t="119710" x="6756400" y="2736850"/>
          <p14:tracePt t="119727" x="6756400" y="2724150"/>
          <p14:tracePt t="119743" x="6756400" y="2711450"/>
          <p14:tracePt t="119886" x="6769100" y="2705100"/>
          <p14:tracePt t="119893" x="6775450" y="2705100"/>
          <p14:tracePt t="119901" x="6794500" y="2705100"/>
          <p14:tracePt t="119910" x="6819900" y="2705100"/>
          <p14:tracePt t="119927" x="6864350" y="2705100"/>
          <p14:tracePt t="119927" x="0" y="0"/>
        </p14:tracePtLst>
        <p14:tracePtLst>
          <p14:tracePt t="120565" x="8578850" y="2927350"/>
          <p14:tracePt t="120606" x="8572500" y="2921000"/>
          <p14:tracePt t="120621" x="8572500" y="2940050"/>
          <p14:tracePt t="120630" x="8572500" y="2965450"/>
          <p14:tracePt t="120643" x="8572500" y="2997200"/>
          <p14:tracePt t="120660" x="8591550" y="3067050"/>
          <p14:tracePt t="120677" x="8648700" y="3130550"/>
          <p14:tracePt t="120693" x="8699500" y="3149600"/>
          <p14:tracePt t="120710" x="8750300" y="3149600"/>
          <p14:tracePt t="120727" x="8826500" y="3149600"/>
          <p14:tracePt t="120743" x="8883650" y="3124200"/>
          <p14:tracePt t="120760" x="8909050" y="3098800"/>
          <p14:tracePt t="120777" x="8921750" y="3079750"/>
          <p14:tracePt t="120793" x="8928100" y="3060700"/>
          <p14:tracePt t="120810" x="8928100" y="3048000"/>
          <p14:tracePt t="120826" x="8928100" y="3016250"/>
          <p14:tracePt t="120843" x="8928100" y="2997200"/>
          <p14:tracePt t="120860" x="8928100" y="2978150"/>
          <p14:tracePt t="120876" x="8921750" y="2952750"/>
          <p14:tracePt t="120893" x="8909050" y="2933700"/>
          <p14:tracePt t="120926" x="8909050" y="2927350"/>
          <p14:tracePt t="120957" x="0" y="0"/>
        </p14:tracePtLst>
        <p14:tracePtLst>
          <p14:tracePt t="121750" x="2139950" y="2559050"/>
          <p14:tracePt t="121765" x="2139950" y="2565400"/>
          <p14:tracePt t="121773" x="2139950" y="2578100"/>
          <p14:tracePt t="121781" x="2139950" y="2590800"/>
          <p14:tracePt t="121793" x="2139950" y="2616200"/>
          <p14:tracePt t="121809" x="2139950" y="2679700"/>
          <p14:tracePt t="121826" x="2152650" y="2736850"/>
          <p14:tracePt t="121843" x="2165350" y="2774950"/>
          <p14:tracePt t="121859" x="2184400" y="2787650"/>
          <p14:tracePt t="121876" x="2190750" y="2800350"/>
          <p14:tracePt t="121877" x="2203450" y="2806700"/>
          <p14:tracePt t="121893" x="2222500" y="2806700"/>
          <p14:tracePt t="121909" x="2254250" y="2806700"/>
          <p14:tracePt t="121926" x="2286000" y="2794000"/>
          <p14:tracePt t="121943" x="2311400" y="2762250"/>
          <p14:tracePt t="121959" x="2317750" y="2730500"/>
          <p14:tracePt t="121976" x="2330450" y="2698750"/>
          <p14:tracePt t="121993" x="2330450" y="2679700"/>
          <p14:tracePt t="122009" x="2330450" y="2660650"/>
          <p14:tracePt t="122026" x="2330450" y="2654300"/>
          <p14:tracePt t="122059" x="0" y="0"/>
        </p14:tracePtLst>
        <p14:tracePtLst>
          <p14:tracePt t="122469" x="2127250" y="2921000"/>
          <p14:tracePt t="122485" x="2127250" y="2927350"/>
          <p14:tracePt t="122493" x="2127250" y="2940050"/>
          <p14:tracePt t="122501" x="2127250" y="2952750"/>
          <p14:tracePt t="122509" x="2127250" y="2965450"/>
          <p14:tracePt t="122526" x="2127250" y="2990850"/>
          <p14:tracePt t="122543" x="2139950" y="3022600"/>
          <p14:tracePt t="122560" x="2178050" y="3048000"/>
          <p14:tracePt t="122576" x="2235200" y="3073400"/>
          <p14:tracePt t="122593" x="2305050" y="3079750"/>
          <p14:tracePt t="122610" x="2400300" y="3079750"/>
          <p14:tracePt t="122626" x="2476500" y="3048000"/>
          <p14:tracePt t="122643" x="2520950" y="3016250"/>
          <p14:tracePt t="122660" x="2540000" y="2984500"/>
          <p14:tracePt t="122662" x="2546350" y="2959100"/>
          <p14:tracePt t="122676" x="2552700" y="2940050"/>
          <p14:tracePt t="122693" x="2552700" y="2895600"/>
          <p14:tracePt t="122710" x="2552700" y="2882900"/>
          <p14:tracePt t="122726" x="2552700" y="2870200"/>
          <p14:tracePt t="122831" x="0" y="0"/>
        </p14:tracePtLst>
        <p14:tracePtLst>
          <p14:tracePt t="123551" x="6013450" y="2635250"/>
          <p14:tracePt t="123574" x="6007100" y="2635250"/>
          <p14:tracePt t="123584" x="6007100" y="2647950"/>
          <p14:tracePt t="123592" x="6007100" y="2667000"/>
          <p14:tracePt t="123609" x="6007100" y="2717800"/>
          <p14:tracePt t="123626" x="6007100" y="2781300"/>
          <p14:tracePt t="123643" x="6038850" y="2844800"/>
          <p14:tracePt t="123659" x="6108700" y="2914650"/>
          <p14:tracePt t="123676" x="6229350" y="2965450"/>
          <p14:tracePt t="123677" x="6299200" y="2978150"/>
          <p14:tracePt t="123692" x="6375400" y="2997200"/>
          <p14:tracePt t="123709" x="6546850" y="3003550"/>
          <p14:tracePt t="123726" x="6623050" y="2990850"/>
          <p14:tracePt t="123742" x="6654800" y="2959100"/>
          <p14:tracePt t="123759" x="6667500" y="2901950"/>
          <p14:tracePt t="123776" x="6667500" y="2844800"/>
          <p14:tracePt t="123793" x="6667500" y="2762250"/>
          <p14:tracePt t="123809" x="6654800" y="2698750"/>
          <p14:tracePt t="123826" x="6642100" y="2660650"/>
          <p14:tracePt t="123842" x="6629400" y="2635250"/>
          <p14:tracePt t="123859" x="6623050" y="2628900"/>
          <p14:tracePt t="123892" x="0" y="0"/>
        </p14:tracePtLst>
        <p14:tracePtLst>
          <p14:tracePt t="124408" x="8572500" y="2927350"/>
          <p14:tracePt t="124439" x="8566150" y="2927350"/>
          <p14:tracePt t="124451" x="8566150" y="2933700"/>
          <p14:tracePt t="124464" x="8566150" y="2959100"/>
          <p14:tracePt t="124476" x="8566150" y="2971800"/>
          <p14:tracePt t="124492" x="8572500" y="3016250"/>
          <p14:tracePt t="124495" x="8578850" y="3028950"/>
          <p14:tracePt t="124509" x="8604250" y="3048000"/>
          <p14:tracePt t="124526" x="8642350" y="3060700"/>
          <p14:tracePt t="124542" x="8705850" y="3073400"/>
          <p14:tracePt t="124559" x="8756650" y="3073400"/>
          <p14:tracePt t="124575" x="8813800" y="3073400"/>
          <p14:tracePt t="124592" x="8851900" y="3073400"/>
          <p14:tracePt t="124609" x="8858250" y="3060700"/>
          <p14:tracePt t="124625" x="8858250" y="3048000"/>
          <p14:tracePt t="124642" x="8858250" y="3009900"/>
          <p14:tracePt t="124659" x="8858250" y="2978150"/>
          <p14:tracePt t="124675" x="8851900" y="2952750"/>
          <p14:tracePt t="124678" x="8851900" y="2940050"/>
          <p14:tracePt t="124692" x="8845550" y="2921000"/>
          <p14:tracePt t="124709" x="8839200" y="2908300"/>
          <p14:tracePt t="124725" x="8832850" y="2895600"/>
          <p14:tracePt t="124757" x="0" y="0"/>
        </p14:tracePtLst>
        <p14:tracePtLst>
          <p14:tracePt t="131326" x="3276600" y="1651000"/>
          <p14:tracePt t="131343" x="3270250" y="1651000"/>
          <p14:tracePt t="131356" x="3270250" y="1663700"/>
          <p14:tracePt t="131373" x="3263900" y="1689100"/>
          <p14:tracePt t="131389" x="3270250" y="1720850"/>
          <p14:tracePt t="131406" x="3276600" y="1746250"/>
          <p14:tracePt t="131423" x="3302000" y="1752600"/>
          <p14:tracePt t="131440" x="3321050" y="1758950"/>
          <p14:tracePt t="131456" x="3340100" y="1758950"/>
          <p14:tracePt t="131473" x="3359150" y="1758950"/>
          <p14:tracePt t="131489" x="3371850" y="1752600"/>
          <p14:tracePt t="131506" x="3378200" y="1739900"/>
          <p14:tracePt t="131526" x="3378200" y="1733550"/>
          <p14:tracePt t="131539" x="3378200" y="1720850"/>
          <p14:tracePt t="131556" x="3378200" y="1714500"/>
          <p14:tracePt t="131573" x="3378200" y="1701800"/>
          <p14:tracePt t="131589" x="3378200" y="1689100"/>
          <p14:tracePt t="131591" x="0" y="0"/>
        </p14:tracePtLst>
        <p14:tracePtLst>
          <p14:tracePt t="132181" x="3092450" y="3365500"/>
          <p14:tracePt t="132246" x="3092450" y="3371850"/>
          <p14:tracePt t="132261" x="3092450" y="3378200"/>
          <p14:tracePt t="132269" x="3092450" y="3397250"/>
          <p14:tracePt t="132277" x="3098800" y="3409950"/>
          <p14:tracePt t="132289" x="3111500" y="3435350"/>
          <p14:tracePt t="132306" x="3136900" y="3479800"/>
          <p14:tracePt t="132323" x="3175000" y="3517900"/>
          <p14:tracePt t="132326" x="3194050" y="3536950"/>
          <p14:tracePt t="132339" x="3219450" y="3549650"/>
          <p14:tracePt t="132356" x="3263900" y="3568700"/>
          <p14:tracePt t="132357" x="3276600" y="3575050"/>
          <p14:tracePt t="132373" x="3302000" y="3575050"/>
          <p14:tracePt t="132389" x="3340100" y="3575050"/>
          <p14:tracePt t="132406" x="3371850" y="3549650"/>
          <p14:tracePt t="132422" x="3390900" y="3524250"/>
          <p14:tracePt t="132439" x="3409950" y="3492500"/>
          <p14:tracePt t="132456" x="3422650" y="3467100"/>
          <p14:tracePt t="132472" x="3422650" y="3460750"/>
          <p14:tracePt t="132526" x="0" y="0"/>
        </p14:tracePtLst>
        <p14:tracePtLst>
          <p14:tracePt t="132813" x="3073400" y="3740150"/>
          <p14:tracePt t="132911" x="3073400" y="3733800"/>
          <p14:tracePt t="132927" x="3073400" y="3727450"/>
          <p14:tracePt t="132936" x="3073400" y="3714750"/>
          <p14:tracePt t="132946" x="3073400" y="3702050"/>
          <p14:tracePt t="132956" x="3073400" y="3683000"/>
          <p14:tracePt t="132956" x="0" y="0"/>
        </p14:tracePtLst>
        <p14:tracePtLst>
          <p14:tracePt t="133037" x="3073400" y="3638550"/>
          <p14:tracePt t="133069" x="3073400" y="3644900"/>
          <p14:tracePt t="133077" x="3073400" y="3657600"/>
          <p14:tracePt t="133089" x="3073400" y="3683000"/>
          <p14:tracePt t="133106" x="3073400" y="3708400"/>
          <p14:tracePt t="133122" x="3073400" y="3746500"/>
          <p14:tracePt t="133139" x="3073400" y="3778250"/>
          <p14:tracePt t="133156" x="3079750" y="3810000"/>
          <p14:tracePt t="133172" x="3086100" y="3816350"/>
          <p14:tracePt t="133189" x="3105150" y="3829050"/>
          <p14:tracePt t="133206" x="3124200" y="3829050"/>
          <p14:tracePt t="133222" x="3155950" y="3822700"/>
          <p14:tracePt t="133239" x="3187700" y="3797300"/>
          <p14:tracePt t="133256" x="3200400" y="3778250"/>
          <p14:tracePt t="133273" x="3213100" y="3759200"/>
          <p14:tracePt t="133289" x="3213100" y="3740150"/>
          <p14:tracePt t="133306" x="3213100" y="3714750"/>
          <p14:tracePt t="133322" x="3213100" y="3695700"/>
          <p14:tracePt t="133339" x="3213100" y="3676650"/>
          <p14:tracePt t="133340" x="0" y="0"/>
        </p14:tracePtLst>
        <p14:tracePtLst>
          <p14:tracePt t="133782" x="3060700" y="3390900"/>
          <p14:tracePt t="133789" x="3054350" y="3397250"/>
          <p14:tracePt t="133797" x="3054350" y="3403600"/>
          <p14:tracePt t="133805" x="3041650" y="3403600"/>
          <p14:tracePt t="133822" x="3028950" y="3435350"/>
          <p14:tracePt t="133839" x="3016250" y="3473450"/>
          <p14:tracePt t="133855" x="3009900" y="3517900"/>
          <p14:tracePt t="133872" x="3009900" y="3543300"/>
          <p14:tracePt t="133889" x="3009900" y="3575050"/>
          <p14:tracePt t="133905" x="3009900" y="3587750"/>
          <p14:tracePt t="133922" x="3016250" y="3606800"/>
          <p14:tracePt t="133939" x="3022600" y="3606800"/>
          <p14:tracePt t="133972" x="3041650" y="3606800"/>
          <p14:tracePt t="133989" x="3092450" y="3587750"/>
          <p14:tracePt t="134005" x="3117850" y="3543300"/>
          <p14:tracePt t="134022" x="3143250" y="3498850"/>
          <p14:tracePt t="134039" x="3155950" y="3460750"/>
          <p14:tracePt t="134055" x="3162300" y="3441700"/>
          <p14:tracePt t="134072" x="3168650" y="3422650"/>
          <p14:tracePt t="134157" x="0" y="0"/>
        </p14:tracePtLst>
        <p14:tracePtLst>
          <p14:tracePt t="134413" x="3060700" y="3746500"/>
          <p14:tracePt t="134469" x="3060700" y="3752850"/>
          <p14:tracePt t="134477" x="3060700" y="3759200"/>
          <p14:tracePt t="134493" x="3060700" y="3765550"/>
          <p14:tracePt t="134509" x="3060700" y="3771900"/>
          <p14:tracePt t="134522" x="3060700" y="3778250"/>
          <p14:tracePt t="134538" x="3079750" y="3790950"/>
          <p14:tracePt t="134555" x="3124200" y="3810000"/>
          <p14:tracePt t="134558" x="3162300" y="3816350"/>
          <p14:tracePt t="134572" x="3194050" y="3816350"/>
          <p14:tracePt t="134588" x="3270250" y="3816350"/>
          <p14:tracePt t="134605" x="3352800" y="3784600"/>
          <p14:tracePt t="134622" x="3365500" y="3752850"/>
          <p14:tracePt t="134638" x="3378200" y="3733800"/>
          <p14:tracePt t="134655" x="3384550" y="3721100"/>
          <p14:tracePt t="134672" x="3384550" y="3702050"/>
          <p14:tracePt t="134688" x="3384550" y="3695700"/>
          <p14:tracePt t="134705" x="3384550" y="3689350"/>
          <p14:tracePt t="134722" x="0" y="0"/>
        </p14:tracePtLst>
        <p14:tracePtLst>
          <p14:tracePt t="135037" x="3098800" y="3448050"/>
          <p14:tracePt t="135061" x="3092450" y="3448050"/>
          <p14:tracePt t="135069" x="3086100" y="3448050"/>
          <p14:tracePt t="135077" x="3079750" y="3448050"/>
          <p14:tracePt t="135088" x="3079750" y="3460750"/>
          <p14:tracePt t="135105" x="3060700" y="3511550"/>
          <p14:tracePt t="135122" x="3048000" y="3562350"/>
          <p14:tracePt t="135138" x="3048000" y="3594100"/>
          <p14:tracePt t="135155" x="3048000" y="3613150"/>
          <p14:tracePt t="135157" x="3048000" y="3632200"/>
          <p14:tracePt t="135188" x="3054350" y="3644900"/>
          <p14:tracePt t="135206" x="3060700" y="3644900"/>
          <p14:tracePt t="135221" x="3086100" y="3644900"/>
          <p14:tracePt t="135238" x="3117850" y="3638550"/>
          <p14:tracePt t="135255" x="3155950" y="3619500"/>
          <p14:tracePt t="135272" x="3187700" y="3594100"/>
          <p14:tracePt t="135288" x="3194050" y="3575050"/>
          <p14:tracePt t="135305" x="3206750" y="3562350"/>
          <p14:tracePt t="135322" x="3206750" y="3556000"/>
          <p14:tracePt t="135338" x="3206750" y="3549650"/>
          <p14:tracePt t="135355" x="3206750" y="3543300"/>
          <p14:tracePt t="135397" x="0" y="0"/>
        </p14:tracePtLst>
        <p14:tracePtLst>
          <p14:tracePt t="135637" x="3028950" y="3752850"/>
          <p14:tracePt t="135816" x="3035300" y="3752850"/>
          <p14:tracePt t="135833" x="3079750" y="3752850"/>
          <p14:tracePt t="135843" x="3105150" y="3752850"/>
          <p14:tracePt t="135855" x="3136900" y="3752850"/>
          <p14:tracePt t="135872" x="3143250" y="3746500"/>
          <p14:tracePt t="135889" x="3149600" y="3740150"/>
          <p14:tracePt t="135905" x="3155950" y="3733800"/>
          <p14:tracePt t="135922" x="3155950" y="3727450"/>
          <p14:tracePt t="135942" x="3155950" y="3721100"/>
          <p14:tracePt t="136174" x="0" y="0"/>
        </p14:tracePtLst>
        <p14:tracePtLst>
          <p14:tracePt t="137529" x="4032250" y="2114550"/>
          <p14:tracePt t="137544" x="4013200" y="2165350"/>
          <p14:tracePt t="137554" x="4006850" y="2190750"/>
          <p14:tracePt t="137571" x="4006850" y="2235200"/>
          <p14:tracePt t="137574" x="4006850" y="2266950"/>
          <p14:tracePt t="137588" x="4013200" y="2279650"/>
          <p14:tracePt t="137604" x="4025900" y="2311400"/>
          <p14:tracePt t="137606" x="4032250" y="2324100"/>
          <p14:tracePt t="137621" x="4057650" y="2336800"/>
          <p14:tracePt t="137637" x="4108450" y="2349500"/>
          <p14:tracePt t="137654" x="4171950" y="2349500"/>
          <p14:tracePt t="137671" x="4279900" y="2349500"/>
          <p14:tracePt t="137688" x="4343400" y="2343150"/>
          <p14:tracePt t="137705" x="4381500" y="2324100"/>
          <p14:tracePt t="137721" x="4387850" y="2298700"/>
          <p14:tracePt t="137738" x="4387850" y="2266950"/>
          <p14:tracePt t="137754" x="4381500" y="2235200"/>
          <p14:tracePt t="137757" x="4368800" y="2222500"/>
          <p14:tracePt t="137771" x="4362450" y="2222500"/>
          <p14:tracePt t="137788" x="4337050" y="2209800"/>
          <p14:tracePt t="137790" x="4330700" y="2209800"/>
          <p14:tracePt t="137804" x="4311650" y="2209800"/>
          <p14:tracePt t="137821" x="4267200" y="2209800"/>
          <p14:tracePt t="137837" x="4241800" y="2222500"/>
          <p14:tracePt t="137854" x="4216400" y="2228850"/>
          <p14:tracePt t="137871" x="4210050" y="2241550"/>
          <p14:tracePt t="137888" x="4210050" y="2273300"/>
          <p14:tracePt t="137904" x="4216400" y="2311400"/>
          <p14:tracePt t="137921" x="4241800" y="2336800"/>
          <p14:tracePt t="137937" x="4279900" y="2349500"/>
          <p14:tracePt t="137954" x="4324350" y="2349500"/>
          <p14:tracePt t="137971" x="4368800" y="2349500"/>
          <p14:tracePt t="137974" x="4381500" y="2336800"/>
          <p14:tracePt t="137988" x="4394200" y="2324100"/>
          <p14:tracePt t="138004" x="4400550" y="2305050"/>
          <p14:tracePt t="138006" x="4400550" y="2279650"/>
          <p14:tracePt t="138021" x="4394200" y="2203450"/>
          <p14:tracePt t="138037" x="4349750" y="2152650"/>
          <p14:tracePt t="138054" x="4305300" y="2101850"/>
          <p14:tracePt t="138071" x="4241800" y="2070100"/>
          <p14:tracePt t="138088" x="4203700" y="2063750"/>
          <p14:tracePt t="138104" x="4165600" y="2063750"/>
          <p14:tracePt t="138121" x="4133850" y="2089150"/>
          <p14:tracePt t="138137" x="4114800" y="2127250"/>
          <p14:tracePt t="138154" x="4108450" y="2152650"/>
          <p14:tracePt t="138158" x="4108450" y="2178050"/>
          <p14:tracePt t="138171" x="4114800" y="2197100"/>
          <p14:tracePt t="138187" x="4171950" y="2228850"/>
          <p14:tracePt t="138190" x="4216400" y="2241550"/>
          <p14:tracePt t="138204" x="4279900" y="2260600"/>
          <p14:tracePt t="138221" x="4483100" y="2273300"/>
          <p14:tracePt t="138238" x="4572000" y="2273300"/>
          <p14:tracePt t="138254" x="4603750" y="2254250"/>
          <p14:tracePt t="138271" x="4603750" y="2235200"/>
          <p14:tracePt t="138287" x="4603750" y="2209800"/>
          <p14:tracePt t="138304" x="4591050" y="2184400"/>
          <p14:tracePt t="138321" x="4559300" y="2178050"/>
          <p14:tracePt t="138337" x="4521200" y="2178050"/>
          <p14:tracePt t="138354" x="4470400" y="2178050"/>
          <p14:tracePt t="138371" x="4445000" y="2184400"/>
          <p14:tracePt t="138374" x="4432300" y="2190750"/>
          <p14:tracePt t="138387" x="4432300" y="2197100"/>
          <p14:tracePt t="138404" x="4432300" y="2203450"/>
          <p14:tracePt t="138421" x="4432300" y="2228850"/>
          <p14:tracePt t="138437" x="4451350" y="2235200"/>
          <p14:tracePt t="138454" x="4483100" y="2235200"/>
          <p14:tracePt t="138471" x="4514850" y="2222500"/>
          <p14:tracePt t="138487" x="4533900" y="2203450"/>
          <p14:tracePt t="138504" x="4540250" y="2197100"/>
          <p14:tracePt t="138521" x="4540250" y="2184400"/>
          <p14:tracePt t="138537" x="4533900" y="2171700"/>
          <p14:tracePt t="138554" x="4514850" y="2159000"/>
          <p14:tracePt t="138571" x="4483100" y="2159000"/>
          <p14:tracePt t="138587" x="4394200" y="2165350"/>
          <p14:tracePt t="138590" x="4349750" y="2178050"/>
          <p14:tracePt t="138604" x="4305300" y="2190750"/>
          <p14:tracePt t="138621" x="4235450" y="2235200"/>
          <p14:tracePt t="138623" x="4222750" y="2247900"/>
          <p14:tracePt t="138637" x="4210050" y="2266950"/>
          <p14:tracePt t="138654" x="4210050" y="2273300"/>
          <p14:tracePt t="138671" x="4210050" y="2279650"/>
          <p14:tracePt t="138687" x="4235450" y="2279650"/>
          <p14:tracePt t="138704" x="4279900" y="2279650"/>
          <p14:tracePt t="138721" x="4349750" y="2279650"/>
          <p14:tracePt t="138737" x="4375150" y="2260600"/>
          <p14:tracePt t="138754" x="4387850" y="2241550"/>
          <p14:tracePt t="138770" x="4387850" y="2222500"/>
          <p14:tracePt t="138787" x="4387850" y="2209800"/>
          <p14:tracePt t="138804" x="4381500" y="2203450"/>
          <p14:tracePt t="138820" x="4362450" y="2197100"/>
          <p14:tracePt t="138837" x="4311650" y="2197100"/>
          <p14:tracePt t="138854" x="4235450" y="2197100"/>
          <p14:tracePt t="138855" x="0" y="0"/>
        </p14:tracePtLst>
        <p14:tracePtLst>
          <p14:tracePt t="139286" x="1212850" y="2152650"/>
          <p14:tracePt t="139294" x="1162050" y="2146300"/>
          <p14:tracePt t="139304" x="1117600" y="2139950"/>
          <p14:tracePt t="139320" x="1079500" y="2139950"/>
          <p14:tracePt t="139337" x="1066800" y="2139950"/>
          <p14:tracePt t="139354" x="1054100" y="2146300"/>
          <p14:tracePt t="139370" x="1041400" y="2178050"/>
          <p14:tracePt t="139387" x="1041400" y="2216150"/>
          <p14:tracePt t="139404" x="1041400" y="2254250"/>
          <p14:tracePt t="139406" x="1041400" y="2279650"/>
          <p14:tracePt t="139420" x="1047750" y="2292350"/>
          <p14:tracePt t="139437" x="1123950" y="2362200"/>
          <p14:tracePt t="139454" x="1257300" y="2413000"/>
          <p14:tracePt t="139470" x="1447800" y="2425700"/>
          <p14:tracePt t="139487" x="1638300" y="2425700"/>
          <p14:tracePt t="139504" x="1746250" y="2393950"/>
          <p14:tracePt t="139520" x="1784350" y="2362200"/>
          <p14:tracePt t="139537" x="1790700" y="2343150"/>
          <p14:tracePt t="139554" x="1790700" y="2324100"/>
          <p14:tracePt t="139570" x="1790700" y="2292350"/>
          <p14:tracePt t="139587" x="1784350" y="2286000"/>
          <p14:tracePt t="139604" x="1778000" y="2273300"/>
          <p14:tracePt t="139606" x="1771650" y="2266950"/>
          <p14:tracePt t="139620" x="1765300" y="2266950"/>
          <p14:tracePt t="139624" x="1752600" y="2260600"/>
          <p14:tracePt t="139624" x="0" y="0"/>
        </p14:tracePtLst>
        <p14:tracePtLst>
          <p14:tracePt t="141664" x="1727200" y="3975100"/>
          <p14:tracePt t="141703" x="1727200" y="3981450"/>
          <p14:tracePt t="141714" x="1727200" y="3987800"/>
          <p14:tracePt t="141726" x="1727200" y="4032250"/>
          <p14:tracePt t="141737" x="1739900" y="4044950"/>
          <p14:tracePt t="141753" x="1771650" y="4089400"/>
          <p14:tracePt t="141770" x="1828800" y="4114800"/>
          <p14:tracePt t="141774" x="1860550" y="4121150"/>
          <p14:tracePt t="141786" x="1892300" y="4133850"/>
          <p14:tracePt t="141803" x="1949450" y="4133850"/>
          <p14:tracePt t="141820" x="2019300" y="4114800"/>
          <p14:tracePt t="141822" x="2051050" y="4095750"/>
          <p14:tracePt t="141837" x="2095500" y="4064000"/>
          <p14:tracePt t="141853" x="2114550" y="4044950"/>
          <p14:tracePt t="141870" x="2133600" y="4019550"/>
          <p14:tracePt t="141886" x="2133600" y="4013200"/>
          <p14:tracePt t="141966" x="0" y="0"/>
        </p14:tracePtLst>
        <p14:tracePtLst>
          <p14:tracePt t="142448" x="3187700" y="4375150"/>
          <p14:tracePt t="142510" x="3187700" y="4387850"/>
          <p14:tracePt t="142520" x="3206750" y="4394200"/>
          <p14:tracePt t="142536" x="3321050" y="4406900"/>
          <p14:tracePt t="142552" x="3524250" y="4432300"/>
          <p14:tracePt t="142569" x="3867150" y="4464050"/>
          <p14:tracePt t="142586" x="4216400" y="4476750"/>
          <p14:tracePt t="142602" x="4483100" y="4476750"/>
          <p14:tracePt t="142619" x="4660900" y="4476750"/>
          <p14:tracePt t="142636" x="4762500" y="4476750"/>
          <p14:tracePt t="142652" x="4806950" y="4476750"/>
          <p14:tracePt t="142653" x="4819650" y="4476750"/>
          <p14:tracePt t="142669" x="4832350" y="4476750"/>
          <p14:tracePt t="142853" x="0" y="0"/>
        </p14:tracePtLst>
        <p14:tracePtLst>
          <p14:tracePt t="143625" x="3790950" y="4451350"/>
          <p14:tracePt t="143656" x="3790950" y="4457700"/>
          <p14:tracePt t="143671" x="3854450" y="4470400"/>
          <p14:tracePt t="143686" x="4006850" y="4502150"/>
          <p14:tracePt t="143702" x="4216400" y="4521200"/>
          <p14:tracePt t="143719" x="4419600" y="4521200"/>
          <p14:tracePt t="143736" x="4591050" y="4521200"/>
          <p14:tracePt t="143752" x="4679950" y="4502150"/>
          <p14:tracePt t="143769" x="4705350" y="4489450"/>
          <p14:tracePt t="143786" x="4724400" y="4470400"/>
          <p14:tracePt t="143803" x="4724400" y="4451350"/>
          <p14:tracePt t="143806" x="4730750" y="4432300"/>
          <p14:tracePt t="143819" x="4730750" y="4419600"/>
          <p14:tracePt t="143836" x="4730750" y="4381500"/>
          <p14:tracePt t="143839" x="4730750" y="4362450"/>
          <p14:tracePt t="143853" x="4724400" y="4337050"/>
          <p14:tracePt t="143870" x="4673600" y="4286250"/>
          <p14:tracePt t="143886" x="4584700" y="4229100"/>
          <p14:tracePt t="143902" x="4483100" y="4197350"/>
          <p14:tracePt t="143919" x="4387850" y="4191000"/>
          <p14:tracePt t="143936" x="4279900" y="4191000"/>
          <p14:tracePt t="143952" x="4159250" y="4197350"/>
          <p14:tracePt t="143969" x="4057650" y="4229100"/>
          <p14:tracePt t="143986" x="3987800" y="4260850"/>
          <p14:tracePt t="144002" x="3956050" y="4279900"/>
          <p14:tracePt t="144019" x="3937000" y="4292600"/>
          <p14:tracePt t="144036" x="3937000" y="4305300"/>
          <p14:tracePt t="144052" x="3937000" y="4318000"/>
          <p14:tracePt t="144070" x="3956050" y="4343400"/>
          <p14:tracePt t="144085" x="4000500" y="4356100"/>
          <p14:tracePt t="144102" x="4089400" y="4368800"/>
          <p14:tracePt t="144119" x="4165600" y="4368800"/>
          <p14:tracePt t="144136" x="4229100" y="4368800"/>
          <p14:tracePt t="144152" x="4279900" y="4362450"/>
          <p14:tracePt t="144169" x="4298950" y="4362450"/>
          <p14:tracePt t="144186" x="4305300" y="4356100"/>
          <p14:tracePt t="144202" x="4318000" y="4349750"/>
          <p14:tracePt t="144454" x="0" y="0"/>
        </p14:tracePtLst>
        <p14:tracePtLst>
          <p14:tracePt t="144920" x="4356100" y="4159250"/>
          <p14:tracePt t="144933" x="4337050" y="4178300"/>
          <p14:tracePt t="144947" x="4324350" y="4191000"/>
          <p14:tracePt t="144960" x="4311650" y="4216400"/>
          <p14:tracePt t="144972" x="4311650" y="4235450"/>
          <p14:tracePt t="144985" x="4305300" y="4273550"/>
          <p14:tracePt t="145002" x="4305300" y="4324350"/>
          <p14:tracePt t="145006" x="4311650" y="4349750"/>
          <p14:tracePt t="145019" x="4324350" y="4375150"/>
          <p14:tracePt t="145035" x="4362450" y="4432300"/>
          <p14:tracePt t="145038" x="4400550" y="4457700"/>
          <p14:tracePt t="145052" x="4451350" y="4476750"/>
          <p14:tracePt t="145070" x="4667250" y="4521200"/>
          <p14:tracePt t="145085" x="4813300" y="4521200"/>
          <p14:tracePt t="145102" x="4921250" y="4502150"/>
          <p14:tracePt t="145119" x="4978400" y="4476750"/>
          <p14:tracePt t="145135" x="4991100" y="4451350"/>
          <p14:tracePt t="145152" x="4997450" y="4432300"/>
          <p14:tracePt t="145169" x="4997450" y="4400550"/>
          <p14:tracePt t="145185" x="4997450" y="4356100"/>
          <p14:tracePt t="145202" x="4984750" y="4330700"/>
          <p14:tracePt t="145219" x="4933950" y="4292600"/>
          <p14:tracePt t="145222" x="4908550" y="4279900"/>
          <p14:tracePt t="145235" x="4876800" y="4260850"/>
          <p14:tracePt t="145252" x="4800600" y="4241800"/>
          <p14:tracePt t="145269" x="4718050" y="4229100"/>
          <p14:tracePt t="145285" x="4705350" y="4229100"/>
          <p14:tracePt t="145302" x="4699000" y="4229100"/>
          <p14:tracePt t="145318" x="4692650" y="4229100"/>
          <p14:tracePt t="145397" x="0" y="0"/>
        </p14:tracePtLst>
        <p14:tracePtLst>
          <p14:tracePt t="146089" x="4324350" y="4191000"/>
          <p14:tracePt t="146103" x="4305300" y="4222750"/>
          <p14:tracePt t="146118" x="4286250" y="4273550"/>
          <p14:tracePt t="146135" x="4273550" y="4318000"/>
          <p14:tracePt t="146152" x="4273550" y="4343400"/>
          <p14:tracePt t="146168" x="4273550" y="4381500"/>
          <p14:tracePt t="146185" x="4286250" y="4394200"/>
          <p14:tracePt t="146201" x="4318000" y="4406900"/>
          <p14:tracePt t="146218" x="4349750" y="4413250"/>
          <p14:tracePt t="146235" x="4419600" y="4413250"/>
          <p14:tracePt t="146252" x="4464050" y="4400550"/>
          <p14:tracePt t="146254" x="4483100" y="4387850"/>
          <p14:tracePt t="146268" x="4495800" y="4375150"/>
          <p14:tracePt t="146285" x="4514850" y="4343400"/>
          <p14:tracePt t="146301" x="4514850" y="4324350"/>
          <p14:tracePt t="146318" x="4495800" y="4286250"/>
          <p14:tracePt t="146335" x="4457700" y="4260850"/>
          <p14:tracePt t="146351" x="4400550" y="4235450"/>
          <p14:tracePt t="146368" x="4318000" y="4222750"/>
          <p14:tracePt t="146385" x="4241800" y="4216400"/>
          <p14:tracePt t="146402" x="4152900" y="4216400"/>
          <p14:tracePt t="146418" x="4102100" y="4241800"/>
          <p14:tracePt t="146435" x="4070350" y="4267200"/>
          <p14:tracePt t="146437" x="4064000" y="4267200"/>
          <p14:tracePt t="146451" x="4057650" y="4279900"/>
          <p14:tracePt t="146468" x="4051300" y="4286250"/>
          <p14:tracePt t="146469" x="4051300" y="4292600"/>
          <p14:tracePt t="146485" x="4051300" y="4305300"/>
          <p14:tracePt t="146501" x="4070350" y="4318000"/>
          <p14:tracePt t="146518" x="4140200" y="4337050"/>
          <p14:tracePt t="146535" x="4279900" y="4356100"/>
          <p14:tracePt t="146551" x="4419600" y="4356100"/>
          <p14:tracePt t="146568" x="4508500" y="4356100"/>
          <p14:tracePt t="146585" x="4527550" y="4349750"/>
          <p14:tracePt t="146602" x="4527550" y="4337050"/>
          <p14:tracePt t="146618" x="4521200" y="4305300"/>
          <p14:tracePt t="146635" x="4476750" y="4279900"/>
          <p14:tracePt t="146651" x="4394200" y="4260850"/>
          <p14:tracePt t="146655" x="4349750" y="4254500"/>
          <p14:tracePt t="146668" x="4298950" y="4241800"/>
          <p14:tracePt t="146685" x="4197350" y="4241800"/>
          <p14:tracePt t="146701" x="4159250" y="4248150"/>
          <p14:tracePt t="146719" x="4146550" y="4254500"/>
          <p14:tracePt t="146735" x="4140200" y="4260850"/>
          <p14:tracePt t="146751" x="4140200" y="4273550"/>
          <p14:tracePt t="146768" x="4146550" y="4298950"/>
          <p14:tracePt t="146785" x="4171950" y="4311650"/>
          <p14:tracePt t="146801" x="4210050" y="4324350"/>
          <p14:tracePt t="146818" x="4229100" y="4330700"/>
          <p14:tracePt t="146835" x="4241800" y="4330700"/>
          <p14:tracePt t="147014" x="0" y="0"/>
        </p14:tracePtLst>
        <p14:tracePtLst>
          <p14:tracePt t="147592" x="7346950" y="4152900"/>
          <p14:tracePt t="147600" x="7340600" y="4152900"/>
          <p14:tracePt t="147608" x="7334250" y="4152900"/>
          <p14:tracePt t="147618" x="7327900" y="4152900"/>
          <p14:tracePt t="147635" x="7308850" y="4178300"/>
          <p14:tracePt t="147651" x="7289800" y="4229100"/>
          <p14:tracePt t="147655" x="7283450" y="4267200"/>
          <p14:tracePt t="147668" x="7277100" y="4298950"/>
          <p14:tracePt t="147685" x="7270750" y="4381500"/>
          <p14:tracePt t="147701" x="7289800" y="4413250"/>
          <p14:tracePt t="147718" x="7321550" y="4438650"/>
          <p14:tracePt t="147734" x="7404100" y="4457700"/>
          <p14:tracePt t="147751" x="7512050" y="4470400"/>
          <p14:tracePt t="147768" x="7651750" y="4483100"/>
          <p14:tracePt t="147784" x="7835900" y="4483100"/>
          <p14:tracePt t="147801" x="8026400" y="4476750"/>
          <p14:tracePt t="147818" x="8153400" y="4445000"/>
          <p14:tracePt t="147834" x="8191500" y="4419600"/>
          <p14:tracePt t="147838" x="8204200" y="4406900"/>
          <p14:tracePt t="147851" x="8210550" y="4394200"/>
          <p14:tracePt t="147868" x="8210550" y="4362450"/>
          <p14:tracePt t="147884" x="8210550" y="4324350"/>
          <p14:tracePt t="147886" x="8204200" y="4305300"/>
          <p14:tracePt t="147901" x="8166100" y="4267200"/>
          <p14:tracePt t="147918" x="8121650" y="4235450"/>
          <p14:tracePt t="147934" x="8070850" y="4210050"/>
          <p14:tracePt t="147951" x="8020050" y="4191000"/>
          <p14:tracePt t="147968" x="7975600" y="4171950"/>
          <p14:tracePt t="147985" x="7950200" y="4171950"/>
          <p14:tracePt t="148001" x="7924800" y="4171950"/>
          <p14:tracePt t="148018" x="7880350" y="4178300"/>
          <p14:tracePt t="148034" x="7835900" y="4210050"/>
          <p14:tracePt t="148051" x="7797800" y="4273550"/>
          <p14:tracePt t="148067" x="7759700" y="4356100"/>
          <p14:tracePt t="148084" x="7734300" y="4425950"/>
          <p14:tracePt t="148086" x="7727950" y="4451350"/>
          <p14:tracePt t="148101" x="7727950" y="4489450"/>
          <p14:tracePt t="148117" x="7753350" y="4508500"/>
          <p14:tracePt t="148134" x="7810500" y="4540250"/>
          <p14:tracePt t="148151" x="7912100" y="4552950"/>
          <p14:tracePt t="148167" x="8032750" y="4559300"/>
          <p14:tracePt t="148185" x="8172450" y="4559300"/>
          <p14:tracePt t="148201" x="8261350" y="4533900"/>
          <p14:tracePt t="148218" x="8305800" y="4508500"/>
          <p14:tracePt t="148234" x="8324850" y="4470400"/>
          <p14:tracePt t="148251" x="8324850" y="4438650"/>
          <p14:tracePt t="148254" x="8324850" y="4413250"/>
          <p14:tracePt t="148268" x="8324850" y="4387850"/>
          <p14:tracePt t="148284" x="8324850" y="4330700"/>
          <p14:tracePt t="148301" x="8261350" y="4248150"/>
          <p14:tracePt t="148317" x="8172450" y="4203700"/>
          <p14:tracePt t="148334" x="8083550" y="4171950"/>
          <p14:tracePt t="148351" x="8007350" y="4159250"/>
          <p14:tracePt t="148368" x="7956550" y="4159250"/>
          <p14:tracePt t="148384" x="7918450" y="4178300"/>
          <p14:tracePt t="148401" x="7886700" y="4203700"/>
          <p14:tracePt t="148417" x="7867650" y="4254500"/>
          <p14:tracePt t="148434" x="7861300" y="4286250"/>
          <p14:tracePt t="148451" x="7861300" y="4318000"/>
          <p14:tracePt t="148467" x="7867650" y="4349750"/>
          <p14:tracePt t="148470" x="7886700" y="4362450"/>
          <p14:tracePt t="148484" x="7912100" y="4375150"/>
          <p14:tracePt t="148501" x="8026400" y="4394200"/>
          <p14:tracePt t="148517" x="8115300" y="4394200"/>
          <p14:tracePt t="148534" x="8153400" y="4375150"/>
          <p14:tracePt t="148551" x="8172450" y="4337050"/>
          <p14:tracePt t="148567" x="8178800" y="4298950"/>
          <p14:tracePt t="148584" x="8172450" y="4241800"/>
          <p14:tracePt t="148601" x="8140700" y="4184650"/>
          <p14:tracePt t="148617" x="8077200" y="4152900"/>
          <p14:tracePt t="148634" x="8007350" y="4133850"/>
          <p14:tracePt t="148651" x="7962900" y="4127500"/>
          <p14:tracePt t="148667" x="7918450" y="4127500"/>
          <p14:tracePt t="148670" x="7899400" y="4133850"/>
          <p14:tracePt t="148684" x="7874000" y="4152900"/>
          <p14:tracePt t="148687" x="7861300" y="4171950"/>
          <p14:tracePt t="148701" x="7842250" y="4191000"/>
          <p14:tracePt t="148717" x="7816850" y="4254500"/>
          <p14:tracePt t="148734" x="7816850" y="4279900"/>
          <p14:tracePt t="148751" x="7823200" y="4311650"/>
          <p14:tracePt t="148767" x="7848600" y="4330700"/>
          <p14:tracePt t="148784" x="7899400" y="4343400"/>
          <p14:tracePt t="148801" x="7956550" y="4343400"/>
          <p14:tracePt t="148817" x="8013700" y="4343400"/>
          <p14:tracePt t="148834" x="8045450" y="4330700"/>
          <p14:tracePt t="148851" x="8064500" y="4311650"/>
          <p14:tracePt t="148867" x="8064500" y="4298950"/>
          <p14:tracePt t="148870" x="8064500" y="4292600"/>
          <p14:tracePt t="148884" x="8064500" y="4279900"/>
          <p14:tracePt t="148901" x="8051800" y="4248150"/>
          <p14:tracePt t="148902" x="8026400" y="4241800"/>
          <p14:tracePt t="148917" x="7943850" y="4210050"/>
          <p14:tracePt t="148934" x="7854950" y="4197350"/>
          <p14:tracePt t="148950" x="7772400" y="4197350"/>
          <p14:tracePt t="148967" x="7689850" y="4210050"/>
          <p14:tracePt t="148984" x="7645400" y="4241800"/>
          <p14:tracePt t="149000" x="7620000" y="4286250"/>
          <p14:tracePt t="149017" x="7613650" y="4311650"/>
          <p14:tracePt t="149034" x="7613650" y="4337050"/>
          <p14:tracePt t="149050" x="7620000" y="4368800"/>
          <p14:tracePt t="149067" x="7658100" y="4387850"/>
          <p14:tracePt t="149071" x="7689850" y="4394200"/>
          <p14:tracePt t="149084" x="7721600" y="4394200"/>
          <p14:tracePt t="149100" x="7816850" y="4394200"/>
          <p14:tracePt t="149117" x="7943850" y="4368800"/>
          <p14:tracePt t="149134" x="7975600" y="4343400"/>
          <p14:tracePt t="149150" x="8001000" y="4324350"/>
          <p14:tracePt t="149167" x="8007350" y="4311650"/>
          <p14:tracePt t="149184" x="8007350" y="4298950"/>
          <p14:tracePt t="149200" x="8007350" y="4292600"/>
          <p14:tracePt t="149270" x="0" y="0"/>
        </p14:tracePtLst>
        <p14:tracePtLst>
          <p14:tracePt t="149913" x="1993900" y="4375150"/>
          <p14:tracePt t="149926" x="1993900" y="4387850"/>
          <p14:tracePt t="149939" x="2006600" y="4400550"/>
          <p14:tracePt t="149954" x="2025650" y="4432300"/>
          <p14:tracePt t="149959" x="2051050" y="4445000"/>
          <p14:tracePt t="149975" x="2133600" y="4470400"/>
          <p14:tracePt t="149984" x="2178050" y="4476750"/>
          <p14:tracePt t="150000" x="2254250" y="4489450"/>
          <p14:tracePt t="150017" x="2324100" y="4489450"/>
          <p14:tracePt t="150034" x="2381250" y="4470400"/>
          <p14:tracePt t="150050" x="2413000" y="4445000"/>
          <p14:tracePt t="150067" x="2425700" y="4394200"/>
          <p14:tracePt t="150084" x="2425700" y="4330700"/>
          <p14:tracePt t="150086" x="2425700" y="4292600"/>
          <p14:tracePt t="150100" x="2419350" y="4273550"/>
          <p14:tracePt t="150117" x="2374900" y="4210050"/>
          <p14:tracePt t="150133" x="2336800" y="4184650"/>
          <p14:tracePt t="150150" x="2298700" y="4171950"/>
          <p14:tracePt t="150167" x="2266950" y="4171950"/>
          <p14:tracePt t="150184" x="2228850" y="4171950"/>
          <p14:tracePt t="150200" x="2190750" y="4178300"/>
          <p14:tracePt t="150217" x="2146300" y="4203700"/>
          <p14:tracePt t="150234" x="2114550" y="4229100"/>
          <p14:tracePt t="150250" x="2095500" y="4248150"/>
          <p14:tracePt t="150254" x="2089150" y="4267200"/>
          <p14:tracePt t="150267" x="2089150" y="4273550"/>
          <p14:tracePt t="150284" x="2089150" y="4298950"/>
          <p14:tracePt t="150286" x="2089150" y="4311650"/>
          <p14:tracePt t="150300" x="2095500" y="4324350"/>
          <p14:tracePt t="150317" x="2139950" y="4349750"/>
          <p14:tracePt t="150333" x="2178050" y="4356100"/>
          <p14:tracePt t="150350" x="2228850" y="4356100"/>
          <p14:tracePt t="150367" x="2279650" y="4349750"/>
          <p14:tracePt t="150384" x="2292350" y="4330700"/>
          <p14:tracePt t="150400" x="2292350" y="4318000"/>
          <p14:tracePt t="150417" x="2292350" y="4292600"/>
          <p14:tracePt t="150433" x="2273300" y="4260850"/>
          <p14:tracePt t="150450" x="2228850" y="4235450"/>
          <p14:tracePt t="150467" x="2165350" y="4210050"/>
          <p14:tracePt t="150483" x="2095500" y="4191000"/>
          <p14:tracePt t="150486" x="2051050" y="4178300"/>
          <p14:tracePt t="150500" x="2032000" y="4178300"/>
          <p14:tracePt t="150517" x="1974850" y="4178300"/>
          <p14:tracePt t="150533" x="1962150" y="4191000"/>
          <p14:tracePt t="150550" x="1955800" y="4197350"/>
          <p14:tracePt t="150567" x="1955800" y="4216400"/>
          <p14:tracePt t="150583" x="1962150" y="4235450"/>
          <p14:tracePt t="150600" x="1987550" y="4248150"/>
          <p14:tracePt t="150616" x="2044700" y="4267200"/>
          <p14:tracePt t="150633" x="2101850" y="4273550"/>
          <p14:tracePt t="150650" x="2146300" y="4273550"/>
          <p14:tracePt t="150666" x="2184400" y="4267200"/>
          <p14:tracePt t="150684" x="2190750" y="4260850"/>
          <p14:tracePt t="150700" x="2190750" y="4235450"/>
          <p14:tracePt t="150702" x="2184400" y="4216400"/>
          <p14:tracePt t="150717" x="2165350" y="4184650"/>
          <p14:tracePt t="150734" x="2127250" y="4159250"/>
          <p14:tracePt t="150750" x="2082800" y="4152900"/>
          <p14:tracePt t="150767" x="2063750" y="4152900"/>
          <p14:tracePt t="150784" x="2044700" y="4152900"/>
          <p14:tracePt t="150800" x="2025650" y="4152900"/>
          <p14:tracePt t="150817" x="2019300" y="4171950"/>
          <p14:tracePt t="150833" x="2012950" y="4203700"/>
          <p14:tracePt t="150850" x="2012950" y="4248150"/>
          <p14:tracePt t="150854" x="2012950" y="4286250"/>
          <p14:tracePt t="150867" x="2032000" y="4318000"/>
          <p14:tracePt t="150883" x="2082800" y="4375150"/>
          <p14:tracePt t="150886" x="2120900" y="4406900"/>
          <p14:tracePt t="150900" x="2159000" y="4432300"/>
          <p14:tracePt t="150917" x="2228850" y="4457700"/>
          <p14:tracePt t="150933" x="2317750" y="4470400"/>
          <p14:tracePt t="150950" x="2355850" y="4470400"/>
          <p14:tracePt t="150967" x="2381250" y="4451350"/>
          <p14:tracePt t="150983" x="2387600" y="4425950"/>
          <p14:tracePt t="151000" x="2387600" y="4394200"/>
          <p14:tracePt t="151017" x="2381250" y="4343400"/>
          <p14:tracePt t="151033" x="2362200" y="4311650"/>
          <p14:tracePt t="151050" x="2336800" y="4267200"/>
          <p14:tracePt t="151067" x="2292350" y="4229100"/>
          <p14:tracePt t="151083" x="2209800" y="4184650"/>
          <p14:tracePt t="151086" x="2152650" y="4165600"/>
          <p14:tracePt t="151100" x="2108200" y="4152900"/>
          <p14:tracePt t="151116" x="2019300" y="4133850"/>
          <p14:tracePt t="151119" x="1993900" y="4133850"/>
          <p14:tracePt t="151133" x="1968500" y="4133850"/>
          <p14:tracePt t="151150" x="1949450" y="4140200"/>
          <p14:tracePt t="151166" x="1949450" y="4146550"/>
          <p14:tracePt t="151183" x="1949450" y="4178300"/>
          <p14:tracePt t="151200" x="1949450" y="4210050"/>
          <p14:tracePt t="151217" x="1962150" y="4241800"/>
          <p14:tracePt t="151233" x="2000250" y="4267200"/>
          <p14:tracePt t="151250" x="2051050" y="4292600"/>
          <p14:tracePt t="151267" x="2082800" y="4298950"/>
          <p14:tracePt t="151270" x="2101850" y="4298950"/>
          <p14:tracePt t="151283" x="2114550" y="4298950"/>
          <p14:tracePt t="151300" x="2127250" y="4298950"/>
          <p14:tracePt t="151301" x="2127250" y="4292600"/>
          <p14:tracePt t="151316" x="2127250" y="4286250"/>
          <p14:tracePt t="151333" x="2127250" y="4248150"/>
          <p14:tracePt t="151350" x="2120900" y="4229100"/>
          <p14:tracePt t="151366" x="2095500" y="4222750"/>
          <p14:tracePt t="151383" x="2082800" y="4216400"/>
          <p14:tracePt t="151400" x="2076450" y="4216400"/>
          <p14:tracePt t="151416" x="2057400" y="4216400"/>
          <p14:tracePt t="151433" x="2057400" y="4229100"/>
          <p14:tracePt t="151450" x="2057400" y="4248150"/>
          <p14:tracePt t="151466" x="2057400" y="4260850"/>
          <p14:tracePt t="151483" x="2063750" y="4267200"/>
          <p14:tracePt t="151487" x="2063750" y="4273550"/>
          <p14:tracePt t="151500" x="2070100" y="4273550"/>
          <p14:tracePt t="151516" x="2082800" y="4273550"/>
          <p14:tracePt t="151533" x="2095500" y="4273550"/>
          <p14:tracePt t="151550" x="2095500" y="4267200"/>
          <p14:tracePt t="151566" x="2095500" y="4260850"/>
          <p14:tracePt t="151655" x="2095500" y="4273550"/>
          <p14:tracePt t="151667" x="2095500" y="4279900"/>
          <p14:tracePt t="151683" x="2095500" y="4311650"/>
          <p14:tracePt t="151700" x="2133600" y="4337050"/>
          <p14:tracePt t="151703" x="2159000" y="4349750"/>
          <p14:tracePt t="151716" x="2178050" y="4356100"/>
          <p14:tracePt t="151734" x="2216150" y="4356100"/>
          <p14:tracePt t="151750" x="2228850" y="4356100"/>
          <p14:tracePt t="151767" x="2235200" y="4356100"/>
          <p14:tracePt t="151783" x="2235200" y="4343400"/>
          <p14:tracePt t="151800" x="2235200" y="4318000"/>
          <p14:tracePt t="151816" x="2222500" y="4298950"/>
          <p14:tracePt t="151833" x="2203450" y="4292600"/>
          <p14:tracePt t="151850" x="2184400" y="4279900"/>
          <p14:tracePt t="151911" x="2178050" y="4279900"/>
          <p14:tracePt t="151925" x="2178050" y="4286250"/>
          <p14:tracePt t="151938" x="2178050" y="4311650"/>
          <p14:tracePt t="151952" x="2184400" y="4318000"/>
          <p14:tracePt t="151975" x="2190750" y="4324350"/>
          <p14:tracePt t="152007" x="2197100" y="4324350"/>
          <p14:tracePt t="152024" x="2197100" y="4311650"/>
          <p14:tracePt t="152037" x="2197100" y="4298950"/>
          <p14:tracePt t="152053" x="2197100" y="4273550"/>
          <p14:tracePt t="152067" x="2197100" y="4260850"/>
          <p14:tracePt t="152070" x="2190750" y="4260850"/>
          <p14:tracePt t="152083" x="2184400" y="4254500"/>
          <p14:tracePt t="152086" x="2184400" y="4248150"/>
          <p14:tracePt t="152100" x="2171700" y="4248150"/>
          <p14:tracePt t="152116" x="2139950" y="4248150"/>
          <p14:tracePt t="152133" x="2063750" y="4248150"/>
          <p14:tracePt t="152150" x="2025650" y="4248150"/>
          <p14:tracePt t="152166" x="2006600" y="4267200"/>
          <p14:tracePt t="152183" x="1993900" y="4286250"/>
          <p14:tracePt t="152200" x="1993900" y="4318000"/>
          <p14:tracePt t="152216" x="2006600" y="4337050"/>
          <p14:tracePt t="152233" x="2012950" y="4349750"/>
          <p14:tracePt t="152250" x="2032000" y="4362450"/>
          <p14:tracePt t="152266" x="2051050" y="4375150"/>
          <p14:tracePt t="152283" x="2070100" y="4375150"/>
          <p14:tracePt t="152300" x="2076450" y="4375150"/>
          <p14:tracePt t="152316" x="2082800" y="4375150"/>
          <p14:tracePt t="152318" x="2089150" y="4375150"/>
          <p14:tracePt t="152333" x="2101850" y="4368800"/>
          <p14:tracePt t="152734" x="0" y="0"/>
        </p14:tracePtLst>
        <p14:tracePtLst>
          <p14:tracePt t="154359" x="3467100" y="4368800"/>
          <p14:tracePt t="154415" x="3467100" y="4375150"/>
          <p14:tracePt t="154425" x="3486150" y="4375150"/>
          <p14:tracePt t="154435" x="3505200" y="4381500"/>
          <p14:tracePt t="154449" x="3619500" y="4400550"/>
          <p14:tracePt t="154466" x="3765550" y="4406900"/>
          <p14:tracePt t="154482" x="3987800" y="4406900"/>
          <p14:tracePt t="154499" x="4229100" y="4406900"/>
          <p14:tracePt t="154501" x="4343400" y="4406900"/>
          <p14:tracePt t="154515" x="4451350" y="4406900"/>
          <p14:tracePt t="154532" x="4616450" y="4406900"/>
          <p14:tracePt t="154534" x="4692650" y="4406900"/>
          <p14:tracePt t="154549" x="4813300" y="4406900"/>
          <p14:tracePt t="154565" x="4908550" y="4406900"/>
          <p14:tracePt t="154582" x="4991100" y="4406900"/>
          <p14:tracePt t="154599" x="5048250" y="4406900"/>
          <p14:tracePt t="154615" x="5073650" y="4406900"/>
          <p14:tracePt t="154632" x="5092700" y="4406900"/>
          <p14:tracePt t="154649" x="5111750" y="4406900"/>
          <p14:tracePt t="154665" x="5137150" y="4406900"/>
          <p14:tracePt t="154682" x="5162550" y="4400550"/>
          <p14:tracePt t="154699" x="5181600" y="4394200"/>
          <p14:tracePt t="154715" x="5187950" y="4381500"/>
          <p14:tracePt t="154718" x="5194300" y="4381500"/>
          <p14:tracePt t="154732" x="5200650" y="4375150"/>
          <p14:tracePt t="154748" x="5200650" y="4362450"/>
          <p14:tracePt t="154765" x="5200650" y="4330700"/>
          <p14:tracePt t="154782" x="5200650" y="4292600"/>
          <p14:tracePt t="154799" x="5187950" y="4260850"/>
          <p14:tracePt t="154815" x="5149850" y="4222750"/>
          <p14:tracePt t="154832" x="5086350" y="4184650"/>
          <p14:tracePt t="154849" x="4959350" y="4146550"/>
          <p14:tracePt t="154865" x="4819650" y="4114800"/>
          <p14:tracePt t="154882" x="4679950" y="4095750"/>
          <p14:tracePt t="154899" x="4584700" y="4095750"/>
          <p14:tracePt t="154903" x="4540250" y="4095750"/>
          <p14:tracePt t="154915" x="4508500" y="4095750"/>
          <p14:tracePt t="154932" x="4451350" y="4095750"/>
          <p14:tracePt t="154949" x="4400550" y="4108450"/>
          <p14:tracePt t="154951" x="4375150" y="4121150"/>
          <p14:tracePt t="154965" x="4318000" y="4152900"/>
          <p14:tracePt t="154982" x="4260850" y="4178300"/>
          <p14:tracePt t="154999" x="4216400" y="4203700"/>
          <p14:tracePt t="155015" x="4197350" y="4229100"/>
          <p14:tracePt t="155032" x="4184650" y="4254500"/>
          <p14:tracePt t="155049" x="4178300" y="4279900"/>
          <p14:tracePt t="155065" x="4178300" y="4311650"/>
          <p14:tracePt t="155082" x="4178300" y="4349750"/>
          <p14:tracePt t="155099" x="4184650" y="4381500"/>
          <p14:tracePt t="155115" x="4203700" y="4406900"/>
          <p14:tracePt t="155117" x="4210050" y="4413250"/>
          <p14:tracePt t="155132" x="4222750" y="4425950"/>
          <p14:tracePt t="155149" x="4260850" y="4438650"/>
          <p14:tracePt t="155165" x="4330700" y="4451350"/>
          <p14:tracePt t="155182" x="4406900" y="4451350"/>
          <p14:tracePt t="155198" x="4521200" y="4451350"/>
          <p14:tracePt t="155215" x="4660900" y="4438650"/>
          <p14:tracePt t="155232" x="4775200" y="4419600"/>
          <p14:tracePt t="155248" x="4832350" y="4387850"/>
          <p14:tracePt t="155265" x="4870450" y="4375150"/>
          <p14:tracePt t="155282" x="4883150" y="4362450"/>
          <p14:tracePt t="155298" x="4895850" y="4349750"/>
          <p14:tracePt t="155315" x="4902200" y="4343400"/>
          <p14:tracePt t="155332" x="4902200" y="4337050"/>
          <p14:tracePt t="155348" x="4902200" y="4324350"/>
          <p14:tracePt t="155351" x="4902200" y="4318000"/>
          <p14:tracePt t="155366" x="4902200" y="4311650"/>
          <p14:tracePt t="155382" x="4895850" y="4298950"/>
          <p14:tracePt t="155398" x="4889500" y="4286250"/>
          <p14:tracePt t="155415" x="4864100" y="4279900"/>
          <p14:tracePt t="155432" x="4832350" y="4254500"/>
          <p14:tracePt t="155448" x="4762500" y="4235450"/>
          <p14:tracePt t="155465" x="4686300" y="4222750"/>
          <p14:tracePt t="155482" x="4610100" y="4222750"/>
          <p14:tracePt t="155498" x="4521200" y="4222750"/>
          <p14:tracePt t="155502" x="4476750" y="4222750"/>
          <p14:tracePt t="155515" x="4445000" y="4229100"/>
          <p14:tracePt t="155532" x="4400550" y="4254500"/>
          <p14:tracePt t="155535" x="4381500" y="4273550"/>
          <p14:tracePt t="155548" x="4368800" y="4286250"/>
          <p14:tracePt t="155565" x="4349750" y="4337050"/>
          <p14:tracePt t="155582" x="4349750" y="4349750"/>
          <p14:tracePt t="155598" x="4349750" y="4356100"/>
          <p14:tracePt t="155615" x="4349750" y="4375150"/>
          <p14:tracePt t="155632" x="4375150" y="4375150"/>
          <p14:tracePt t="155648" x="4432300" y="4375150"/>
          <p14:tracePt t="155665" x="4508500" y="4375150"/>
          <p14:tracePt t="155682" x="4552950" y="4356100"/>
          <p14:tracePt t="155698" x="4578350" y="4343400"/>
          <p14:tracePt t="155715" x="4584700" y="4324350"/>
          <p14:tracePt t="155718" x="4584700" y="4318000"/>
          <p14:tracePt t="155731" x="4584700" y="4311650"/>
          <p14:tracePt t="155748" x="4584700" y="4305300"/>
          <p14:tracePt t="155765" x="4584700" y="4298950"/>
          <p14:tracePt t="155823" x="4584700" y="4292600"/>
          <p14:tracePt t="156039" x="4578350" y="4292600"/>
          <p14:tracePt t="156051" x="4559300" y="4292600"/>
          <p14:tracePt t="156065" x="4502150" y="4292600"/>
          <p14:tracePt t="156065" x="0" y="0"/>
        </p14:tracePtLst>
        <p14:tracePtLst>
          <p14:tracePt t="156268" x="3956050" y="4114800"/>
          <p14:tracePt t="156282" x="3943350" y="4127500"/>
          <p14:tracePt t="156298" x="3930650" y="4159250"/>
          <p14:tracePt t="156315" x="3930650" y="4197350"/>
          <p14:tracePt t="156318" x="3930650" y="4222750"/>
          <p14:tracePt t="156331" x="3930650" y="4248150"/>
          <p14:tracePt t="156348" x="3930650" y="4298950"/>
          <p14:tracePt t="156351" x="3949700" y="4318000"/>
          <p14:tracePt t="156365" x="4013200" y="4362450"/>
          <p14:tracePt t="156381" x="4127500" y="4400550"/>
          <p14:tracePt t="156398" x="4267200" y="4413250"/>
          <p14:tracePt t="156415" x="4406900" y="4413250"/>
          <p14:tracePt t="156431" x="4514850" y="4394200"/>
          <p14:tracePt t="156448" x="4559300" y="4368800"/>
          <p14:tracePt t="156465" x="4578350" y="4337050"/>
          <p14:tracePt t="156481" x="4584700" y="4305300"/>
          <p14:tracePt t="156498" x="4584700" y="4273550"/>
          <p14:tracePt t="156515" x="4584700" y="4260850"/>
          <p14:tracePt t="156531" x="4584700" y="4248150"/>
          <p14:tracePt t="156548" x="4584700" y="4241800"/>
          <p14:tracePt t="156549" x="4584700" y="4235450"/>
          <p14:tracePt t="156590" x="4578350" y="4222750"/>
          <p14:tracePt t="156598" x="4572000" y="4216400"/>
          <p14:tracePt t="156598" x="0" y="0"/>
        </p14:tracePtLst>
        <p14:tracePtLst>
          <p14:tracePt t="157002" x="2146300" y="4159250"/>
          <p14:tracePt t="157015" x="2120900" y="4165600"/>
          <p14:tracePt t="157031" x="2101850" y="4178300"/>
          <p14:tracePt t="157048" x="2082800" y="4203700"/>
          <p14:tracePt t="157065" x="2070100" y="4235450"/>
          <p14:tracePt t="157081" x="2063750" y="4260850"/>
          <p14:tracePt t="157098" x="2063750" y="4311650"/>
          <p14:tracePt t="157102" x="2070100" y="4324350"/>
          <p14:tracePt t="157115" x="2082800" y="4337050"/>
          <p14:tracePt t="157131" x="2120900" y="4349750"/>
          <p14:tracePt t="157135" x="2146300" y="4349750"/>
          <p14:tracePt t="157148" x="2184400" y="4349750"/>
          <p14:tracePt t="157164" x="2286000" y="4349750"/>
          <p14:tracePt t="157181" x="2355850" y="4318000"/>
          <p14:tracePt t="157198" x="2374900" y="4292600"/>
          <p14:tracePt t="157215" x="2374900" y="4254500"/>
          <p14:tracePt t="157231" x="2362200" y="4235450"/>
          <p14:tracePt t="157248" x="2355850" y="4216400"/>
          <p14:tracePt t="157265" x="2336800" y="4210050"/>
          <p14:tracePt t="157281" x="2324100" y="4210050"/>
          <p14:tracePt t="157298" x="2311400" y="4210050"/>
          <p14:tracePt t="157315" x="2286000" y="4210050"/>
          <p14:tracePt t="157318" x="2279650" y="4216400"/>
          <p14:tracePt t="157331" x="2266950" y="4216400"/>
          <p14:tracePt t="157348" x="2266950" y="4222750"/>
          <p14:tracePt t="157350" x="2266950" y="4229100"/>
          <p14:tracePt t="157566" x="0" y="0"/>
        </p14:tracePtLst>
        <p14:tracePtLst>
          <p14:tracePt t="157816" x="2006600" y="4229100"/>
          <p14:tracePt t="157839" x="2000250" y="4229100"/>
          <p14:tracePt t="157855" x="2000250" y="4241800"/>
          <p14:tracePt t="157868" x="2000250" y="4254500"/>
          <p14:tracePt t="157882" x="2000250" y="4286250"/>
          <p14:tracePt t="157898" x="2006600" y="4318000"/>
          <p14:tracePt t="157914" x="2025650" y="4343400"/>
          <p14:tracePt t="157931" x="2057400" y="4362450"/>
          <p14:tracePt t="157934" x="2089150" y="4375150"/>
          <p14:tracePt t="157947" x="2120900" y="4387850"/>
          <p14:tracePt t="157965" x="2184400" y="4394200"/>
          <p14:tracePt t="157981" x="2247900" y="4394200"/>
          <p14:tracePt t="157998" x="2279650" y="4387850"/>
          <p14:tracePt t="158014" x="2292350" y="4362450"/>
          <p14:tracePt t="158031" x="2292350" y="4337050"/>
          <p14:tracePt t="158047" x="2292350" y="4298950"/>
          <p14:tracePt t="158065" x="2279650" y="4273550"/>
          <p14:tracePt t="158081" x="2273300" y="4254500"/>
          <p14:tracePt t="158097" x="2241550" y="4235450"/>
          <p14:tracePt t="158114" x="2222500" y="4222750"/>
          <p14:tracePt t="158131" x="2197100" y="4216400"/>
          <p14:tracePt t="158134" x="2190750" y="4216400"/>
          <p14:tracePt t="158147" x="2178050" y="4216400"/>
          <p14:tracePt t="158164" x="2165350" y="4216400"/>
          <p14:tracePt t="158166" x="2159000" y="4216400"/>
          <p14:tracePt t="158183" x="2152650" y="4216400"/>
          <p14:tracePt t="158318" x="0" y="0"/>
        </p14:tracePtLst>
        <p14:tracePtLst>
          <p14:tracePt t="160584" x="3219450" y="4343400"/>
          <p14:tracePt t="160630" x="3225800" y="4343400"/>
          <p14:tracePt t="160638" x="3244850" y="4343400"/>
          <p14:tracePt t="160646" x="3270250" y="4349750"/>
          <p14:tracePt t="160663" x="3340100" y="4368800"/>
          <p14:tracePt t="160680" x="3429000" y="4381500"/>
          <p14:tracePt t="160696" x="3536950" y="4381500"/>
          <p14:tracePt t="160713" x="3708400" y="4381500"/>
          <p14:tracePt t="160730" x="3924300" y="4381500"/>
          <p14:tracePt t="160746" x="4203700" y="4381500"/>
          <p14:tracePt t="160763" x="4451350" y="4381500"/>
          <p14:tracePt t="160766" x="4559300" y="4381500"/>
          <p14:tracePt t="160780" x="4654550" y="4381500"/>
          <p14:tracePt t="160796" x="4768850" y="4381500"/>
          <p14:tracePt t="160798" x="4800600" y="4381500"/>
          <p14:tracePt t="160814" x="4845050" y="4381500"/>
          <p14:tracePt t="160830" x="4876800" y="4381500"/>
          <p14:tracePt t="160846" x="4914900" y="4381500"/>
          <p14:tracePt t="160863" x="4965700" y="4381500"/>
          <p14:tracePt t="160880" x="5010150" y="4381500"/>
          <p14:tracePt t="160896" x="5048250" y="4381500"/>
          <p14:tracePt t="160913" x="5067300" y="4381500"/>
          <p14:tracePt t="160930" x="5092700" y="4381500"/>
          <p14:tracePt t="160946" x="5111750" y="4381500"/>
          <p14:tracePt t="161077" x="0" y="0"/>
        </p14:tracePtLst>
        <p14:tracePtLst>
          <p14:tracePt t="161407" x="3460750" y="4298950"/>
          <p14:tracePt t="161527" x="3473450" y="4298950"/>
          <p14:tracePt t="161538" x="3505200" y="4298950"/>
          <p14:tracePt t="161551" x="3638550" y="4298950"/>
          <p14:tracePt t="161563" x="3746500" y="4298950"/>
          <p14:tracePt t="161580" x="4025900" y="4298950"/>
          <p14:tracePt t="161582" x="4197350" y="4298950"/>
          <p14:tracePt t="161596" x="4394200" y="4298950"/>
          <p14:tracePt t="161613" x="4914900" y="4298950"/>
          <p14:tracePt t="161630" x="5149850" y="4298950"/>
          <p14:tracePt t="161646" x="5321300" y="4318000"/>
          <p14:tracePt t="161663" x="5403850" y="4330700"/>
          <p14:tracePt t="161679" x="5416550" y="4330700"/>
          <p14:tracePt t="161696" x="5422900" y="4330700"/>
          <p14:tracePt t="161902" x="0" y="0"/>
        </p14:tracePtLst>
        <p14:tracePtLst>
          <p14:tracePt t="162369" x="3435350" y="4330700"/>
          <p14:tracePt t="162480" x="3454400" y="4330700"/>
          <p14:tracePt t="162492" x="3492500" y="4330700"/>
          <p14:tracePt t="162504" x="3638550" y="4330700"/>
          <p14:tracePt t="162513" x="3746500" y="4330700"/>
          <p14:tracePt t="162530" x="4025900" y="4330700"/>
          <p14:tracePt t="162546" x="4349750" y="4330700"/>
          <p14:tracePt t="162550" x="4502150" y="4330700"/>
          <p14:tracePt t="162563" x="4622800" y="4330700"/>
          <p14:tracePt t="162579" x="4806950" y="4330700"/>
          <p14:tracePt t="162596" x="4933950" y="4330700"/>
          <p14:tracePt t="162600" x="4978400" y="4330700"/>
          <p14:tracePt t="162613" x="5054600" y="4330700"/>
          <p14:tracePt t="162629" x="5130800" y="4330700"/>
          <p14:tracePt t="162646" x="5194300" y="4330700"/>
          <p14:tracePt t="162663" x="5251450" y="4330700"/>
          <p14:tracePt t="162679" x="5289550" y="4330700"/>
          <p14:tracePt t="162696" x="5308600" y="4330700"/>
          <p14:tracePt t="162712" x="5314950" y="4330700"/>
          <p14:tracePt t="162746" x="5321300" y="4330700"/>
          <p14:tracePt t="162762" x="5327650" y="4330700"/>
          <p14:tracePt t="162779" x="5353050" y="4330700"/>
          <p14:tracePt t="162796" x="5372100" y="4330700"/>
          <p14:tracePt t="162798" x="5378450" y="4330700"/>
          <p14:tracePt t="162812" x="5384800" y="4330700"/>
          <p14:tracePt t="162901" x="0" y="0"/>
        </p14:tracePtLst>
        <p14:tracePtLst>
          <p14:tracePt t="163247" x="3498850" y="4330700"/>
          <p14:tracePt t="163343" x="3517900" y="4330700"/>
          <p14:tracePt t="163353" x="3562350" y="4330700"/>
          <p14:tracePt t="163363" x="3613150" y="4330700"/>
          <p14:tracePt t="163379" x="3771900" y="4330700"/>
          <p14:tracePt t="163397" x="3962400" y="4330700"/>
          <p14:tracePt t="163400" x="4044950" y="4330700"/>
          <p14:tracePt t="163412" x="4127500" y="4330700"/>
          <p14:tracePt t="163429" x="4362450" y="4330700"/>
          <p14:tracePt t="163446" x="4489450" y="4330700"/>
          <p14:tracePt t="163462" x="4616450" y="4330700"/>
          <p14:tracePt t="163479" x="4762500" y="4330700"/>
          <p14:tracePt t="163496" x="4914900" y="4330700"/>
          <p14:tracePt t="163512" x="5048250" y="4330700"/>
          <p14:tracePt t="163529" x="5137150" y="4330700"/>
          <p14:tracePt t="163546" x="5194300" y="4337050"/>
          <p14:tracePt t="163562" x="5207000" y="4337050"/>
          <p14:tracePt t="163870" x="0" y="0"/>
        </p14:tracePtLst>
        <p14:tracePtLst>
          <p14:tracePt t="164802" x="3911600" y="2082800"/>
          <p14:tracePt t="164814" x="3905250" y="2076450"/>
          <p14:tracePt t="164838" x="3905250" y="2082800"/>
          <p14:tracePt t="164847" x="3905250" y="2108200"/>
          <p14:tracePt t="164862" x="3905250" y="2165350"/>
          <p14:tracePt t="164879" x="3905250" y="2241550"/>
          <p14:tracePt t="164895" x="3930650" y="2286000"/>
          <p14:tracePt t="164912" x="3968750" y="2317750"/>
          <p14:tracePt t="164929" x="4006850" y="2330450"/>
          <p14:tracePt t="164945" x="4051300" y="2330450"/>
          <p14:tracePt t="164962" x="4095750" y="2330450"/>
          <p14:tracePt t="164979" x="4171950" y="2317750"/>
          <p14:tracePt t="164995" x="4229100" y="2305050"/>
          <p14:tracePt t="164998" x="4254500" y="2292350"/>
          <p14:tracePt t="165012" x="4273550" y="2279650"/>
          <p14:tracePt t="165029" x="4305300" y="2235200"/>
          <p14:tracePt t="165045" x="4311650" y="2222500"/>
          <p14:tracePt t="165062" x="4311650" y="2203450"/>
          <p14:tracePt t="165078" x="4311650" y="2184400"/>
          <p14:tracePt t="165095" x="4311650" y="2178050"/>
          <p14:tracePt t="165134" x="4311650" y="2171700"/>
          <p14:tracePt t="165145" x="4311650" y="2165350"/>
          <p14:tracePt t="165162" x="4305300" y="2165350"/>
          <p14:tracePt t="165178" x="4298950" y="2159000"/>
          <p14:tracePt t="165179" x="0" y="0"/>
        </p14:tracePtLst>
        <p14:tracePtLst>
          <p14:tracePt t="165849" x="3302000" y="4241800"/>
          <p14:tracePt t="165866" x="3295650" y="4267200"/>
          <p14:tracePt t="165884" x="3295650" y="4286250"/>
          <p14:tracePt t="165902" x="3295650" y="4337050"/>
          <p14:tracePt t="165914" x="3295650" y="4349750"/>
          <p14:tracePt t="165929" x="3327400" y="4368800"/>
          <p14:tracePt t="165945" x="3359150" y="4387850"/>
          <p14:tracePt t="165962" x="3409950" y="4394200"/>
          <p14:tracePt t="165966" x="3435350" y="4394200"/>
          <p14:tracePt t="165978" x="3473450" y="4394200"/>
          <p14:tracePt t="165995" x="3530600" y="4362450"/>
          <p14:tracePt t="166000" x="3549650" y="4343400"/>
          <p14:tracePt t="166012" x="3562350" y="4318000"/>
          <p14:tracePt t="166028" x="3568700" y="4267200"/>
          <p14:tracePt t="166045" x="3556000" y="4184650"/>
          <p14:tracePt t="166061" x="3536950" y="4159250"/>
          <p14:tracePt t="166078" x="3511550" y="4140200"/>
          <p14:tracePt t="166095" x="3498850" y="4133850"/>
          <p14:tracePt t="166112" x="3486150" y="4133850"/>
          <p14:tracePt t="166128" x="3473450" y="4133850"/>
          <p14:tracePt t="166145" x="3467100" y="4133850"/>
          <p14:tracePt t="166162" x="3460750" y="4133850"/>
          <p14:tracePt t="166398" x="0" y="0"/>
        </p14:tracePtLst>
        <p14:tracePtLst>
          <p14:tracePt t="167312" x="3397250" y="2184400"/>
          <p14:tracePt t="167328" x="3390900" y="2184400"/>
          <p14:tracePt t="167344" x="3384550" y="2184400"/>
          <p14:tracePt t="167354" x="3378200" y="2190750"/>
          <p14:tracePt t="167363" x="3378200" y="2209800"/>
          <p14:tracePt t="167377" x="3378200" y="2247900"/>
          <p14:tracePt t="167394" x="3378200" y="2298700"/>
          <p14:tracePt t="167411" x="3378200" y="2311400"/>
          <p14:tracePt t="167428" x="3384550" y="2317750"/>
          <p14:tracePt t="167463" x="3390900" y="2317750"/>
          <p14:tracePt t="167474" x="3397250" y="2317750"/>
          <p14:tracePt t="167486" x="3409950" y="2311400"/>
          <p14:tracePt t="167499" x="3416300" y="2298700"/>
          <p14:tracePt t="167512" x="3422650" y="2273300"/>
          <p14:tracePt t="167528" x="3422650" y="2260600"/>
          <p14:tracePt t="167544" x="3422650" y="2254250"/>
          <p14:tracePt t="167598" x="0" y="0"/>
        </p14:tracePtLst>
        <p14:tracePtLst>
          <p14:tracePt t="168519" x="3886200" y="4286250"/>
          <p14:tracePt t="168536" x="3886200" y="4292600"/>
          <p14:tracePt t="168550" x="3943350" y="4305300"/>
          <p14:tracePt t="168562" x="4000500" y="4311650"/>
          <p14:tracePt t="168577" x="4191000" y="4349750"/>
          <p14:tracePt t="168594" x="4438650" y="4368800"/>
          <p14:tracePt t="168611" x="4699000" y="4368800"/>
          <p14:tracePt t="168614" x="4806950" y="4368800"/>
          <p14:tracePt t="168627" x="4902200" y="4368800"/>
          <p14:tracePt t="168644" x="5016500" y="4368800"/>
          <p14:tracePt t="168660" x="5073650" y="4368800"/>
          <p14:tracePt t="168661" x="5092700" y="4368800"/>
          <p14:tracePt t="168677" x="5111750" y="4368800"/>
          <p14:tracePt t="168694" x="5130800" y="4368800"/>
          <p14:tracePt t="168710" x="5156200" y="4368800"/>
          <p14:tracePt t="168744" x="5168900" y="4368800"/>
          <p14:tracePt t="168760" x="5175250" y="4375150"/>
          <p14:tracePt t="168870" x="0" y="0"/>
        </p14:tracePtLst>
        <p14:tracePtLst>
          <p14:tracePt t="172776" x="4140200" y="2178050"/>
          <p14:tracePt t="172793" x="4140200" y="2216150"/>
          <p14:tracePt t="172809" x="4146550" y="2254250"/>
          <p14:tracePt t="172826" x="4171950" y="2286000"/>
          <p14:tracePt t="172842" x="4229100" y="2330450"/>
          <p14:tracePt t="172859" x="4330700" y="2355850"/>
          <p14:tracePt t="172863" x="4394200" y="2374900"/>
          <p14:tracePt t="172876" x="4457700" y="2381250"/>
          <p14:tracePt t="172892" x="4546600" y="2381250"/>
          <p14:tracePt t="172909" x="4629150" y="2362200"/>
          <p14:tracePt t="172926" x="4641850" y="2336800"/>
          <p14:tracePt t="172942" x="4648200" y="2298700"/>
          <p14:tracePt t="172959" x="4648200" y="2235200"/>
          <p14:tracePt t="172976" x="4622800" y="2171700"/>
          <p14:tracePt t="172992" x="4572000" y="2120900"/>
          <p14:tracePt t="173009" x="4514850" y="2076450"/>
          <p14:tracePt t="173026" x="4457700" y="2051050"/>
          <p14:tracePt t="173042" x="4394200" y="2038350"/>
          <p14:tracePt t="173059" x="4337050" y="2032000"/>
          <p14:tracePt t="173076" x="4267200" y="2032000"/>
          <p14:tracePt t="173078" x="4222750" y="2038350"/>
          <p14:tracePt t="173092" x="4171950" y="2051050"/>
          <p14:tracePt t="173109" x="4038600" y="2095500"/>
          <p14:tracePt t="173125" x="3975100" y="2139950"/>
          <p14:tracePt t="173142" x="3943350" y="2171700"/>
          <p14:tracePt t="173159" x="3930650" y="2203450"/>
          <p14:tracePt t="173175" x="3937000" y="2247900"/>
          <p14:tracePt t="173192" x="3962400" y="2286000"/>
          <p14:tracePt t="173209" x="4006850" y="2324100"/>
          <p14:tracePt t="173225" x="4089400" y="2362200"/>
          <p14:tracePt t="173242" x="4210050" y="2393950"/>
          <p14:tracePt t="173259" x="4298950" y="2400300"/>
          <p14:tracePt t="173276" x="4368800" y="2400300"/>
          <p14:tracePt t="173278" x="4375150" y="2393950"/>
          <p14:tracePt t="173292" x="4381500" y="2387600"/>
          <p14:tracePt t="173309" x="4387850" y="2324100"/>
          <p14:tracePt t="173326" x="4368800" y="2273300"/>
          <p14:tracePt t="173343" x="4330700" y="2216150"/>
          <p14:tracePt t="173359" x="4273550" y="2184400"/>
          <p14:tracePt t="173376" x="4241800" y="2165350"/>
          <p14:tracePt t="173392" x="4222750" y="2165350"/>
          <p14:tracePt t="173409" x="4210050" y="2165350"/>
          <p14:tracePt t="173426" x="4203700" y="2178050"/>
          <p14:tracePt t="173443" x="4203700" y="2184400"/>
          <p14:tracePt t="173459" x="4203700" y="2190750"/>
          <p14:tracePt t="173510" x="4210050" y="2184400"/>
          <p14:tracePt t="173525" x="4210050" y="2178050"/>
          <p14:tracePt t="173538" x="4216400" y="2165350"/>
          <p14:tracePt t="173550" x="4216400" y="2159000"/>
          <p14:tracePt t="173710" x="0" y="0"/>
        </p14:tracePtLst>
        <p14:tracePtLst>
          <p14:tracePt t="175712" x="3956050" y="2025650"/>
          <p14:tracePt t="175727" x="3956050" y="2032000"/>
          <p14:tracePt t="175741" x="3949700" y="2063750"/>
          <p14:tracePt t="175759" x="3949700" y="2108200"/>
          <p14:tracePt t="175775" x="3956050" y="2165350"/>
          <p14:tracePt t="175792" x="3987800" y="2209800"/>
          <p14:tracePt t="175808" x="4032250" y="2241550"/>
          <p14:tracePt t="175825" x="4095750" y="2266950"/>
          <p14:tracePt t="175842" x="4140200" y="2279650"/>
          <p14:tracePt t="175858" x="4191000" y="2286000"/>
          <p14:tracePt t="175875" x="4222750" y="2286000"/>
          <p14:tracePt t="175891" x="4254500" y="2286000"/>
          <p14:tracePt t="175895" x="4267200" y="2286000"/>
          <p14:tracePt t="175908" x="4273550" y="2266950"/>
          <p14:tracePt t="175925" x="4298950" y="2209800"/>
          <p14:tracePt t="175941" x="4298950" y="2184400"/>
          <p14:tracePt t="175958" x="4298950" y="2152650"/>
          <p14:tracePt t="175975" x="4298950" y="2127250"/>
          <p14:tracePt t="175992" x="4298950" y="2101850"/>
          <p14:tracePt t="176008" x="4292600" y="2095500"/>
          <p14:tracePt t="176062" x="0" y="0"/>
        </p14:tracePtLst>
        <p14:tracePtLst>
          <p14:tracePt t="177081" x="8718550" y="2857500"/>
          <p14:tracePt t="177097" x="8712200" y="2857500"/>
          <p14:tracePt t="177110" x="8699500" y="2876550"/>
          <p14:tracePt t="177126" x="8693150" y="2908300"/>
          <p14:tracePt t="177142" x="8686800" y="2965450"/>
          <p14:tracePt t="177158" x="8686800" y="3009900"/>
          <p14:tracePt t="177175" x="8686800" y="3060700"/>
          <p14:tracePt t="177191" x="8699500" y="3105150"/>
          <p14:tracePt t="177208" x="8731250" y="3136900"/>
          <p14:tracePt t="177225" x="8794750" y="3168650"/>
          <p14:tracePt t="177241" x="8883650" y="3194050"/>
          <p14:tracePt t="177258" x="8978900" y="3206750"/>
          <p14:tracePt t="177274" x="9080500" y="3206750"/>
          <p14:tracePt t="177291" x="9150350" y="3194050"/>
          <p14:tracePt t="177295" x="9163050" y="3194050"/>
          <p14:tracePt t="177308" x="9182100" y="3181350"/>
          <p14:tracePt t="177324" x="9207500" y="3155950"/>
          <p14:tracePt t="177326" x="9213850" y="3136900"/>
          <p14:tracePt t="177341" x="9226550" y="3098800"/>
          <p14:tracePt t="177357" x="9232900" y="3067050"/>
          <p14:tracePt t="177374" x="9232900" y="3028950"/>
          <p14:tracePt t="177391" x="9232900" y="2984500"/>
          <p14:tracePt t="177408" x="9220200" y="2952750"/>
          <p14:tracePt t="177424" x="9194800" y="2921000"/>
          <p14:tracePt t="177441" x="9169400" y="2901950"/>
          <p14:tracePt t="177457" x="9150350" y="2889250"/>
          <p14:tracePt t="177474" x="9144000" y="2882900"/>
          <p14:tracePt t="177511" x="0" y="0"/>
        </p14:tracePtLst>
        <p14:tracePtLst>
          <p14:tracePt t="177913" x="6115050" y="2476500"/>
          <p14:tracePt t="177924" x="6096000" y="2495550"/>
          <p14:tracePt t="177941" x="6045200" y="2584450"/>
          <p14:tracePt t="177957" x="6019800" y="2667000"/>
          <p14:tracePt t="177974" x="6007100" y="2736850"/>
          <p14:tracePt t="177991" x="6007100" y="2787650"/>
          <p14:tracePt t="178007" x="6019800" y="2844800"/>
          <p14:tracePt t="178024" x="6045200" y="2882900"/>
          <p14:tracePt t="178041" x="6134100" y="2940050"/>
          <p14:tracePt t="178057" x="6280150" y="3003550"/>
          <p14:tracePt t="178074" x="6451600" y="3048000"/>
          <p14:tracePt t="178091" x="6610350" y="3073400"/>
          <p14:tracePt t="178107" x="6699250" y="3067050"/>
          <p14:tracePt t="178110" x="6724650" y="3060700"/>
          <p14:tracePt t="178124" x="6743700" y="3054350"/>
          <p14:tracePt t="178141" x="6769100" y="3009900"/>
          <p14:tracePt t="178157" x="6788150" y="2908300"/>
          <p14:tracePt t="178174" x="6788150" y="2851150"/>
          <p14:tracePt t="178191" x="6769100" y="2762250"/>
          <p14:tracePt t="178207" x="6743700" y="2705100"/>
          <p14:tracePt t="178224" x="6705600" y="2654300"/>
          <p14:tracePt t="178241" x="6667500" y="2616200"/>
          <p14:tracePt t="178257" x="6629400" y="2590800"/>
          <p14:tracePt t="178274" x="6629400" y="2584450"/>
          <p14:tracePt t="178291" x="6610350" y="2584450"/>
          <p14:tracePt t="178307" x="6604000" y="2584450"/>
          <p14:tracePt t="178406" x="0" y="0"/>
        </p14:tracePtLst>
        <p14:tracePtLst>
          <p14:tracePt t="178943" x="6159500" y="2520950"/>
          <p14:tracePt t="178954" x="6159500" y="2527300"/>
          <p14:tracePt t="178968" x="6159500" y="2559050"/>
          <p14:tracePt t="178982" x="6159500" y="2609850"/>
          <p14:tracePt t="178990" x="6159500" y="2622550"/>
          <p14:tracePt t="179007" x="6178550" y="2679700"/>
          <p14:tracePt t="179024" x="6203950" y="2724150"/>
          <p14:tracePt t="179040" x="6229350" y="2755900"/>
          <p14:tracePt t="179057" x="6267450" y="2774950"/>
          <p14:tracePt t="179074" x="6305550" y="2781300"/>
          <p14:tracePt t="179090" x="6356350" y="2781300"/>
          <p14:tracePt t="179107" x="6407150" y="2781300"/>
          <p14:tracePt t="179124" x="6445250" y="2762250"/>
          <p14:tracePt t="179126" x="6464300" y="2749550"/>
          <p14:tracePt t="179140" x="6477000" y="2730500"/>
          <p14:tracePt t="179157" x="6483350" y="2673350"/>
          <p14:tracePt t="179174" x="6483350" y="2635250"/>
          <p14:tracePt t="179190" x="6483350" y="2590800"/>
          <p14:tracePt t="179207" x="6470650" y="2565400"/>
          <p14:tracePt t="179224" x="6451600" y="2540000"/>
          <p14:tracePt t="179240" x="6445250" y="2533650"/>
          <p14:tracePt t="179285" x="0" y="0"/>
        </p14:tracePtLst>
        <p14:tracePtLst>
          <p14:tracePt t="180176" x="9556750" y="2927350"/>
          <p14:tracePt t="180185" x="9550400" y="2933700"/>
          <p14:tracePt t="180196" x="9544050" y="2946400"/>
          <p14:tracePt t="180207" x="9537700" y="2971800"/>
          <p14:tracePt t="180223" x="9537700" y="2997200"/>
          <p14:tracePt t="180240" x="9537700" y="3048000"/>
          <p14:tracePt t="180257" x="9544050" y="3098800"/>
          <p14:tracePt t="180273" x="9556750" y="3124200"/>
          <p14:tracePt t="180290" x="9582150" y="3149600"/>
          <p14:tracePt t="180306" x="9601200" y="3162300"/>
          <p14:tracePt t="180323" x="9620250" y="3162300"/>
          <p14:tracePt t="180340" x="9639300" y="3162300"/>
          <p14:tracePt t="180343" x="9652000" y="3162300"/>
          <p14:tracePt t="180356" x="9664700" y="3155950"/>
          <p14:tracePt t="180373" x="9690100" y="3105150"/>
          <p14:tracePt t="180390" x="9702800" y="3067050"/>
          <p14:tracePt t="180406" x="9702800" y="3022600"/>
          <p14:tracePt t="180423" x="9696450" y="2984500"/>
          <p14:tracePt t="180440" x="9683750" y="2952750"/>
          <p14:tracePt t="180456" x="9671050" y="2940050"/>
          <p14:tracePt t="180474" x="9664700" y="2933700"/>
          <p14:tracePt t="180518" x="0" y="0"/>
        </p14:tracePtLst>
        <p14:tracePtLst>
          <p14:tracePt t="185425" x="8991600" y="2724150"/>
          <p14:tracePt t="185433" x="8991600" y="2736850"/>
          <p14:tracePt t="185438" x="8978900" y="2743200"/>
          <p14:tracePt t="185455" x="8966200" y="2774950"/>
          <p14:tracePt t="185471" x="8947150" y="2832100"/>
          <p14:tracePt t="185488" x="8934450" y="2933700"/>
          <p14:tracePt t="185505" x="8921750" y="3041650"/>
          <p14:tracePt t="185522" x="8928100" y="3168650"/>
          <p14:tracePt t="185538" x="8953500" y="3251200"/>
          <p14:tracePt t="185555" x="8985250" y="3295650"/>
          <p14:tracePt t="185572" x="9010650" y="3308350"/>
          <p14:tracePt t="185589" x="9023350" y="3308350"/>
          <p14:tracePt t="185605" x="9074150" y="3295650"/>
          <p14:tracePt t="185621" x="9112250" y="3251200"/>
          <p14:tracePt t="185638" x="9131300" y="3200400"/>
          <p14:tracePt t="185655" x="9131300" y="3149600"/>
          <p14:tracePt t="185672" x="9131300" y="3092450"/>
          <p14:tracePt t="185688" x="9118600" y="3054350"/>
          <p14:tracePt t="185705" x="9105900" y="3028950"/>
          <p14:tracePt t="185722" x="9080500" y="3009900"/>
          <p14:tracePt t="185726" x="9061450" y="2997200"/>
          <p14:tracePt t="185738" x="9048750" y="2984500"/>
          <p14:tracePt t="185755" x="8991600" y="2940050"/>
          <p14:tracePt t="185771" x="8928100" y="2908300"/>
          <p14:tracePt t="185788" x="8864600" y="2870200"/>
          <p14:tracePt t="185805" x="8839200" y="2857500"/>
          <p14:tracePt t="185958" x="0" y="0"/>
        </p14:tracePtLst>
        <p14:tracePtLst>
          <p14:tracePt t="187137" x="2698750" y="5461000"/>
          <p14:tracePt t="187148" x="2692400" y="5461000"/>
          <p14:tracePt t="187161" x="2692400" y="5467350"/>
          <p14:tracePt t="187174" x="2692400" y="5486400"/>
          <p14:tracePt t="187188" x="2692400" y="5499100"/>
          <p14:tracePt t="187192" x="2692400" y="5505450"/>
          <p14:tracePt t="187204" x="2692400" y="5524500"/>
          <p14:tracePt t="187221" x="2692400" y="5588000"/>
          <p14:tracePt t="187238" x="2711450" y="5626100"/>
          <p14:tracePt t="187254" x="2755900" y="5657850"/>
          <p14:tracePt t="187271" x="2819400" y="5683250"/>
          <p14:tracePt t="187288" x="2889250" y="5689600"/>
          <p14:tracePt t="187304" x="2997200" y="5689600"/>
          <p14:tracePt t="187321" x="3060700" y="5664200"/>
          <p14:tracePt t="187338" x="3092450" y="5638800"/>
          <p14:tracePt t="187343" x="3105150" y="5619750"/>
          <p14:tracePt t="187354" x="3111500" y="5600700"/>
          <p14:tracePt t="187371" x="3111500" y="5581650"/>
          <p14:tracePt t="187388" x="3098800" y="5543550"/>
          <p14:tracePt t="187390" x="3092450" y="5530850"/>
          <p14:tracePt t="187404" x="3073400" y="5511800"/>
          <p14:tracePt t="187421" x="2997200" y="5461000"/>
          <p14:tracePt t="187438" x="2952750" y="5448300"/>
          <p14:tracePt t="187454" x="2908300" y="5441950"/>
          <p14:tracePt t="187471" x="2889250" y="5441950"/>
          <p14:tracePt t="187488" x="2876550" y="5441950"/>
          <p14:tracePt t="187504" x="2857500" y="5448300"/>
          <p14:tracePt t="187521" x="2844800" y="5480050"/>
          <p14:tracePt t="187538" x="2844800" y="5505450"/>
          <p14:tracePt t="187554" x="2844800" y="5537200"/>
          <p14:tracePt t="187571" x="2844800" y="5588000"/>
          <p14:tracePt t="187574" x="2857500" y="5607050"/>
          <p14:tracePt t="187587" x="2870200" y="5626100"/>
          <p14:tracePt t="187604" x="2901950" y="5657850"/>
          <p14:tracePt t="187606" x="2921000" y="5670550"/>
          <p14:tracePt t="187621" x="2978150" y="5689600"/>
          <p14:tracePt t="187637" x="3035300" y="5695950"/>
          <p14:tracePt t="187654" x="3124200" y="5695950"/>
          <p14:tracePt t="187671" x="3181350" y="5670550"/>
          <p14:tracePt t="187688" x="3213100" y="5632450"/>
          <p14:tracePt t="187704" x="3225800" y="5588000"/>
          <p14:tracePt t="187721" x="3225800" y="5549900"/>
          <p14:tracePt t="187737" x="3206750" y="5518150"/>
          <p14:tracePt t="187754" x="3181350" y="5486400"/>
          <p14:tracePt t="187771" x="3136900" y="5467350"/>
          <p14:tracePt t="187787" x="3086100" y="5454650"/>
          <p14:tracePt t="187790" x="3067050" y="5454650"/>
          <p14:tracePt t="187804" x="3035300" y="5454650"/>
          <p14:tracePt t="187821" x="2946400" y="5473700"/>
          <p14:tracePt t="187837" x="2921000" y="5499100"/>
          <p14:tracePt t="187854" x="2908300" y="5511800"/>
          <p14:tracePt t="187871" x="2908300" y="5524500"/>
          <p14:tracePt t="187887" x="2908300" y="5530850"/>
          <p14:tracePt t="187904" x="2908300" y="5537200"/>
          <p14:tracePt t="187921" x="2933700" y="5537200"/>
          <p14:tracePt t="187937" x="2984500" y="5537200"/>
          <p14:tracePt t="187954" x="3009900" y="5524500"/>
          <p14:tracePt t="187971" x="3022600" y="5511800"/>
          <p14:tracePt t="187987" x="3022600" y="5505450"/>
          <p14:tracePt t="188004" x="3022600" y="5499100"/>
          <p14:tracePt t="188021" x="3016250" y="5492750"/>
          <p14:tracePt t="188037" x="2997200" y="5492750"/>
          <p14:tracePt t="188054" x="2965450" y="5499100"/>
          <p14:tracePt t="188071" x="2946400" y="5518150"/>
          <p14:tracePt t="188087" x="2933700" y="5537200"/>
          <p14:tracePt t="188104" x="2933700" y="5543550"/>
          <p14:tracePt t="188121" x="2933700" y="5562600"/>
          <p14:tracePt t="188137" x="2952750" y="5568950"/>
          <p14:tracePt t="188154" x="2965450" y="5568950"/>
          <p14:tracePt t="188170" x="3003550" y="5568950"/>
          <p14:tracePt t="188187" x="3028950" y="5556250"/>
          <p14:tracePt t="188204" x="3041650" y="5537200"/>
          <p14:tracePt t="188205" x="3048000" y="5530850"/>
          <p14:tracePt t="188223" x="3048000" y="5518150"/>
          <p14:tracePt t="188237" x="3048000" y="5511800"/>
          <p14:tracePt t="188254" x="3048000" y="5505450"/>
          <p14:tracePt t="188270" x="3041650" y="5505450"/>
          <p14:tracePt t="188287" x="3028950" y="5505450"/>
          <p14:tracePt t="188304" x="3016250" y="5505450"/>
          <p14:tracePt t="188320" x="2997200" y="5518150"/>
          <p14:tracePt t="188337" x="2990850" y="5537200"/>
          <p14:tracePt t="188354" x="2990850" y="5556250"/>
          <p14:tracePt t="188371" x="2997200" y="5588000"/>
          <p14:tracePt t="188387" x="3022600" y="5600700"/>
          <p14:tracePt t="188390" x="3028950" y="5607050"/>
          <p14:tracePt t="188404" x="3035300" y="5607050"/>
          <p14:tracePt t="188420" x="3048000" y="5607050"/>
          <p14:tracePt t="188437" x="3054350" y="5607050"/>
          <p14:tracePt t="188454" x="3054350" y="5575300"/>
          <p14:tracePt t="188470" x="3041650" y="5537200"/>
          <p14:tracePt t="188487" x="3022600" y="5524500"/>
          <p14:tracePt t="188504" x="3003550" y="5518150"/>
          <p14:tracePt t="188520" x="2990850" y="5518150"/>
          <p14:tracePt t="188537" x="2971800" y="5518150"/>
          <p14:tracePt t="188554" x="2959100" y="5530850"/>
          <p14:tracePt t="188570" x="2959100" y="5556250"/>
          <p14:tracePt t="188587" x="2959100" y="5575300"/>
          <p14:tracePt t="188590" x="2959100" y="5581650"/>
          <p14:tracePt t="188604" x="2965450" y="5588000"/>
          <p14:tracePt t="188620" x="2984500" y="5600700"/>
          <p14:tracePt t="188637" x="3003550" y="5600700"/>
          <p14:tracePt t="188654" x="3022600" y="5600700"/>
          <p14:tracePt t="188670" x="3035300" y="5594350"/>
          <p14:tracePt t="188687" x="3048000" y="5588000"/>
          <p14:tracePt t="188704" x="3048000" y="5575300"/>
          <p14:tracePt t="188720" x="3048000" y="5568950"/>
          <p14:tracePt t="188754" x="3048000" y="5562600"/>
          <p14:tracePt t="188770" x="3041650" y="5562600"/>
          <p14:tracePt t="188787" x="3028950" y="5562600"/>
          <p14:tracePt t="188804" x="3016250" y="5575300"/>
          <p14:tracePt t="188830" x="3016250" y="5581650"/>
          <p14:tracePt t="188839" x="3016250" y="5588000"/>
          <p14:tracePt t="188855" x="3016250" y="5594350"/>
          <p14:tracePt t="188870" x="3035300" y="5600700"/>
          <p14:tracePt t="188887" x="3041650" y="5600700"/>
          <p14:tracePt t="188904" x="3054350" y="5600700"/>
          <p14:tracePt t="188920" x="3060700" y="5588000"/>
          <p14:tracePt t="188937" x="3060700" y="5568950"/>
          <p14:tracePt t="188954" x="3048000" y="5549900"/>
          <p14:tracePt t="188970" x="3028950" y="5549900"/>
          <p14:tracePt t="188987" x="3003550" y="5549900"/>
          <p14:tracePt t="188990" x="2997200" y="5549900"/>
          <p14:tracePt t="189004" x="2978150" y="5549900"/>
          <p14:tracePt t="189020" x="2959100" y="5556250"/>
          <p14:tracePt t="189024" x="2959100" y="5568950"/>
          <p14:tracePt t="189037" x="2946400" y="5588000"/>
          <p14:tracePt t="189054" x="2946400" y="5594350"/>
          <p14:tracePt t="189070" x="2946400" y="5600700"/>
          <p14:tracePt t="189087" x="2946400" y="5613400"/>
          <p14:tracePt t="189104" x="2978150" y="5613400"/>
          <p14:tracePt t="189120" x="3009900" y="5613400"/>
          <p14:tracePt t="189137" x="3035300" y="5588000"/>
          <p14:tracePt t="189154" x="3035300" y="5575300"/>
          <p14:tracePt t="189170" x="3035300" y="5562600"/>
          <p14:tracePt t="189187" x="3035300" y="5556250"/>
          <p14:tracePt t="189204" x="3035300" y="5543550"/>
          <p14:tracePt t="189230" x="3028950" y="5543550"/>
          <p14:tracePt t="189271" x="3022600" y="5543550"/>
          <p14:tracePt t="189469" x="0" y="0"/>
        </p14:tracePtLst>
        <p14:tracePtLst>
          <p14:tracePt t="189929" x="2794000" y="5441950"/>
          <p14:tracePt t="189961" x="2787650" y="5441950"/>
          <p14:tracePt t="189979" x="2781300" y="5454650"/>
          <p14:tracePt t="189994" x="2781300" y="5480050"/>
          <p14:tracePt t="190004" x="2781300" y="5505450"/>
          <p14:tracePt t="190020" x="2787650" y="5537200"/>
          <p14:tracePt t="190037" x="2825750" y="5607050"/>
          <p14:tracePt t="190053" x="2863850" y="5638800"/>
          <p14:tracePt t="190070" x="2901950" y="5664200"/>
          <p14:tracePt t="190087" x="2946400" y="5670550"/>
          <p14:tracePt t="190104" x="3009900" y="5670550"/>
          <p14:tracePt t="190120" x="3105150" y="5664200"/>
          <p14:tracePt t="190137" x="3181350" y="5645150"/>
          <p14:tracePt t="190153" x="3213100" y="5619750"/>
          <p14:tracePt t="190170" x="3219450" y="5600700"/>
          <p14:tracePt t="190187" x="3219450" y="5568950"/>
          <p14:tracePt t="190203" x="3213100" y="5524500"/>
          <p14:tracePt t="190206" x="3200400" y="5505450"/>
          <p14:tracePt t="190220" x="3181350" y="5486400"/>
          <p14:tracePt t="190237" x="3130550" y="5441950"/>
          <p14:tracePt t="190254" x="3098800" y="5416550"/>
          <p14:tracePt t="190270" x="3048000" y="5397500"/>
          <p14:tracePt t="190287" x="2990850" y="5391150"/>
          <p14:tracePt t="190303" x="2921000" y="5391150"/>
          <p14:tracePt t="190320" x="2876550" y="5391150"/>
          <p14:tracePt t="190337" x="2838450" y="5410200"/>
          <p14:tracePt t="190353" x="2819400" y="5441950"/>
          <p14:tracePt t="190370" x="2806700" y="5492750"/>
          <p14:tracePt t="190375" x="2806700" y="5505450"/>
          <p14:tracePt t="190387" x="2806700" y="5524500"/>
          <p14:tracePt t="190403" x="2806700" y="5575300"/>
          <p14:tracePt t="190406" x="2819400" y="5594350"/>
          <p14:tracePt t="190420" x="2825750" y="5613400"/>
          <p14:tracePt t="190437" x="2876550" y="5651500"/>
          <p14:tracePt t="190453" x="2952750" y="5676900"/>
          <p14:tracePt t="190470" x="2990850" y="5676900"/>
          <p14:tracePt t="190487" x="3048000" y="5676900"/>
          <p14:tracePt t="190503" x="3092450" y="5651500"/>
          <p14:tracePt t="190520" x="3117850" y="5613400"/>
          <p14:tracePt t="190537" x="3117850" y="5581650"/>
          <p14:tracePt t="190553" x="3117850" y="5530850"/>
          <p14:tracePt t="190570" x="3098800" y="5499100"/>
          <p14:tracePt t="190586" x="3079750" y="5473700"/>
          <p14:tracePt t="190604" x="3060700" y="5461000"/>
          <p14:tracePt t="190607" x="3048000" y="5454650"/>
          <p14:tracePt t="190620" x="3041650" y="5454650"/>
          <p14:tracePt t="190637" x="3035300" y="5454650"/>
          <p14:tracePt t="190653" x="3016250" y="5454650"/>
          <p14:tracePt t="190670" x="3003550" y="5480050"/>
          <p14:tracePt t="190686" x="2997200" y="5511800"/>
          <p14:tracePt t="190703" x="2997200" y="5549900"/>
          <p14:tracePt t="190720" x="3009900" y="5588000"/>
          <p14:tracePt t="190736" x="3022600" y="5607050"/>
          <p14:tracePt t="190753" x="3041650" y="5613400"/>
          <p14:tracePt t="190770" x="3060700" y="5613400"/>
          <p14:tracePt t="190786" x="3067050" y="5613400"/>
          <p14:tracePt t="190803" x="3092450" y="5613400"/>
          <p14:tracePt t="190806" x="3092450" y="5600700"/>
          <p14:tracePt t="190820" x="3098800" y="5594350"/>
          <p14:tracePt t="190836" x="3111500" y="5556250"/>
          <p14:tracePt t="190853" x="3111500" y="5518150"/>
          <p14:tracePt t="190869" x="3111500" y="5499100"/>
          <p14:tracePt t="190886" x="3111500" y="5492750"/>
          <p14:tracePt t="191086" x="0" y="0"/>
        </p14:tracePtLst>
        <p14:tracePtLst>
          <p14:tracePt t="191375" x="2895600" y="5416550"/>
          <p14:tracePt t="191386" x="2889250" y="5416550"/>
          <p14:tracePt t="191403" x="2882900" y="5429250"/>
          <p14:tracePt t="191419" x="2876550" y="5441950"/>
          <p14:tracePt t="191422" x="2870200" y="5461000"/>
          <p14:tracePt t="191436" x="2863850" y="5480050"/>
          <p14:tracePt t="191453" x="2863850" y="5543550"/>
          <p14:tracePt t="191469" x="2863850" y="5594350"/>
          <p14:tracePt t="191486" x="2870200" y="5645150"/>
          <p14:tracePt t="191503" x="2882900" y="5670550"/>
          <p14:tracePt t="191519" x="2889250" y="5683250"/>
          <p14:tracePt t="191536" x="2895600" y="5683250"/>
          <p14:tracePt t="191574" x="2901950" y="5689600"/>
          <p14:tracePt t="191598" x="2908300" y="5689600"/>
          <p14:tracePt t="191606" x="2914650" y="5689600"/>
          <p14:tracePt t="191620" x="2921000" y="5689600"/>
          <p14:tracePt t="191636" x="2933700" y="5695950"/>
          <p14:tracePt t="191654" x="2959100" y="5695950"/>
          <p14:tracePt t="191669" x="2997200" y="5695950"/>
          <p14:tracePt t="191686" x="3048000" y="5695950"/>
          <p14:tracePt t="191703" x="3086100" y="5695950"/>
          <p14:tracePt t="191720" x="3136900" y="5689600"/>
          <p14:tracePt t="191736" x="3168650" y="5664200"/>
          <p14:tracePt t="191753" x="3187700" y="5632450"/>
          <p14:tracePt t="191769" x="3200400" y="5594350"/>
          <p14:tracePt t="191786" x="3206750" y="5568950"/>
          <p14:tracePt t="191803" x="3206750" y="5530850"/>
          <p14:tracePt t="191820" x="3200400" y="5505450"/>
          <p14:tracePt t="191836" x="3181350" y="5480050"/>
          <p14:tracePt t="191839" x="3168650" y="5473700"/>
          <p14:tracePt t="191853" x="3130550" y="5448300"/>
          <p14:tracePt t="191870" x="3073400" y="5429250"/>
          <p14:tracePt t="191886" x="3009900" y="5416550"/>
          <p14:tracePt t="191903" x="2978150" y="5416550"/>
          <p14:tracePt t="191919" x="2940050" y="5416550"/>
          <p14:tracePt t="191936" x="2901950" y="5435600"/>
          <p14:tracePt t="191953" x="2876550" y="5461000"/>
          <p14:tracePt t="191969" x="2857500" y="5505450"/>
          <p14:tracePt t="191986" x="2838450" y="5549900"/>
          <p14:tracePt t="192002" x="2838450" y="5581650"/>
          <p14:tracePt t="192019" x="2838450" y="5619750"/>
          <p14:tracePt t="192036" x="2857500" y="5657850"/>
          <p14:tracePt t="192039" x="2876550" y="5676900"/>
          <p14:tracePt t="192052" x="2901950" y="5689600"/>
          <p14:tracePt t="192069" x="2984500" y="5727700"/>
          <p14:tracePt t="192086" x="3016250" y="5734050"/>
          <p14:tracePt t="192103" x="3048000" y="5734050"/>
          <p14:tracePt t="192119" x="3067050" y="5734050"/>
          <p14:tracePt t="192136" x="3079750" y="5721350"/>
          <p14:tracePt t="192152" x="3092450" y="5702300"/>
          <p14:tracePt t="192186" x="3098800" y="5689600"/>
          <p14:tracePt t="192239" x="3098800" y="5683250"/>
          <p14:tracePt t="192272" x="3098800" y="5676900"/>
          <p14:tracePt t="192288" x="3098800" y="5670550"/>
          <p14:tracePt t="192304" x="3098800" y="5664200"/>
          <p14:tracePt t="192321" x="3098800" y="5657850"/>
          <p14:tracePt t="192336" x="3098800" y="5651500"/>
          <p14:tracePt t="192400" x="3098800" y="5645150"/>
          <p14:tracePt t="192414" x="3098800" y="5632450"/>
          <p14:tracePt t="192431" x="3105150" y="5607050"/>
          <p14:tracePt t="192448" x="3111500" y="5588000"/>
          <p14:tracePt t="192459" x="3111500" y="5581650"/>
          <p14:tracePt t="192471" x="3117850" y="5537200"/>
          <p14:tracePt t="192486" x="3117850" y="5518150"/>
          <p14:tracePt t="192502" x="3117850" y="5486400"/>
          <p14:tracePt t="192519" x="3111500" y="5473700"/>
          <p14:tracePt t="192536" x="3098800" y="5461000"/>
          <p14:tracePt t="192552" x="3092450" y="5448300"/>
          <p14:tracePt t="192569" x="3079750" y="5448300"/>
          <p14:tracePt t="192586" x="3060700" y="5441950"/>
          <p14:tracePt t="192602" x="3048000" y="5441950"/>
          <p14:tracePt t="192619" x="3016250" y="5441950"/>
          <p14:tracePt t="192636" x="2971800" y="5441950"/>
          <p14:tracePt t="192652" x="2940050" y="5448300"/>
          <p14:tracePt t="192655" x="2927350" y="5461000"/>
          <p14:tracePt t="192669" x="2901950" y="5486400"/>
          <p14:tracePt t="192686" x="2876550" y="5505450"/>
          <p14:tracePt t="192702" x="2863850" y="5530850"/>
          <p14:tracePt t="192719" x="2857500" y="5549900"/>
          <p14:tracePt t="192736" x="2851150" y="5594350"/>
          <p14:tracePt t="192752" x="2851150" y="5619750"/>
          <p14:tracePt t="192769" x="2851150" y="5651500"/>
          <p14:tracePt t="192786" x="2851150" y="5695950"/>
          <p14:tracePt t="192802" x="2863850" y="5721350"/>
          <p14:tracePt t="192819" x="2895600" y="5746750"/>
          <p14:tracePt t="192836" x="2921000" y="5759450"/>
          <p14:tracePt t="192852" x="2959100" y="5765800"/>
          <p14:tracePt t="192869" x="3067050" y="5765800"/>
          <p14:tracePt t="192885" x="3136900" y="5734050"/>
          <p14:tracePt t="192902" x="3194050" y="5689600"/>
          <p14:tracePt t="192919" x="3225800" y="5626100"/>
          <p14:tracePt t="192936" x="3232150" y="5588000"/>
          <p14:tracePt t="192952" x="3232150" y="5537200"/>
          <p14:tracePt t="192969" x="3232150" y="5492750"/>
          <p14:tracePt t="192986" x="3213100" y="5454650"/>
          <p14:tracePt t="193002" x="3194050" y="5435600"/>
          <p14:tracePt t="193019" x="3168650" y="5422900"/>
          <p14:tracePt t="193021" x="3149600" y="5416550"/>
          <p14:tracePt t="193035" x="3124200" y="5410200"/>
          <p14:tracePt t="193052" x="3073400" y="5403850"/>
          <p14:tracePt t="193069" x="2965450" y="5422900"/>
          <p14:tracePt t="193085" x="2901950" y="5448300"/>
          <p14:tracePt t="193102" x="2857500" y="5480050"/>
          <p14:tracePt t="193119" x="2832100" y="5518150"/>
          <p14:tracePt t="193135" x="2825750" y="5530850"/>
          <p14:tracePt t="193152" x="2825750" y="5543550"/>
          <p14:tracePt t="193169" x="2825750" y="5562600"/>
          <p14:tracePt t="193186" x="2844800" y="5575300"/>
          <p14:tracePt t="193202" x="2882900" y="5588000"/>
          <p14:tracePt t="193219" x="2952750" y="5600700"/>
          <p14:tracePt t="193222" x="2978150" y="5600700"/>
          <p14:tracePt t="193236" x="3003550" y="5600700"/>
          <p14:tracePt t="193239" x="3022600" y="5600700"/>
          <p14:tracePt t="193252" x="3041650" y="5600700"/>
          <p14:tracePt t="193269" x="3060700" y="5600700"/>
          <p14:tracePt t="193285" x="3067050" y="5594350"/>
          <p14:tracePt t="193302" x="3067050" y="5588000"/>
          <p14:tracePt t="193319" x="3060700" y="5562600"/>
          <p14:tracePt t="193335" x="3041650" y="5530850"/>
          <p14:tracePt t="193352" x="3009900" y="5499100"/>
          <p14:tracePt t="193369" x="2971800" y="5473700"/>
          <p14:tracePt t="193385" x="2952750" y="5461000"/>
          <p14:tracePt t="193402" x="2940050" y="5448300"/>
          <p14:tracePt t="193419" x="2933700" y="5448300"/>
          <p14:tracePt t="193436" x="2927350" y="5448300"/>
          <p14:tracePt t="193452" x="2914650" y="5454650"/>
          <p14:tracePt t="193469" x="2908300" y="5480050"/>
          <p14:tracePt t="193485" x="2908300" y="5511800"/>
          <p14:tracePt t="193502" x="2908300" y="5537200"/>
          <p14:tracePt t="193519" x="2914650" y="5556250"/>
          <p14:tracePt t="193536" x="2921000" y="5568950"/>
          <p14:tracePt t="193552" x="2940050" y="5575300"/>
          <p14:tracePt t="193569" x="2990850" y="5594350"/>
          <p14:tracePt t="193585" x="3073400" y="5613400"/>
          <p14:tracePt t="193602" x="3130550" y="5619750"/>
          <p14:tracePt t="193619" x="3168650" y="5619750"/>
          <p14:tracePt t="193635" x="3187700" y="5619750"/>
          <p14:tracePt t="193639" x="3194050" y="5619750"/>
          <p14:tracePt t="193654" x="3200400" y="5613400"/>
          <p14:tracePt t="193686" x="3200400" y="5600700"/>
          <p14:tracePt t="193694" x="3200400" y="5588000"/>
          <p14:tracePt t="193702" x="3200400" y="5575300"/>
          <p14:tracePt t="193719" x="3181350" y="5543550"/>
          <p14:tracePt t="193735" x="3136900" y="5511800"/>
          <p14:tracePt t="193752" x="3054350" y="5467350"/>
          <p14:tracePt t="193768" x="2933700" y="5429250"/>
          <p14:tracePt t="193785" x="2832100" y="5410200"/>
          <p14:tracePt t="193802" x="2800350" y="5403850"/>
          <p14:tracePt t="193819" x="2774950" y="5403850"/>
          <p14:tracePt t="193835" x="2762250" y="5410200"/>
          <p14:tracePt t="193852" x="2749550" y="5429250"/>
          <p14:tracePt t="193854" x="2743200" y="5448300"/>
          <p14:tracePt t="193869" x="2736850" y="5492750"/>
          <p14:tracePt t="193885" x="2736850" y="5537200"/>
          <p14:tracePt t="193902" x="2736850" y="5581650"/>
          <p14:tracePt t="193919" x="2736850" y="5619750"/>
          <p14:tracePt t="193935" x="2749550" y="5638800"/>
          <p14:tracePt t="193952" x="2774950" y="5657850"/>
          <p14:tracePt t="193969" x="2800350" y="5670550"/>
          <p14:tracePt t="193985" x="2844800" y="5683250"/>
          <p14:tracePt t="194002" x="2889250" y="5683250"/>
          <p14:tracePt t="194019" x="2946400" y="5683250"/>
          <p14:tracePt t="194022" x="2971800" y="5676900"/>
          <p14:tracePt t="194035" x="2990850" y="5670550"/>
          <p14:tracePt t="194052" x="3016250" y="5645150"/>
          <p14:tracePt t="194070" x="3041650" y="5607050"/>
          <p14:tracePt t="194085" x="3041650" y="5581650"/>
          <p14:tracePt t="194102" x="3041650" y="5543550"/>
          <p14:tracePt t="194119" x="3041650" y="5511800"/>
          <p14:tracePt t="194135" x="3022600" y="5480050"/>
          <p14:tracePt t="194152" x="3003550" y="5467350"/>
          <p14:tracePt t="194169" x="2978150" y="5454650"/>
          <p14:tracePt t="194185" x="2965450" y="5448300"/>
          <p14:tracePt t="194202" x="2946400" y="5448300"/>
          <p14:tracePt t="194219" x="2933700" y="5448300"/>
          <p14:tracePt t="194222" x="2921000" y="5448300"/>
          <p14:tracePt t="194235" x="2908300" y="5461000"/>
          <p14:tracePt t="194252" x="2882900" y="5486400"/>
          <p14:tracePt t="194268" x="2876550" y="5524500"/>
          <p14:tracePt t="194270" x="2876550" y="5530850"/>
          <p14:tracePt t="194285" x="2876550" y="5556250"/>
          <p14:tracePt t="194302" x="2876550" y="5581650"/>
          <p14:tracePt t="194318" x="2895600" y="5600700"/>
          <p14:tracePt t="194335" x="2901950" y="5600700"/>
          <p14:tracePt t="194368" x="2921000" y="5600700"/>
          <p14:tracePt t="194385" x="2946400" y="5600700"/>
          <p14:tracePt t="194402" x="2965450" y="5581650"/>
          <p14:tracePt t="194418" x="2984500" y="5556250"/>
          <p14:tracePt t="194435" x="2984500" y="5543550"/>
          <p14:tracePt t="194452" x="2984500" y="5524500"/>
          <p14:tracePt t="194455" x="2984500" y="5518150"/>
          <p14:tracePt t="194468" x="2984500" y="5511800"/>
          <p14:tracePt t="194485" x="2984500" y="5499100"/>
          <p14:tracePt t="194502" x="2984500" y="5492750"/>
          <p14:tracePt t="194607" x="2978150" y="5492750"/>
          <p14:tracePt t="194622" x="2971800" y="5511800"/>
          <p14:tracePt t="194640" x="2971800" y="5549900"/>
          <p14:tracePt t="194652" x="2971800" y="5568950"/>
          <p14:tracePt t="194669" x="2971800" y="5607050"/>
          <p14:tracePt t="194671" x="2971800" y="5619750"/>
          <p14:tracePt t="194685" x="2971800" y="5645150"/>
          <p14:tracePt t="194760" x="2971800" y="5651500"/>
          <p14:tracePt t="194775" x="2990850" y="5645150"/>
          <p14:tracePt t="194791" x="3016250" y="5626100"/>
          <p14:tracePt t="194802" x="3022600" y="5613400"/>
          <p14:tracePt t="194818" x="3041650" y="5594350"/>
          <p14:tracePt t="194835" x="3048000" y="5575300"/>
          <p14:tracePt t="194838" x="3048000" y="5568950"/>
          <p14:tracePt t="194852" x="3048000" y="5562600"/>
          <p14:tracePt t="194868" x="3048000" y="5556250"/>
          <p14:tracePt t="194885" x="3048000" y="5537200"/>
          <p14:tracePt t="194903" x="3048000" y="5524500"/>
          <p14:tracePt t="194918" x="3041650" y="5518150"/>
          <p14:tracePt t="195023" x="3028950" y="5518150"/>
          <p14:tracePt t="195043" x="3016250" y="5537200"/>
          <p14:tracePt t="195057" x="3009900" y="5537200"/>
          <p14:tracePt t="195068" x="3009900" y="5543550"/>
          <p14:tracePt t="195085" x="3009900" y="5556250"/>
          <p14:tracePt t="195151" x="3016250" y="5556250"/>
          <p14:tracePt t="195159" x="3022600" y="5556250"/>
          <p14:tracePt t="195182" x="3022600" y="5549900"/>
          <p14:tracePt t="195192" x="3022600" y="5543550"/>
          <p14:tracePt t="195446" x="0" y="0"/>
        </p14:tracePtLst>
        <p14:tracePtLst>
          <p14:tracePt t="196594" x="2736850" y="5429250"/>
          <p14:tracePt t="196609" x="2730500" y="5448300"/>
          <p14:tracePt t="196625" x="2724150" y="5461000"/>
          <p14:tracePt t="196642" x="2717800" y="5505450"/>
          <p14:tracePt t="196668" x="2717800" y="5537200"/>
          <p14:tracePt t="196684" x="2717800" y="5568950"/>
          <p14:tracePt t="196686" x="2717800" y="5588000"/>
          <p14:tracePt t="196701" x="2736850" y="5619750"/>
          <p14:tracePt t="196718" x="2762250" y="5638800"/>
          <p14:tracePt t="196734" x="2794000" y="5651500"/>
          <p14:tracePt t="196751" x="2838450" y="5657850"/>
          <p14:tracePt t="196768" x="2889250" y="5657850"/>
          <p14:tracePt t="196784" x="2965450" y="5657850"/>
          <p14:tracePt t="196801" x="3016250" y="5645150"/>
          <p14:tracePt t="196818" x="3048000" y="5626100"/>
          <p14:tracePt t="196834" x="3054350" y="5600700"/>
          <p14:tracePt t="196851" x="3054350" y="5588000"/>
          <p14:tracePt t="196867" x="3054350" y="5543550"/>
          <p14:tracePt t="196884" x="3016250" y="5511800"/>
          <p14:tracePt t="196901" x="2940050" y="5448300"/>
          <p14:tracePt t="196917" x="2889250" y="5416550"/>
          <p14:tracePt t="196934" x="2844800" y="5403850"/>
          <p14:tracePt t="196951" x="2825750" y="5403850"/>
          <p14:tracePt t="196967" x="2813050" y="5403850"/>
          <p14:tracePt t="196984" x="2800350" y="5403850"/>
          <p14:tracePt t="197001" x="2787650" y="5403850"/>
          <p14:tracePt t="197017" x="2781300" y="5416550"/>
          <p14:tracePt t="197034" x="2781300" y="5429250"/>
          <p14:tracePt t="197051" x="2781300" y="5454650"/>
          <p14:tracePt t="197054" x="2787650" y="5467350"/>
          <p14:tracePt t="197068" x="2800350" y="5480050"/>
          <p14:tracePt t="197084" x="2819400" y="5499100"/>
          <p14:tracePt t="197101" x="2844800" y="5518150"/>
          <p14:tracePt t="197158" x="2851150" y="5518150"/>
          <p14:tracePt t="197183" x="2857500" y="5518150"/>
          <p14:tracePt t="197230" x="0" y="0"/>
        </p14:tracePtLst>
        <p14:tracePtLst>
          <p14:tracePt t="198297" x="1752600" y="5880100"/>
          <p14:tracePt t="198344" x="1746250" y="5886450"/>
          <p14:tracePt t="198358" x="1752600" y="5892800"/>
          <p14:tracePt t="198369" x="1758950" y="5892800"/>
          <p14:tracePt t="198384" x="1797050" y="5899150"/>
          <p14:tracePt t="198401" x="1841500" y="5905500"/>
          <p14:tracePt t="198417" x="1924050" y="5918200"/>
          <p14:tracePt t="198434" x="2032000" y="5918200"/>
          <p14:tracePt t="198451" x="2152650" y="5918200"/>
          <p14:tracePt t="198454" x="2216150" y="5918200"/>
          <p14:tracePt t="198467" x="2279650" y="5918200"/>
          <p14:tracePt t="198484" x="2374900" y="5918200"/>
          <p14:tracePt t="198501" x="2476500" y="5918200"/>
          <p14:tracePt t="198518" x="2514600" y="5918200"/>
          <p14:tracePt t="198534" x="2552700" y="5918200"/>
          <p14:tracePt t="198550" x="2590800" y="5918200"/>
          <p14:tracePt t="198567" x="2622550" y="5918200"/>
          <p14:tracePt t="198584" x="2667000" y="5930900"/>
          <p14:tracePt t="198600" x="2692400" y="5930900"/>
          <p14:tracePt t="198617" x="2711450" y="5930900"/>
          <p14:tracePt t="198634" x="2743200" y="5937250"/>
          <p14:tracePt t="198654" x="2749550" y="5937250"/>
          <p14:tracePt t="198667" x="2755900" y="5937250"/>
          <p14:tracePt t="198687" x="2762250" y="5937250"/>
          <p14:tracePt t="198752" x="2768600" y="5937250"/>
          <p14:tracePt t="198783" x="2774950" y="5937250"/>
          <p14:tracePt t="198824" x="2781300" y="5937250"/>
          <p14:tracePt t="198854" x="2787650" y="5937250"/>
          <p14:tracePt t="198919" x="2794000" y="5937250"/>
          <p14:tracePt t="198936" x="2800350" y="5937250"/>
          <p14:tracePt t="198951" x="2806700" y="5937250"/>
          <p14:tracePt t="198964" x="2813050" y="5937250"/>
          <p14:tracePt t="198972" x="2819400" y="5937250"/>
          <p14:tracePt t="198984" x="2825750" y="5937250"/>
          <p14:tracePt t="199000" x="2844800" y="5937250"/>
          <p14:tracePt t="199017" x="2857500" y="5937250"/>
          <p14:tracePt t="199033" x="2882900" y="5937250"/>
          <p14:tracePt t="199050" x="2901950" y="5937250"/>
          <p14:tracePt t="199067" x="2921000" y="5937250"/>
          <p14:tracePt t="199083" x="2940050" y="5937250"/>
          <p14:tracePt t="199086" x="2959100" y="5937250"/>
          <p14:tracePt t="199100" x="2965450" y="5937250"/>
          <p14:tracePt t="199117" x="2997200" y="5937250"/>
          <p14:tracePt t="199133" x="3016250" y="5937250"/>
          <p14:tracePt t="199150" x="3028950" y="5937250"/>
          <p14:tracePt t="199167" x="3041650" y="5937250"/>
          <p14:tracePt t="199183" x="3054350" y="5937250"/>
          <p14:tracePt t="199200" x="3073400" y="5937250"/>
          <p14:tracePt t="199217" x="3086100" y="5937250"/>
          <p14:tracePt t="199233" x="3092450" y="5937250"/>
          <p14:tracePt t="199438" x="0" y="0"/>
        </p14:tracePtLst>
        <p14:tracePtLst>
          <p14:tracePt t="199697" x="3422650" y="5937250"/>
          <p14:tracePt t="199886" x="0" y="0"/>
        </p14:tracePtLst>
        <p14:tracePtLst>
          <p14:tracePt t="201095" x="4165600" y="5937250"/>
          <p14:tracePt t="201177" x="4184650" y="5937250"/>
          <p14:tracePt t="201188" x="4229100" y="5937250"/>
          <p14:tracePt t="201202" x="4362450" y="5937250"/>
          <p14:tracePt t="201216" x="4565650" y="5937250"/>
          <p14:tracePt t="201233" x="4781550" y="5937250"/>
          <p14:tracePt t="201250" x="4984750" y="5937250"/>
          <p14:tracePt t="201266" x="5111750" y="5937250"/>
          <p14:tracePt t="201283" x="5156200" y="5937250"/>
          <p14:tracePt t="201286" x="5162550" y="5937250"/>
          <p14:tracePt t="201311" x="5168900" y="5937250"/>
          <p14:tracePt t="201534" x="0" y="0"/>
        </p14:tracePtLst>
        <p14:tracePtLst>
          <p14:tracePt t="201977" x="5575300" y="5937250"/>
          <p14:tracePt t="202041" x="5581650" y="5937250"/>
          <p14:tracePt t="202057" x="5619750" y="5937250"/>
          <p14:tracePt t="202072" x="5715000" y="5937250"/>
          <p14:tracePt t="202077" x="5791200" y="5937250"/>
          <p14:tracePt t="202087" x="5886450" y="5937250"/>
          <p14:tracePt t="202100" x="5988050" y="5937250"/>
          <p14:tracePt t="202103" x="6096000" y="5937250"/>
          <p14:tracePt t="202116" x="6197600" y="5937250"/>
          <p14:tracePt t="202133" x="6451600" y="5937250"/>
          <p14:tracePt t="202149" x="6521450" y="5937250"/>
          <p14:tracePt t="202166" x="6534150" y="5937250"/>
          <p14:tracePt t="202423" x="0" y="0"/>
        </p14:tracePtLst>
        <p14:tracePtLst>
          <p14:tracePt t="202816" x="5607050" y="5962650"/>
          <p14:tracePt t="202888" x="5619750" y="5962650"/>
          <p14:tracePt t="202904" x="5715000" y="5962650"/>
          <p14:tracePt t="202920" x="5873750" y="5962650"/>
          <p14:tracePt t="202932" x="5969000" y="5962650"/>
          <p14:tracePt t="202949" x="6273800" y="5962650"/>
          <p14:tracePt t="202965" x="6438900" y="5962650"/>
          <p14:tracePt t="202982" x="6540500" y="5962650"/>
          <p14:tracePt t="202999" x="6572250" y="5962650"/>
          <p14:tracePt t="203016" x="6578600" y="5962650"/>
          <p14:tracePt t="203149" x="0" y="0"/>
        </p14:tracePtLst>
        <p14:tracePtLst>
          <p14:tracePt t="203485" x="5791200" y="5962650"/>
          <p14:tracePt t="203525" x="5791200" y="5956300"/>
          <p14:tracePt t="203534" x="5810250" y="5956300"/>
          <p14:tracePt t="203541" x="5842000" y="5956300"/>
          <p14:tracePt t="203549" x="5892800" y="5956300"/>
          <p14:tracePt t="203565" x="6051550" y="5956300"/>
          <p14:tracePt t="203582" x="6229350" y="5956300"/>
          <p14:tracePt t="203598" x="6381750" y="5956300"/>
          <p14:tracePt t="203615" x="6457950" y="5956300"/>
          <p14:tracePt t="203632" x="6477000" y="5956300"/>
          <p14:tracePt t="203648" x="6483350" y="5956300"/>
          <p14:tracePt t="203765" x="0" y="0"/>
        </p14:tracePtLst>
        <p14:tracePtLst>
          <p14:tracePt t="204032" x="5461000" y="5956300"/>
          <p14:tracePt t="204079" x="5467350" y="5956300"/>
          <p14:tracePt t="204091" x="5492750" y="5956300"/>
          <p14:tracePt t="204104" x="5594350" y="5956300"/>
          <p14:tracePt t="204115" x="5670550" y="5956300"/>
          <p14:tracePt t="204132" x="5861050" y="5956300"/>
          <p14:tracePt t="204134" x="5962650" y="5956300"/>
          <p14:tracePt t="204149" x="6057900" y="5956300"/>
          <p14:tracePt t="204166" x="6242050" y="5956300"/>
          <p14:tracePt t="204182" x="6261100" y="5956300"/>
          <p14:tracePt t="204199" x="6267450" y="5956300"/>
          <p14:tracePt t="204310" x="0" y="0"/>
        </p14:tracePtLst>
        <p14:tracePtLst>
          <p14:tracePt t="204592" x="5715000" y="5956300"/>
          <p14:tracePt t="204633" x="5734050" y="5956300"/>
          <p14:tracePt t="204646" x="5835650" y="5956300"/>
          <p14:tracePt t="204657" x="5918200" y="5956300"/>
          <p14:tracePt t="204665" x="6013450" y="5956300"/>
          <p14:tracePt t="204682" x="6203950" y="5956300"/>
          <p14:tracePt t="204686" x="6299200" y="5956300"/>
          <p14:tracePt t="204699" x="6369050" y="5956300"/>
          <p14:tracePt t="204715" x="6438900" y="5956300"/>
          <p14:tracePt t="204732" x="6451600" y="5956300"/>
          <p14:tracePt t="204734" x="6457950" y="5956300"/>
          <p14:tracePt t="204853" x="0" y="0"/>
        </p14:tracePtLst>
        <p14:tracePtLst>
          <p14:tracePt t="205152" x="5803900" y="5956300"/>
          <p14:tracePt t="205167" x="5816600" y="5956300"/>
          <p14:tracePt t="205182" x="5880100" y="5956300"/>
          <p14:tracePt t="205199" x="6019800" y="5956300"/>
          <p14:tracePt t="205215" x="6184900" y="5956300"/>
          <p14:tracePt t="205234" x="6343650" y="5956300"/>
          <p14:tracePt t="205248" x="6432550" y="5956300"/>
          <p14:tracePt t="205266" x="6457950" y="5956300"/>
          <p14:tracePt t="205281" x="6464300" y="5956300"/>
          <p14:tracePt t="205374" x="0" y="0"/>
        </p14:tracePtLst>
        <p14:tracePtLst>
          <p14:tracePt t="209376" x="2698750" y="5410200"/>
          <p14:tracePt t="209399" x="2698750" y="5416550"/>
          <p14:tracePt t="209409" x="2692400" y="5429250"/>
          <p14:tracePt t="209422" x="2692400" y="5473700"/>
          <p14:tracePt t="209432" x="2692400" y="5505450"/>
          <p14:tracePt t="209447" x="2692400" y="5568950"/>
          <p14:tracePt t="209464" x="2724150" y="5613400"/>
          <p14:tracePt t="209480" x="2787650" y="5651500"/>
          <p14:tracePt t="209497" x="2876550" y="5670550"/>
          <p14:tracePt t="209513" x="2971800" y="5670550"/>
          <p14:tracePt t="209530" x="3079750" y="5664200"/>
          <p14:tracePt t="209547" x="3124200" y="5645150"/>
          <p14:tracePt t="209551" x="3136900" y="5632450"/>
          <p14:tracePt t="209563" x="3149600" y="5619750"/>
          <p14:tracePt t="209565" x="3155950" y="5613400"/>
          <p14:tracePt t="209580" x="3155950" y="5607050"/>
          <p14:tracePt t="209597" x="3155950" y="5562600"/>
          <p14:tracePt t="209613" x="3149600" y="5537200"/>
          <p14:tracePt t="209630" x="3136900" y="5511800"/>
          <p14:tracePt t="209647" x="3117850" y="5505450"/>
          <p14:tracePt t="209664" x="3092450" y="5492750"/>
          <p14:tracePt t="209680" x="3086100" y="5492750"/>
          <p14:tracePt t="209697" x="3073400" y="5492750"/>
          <p14:tracePt t="209730" x="3054350" y="5492750"/>
          <p14:tracePt t="209747" x="3054350" y="5505450"/>
          <p14:tracePt t="209749" x="3054350" y="5524500"/>
          <p14:tracePt t="209763" x="3048000" y="5556250"/>
          <p14:tracePt t="209780" x="3048000" y="5581650"/>
          <p14:tracePt t="209781" x="3048000" y="5594350"/>
          <p14:tracePt t="209797" x="3048000" y="5619750"/>
          <p14:tracePt t="209813" x="3073400" y="5632450"/>
          <p14:tracePt t="209830" x="3086100" y="5638800"/>
          <p14:tracePt t="209847" x="3098800" y="5638800"/>
          <p14:tracePt t="209863" x="3111500" y="5638800"/>
          <p14:tracePt t="209880" x="3117850" y="5619750"/>
          <p14:tracePt t="209897" x="3117850" y="5588000"/>
          <p14:tracePt t="209913" x="3098800" y="5537200"/>
          <p14:tracePt t="209930" x="3041650" y="5499100"/>
          <p14:tracePt t="209946" x="2946400" y="5461000"/>
          <p14:tracePt t="209963" x="2857500" y="5435600"/>
          <p14:tracePt t="209980" x="2825750" y="5435600"/>
          <p14:tracePt t="209982" x="2800350" y="5435600"/>
          <p14:tracePt t="209997" x="2787650" y="5441950"/>
          <p14:tracePt t="210013" x="2781300" y="5467350"/>
          <p14:tracePt t="210030" x="2774950" y="5492750"/>
          <p14:tracePt t="210046" x="2774950" y="5530850"/>
          <p14:tracePt t="210063" x="2806700" y="5549900"/>
          <p14:tracePt t="210080" x="2857500" y="5562600"/>
          <p14:tracePt t="210096" x="2914650" y="5568950"/>
          <p14:tracePt t="210113" x="2959100" y="5568950"/>
          <p14:tracePt t="210130" x="2978150" y="5562600"/>
          <p14:tracePt t="210146" x="2978150" y="5543550"/>
          <p14:tracePt t="210163" x="2978150" y="5524500"/>
          <p14:tracePt t="210166" x="2978150" y="5499100"/>
          <p14:tracePt t="210180" x="2971800" y="5492750"/>
          <p14:tracePt t="210197" x="2933700" y="5461000"/>
          <p14:tracePt t="210213" x="2927350" y="5454650"/>
          <p14:tracePt t="210230" x="2914650" y="5454650"/>
          <p14:tracePt t="210246" x="2908300" y="5454650"/>
          <p14:tracePt t="210263" x="2895600" y="5467350"/>
          <p14:tracePt t="210280" x="2895600" y="5480050"/>
          <p14:tracePt t="210297" x="2895600" y="5492750"/>
          <p14:tracePt t="210313" x="2895600" y="5524500"/>
          <p14:tracePt t="210330" x="2914650" y="5530850"/>
          <p14:tracePt t="210346" x="2927350" y="5537200"/>
          <p14:tracePt t="210367" x="2933700" y="5537200"/>
          <p14:tracePt t="210380" x="2940050" y="5537200"/>
          <p14:tracePt t="210396" x="2940050" y="5524500"/>
          <p14:tracePt t="210413" x="2940050" y="5499100"/>
          <p14:tracePt t="210430" x="2933700" y="5473700"/>
          <p14:tracePt t="210446" x="2927350" y="5467350"/>
          <p14:tracePt t="210463" x="2921000" y="5467350"/>
          <p14:tracePt t="210480" x="2908300" y="5467350"/>
          <p14:tracePt t="210496" x="2895600" y="5499100"/>
          <p14:tracePt t="210513" x="2895600" y="5524500"/>
          <p14:tracePt t="210530" x="2889250" y="5556250"/>
          <p14:tracePt t="210546" x="2895600" y="5581650"/>
          <p14:tracePt t="210563" x="2908300" y="5594350"/>
          <p14:tracePt t="210580" x="2921000" y="5594350"/>
          <p14:tracePt t="210583" x="2933700" y="5594350"/>
          <p14:tracePt t="210596" x="2940050" y="5594350"/>
          <p14:tracePt t="210614" x="3009900" y="5568950"/>
          <p14:tracePt t="210630" x="3035300" y="5549900"/>
          <p14:tracePt t="210646" x="3054350" y="5518150"/>
          <p14:tracePt t="210663" x="3060700" y="5505450"/>
          <p14:tracePt t="210680" x="3060700" y="5486400"/>
          <p14:tracePt t="210696" x="3054350" y="5461000"/>
          <p14:tracePt t="210713" x="3035300" y="5454650"/>
          <p14:tracePt t="210730" x="3022600" y="5448300"/>
          <p14:tracePt t="210746" x="3003550" y="5448300"/>
          <p14:tracePt t="210763" x="2984500" y="5448300"/>
          <p14:tracePt t="210780" x="2959100" y="5480050"/>
          <p14:tracePt t="210783" x="2952750" y="5492750"/>
          <p14:tracePt t="210796" x="2952750" y="5511800"/>
          <p14:tracePt t="210813" x="2952750" y="5543550"/>
          <p14:tracePt t="210829" x="2965450" y="5562600"/>
          <p14:tracePt t="210846" x="2997200" y="5575300"/>
          <p14:tracePt t="210863" x="3022600" y="5575300"/>
          <p14:tracePt t="210880" x="3048000" y="5575300"/>
          <p14:tracePt t="210896" x="3073400" y="5568950"/>
          <p14:tracePt t="210913" x="3086100" y="5556250"/>
          <p14:tracePt t="210930" x="3086100" y="5549900"/>
          <p14:tracePt t="210946" x="3086100" y="5543550"/>
          <p14:tracePt t="210963" x="3086100" y="5537200"/>
          <p14:tracePt t="211582" x="0" y="0"/>
        </p14:tracePtLst>
        <p14:tracePtLst>
          <p14:tracePt t="212306" x="1263650" y="1212850"/>
          <p14:tracePt t="212322" x="1244600" y="1250950"/>
          <p14:tracePt t="212336" x="1225550" y="1295400"/>
          <p14:tracePt t="212346" x="1219200" y="1314450"/>
          <p14:tracePt t="212363" x="1212850" y="1352550"/>
          <p14:tracePt t="212379" x="1212850" y="1397000"/>
          <p14:tracePt t="212382" x="1225550" y="1428750"/>
          <p14:tracePt t="212396" x="1238250" y="1454150"/>
          <p14:tracePt t="212413" x="1301750" y="1524000"/>
          <p14:tracePt t="212429" x="1377950" y="1562100"/>
          <p14:tracePt t="212446" x="1454150" y="1574800"/>
          <p14:tracePt t="212463" x="1504950" y="1574800"/>
          <p14:tracePt t="212479" x="1549400" y="1562100"/>
          <p14:tracePt t="212496" x="1568450" y="1517650"/>
          <p14:tracePt t="212512" x="1574800" y="1479550"/>
          <p14:tracePt t="212529" x="1574800" y="1428750"/>
          <p14:tracePt t="212546" x="1574800" y="1377950"/>
          <p14:tracePt t="212562" x="1555750" y="1339850"/>
          <p14:tracePt t="212579" x="1549400" y="1320800"/>
          <p14:tracePt t="212596" x="1536700" y="1301750"/>
          <p14:tracePt t="212612" x="1530350" y="1295400"/>
          <p14:tracePt t="212653" x="0" y="0"/>
        </p14:tracePtLst>
        <p14:tracePtLst>
          <p14:tracePt t="213265" x="2800350" y="5524500"/>
          <p14:tracePt t="213281" x="2800350" y="5543550"/>
          <p14:tracePt t="213286" x="2800350" y="5556250"/>
          <p14:tracePt t="213301" x="2800350" y="5575300"/>
          <p14:tracePt t="213315" x="2813050" y="5600700"/>
          <p14:tracePt t="213329" x="2838450" y="5632450"/>
          <p14:tracePt t="213346" x="2882900" y="5670550"/>
          <p14:tracePt t="213362" x="2946400" y="5715000"/>
          <p14:tracePt t="213379" x="3016250" y="5746750"/>
          <p14:tracePt t="213382" x="3060700" y="5753100"/>
          <p14:tracePt t="213396" x="3092450" y="5753100"/>
          <p14:tracePt t="213398" x="3136900" y="5753100"/>
          <p14:tracePt t="213412" x="3181350" y="5740400"/>
          <p14:tracePt t="213429" x="3263900" y="5645150"/>
          <p14:tracePt t="213446" x="3295650" y="5575300"/>
          <p14:tracePt t="213462" x="3302000" y="5518150"/>
          <p14:tracePt t="213479" x="3295650" y="5461000"/>
          <p14:tracePt t="213496" x="3270250" y="5416550"/>
          <p14:tracePt t="213512" x="3238500" y="5384800"/>
          <p14:tracePt t="213529" x="3206750" y="5372100"/>
          <p14:tracePt t="213545" x="3181350" y="5372100"/>
          <p14:tracePt t="213562" x="3143250" y="5372100"/>
          <p14:tracePt t="213579" x="3111500" y="5372100"/>
          <p14:tracePt t="213582" x="3098800" y="5378450"/>
          <p14:tracePt t="213595" x="3086100" y="5391150"/>
          <p14:tracePt t="213612" x="3079750" y="5397500"/>
          <p14:tracePt t="213615" x="3073400" y="5410200"/>
          <p14:tracePt t="213629" x="3067050" y="5422900"/>
          <p14:tracePt t="213645" x="3067050" y="5454650"/>
          <p14:tracePt t="213662" x="3067050" y="5480050"/>
          <p14:tracePt t="213679" x="3073400" y="5511800"/>
          <p14:tracePt t="213695" x="3092450" y="5537200"/>
          <p14:tracePt t="213712" x="3111500" y="5562600"/>
          <p14:tracePt t="213729" x="3143250" y="5581650"/>
          <p14:tracePt t="213745" x="3155950" y="5588000"/>
          <p14:tracePt t="213791" x="3162300" y="5588000"/>
          <p14:tracePt t="213807" x="3162300" y="5562600"/>
          <p14:tracePt t="213820" x="3155950" y="5543550"/>
          <p14:tracePt t="213836" x="3124200" y="5511800"/>
          <p14:tracePt t="213846" x="3079750" y="5480050"/>
          <p14:tracePt t="213862" x="3028950" y="5461000"/>
          <p14:tracePt t="213879" x="2990850" y="5454650"/>
          <p14:tracePt t="213895" x="2959100" y="5454650"/>
          <p14:tracePt t="213912" x="2914650" y="5467350"/>
          <p14:tracePt t="213929" x="2889250" y="5505450"/>
          <p14:tracePt t="213945" x="2882900" y="5549900"/>
          <p14:tracePt t="213962" x="2882900" y="5588000"/>
          <p14:tracePt t="213978" x="2889250" y="5626100"/>
          <p14:tracePt t="213995" x="2908300" y="5645150"/>
          <p14:tracePt t="213998" x="2933700" y="5657850"/>
          <p14:tracePt t="214012" x="2959100" y="5657850"/>
          <p14:tracePt t="214029" x="3079750" y="5657850"/>
          <p14:tracePt t="214045" x="3175000" y="5657850"/>
          <p14:tracePt t="214062" x="3238500" y="5632450"/>
          <p14:tracePt t="214079" x="3270250" y="5594350"/>
          <p14:tracePt t="214095" x="3276600" y="5575300"/>
          <p14:tracePt t="214112" x="3276600" y="5556250"/>
          <p14:tracePt t="214129" x="3270250" y="5524500"/>
          <p14:tracePt t="214145" x="3251200" y="5511800"/>
          <p14:tracePt t="214162" x="3238500" y="5499100"/>
          <p14:tracePt t="214179" x="3232150" y="5499100"/>
          <p14:tracePt t="214342" x="0" y="0"/>
        </p14:tracePtLst>
        <p14:tracePtLst>
          <p14:tracePt t="214625" x="2787650" y="5467350"/>
          <p14:tracePt t="214641" x="2774950" y="5467350"/>
          <p14:tracePt t="214652" x="2774950" y="5480050"/>
          <p14:tracePt t="214663" x="2774950" y="5499100"/>
          <p14:tracePt t="214679" x="2774950" y="5537200"/>
          <p14:tracePt t="214695" x="2774950" y="5588000"/>
          <p14:tracePt t="214712" x="2787650" y="5619750"/>
          <p14:tracePt t="214728" x="2825750" y="5657850"/>
          <p14:tracePt t="214745" x="2889250" y="5683250"/>
          <p14:tracePt t="214762" x="2997200" y="5702300"/>
          <p14:tracePt t="214778" x="3124200" y="5702300"/>
          <p14:tracePt t="214795" x="3244850" y="5676900"/>
          <p14:tracePt t="214811" x="3308350" y="5645150"/>
          <p14:tracePt t="214828" x="3327400" y="5626100"/>
          <p14:tracePt t="214829" x="3327400" y="5619750"/>
          <p14:tracePt t="214845" x="3321050" y="5581650"/>
          <p14:tracePt t="214861" x="3289300" y="5543550"/>
          <p14:tracePt t="214878" x="3244850" y="5505450"/>
          <p14:tracePt t="214895" x="3181350" y="5480050"/>
          <p14:tracePt t="214911" x="3098800" y="5448300"/>
          <p14:tracePt t="214928" x="3035300" y="5435600"/>
          <p14:tracePt t="214945" x="2984500" y="5435600"/>
          <p14:tracePt t="214961" x="2946400" y="5435600"/>
          <p14:tracePt t="214978" x="2921000" y="5454650"/>
          <p14:tracePt t="214995" x="2908300" y="5480050"/>
          <p14:tracePt t="215011" x="2901950" y="5518150"/>
          <p14:tracePt t="215014" x="2901950" y="5524500"/>
          <p14:tracePt t="215028" x="2901950" y="5543550"/>
          <p14:tracePt t="215031" x="2901950" y="5562600"/>
          <p14:tracePt t="215045" x="2927350" y="5588000"/>
          <p14:tracePt t="215061" x="2965450" y="5619750"/>
          <p14:tracePt t="215078" x="3003550" y="5645150"/>
          <p14:tracePt t="215095" x="3060700" y="5670550"/>
          <p14:tracePt t="215111" x="3117850" y="5689600"/>
          <p14:tracePt t="215128" x="3130550" y="5695950"/>
          <p14:tracePt t="215145" x="3136900" y="5695950"/>
          <p14:tracePt t="215178" x="3143250" y="5695950"/>
          <p14:tracePt t="215195" x="3143250" y="5676900"/>
          <p14:tracePt t="215212" x="3136900" y="5670550"/>
          <p14:tracePt t="215230" x="3136900" y="5657850"/>
          <p14:tracePt t="215933" x="0" y="0"/>
        </p14:tracePtLst>
        <p14:tracePtLst>
          <p14:tracePt t="216359" x="2908300" y="5435600"/>
          <p14:tracePt t="216399" x="2901950" y="5435600"/>
          <p14:tracePt t="216416" x="2895600" y="5435600"/>
          <p14:tracePt t="216433" x="2889250" y="5454650"/>
          <p14:tracePt t="216446" x="2876550" y="5473700"/>
          <p14:tracePt t="216462" x="2876550" y="5499100"/>
          <p14:tracePt t="216478" x="2876550" y="5524500"/>
          <p14:tracePt t="216495" x="2876550" y="5556250"/>
          <p14:tracePt t="216511" x="2889250" y="5594350"/>
          <p14:tracePt t="216528" x="2914650" y="5613400"/>
          <p14:tracePt t="216544" x="2933700" y="5638800"/>
          <p14:tracePt t="216561" x="2965450" y="5651500"/>
          <p14:tracePt t="216578" x="3003550" y="5657850"/>
          <p14:tracePt t="216594" x="3048000" y="5664200"/>
          <p14:tracePt t="216599" x="3067050" y="5664200"/>
          <p14:tracePt t="216611" x="3092450" y="5664200"/>
          <p14:tracePt t="216628" x="3143250" y="5664200"/>
          <p14:tracePt t="216644" x="3155950" y="5664200"/>
          <p14:tracePt t="216647" x="3168650" y="5657850"/>
          <p14:tracePt t="216661" x="3175000" y="5645150"/>
          <p14:tracePt t="216678" x="3187700" y="5632450"/>
          <p14:tracePt t="216694" x="3187700" y="5607050"/>
          <p14:tracePt t="216711" x="3187700" y="5581650"/>
          <p14:tracePt t="216728" x="3187700" y="5543550"/>
          <p14:tracePt t="216744" x="3187700" y="5505450"/>
          <p14:tracePt t="216761" x="3175000" y="5467350"/>
          <p14:tracePt t="216778" x="3155950" y="5448300"/>
          <p14:tracePt t="216794" x="3136900" y="5429250"/>
          <p14:tracePt t="216811" x="3111500" y="5416550"/>
          <p14:tracePt t="216827" x="3098800" y="5416550"/>
          <p14:tracePt t="216830" x="3086100" y="5416550"/>
          <p14:tracePt t="216844" x="3079750" y="5416550"/>
          <p14:tracePt t="216861" x="3054350" y="5416550"/>
          <p14:tracePt t="216877" x="3022600" y="5416550"/>
          <p14:tracePt t="216894" x="3009900" y="5448300"/>
          <p14:tracePt t="216911" x="2984500" y="5486400"/>
          <p14:tracePt t="216927" x="2965450" y="5524500"/>
          <p14:tracePt t="216944" x="2952750" y="5562600"/>
          <p14:tracePt t="216961" x="2940050" y="5594350"/>
          <p14:tracePt t="216977" x="2940050" y="5607050"/>
          <p14:tracePt t="216994" x="2940050" y="5632450"/>
          <p14:tracePt t="217011" x="2952750" y="5657850"/>
          <p14:tracePt t="217027" x="2978150" y="5689600"/>
          <p14:tracePt t="217044" x="2997200" y="5708650"/>
          <p14:tracePt t="217046" x="3009900" y="5721350"/>
          <p14:tracePt t="217061" x="3035300" y="5740400"/>
          <p14:tracePt t="217077" x="3054350" y="5746750"/>
          <p14:tracePt t="217094" x="3067050" y="5753100"/>
          <p14:tracePt t="217111" x="3086100" y="5753100"/>
          <p14:tracePt t="217127" x="3092450" y="5753100"/>
          <p14:tracePt t="217144" x="3105150" y="5753100"/>
          <p14:tracePt t="217161" x="3117850" y="5746750"/>
          <p14:tracePt t="217177" x="3130550" y="5740400"/>
          <p14:tracePt t="217194" x="3130550" y="5734050"/>
          <p14:tracePt t="217211" x="3130550" y="5727700"/>
          <p14:tracePt t="217227" x="3136900" y="5715000"/>
          <p14:tracePt t="217244" x="3143250" y="5702300"/>
          <p14:tracePt t="217261" x="3162300" y="5670550"/>
          <p14:tracePt t="217278" x="3168650" y="5651500"/>
          <p14:tracePt t="217294" x="3181350" y="5619750"/>
          <p14:tracePt t="217311" x="3187700" y="5594350"/>
          <p14:tracePt t="217327" x="3187700" y="5549900"/>
          <p14:tracePt t="217344" x="3181350" y="5492750"/>
          <p14:tracePt t="217361" x="3162300" y="5454650"/>
          <p14:tracePt t="217377" x="3143250" y="5422900"/>
          <p14:tracePt t="217394" x="3117850" y="5403850"/>
          <p14:tracePt t="217398" x="3105150" y="5391150"/>
          <p14:tracePt t="217411" x="3098800" y="5384800"/>
          <p14:tracePt t="217427" x="3079750" y="5378450"/>
          <p14:tracePt t="217431" x="3067050" y="5378450"/>
          <p14:tracePt t="217444" x="3048000" y="5378450"/>
          <p14:tracePt t="217461" x="2997200" y="5378450"/>
          <p14:tracePt t="217477" x="2940050" y="5378450"/>
          <p14:tracePt t="217494" x="2895600" y="5391150"/>
          <p14:tracePt t="217511" x="2857500" y="5403850"/>
          <p14:tracePt t="217527" x="2825750" y="5416550"/>
          <p14:tracePt t="217544" x="2800350" y="5429250"/>
          <p14:tracePt t="217561" x="2781300" y="5435600"/>
          <p14:tracePt t="217577" x="2768600" y="5461000"/>
          <p14:tracePt t="217594" x="2755900" y="5480050"/>
          <p14:tracePt t="217598" x="2749550" y="5499100"/>
          <p14:tracePt t="217611" x="2749550" y="5511800"/>
          <p14:tracePt t="217627" x="2749550" y="5549900"/>
          <p14:tracePt t="217630" x="2749550" y="5575300"/>
          <p14:tracePt t="217644" x="2749550" y="5600700"/>
          <p14:tracePt t="217661" x="2774950" y="5651500"/>
          <p14:tracePt t="217677" x="2819400" y="5689600"/>
          <p14:tracePt t="217694" x="2876550" y="5734050"/>
          <p14:tracePt t="217711" x="2946400" y="5753100"/>
          <p14:tracePt t="217727" x="2997200" y="5765800"/>
          <p14:tracePt t="217744" x="3028950" y="5765800"/>
          <p14:tracePt t="217761" x="3079750" y="5759450"/>
          <p14:tracePt t="217777" x="3124200" y="5734050"/>
          <p14:tracePt t="217794" x="3143250" y="5708650"/>
          <p14:tracePt t="217810" x="3162300" y="5683250"/>
          <p14:tracePt t="217827" x="3175000" y="5651500"/>
          <p14:tracePt t="217830" x="3181350" y="5638800"/>
          <p14:tracePt t="217844" x="3187700" y="5619750"/>
          <p14:tracePt t="217860" x="3194050" y="5588000"/>
          <p14:tracePt t="217877" x="3187700" y="5511800"/>
          <p14:tracePt t="217894" x="3175000" y="5473700"/>
          <p14:tracePt t="217911" x="3168650" y="5467350"/>
          <p14:tracePt t="217927" x="3162300" y="5448300"/>
          <p14:tracePt t="218037" x="0" y="0"/>
        </p14:tracePtLst>
        <p14:tracePtLst>
          <p14:tracePt t="218674" x="1295400" y="1225550"/>
          <p14:tracePt t="218696" x="1289050" y="1225550"/>
          <p14:tracePt t="218712" x="1289050" y="1250950"/>
          <p14:tracePt t="218727" x="1289050" y="1301750"/>
          <p14:tracePt t="218743" x="1301750" y="1371600"/>
          <p14:tracePt t="218760" x="1333500" y="1473200"/>
          <p14:tracePt t="218777" x="1371600" y="1568450"/>
          <p14:tracePt t="218793" x="1416050" y="1631950"/>
          <p14:tracePt t="218810" x="1454150" y="1670050"/>
          <p14:tracePt t="218827" x="1473200" y="1682750"/>
          <p14:tracePt t="218860" x="1492250" y="1682750"/>
          <p14:tracePt t="218862" x="1492250" y="1676400"/>
          <p14:tracePt t="218877" x="1504950" y="1644650"/>
          <p14:tracePt t="218893" x="1524000" y="1606550"/>
          <p14:tracePt t="218910" x="1536700" y="1555750"/>
          <p14:tracePt t="218927" x="1549400" y="1498600"/>
          <p14:tracePt t="218943" x="1549400" y="1454150"/>
          <p14:tracePt t="218960" x="1549400" y="1422400"/>
          <p14:tracePt t="218977" x="1555750" y="1403350"/>
          <p14:tracePt t="218993" x="1555750" y="1390650"/>
          <p14:tracePt t="219010" x="1555750" y="1384300"/>
          <p14:tracePt t="219038" x="1555750" y="1371600"/>
          <p14:tracePt t="219038" x="0" y="0"/>
        </p14:tracePtLst>
        <p14:tracePtLst>
          <p14:tracePt t="219945" x="2813050" y="5486400"/>
          <p14:tracePt t="219960" x="2806700" y="5492750"/>
          <p14:tracePt t="219977" x="2806700" y="5518150"/>
          <p14:tracePt t="219994" x="2806700" y="5549900"/>
          <p14:tracePt t="220010" x="2806700" y="5600700"/>
          <p14:tracePt t="220026" x="2813050" y="5638800"/>
          <p14:tracePt t="220030" x="2819400" y="5657850"/>
          <p14:tracePt t="220043" x="2825750" y="5670550"/>
          <p14:tracePt t="220060" x="2844800" y="5683250"/>
          <p14:tracePt t="220078" x="2857500" y="5683250"/>
          <p14:tracePt t="220094" x="2901950" y="5670550"/>
          <p14:tracePt t="220110" x="2933700" y="5626100"/>
          <p14:tracePt t="220126" x="2965450" y="5568950"/>
          <p14:tracePt t="220143" x="2984500" y="5511800"/>
          <p14:tracePt t="220160" x="2997200" y="5461000"/>
          <p14:tracePt t="220177" x="2997200" y="5429250"/>
          <p14:tracePt t="220194" x="2997200" y="5410200"/>
          <p14:tracePt t="220210" x="2997200" y="5403850"/>
          <p14:tracePt t="220243" x="2997200" y="5397500"/>
          <p14:tracePt t="220262" x="2984500" y="5397500"/>
          <p14:tracePt t="220276" x="2971800" y="5410200"/>
          <p14:tracePt t="220293" x="2946400" y="5473700"/>
          <p14:tracePt t="220310" x="2940050" y="5511800"/>
          <p14:tracePt t="220326" x="2940050" y="5530850"/>
          <p14:tracePt t="220343" x="2940050" y="5543550"/>
          <p14:tracePt t="220360" x="2965450" y="5556250"/>
          <p14:tracePt t="220376" x="2984500" y="5556250"/>
          <p14:tracePt t="220393" x="3016250" y="5556250"/>
          <p14:tracePt t="220410" x="3035300" y="5537200"/>
          <p14:tracePt t="220426" x="3041650" y="5511800"/>
          <p14:tracePt t="220443" x="3041650" y="5486400"/>
          <p14:tracePt t="220460" x="3035300" y="5454650"/>
          <p14:tracePt t="220462" x="3022600" y="5448300"/>
          <p14:tracePt t="220476" x="3009900" y="5448300"/>
          <p14:tracePt t="220493" x="2984500" y="5448300"/>
          <p14:tracePt t="220510" x="2952750" y="5454650"/>
          <p14:tracePt t="220526" x="2927350" y="5486400"/>
          <p14:tracePt t="220543" x="2914650" y="5537200"/>
          <p14:tracePt t="220560" x="2914650" y="5568950"/>
          <p14:tracePt t="220576" x="2914650" y="5613400"/>
          <p14:tracePt t="220593" x="2946400" y="5632450"/>
          <p14:tracePt t="220610" x="2990850" y="5645150"/>
          <p14:tracePt t="220627" x="3028950" y="5645150"/>
          <p14:tracePt t="220643" x="3079750" y="5645150"/>
          <p14:tracePt t="220660" x="3098800" y="5626100"/>
          <p14:tracePt t="220662" x="3105150" y="5613400"/>
          <p14:tracePt t="220676" x="3111500" y="5600700"/>
          <p14:tracePt t="220693" x="3105150" y="5562600"/>
          <p14:tracePt t="220709" x="3079750" y="5537200"/>
          <p14:tracePt t="220726" x="3035300" y="5524500"/>
          <p14:tracePt t="220743" x="2990850" y="5518150"/>
          <p14:tracePt t="220760" x="2952750" y="5518150"/>
          <p14:tracePt t="220776" x="2927350" y="5543550"/>
          <p14:tracePt t="220793" x="2914650" y="5581650"/>
          <p14:tracePt t="220809" x="2914650" y="5600700"/>
          <p14:tracePt t="220826" x="2914650" y="5613400"/>
          <p14:tracePt t="220843" x="2940050" y="5626100"/>
          <p14:tracePt t="220859" x="2971800" y="5626100"/>
          <p14:tracePt t="220862" x="3003550" y="5626100"/>
          <p14:tracePt t="220876" x="3028950" y="5619750"/>
          <p14:tracePt t="220893" x="3067050" y="5581650"/>
          <p14:tracePt t="220909" x="3073400" y="5549900"/>
          <p14:tracePt t="220926" x="3073400" y="5530850"/>
          <p14:tracePt t="220943" x="3073400" y="5505450"/>
          <p14:tracePt t="220959" x="3067050" y="5492750"/>
          <p14:tracePt t="220976" x="3060700" y="5492750"/>
          <p14:tracePt t="220993" x="3041650" y="5492750"/>
          <p14:tracePt t="221009" x="3028950" y="5492750"/>
          <p14:tracePt t="221026" x="3016250" y="5511800"/>
          <p14:tracePt t="221043" x="3016250" y="5530850"/>
          <p14:tracePt t="221045" x="3016250" y="5543550"/>
          <p14:tracePt t="221060" x="3016250" y="5556250"/>
          <p14:tracePt t="221076" x="3035300" y="5568950"/>
          <p14:tracePt t="221093" x="3067050" y="5568950"/>
          <p14:tracePt t="221109" x="3111500" y="5562600"/>
          <p14:tracePt t="221126" x="3124200" y="5549900"/>
          <p14:tracePt t="221143" x="3130550" y="5543550"/>
          <p14:tracePt t="221160" x="3130550" y="5530850"/>
          <p14:tracePt t="221176" x="3130550" y="5518150"/>
          <p14:tracePt t="221209" x="3130550" y="5511800"/>
          <p14:tracePt t="221335" x="3124200" y="5511800"/>
          <p14:tracePt t="221385" x="3117850" y="5511800"/>
          <p14:tracePt t="221407" x="3117850" y="5518150"/>
          <p14:tracePt t="221423" x="3105150" y="5524500"/>
          <p14:tracePt t="221432" x="0" y="0"/>
        </p14:tracePtLst>
        <p14:tracePtLst>
          <p14:tracePt t="221759" x="2705100" y="5461000"/>
          <p14:tracePt t="221790" x="2705100" y="5473700"/>
          <p14:tracePt t="221797" x="2705100" y="5499100"/>
          <p14:tracePt t="221809" x="2705100" y="5511800"/>
          <p14:tracePt t="221826" x="2724150" y="5562600"/>
          <p14:tracePt t="221842" x="2755900" y="5600700"/>
          <p14:tracePt t="221859" x="2800350" y="5632450"/>
          <p14:tracePt t="221876" x="2851150" y="5638800"/>
          <p14:tracePt t="221878" x="2882900" y="5638800"/>
          <p14:tracePt t="221892" x="2914650" y="5638800"/>
          <p14:tracePt t="221909" x="3009900" y="5619750"/>
          <p14:tracePt t="221926" x="3035300" y="5588000"/>
          <p14:tracePt t="221942" x="3054350" y="5549900"/>
          <p14:tracePt t="221959" x="3054350" y="5524500"/>
          <p14:tracePt t="221976" x="3054350" y="5480050"/>
          <p14:tracePt t="221992" x="3035300" y="5448300"/>
          <p14:tracePt t="222009" x="3009900" y="5429250"/>
          <p14:tracePt t="222026" x="2984500" y="5416550"/>
          <p14:tracePt t="222042" x="2971800" y="5410200"/>
          <p14:tracePt t="222059" x="2965450" y="5410200"/>
          <p14:tracePt t="222076" x="2959100" y="5410200"/>
          <p14:tracePt t="222092" x="2946400" y="5410200"/>
          <p14:tracePt t="222094" x="2940050" y="5410200"/>
          <p14:tracePt t="222109" x="2933700" y="5429250"/>
          <p14:tracePt t="222126" x="2933700" y="5448300"/>
          <p14:tracePt t="222142" x="2933700" y="5486400"/>
          <p14:tracePt t="222159" x="2946400" y="5518150"/>
          <p14:tracePt t="222176" x="2965450" y="5537200"/>
          <p14:tracePt t="222192" x="2978150" y="5549900"/>
          <p14:tracePt t="222280" x="2978150" y="5543550"/>
          <p14:tracePt t="222297" x="2978150" y="5537200"/>
          <p14:tracePt t="222312" x="2978150" y="5524500"/>
          <p14:tracePt t="222342" x="0" y="0"/>
        </p14:tracePtLst>
        <p14:tracePtLst>
          <p14:tracePt t="223474" x="831850" y="5314950"/>
          <p14:tracePt t="223488" x="857250" y="5321300"/>
          <p14:tracePt t="223502" x="920750" y="5353050"/>
          <p14:tracePt t="223511" x="977900" y="5359400"/>
          <p14:tracePt t="223526" x="1117600" y="5391150"/>
          <p14:tracePt t="223542" x="1308100" y="5416550"/>
          <p14:tracePt t="223559" x="1485900" y="5416550"/>
          <p14:tracePt t="223575" x="1657350" y="5416550"/>
          <p14:tracePt t="223592" x="1784350" y="5410200"/>
          <p14:tracePt t="223608" x="1847850" y="5391150"/>
          <p14:tracePt t="223625" x="1879600" y="5378450"/>
          <p14:tracePt t="223642" x="1892300" y="5353050"/>
          <p14:tracePt t="223658" x="1898650" y="5340350"/>
          <p14:tracePt t="223675" x="1898650" y="5314950"/>
          <p14:tracePt t="223677" x="1898650" y="5295900"/>
          <p14:tracePt t="223692" x="1892300" y="5270500"/>
          <p14:tracePt t="223709" x="1860550" y="5232400"/>
          <p14:tracePt t="223711" x="1835150" y="5219700"/>
          <p14:tracePt t="223725" x="1765300" y="5194300"/>
          <p14:tracePt t="223742" x="1657350" y="5175250"/>
          <p14:tracePt t="223758" x="1555750" y="5168900"/>
          <p14:tracePt t="223775" x="1460500" y="5168900"/>
          <p14:tracePt t="223792" x="1371600" y="5187950"/>
          <p14:tracePt t="223808" x="1327150" y="5213350"/>
          <p14:tracePt t="223825" x="1295400" y="5232400"/>
          <p14:tracePt t="223842" x="1289050" y="5251450"/>
          <p14:tracePt t="223858" x="1289050" y="5257800"/>
          <p14:tracePt t="223875" x="1289050" y="5264150"/>
          <p14:tracePt t="223892" x="1289050" y="5270500"/>
          <p14:tracePt t="223925" x="1289050" y="5276850"/>
          <p14:tracePt t="223942" x="1295400" y="5283200"/>
          <p14:tracePt t="223958" x="1308100" y="5289550"/>
          <p14:tracePt t="223975" x="1327150" y="5289550"/>
          <p14:tracePt t="223976" x="0" y="0"/>
        </p14:tracePtLst>
        <p14:tracePtLst>
          <p14:tracePt t="225848" x="952500" y="5283200"/>
          <p14:tracePt t="225859" x="952500" y="5276850"/>
          <p14:tracePt t="226022" x="0" y="0"/>
        </p14:tracePtLst>
        <p14:tracePtLst>
          <p14:tracePt t="226329" x="876300" y="5340350"/>
          <p14:tracePt t="226422" x="0" y="0"/>
        </p14:tracePtLst>
        <p14:tracePtLst>
          <p14:tracePt t="228409" x="774700" y="5213350"/>
          <p14:tracePt t="228431" x="768350" y="5213350"/>
          <p14:tracePt t="228447" x="768350" y="5219700"/>
          <p14:tracePt t="228457" x="768350" y="5232400"/>
          <p14:tracePt t="228474" x="774700" y="5270500"/>
          <p14:tracePt t="228491" x="781050" y="5295900"/>
          <p14:tracePt t="228496" x="793750" y="5314950"/>
          <p14:tracePt t="228507" x="806450" y="5327650"/>
          <p14:tracePt t="228524" x="850900" y="5365750"/>
          <p14:tracePt t="228540" x="914400" y="5403850"/>
          <p14:tracePt t="228544" x="952500" y="5422900"/>
          <p14:tracePt t="228557" x="1035050" y="5448300"/>
          <p14:tracePt t="228574" x="1123950" y="5467350"/>
          <p14:tracePt t="228590" x="1206500" y="5467350"/>
          <p14:tracePt t="228607" x="1327150" y="5467350"/>
          <p14:tracePt t="228624" x="1473200" y="5467350"/>
          <p14:tracePt t="228640" x="1638300" y="5467350"/>
          <p14:tracePt t="228657" x="1790700" y="5467350"/>
          <p14:tracePt t="228674" x="1917700" y="5467350"/>
          <p14:tracePt t="228690" x="2012950" y="5454650"/>
          <p14:tracePt t="228694" x="2051050" y="5448300"/>
          <p14:tracePt t="228707" x="2076450" y="5448300"/>
          <p14:tracePt t="228724" x="2120900" y="5435600"/>
          <p14:tracePt t="228726" x="2146300" y="5429250"/>
          <p14:tracePt t="228740" x="2159000" y="5429250"/>
          <p14:tracePt t="228757" x="2197100" y="5422900"/>
          <p14:tracePt t="228774" x="2209800" y="5416550"/>
          <p14:tracePt t="228807" x="2216150" y="5416550"/>
          <p14:tracePt t="228824" x="2216150" y="5410200"/>
          <p14:tracePt t="228840" x="2216150" y="5391150"/>
          <p14:tracePt t="228857" x="2203450" y="5359400"/>
          <p14:tracePt t="228874" x="2165350" y="5327650"/>
          <p14:tracePt t="228890" x="2082800" y="5276850"/>
          <p14:tracePt t="228894" x="2025650" y="5257800"/>
          <p14:tracePt t="228907" x="1962150" y="5232400"/>
          <p14:tracePt t="228924" x="1809750" y="5194300"/>
          <p14:tracePt t="228926" x="1733550" y="5181600"/>
          <p14:tracePt t="228940" x="1657350" y="5162550"/>
          <p14:tracePt t="228957" x="1466850" y="5156200"/>
          <p14:tracePt t="228974" x="1346200" y="5156200"/>
          <p14:tracePt t="228990" x="1231900" y="5156200"/>
          <p14:tracePt t="229007" x="1111250" y="5162550"/>
          <p14:tracePt t="229024" x="1022350" y="5194300"/>
          <p14:tracePt t="229040" x="971550" y="5213350"/>
          <p14:tracePt t="229057" x="939800" y="5232400"/>
          <p14:tracePt t="229073" x="927100" y="5238750"/>
          <p14:tracePt t="229111" x="927100" y="5245100"/>
          <p14:tracePt t="229142" x="0" y="0"/>
        </p14:tracePtLst>
        <p14:tracePtLst>
          <p14:tracePt t="230263" x="9899650" y="6229350"/>
          <p14:tracePt t="230278" x="9899650" y="6223000"/>
          <p14:tracePt t="230290" x="9906000" y="6223000"/>
          <p14:tracePt t="230307" x="9931400" y="6216650"/>
          <p14:tracePt t="230323" x="9975850" y="6203950"/>
          <p14:tracePt t="230326" x="10001250" y="6197600"/>
          <p14:tracePt t="230340" x="10039350" y="6191250"/>
          <p14:tracePt t="230356" x="10102850" y="6191250"/>
          <p14:tracePt t="230373" x="10223500" y="6178550"/>
          <p14:tracePt t="230390" x="10299700" y="6165850"/>
          <p14:tracePt t="230406" x="10382250" y="6159500"/>
          <p14:tracePt t="230423" x="10464800" y="6159500"/>
          <p14:tracePt t="230440" x="10553700" y="6159500"/>
          <p14:tracePt t="230456" x="10629900" y="6159500"/>
          <p14:tracePt t="230473" x="10687050" y="6159500"/>
          <p14:tracePt t="230490" x="10725150" y="6159500"/>
          <p14:tracePt t="230506" x="10756900" y="6159500"/>
          <p14:tracePt t="230523" x="10782300" y="6159500"/>
          <p14:tracePt t="230540" x="10788650" y="6159500"/>
          <p14:tracePt t="230556" x="10795000" y="6159500"/>
          <p14:tracePt t="230582" x="10801350" y="6159500"/>
          <p14:tracePt t="230598" x="10807700" y="6159500"/>
          <p14:tracePt t="230639" x="10814050" y="6159500"/>
          <p14:tracePt t="230663" x="10820400" y="6159500"/>
          <p14:tracePt t="230674" x="10826750" y="6159500"/>
          <p14:tracePt t="230690" x="10833100" y="6165850"/>
          <p14:tracePt t="230706" x="10845800" y="6178550"/>
          <p14:tracePt t="230723" x="10852150" y="6184900"/>
          <p14:tracePt t="230725" x="10858500" y="6191250"/>
          <p14:tracePt t="230766" x="10858500" y="6197600"/>
          <p14:tracePt t="230782" x="10845800" y="6203950"/>
          <p14:tracePt t="230792" x="10833100" y="6210300"/>
          <p14:tracePt t="230806" x="10788650" y="6223000"/>
          <p14:tracePt t="230823" x="10718800" y="6235700"/>
          <p14:tracePt t="230839" x="10661650" y="6242050"/>
          <p14:tracePt t="230856" x="10617200" y="6242050"/>
          <p14:tracePt t="230873" x="10547350" y="6242050"/>
          <p14:tracePt t="230889" x="10464800" y="6242050"/>
          <p14:tracePt t="230906" x="10356850" y="6242050"/>
          <p14:tracePt t="230923" x="10248900" y="6242050"/>
          <p14:tracePt t="230939" x="10153650" y="6242050"/>
          <p14:tracePt t="230956" x="10096500" y="6242050"/>
          <p14:tracePt t="230973" x="10039350" y="6242050"/>
          <p14:tracePt t="230989" x="10007600" y="6242050"/>
          <p14:tracePt t="231006" x="9988550" y="6242050"/>
          <p14:tracePt t="231023" x="9969500" y="6242050"/>
          <p14:tracePt t="231039" x="9963150" y="6242050"/>
          <p14:tracePt t="231239" x="9969500" y="6242050"/>
          <p14:tracePt t="231251" x="9994900" y="6242050"/>
          <p14:tracePt t="231263" x="10071100" y="6242050"/>
          <p14:tracePt t="231274" x="10134600" y="6242050"/>
          <p14:tracePt t="231289" x="10261600" y="6242050"/>
          <p14:tracePt t="231306" x="10375900" y="6242050"/>
          <p14:tracePt t="231323" x="10426700" y="6242050"/>
          <p14:tracePt t="231326" x="10439400" y="6242050"/>
          <p14:tracePt t="231439" x="10439400" y="6235700"/>
          <p14:tracePt t="231449" x="10426700" y="6223000"/>
          <p14:tracePt t="231462" x="10375900" y="6197600"/>
          <p14:tracePt t="231474" x="10337800" y="6184900"/>
          <p14:tracePt t="231489" x="10242550" y="6146800"/>
          <p14:tracePt t="231506" x="10166350" y="6121400"/>
          <p14:tracePt t="231523" x="10109200" y="6108700"/>
          <p14:tracePt t="231526" x="10096500" y="6108700"/>
          <p14:tracePt t="231539" x="10083800" y="6108700"/>
          <p14:tracePt t="231556" x="10077450" y="6108700"/>
          <p14:tracePt t="231574" x="10064750" y="6108700"/>
          <p14:tracePt t="231589" x="10052050" y="6108700"/>
          <p14:tracePt t="231606" x="10020300" y="6115050"/>
          <p14:tracePt t="231623" x="10001250" y="6127750"/>
          <p14:tracePt t="231639" x="9975850" y="6140450"/>
          <p14:tracePt t="231656" x="9956800" y="6159500"/>
          <p14:tracePt t="231673" x="9944100" y="6165850"/>
          <p14:tracePt t="231689" x="9937750" y="6178550"/>
          <p14:tracePt t="231706" x="9931400" y="6184900"/>
          <p14:tracePt t="231799" x="9937750" y="6197600"/>
          <p14:tracePt t="231810" x="9944100" y="6197600"/>
          <p14:tracePt t="231823" x="10007600" y="6197600"/>
          <p14:tracePt t="231839" x="10115550" y="6197600"/>
          <p14:tracePt t="231856" x="10236200" y="6197600"/>
          <p14:tracePt t="231873" x="10325100" y="6184900"/>
          <p14:tracePt t="231889" x="10363200" y="6178550"/>
          <p14:tracePt t="231906" x="10375900" y="6172200"/>
          <p14:tracePt t="231923" x="10375900" y="6159500"/>
          <p14:tracePt t="231939" x="10375900" y="6127750"/>
          <p14:tracePt t="231956" x="10356850" y="6089650"/>
          <p14:tracePt t="231958" x="10337800" y="6070600"/>
          <p14:tracePt t="231973" x="10318750" y="6051550"/>
          <p14:tracePt t="231990" x="10223500" y="5994400"/>
          <p14:tracePt t="232006" x="10140950" y="5981700"/>
          <p14:tracePt t="232023" x="10096500" y="5981700"/>
          <p14:tracePt t="232039" x="10058400" y="5981700"/>
          <p14:tracePt t="232056" x="10026650" y="5988050"/>
          <p14:tracePt t="232073" x="10007600" y="6007100"/>
          <p14:tracePt t="232089" x="9994900" y="6026150"/>
          <p14:tracePt t="232106" x="9994900" y="6045200"/>
          <p14:tracePt t="232123" x="9994900" y="6064250"/>
          <p14:tracePt t="232126" x="9994900" y="6076950"/>
          <p14:tracePt t="232139" x="9994900" y="6083300"/>
          <p14:tracePt t="232156" x="10001250" y="6102350"/>
          <p14:tracePt t="232173" x="10039350" y="6121400"/>
          <p14:tracePt t="232175" x="10058400" y="6127750"/>
          <p14:tracePt t="232189" x="10102850" y="6127750"/>
          <p14:tracePt t="232206" x="10153650" y="6127750"/>
          <p14:tracePt t="232222" x="10191750" y="6127750"/>
          <p14:tracePt t="232239" x="10204450" y="6115050"/>
          <p14:tracePt t="232256" x="10204450" y="6102350"/>
          <p14:tracePt t="232272" x="10204450" y="6083300"/>
          <p14:tracePt t="232289" x="10204450" y="6070600"/>
          <p14:tracePt t="232306" x="10198100" y="6057900"/>
          <p14:tracePt t="232322" x="10179050" y="6051550"/>
          <p14:tracePt t="232339" x="10166350" y="6051550"/>
          <p14:tracePt t="232343" x="10153650" y="6051550"/>
          <p14:tracePt t="232356" x="10147300" y="6051550"/>
          <p14:tracePt t="232372" x="10128250" y="6051550"/>
          <p14:tracePt t="232389" x="10109200" y="6076950"/>
          <p14:tracePt t="232406" x="10109200" y="6089650"/>
          <p14:tracePt t="232422" x="10109200" y="6108700"/>
          <p14:tracePt t="232439" x="10109200" y="6121400"/>
          <p14:tracePt t="232456" x="10128250" y="6127750"/>
          <p14:tracePt t="232472" x="10160000" y="6127750"/>
          <p14:tracePt t="232489" x="10204450" y="6121400"/>
          <p14:tracePt t="232506" x="10223500" y="6102350"/>
          <p14:tracePt t="232511" x="10229850" y="6096000"/>
          <p14:tracePt t="232522" x="10236200" y="6083300"/>
          <p14:tracePt t="232539" x="10236200" y="6070600"/>
          <p14:tracePt t="232543" x="10236200" y="6051550"/>
          <p14:tracePt t="232556" x="10229850" y="6038850"/>
          <p14:tracePt t="232572" x="10191750" y="6019800"/>
          <p14:tracePt t="232589" x="10166350" y="6019800"/>
          <p14:tracePt t="232606" x="10140950" y="6019800"/>
          <p14:tracePt t="232623" x="10128250" y="6019800"/>
          <p14:tracePt t="232639" x="10121900" y="6032500"/>
          <p14:tracePt t="232656" x="10115550" y="6051550"/>
          <p14:tracePt t="232672" x="10115550" y="6057900"/>
          <p14:tracePt t="232689" x="10121900" y="6076950"/>
          <p14:tracePt t="232706" x="10128250" y="6076950"/>
          <p14:tracePt t="232722" x="10134600" y="6076950"/>
          <p14:tracePt t="232739" x="10140950" y="6076950"/>
          <p14:tracePt t="232756" x="10153650" y="6076950"/>
          <p14:tracePt t="232772" x="10160000" y="6076950"/>
          <p14:tracePt t="233126" x="0" y="0"/>
        </p14:tracePtLst>
        <p14:tracePtLst>
          <p14:tracePt t="233991" x="8788400" y="6178550"/>
          <p14:tracePt t="234048" x="8807450" y="6178550"/>
          <p14:tracePt t="234059" x="8839200" y="6178550"/>
          <p14:tracePt t="234072" x="8966200" y="6178550"/>
          <p14:tracePt t="234089" x="9131300" y="6178550"/>
          <p14:tracePt t="234106" x="9321800" y="6178550"/>
          <p14:tracePt t="234123" x="9499600" y="6178550"/>
          <p14:tracePt t="234126" x="9575800" y="6178550"/>
          <p14:tracePt t="234142" x="9690100" y="6178550"/>
          <p14:tracePt t="234155" x="9747250" y="6178550"/>
          <p14:tracePt t="234159" x="9785350" y="6178550"/>
          <p14:tracePt t="234172" x="9823450" y="6178550"/>
          <p14:tracePt t="234189" x="9886950" y="6178550"/>
          <p14:tracePt t="234190" x="9918700" y="6178550"/>
          <p14:tracePt t="234205" x="9982200" y="6178550"/>
          <p14:tracePt t="234222" x="10052050" y="6178550"/>
          <p14:tracePt t="234238" x="10128250" y="6178550"/>
          <p14:tracePt t="234255" x="10172700" y="6178550"/>
          <p14:tracePt t="234272" x="10217150" y="6178550"/>
          <p14:tracePt t="234288" x="10236200" y="6178550"/>
          <p14:tracePt t="234305" x="10248900" y="6178550"/>
          <p14:tracePt t="234322" x="10255250" y="6178550"/>
          <p14:tracePt t="234338" x="10261600" y="6178550"/>
          <p14:tracePt t="234355" x="10274300" y="6178550"/>
          <p14:tracePt t="234372" x="10280650" y="6178550"/>
          <p14:tracePt t="234388" x="10287000" y="6178550"/>
          <p14:tracePt t="234894" x="10293350" y="6178550"/>
          <p14:tracePt t="234903" x="10312400" y="6178550"/>
          <p14:tracePt t="234915" x="10325100" y="6178550"/>
          <p14:tracePt t="234927" x="10382250" y="6178550"/>
          <p14:tracePt t="234938" x="10426700" y="6178550"/>
          <p14:tracePt t="234955" x="10509250" y="6178550"/>
          <p14:tracePt t="234958" x="10541000" y="6178550"/>
          <p14:tracePt t="234972" x="10579100" y="6178550"/>
          <p14:tracePt t="234988" x="10623550" y="6178550"/>
          <p14:tracePt t="234991" x="10655300" y="6178550"/>
          <p14:tracePt t="235005" x="10712450" y="6178550"/>
          <p14:tracePt t="235022" x="10795000" y="6178550"/>
          <p14:tracePt t="235038" x="10928350" y="6184900"/>
          <p14:tracePt t="235055" x="11049000" y="6210300"/>
          <p14:tracePt t="235071" x="11144250" y="6223000"/>
          <p14:tracePt t="235088" x="11207750" y="6235700"/>
          <p14:tracePt t="235105" x="11214100" y="6235700"/>
          <p14:tracePt t="235121" x="11220450" y="6235700"/>
          <p14:tracePt t="235406" x="0" y="0"/>
        </p14:tracePtLst>
        <p14:tracePtLst>
          <p14:tracePt t="236111" x="7391400" y="6477000"/>
          <p14:tracePt t="236183" x="7391400" y="6483350"/>
          <p14:tracePt t="236195" x="7404100" y="6489700"/>
          <p14:tracePt t="236208" x="7499350" y="6502400"/>
          <p14:tracePt t="236221" x="7658100" y="6508750"/>
          <p14:tracePt t="236238" x="7880350" y="6508750"/>
          <p14:tracePt t="236255" x="8096250" y="6508750"/>
          <p14:tracePt t="236271" x="8286750" y="6508750"/>
          <p14:tracePt t="236287" x="8445500" y="6508750"/>
          <p14:tracePt t="236304" x="8597900" y="6508750"/>
          <p14:tracePt t="236321" x="8731250" y="6508750"/>
          <p14:tracePt t="236337" x="8820150" y="6508750"/>
          <p14:tracePt t="236354" x="8883650" y="6515100"/>
          <p14:tracePt t="236371" x="8921750" y="6521450"/>
          <p14:tracePt t="236387" x="8959850" y="6527800"/>
          <p14:tracePt t="236391" x="8966200" y="6527800"/>
          <p14:tracePt t="236404" x="8985250" y="6534150"/>
          <p14:tracePt t="236421" x="8997950" y="6534150"/>
          <p14:tracePt t="236471" x="9004300" y="6534150"/>
          <p14:tracePt t="236480" x="9017000" y="6534150"/>
          <p14:tracePt t="236490" x="9023350" y="6534150"/>
          <p14:tracePt t="236504" x="9042400" y="6534150"/>
          <p14:tracePt t="236521" x="9055100" y="6534150"/>
          <p14:tracePt t="236538" x="9061450" y="6534150"/>
          <p14:tracePt t="236662" x="0" y="0"/>
        </p14:tracePtLst>
        <p14:tracePtLst>
          <p14:tracePt t="237593" x="774700" y="5403850"/>
          <p14:tracePt t="237604" x="774700" y="5429250"/>
          <p14:tracePt t="237621" x="768350" y="5511800"/>
          <p14:tracePt t="237638" x="768350" y="5549900"/>
          <p14:tracePt t="237654" x="774700" y="5594350"/>
          <p14:tracePt t="237671" x="787400" y="5632450"/>
          <p14:tracePt t="237687" x="812800" y="5683250"/>
          <p14:tracePt t="237704" x="863600" y="5753100"/>
          <p14:tracePt t="237721" x="939800" y="5810250"/>
          <p14:tracePt t="237737" x="1060450" y="5892800"/>
          <p14:tracePt t="237754" x="1225550" y="5975350"/>
          <p14:tracePt t="237770" x="1466850" y="6064250"/>
          <p14:tracePt t="237774" x="1619250" y="6102350"/>
          <p14:tracePt t="237787" x="1790700" y="6140450"/>
          <p14:tracePt t="237804" x="2120900" y="6203950"/>
          <p14:tracePt t="237821" x="2432050" y="6261100"/>
          <p14:tracePt t="237822" x="2540000" y="6267450"/>
          <p14:tracePt t="237837" x="2705100" y="6267450"/>
          <p14:tracePt t="237854" x="2813050" y="6267450"/>
          <p14:tracePt t="237870" x="2876550" y="6261100"/>
          <p14:tracePt t="237887" x="2908300" y="6229350"/>
          <p14:tracePt t="237904" x="2940050" y="6146800"/>
          <p14:tracePt t="237920" x="2984500" y="6057900"/>
          <p14:tracePt t="237937" x="3016250" y="5962650"/>
          <p14:tracePt t="237954" x="3041650" y="5873750"/>
          <p14:tracePt t="237957" x="3054350" y="5829300"/>
          <p14:tracePt t="237970" x="3060700" y="5784850"/>
          <p14:tracePt t="237987" x="3060700" y="5721350"/>
          <p14:tracePt t="237990" x="3060700" y="5683250"/>
          <p14:tracePt t="238004" x="3060700" y="5664200"/>
          <p14:tracePt t="238020" x="3060700" y="5613400"/>
          <p14:tracePt t="238037" x="3035300" y="5556250"/>
          <p14:tracePt t="238054" x="3016250" y="5530850"/>
          <p14:tracePt t="238070" x="2984500" y="5499100"/>
          <p14:tracePt t="238087" x="2927350" y="5461000"/>
          <p14:tracePt t="238104" x="2844800" y="5422900"/>
          <p14:tracePt t="238120" x="2743200" y="5384800"/>
          <p14:tracePt t="238137" x="2603500" y="5346700"/>
          <p14:tracePt t="238154" x="2419350" y="5314950"/>
          <p14:tracePt t="238170" x="2241550" y="5283200"/>
          <p14:tracePt t="238174" x="2152650" y="5270500"/>
          <p14:tracePt t="238187" x="2089150" y="5270500"/>
          <p14:tracePt t="238204" x="1974850" y="5270500"/>
          <p14:tracePt t="238206" x="1917700" y="5270500"/>
          <p14:tracePt t="238220" x="1873250" y="5270500"/>
          <p14:tracePt t="238237" x="1752600" y="5276850"/>
          <p14:tracePt t="238253" x="1682750" y="5308600"/>
          <p14:tracePt t="238270" x="1631950" y="5334000"/>
          <p14:tracePt t="238287" x="1568450" y="5359400"/>
          <p14:tracePt t="238304" x="1517650" y="5391150"/>
          <p14:tracePt t="238320" x="1479550" y="5422900"/>
          <p14:tracePt t="238337" x="1447800" y="5461000"/>
          <p14:tracePt t="238354" x="1428750" y="5511800"/>
          <p14:tracePt t="238370" x="1422400" y="5549900"/>
          <p14:tracePt t="238387" x="1422400" y="5600700"/>
          <p14:tracePt t="238404" x="1422400" y="5657850"/>
          <p14:tracePt t="238406" x="1422400" y="5695950"/>
          <p14:tracePt t="238420" x="1435100" y="5721350"/>
          <p14:tracePt t="238437" x="1492250" y="5816600"/>
          <p14:tracePt t="238454" x="1549400" y="5880100"/>
          <p14:tracePt t="238470" x="1625600" y="5943600"/>
          <p14:tracePt t="238487" x="1720850" y="6007100"/>
          <p14:tracePt t="238504" x="1847850" y="6051550"/>
          <p14:tracePt t="238520" x="2032000" y="6096000"/>
          <p14:tracePt t="238537" x="2286000" y="6127750"/>
          <p14:tracePt t="238554" x="2527300" y="6127750"/>
          <p14:tracePt t="238570" x="2736850" y="6127750"/>
          <p14:tracePt t="238587" x="2882900" y="6108700"/>
          <p14:tracePt t="238604" x="2933700" y="6064250"/>
          <p14:tracePt t="238606" x="2946400" y="6051550"/>
          <p14:tracePt t="238620" x="2952750" y="6026150"/>
          <p14:tracePt t="238637" x="2959100" y="5937250"/>
          <p14:tracePt t="238653" x="2952750" y="5848350"/>
          <p14:tracePt t="238670" x="2927350" y="5759450"/>
          <p14:tracePt t="238687" x="2895600" y="5683250"/>
          <p14:tracePt t="238704" x="2819400" y="5600700"/>
          <p14:tracePt t="238720" x="2724150" y="5518150"/>
          <p14:tracePt t="238737" x="2628900" y="5467350"/>
          <p14:tracePt t="238753" x="2590800" y="5454650"/>
          <p14:tracePt t="238770" x="2584450" y="5454650"/>
          <p14:tracePt t="238840" x="2578100" y="5454650"/>
          <p14:tracePt t="238926" x="0" y="0"/>
        </p14:tracePtLst>
        <p14:tracePtLst>
          <p14:tracePt t="239731" x="9271000" y="6286500"/>
          <p14:tracePt t="239746" x="9264650" y="6286500"/>
          <p14:tracePt t="239766" x="9232900" y="6292850"/>
          <p14:tracePt t="239778" x="9220200" y="6305550"/>
          <p14:tracePt t="239789" x="9213850" y="6330950"/>
          <p14:tracePt t="239803" x="9207500" y="6375400"/>
          <p14:tracePt t="239806" x="9207500" y="6407150"/>
          <p14:tracePt t="239819" x="9207500" y="6445250"/>
          <p14:tracePt t="239836" x="9226550" y="6483350"/>
          <p14:tracePt t="239838" x="9239250" y="6496050"/>
          <p14:tracePt t="239853" x="9271000" y="6515100"/>
          <p14:tracePt t="239870" x="9290050" y="6521450"/>
          <p14:tracePt t="239886" x="9328150" y="6521450"/>
          <p14:tracePt t="239903" x="9372600" y="6502400"/>
          <p14:tracePt t="239920" x="9417050" y="6477000"/>
          <p14:tracePt t="239937" x="9436100" y="6438900"/>
          <p14:tracePt t="239953" x="9455150" y="6413500"/>
          <p14:tracePt t="239970" x="9461500" y="6400800"/>
          <p14:tracePt t="239986" x="9467850" y="6394450"/>
          <p14:tracePt t="240118" x="0" y="0"/>
        </p14:tracePtLst>
        <p14:tracePtLst>
          <p14:tracePt t="240756" x="9239250" y="6343650"/>
          <p14:tracePt t="240758" x="9239250" y="6369050"/>
          <p14:tracePt t="240778" x="9239250" y="6413500"/>
          <p14:tracePt t="240791" x="9245600" y="6438900"/>
          <p14:tracePt t="240807" x="9258300" y="6451600"/>
          <p14:tracePt t="240819" x="9264650" y="6457950"/>
          <p14:tracePt t="240836" x="9277350" y="6457950"/>
          <p14:tracePt t="240839" x="9296400" y="6457950"/>
          <p14:tracePt t="240853" x="9328150" y="6457950"/>
          <p14:tracePt t="240869" x="9372600" y="6438900"/>
          <p14:tracePt t="240886" x="9404350" y="6419850"/>
          <p14:tracePt t="240902" x="9429750" y="6394450"/>
          <p14:tracePt t="240919" x="9442450" y="6381750"/>
          <p14:tracePt t="240936" x="9442450" y="6375400"/>
          <p14:tracePt t="240953" x="9442450" y="6369050"/>
          <p14:tracePt t="240998" x="9442450" y="6362700"/>
          <p14:tracePt t="240998" x="0" y="0"/>
        </p14:tracePtLst>
        <p14:tracePtLst>
          <p14:tracePt t="242073" x="1435100" y="1327150"/>
          <p14:tracePt t="242096" x="1428750" y="1327150"/>
          <p14:tracePt t="242114" x="1428750" y="1333500"/>
          <p14:tracePt t="242129" x="1428750" y="1371600"/>
          <p14:tracePt t="242142" x="1447800" y="1435100"/>
          <p14:tracePt t="242154" x="1466850" y="1473200"/>
          <p14:tracePt t="242169" x="1517650" y="1543050"/>
          <p14:tracePt t="242186" x="1593850" y="1600200"/>
          <p14:tracePt t="242190" x="1631950" y="1625600"/>
          <p14:tracePt t="242202" x="1670050" y="1638300"/>
          <p14:tracePt t="242219" x="1727200" y="1651000"/>
          <p14:tracePt t="242221" x="1746250" y="1657350"/>
          <p14:tracePt t="242236" x="1752600" y="1657350"/>
          <p14:tracePt t="242254" x="1778000" y="1657350"/>
          <p14:tracePt t="242269" x="1790700" y="1638300"/>
          <p14:tracePt t="242286" x="1803400" y="1600200"/>
          <p14:tracePt t="242302" x="1803400" y="1536700"/>
          <p14:tracePt t="242319" x="1797050" y="1479550"/>
          <p14:tracePt t="242336" x="1778000" y="1428750"/>
          <p14:tracePt t="242352" x="1752600" y="1397000"/>
          <p14:tracePt t="242369" x="1733550" y="1377950"/>
          <p14:tracePt t="242386" x="1708150" y="1365250"/>
          <p14:tracePt t="242407" x="1701800" y="1365250"/>
          <p14:tracePt t="242419" x="1695450" y="1365250"/>
          <p14:tracePt t="242436" x="1689100" y="1365250"/>
          <p14:tracePt t="242526" x="0" y="0"/>
        </p14:tracePtLst>
        <p14:tracePtLst>
          <p14:tracePt t="245362" x="2774950" y="5384800"/>
          <p14:tracePt t="245376" x="2774950" y="5391150"/>
          <p14:tracePt t="245387" x="2768600" y="5403850"/>
          <p14:tracePt t="245402" x="2762250" y="5422900"/>
          <p14:tracePt t="245418" x="2755900" y="5454650"/>
          <p14:tracePt t="245422" x="2755900" y="5467350"/>
          <p14:tracePt t="245435" x="2755900" y="5486400"/>
          <p14:tracePt t="245452" x="2768600" y="5530850"/>
          <p14:tracePt t="245455" x="2781300" y="5556250"/>
          <p14:tracePt t="245474" x="2819400" y="5607050"/>
          <p14:tracePt t="245484" x="2851150" y="5632450"/>
          <p14:tracePt t="245485" x="2876550" y="5651500"/>
          <p14:tracePt t="245501" x="2952750" y="5695950"/>
          <p14:tracePt t="245518" x="3054350" y="5734050"/>
          <p14:tracePt t="245534" x="3162300" y="5759450"/>
          <p14:tracePt t="245551" x="3257550" y="5759450"/>
          <p14:tracePt t="245568" x="3327400" y="5753100"/>
          <p14:tracePt t="245584" x="3359150" y="5727700"/>
          <p14:tracePt t="245601" x="3371850" y="5689600"/>
          <p14:tracePt t="245618" x="3371850" y="5638800"/>
          <p14:tracePt t="245634" x="3365500" y="5556250"/>
          <p14:tracePt t="245651" x="3333750" y="5486400"/>
          <p14:tracePt t="245654" x="3314700" y="5461000"/>
          <p14:tracePt t="245668" x="3282950" y="5429250"/>
          <p14:tracePt t="245684" x="3200400" y="5365750"/>
          <p14:tracePt t="245701" x="3009900" y="5302250"/>
          <p14:tracePt t="245718" x="2889250" y="5276850"/>
          <p14:tracePt t="245734" x="2825750" y="5276850"/>
          <p14:tracePt t="245751" x="2787650" y="5276850"/>
          <p14:tracePt t="245768" x="2762250" y="5283200"/>
          <p14:tracePt t="245784" x="2749550" y="5302250"/>
          <p14:tracePt t="245801" x="2736850" y="5340350"/>
          <p14:tracePt t="245818" x="2730500" y="5365750"/>
          <p14:tracePt t="245834" x="2730500" y="5403850"/>
          <p14:tracePt t="245851" x="2743200" y="5454650"/>
          <p14:tracePt t="245854" x="2755900" y="5480050"/>
          <p14:tracePt t="245867" x="2768600" y="5505450"/>
          <p14:tracePt t="245884" x="2800350" y="5537200"/>
          <p14:tracePt t="245901" x="2889250" y="5594350"/>
          <p14:tracePt t="245918" x="2971800" y="5619750"/>
          <p14:tracePt t="245934" x="3048000" y="5619750"/>
          <p14:tracePt t="245951" x="3124200" y="5613400"/>
          <p14:tracePt t="245967" x="3162300" y="5600700"/>
          <p14:tracePt t="245984" x="3181350" y="5575300"/>
          <p14:tracePt t="246001" x="3181350" y="5549900"/>
          <p14:tracePt t="246018" x="3181350" y="5505450"/>
          <p14:tracePt t="246034" x="3168650" y="5467350"/>
          <p14:tracePt t="246051" x="3136900" y="5429250"/>
          <p14:tracePt t="246068" x="3092450" y="5397500"/>
          <p14:tracePt t="246069" x="3067050" y="5384800"/>
          <p14:tracePt t="246084" x="3041650" y="5372100"/>
          <p14:tracePt t="246101" x="2971800" y="5359400"/>
          <p14:tracePt t="246118" x="2940050" y="5359400"/>
          <p14:tracePt t="246134" x="2895600" y="5365750"/>
          <p14:tracePt t="246151" x="2876550" y="5391150"/>
          <p14:tracePt t="246168" x="2857500" y="5441950"/>
          <p14:tracePt t="246184" x="2851150" y="5480050"/>
          <p14:tracePt t="246201" x="2851150" y="5511800"/>
          <p14:tracePt t="246218" x="2857500" y="5549900"/>
          <p14:tracePt t="246234" x="2870200" y="5568950"/>
          <p14:tracePt t="246251" x="2940050" y="5607050"/>
          <p14:tracePt t="246254" x="2997200" y="5619750"/>
          <p14:tracePt t="246268" x="3054350" y="5626100"/>
          <p14:tracePt t="246284" x="3136900" y="5626100"/>
          <p14:tracePt t="246288" x="3175000" y="5626100"/>
          <p14:tracePt t="246301" x="3213100" y="5626100"/>
          <p14:tracePt t="246317" x="3225800" y="5600700"/>
          <p14:tracePt t="246334" x="3225800" y="5581650"/>
          <p14:tracePt t="246351" x="3225800" y="5549900"/>
          <p14:tracePt t="246367" x="3206750" y="5518150"/>
          <p14:tracePt t="246384" x="3181350" y="5492750"/>
          <p14:tracePt t="246401" x="3143250" y="5486400"/>
          <p14:tracePt t="246417" x="3124200" y="5486400"/>
          <p14:tracePt t="246434" x="3098800" y="5486400"/>
          <p14:tracePt t="246451" x="3073400" y="5505450"/>
          <p14:tracePt t="246454" x="3067050" y="5524500"/>
          <p14:tracePt t="246467" x="3060700" y="5543550"/>
          <p14:tracePt t="246484" x="3060700" y="5575300"/>
          <p14:tracePt t="246486" x="3060700" y="5600700"/>
          <p14:tracePt t="246501" x="3073400" y="5626100"/>
          <p14:tracePt t="246517" x="3086100" y="5638800"/>
          <p14:tracePt t="246534" x="3105150" y="5645150"/>
          <p14:tracePt t="246551" x="3143250" y="5645150"/>
          <p14:tracePt t="246567" x="3175000" y="5645150"/>
          <p14:tracePt t="246584" x="3200400" y="5626100"/>
          <p14:tracePt t="246601" x="3213100" y="5600700"/>
          <p14:tracePt t="246617" x="3213100" y="5568950"/>
          <p14:tracePt t="246634" x="3213100" y="5549900"/>
          <p14:tracePt t="246651" x="3213100" y="5524500"/>
          <p14:tracePt t="246667" x="3213100" y="5511800"/>
          <p14:tracePt t="247214" x="0" y="0"/>
        </p14:tracePtLst>
        <p14:tracePtLst>
          <p14:tracePt t="247968" x="984250" y="5207000"/>
          <p14:tracePt t="247982" x="977900" y="5219700"/>
          <p14:tracePt t="248007" x="971550" y="5226050"/>
          <p14:tracePt t="248022" x="965200" y="5238750"/>
          <p14:tracePt t="248034" x="965200" y="5245100"/>
          <p14:tracePt t="248051" x="965200" y="5264150"/>
          <p14:tracePt t="248067" x="965200" y="5276850"/>
          <p14:tracePt t="248070" x="965200" y="5295900"/>
          <p14:tracePt t="248084" x="977900" y="5302250"/>
          <p14:tracePt t="248100" x="1003300" y="5327650"/>
          <p14:tracePt t="248117" x="1149350" y="5378450"/>
          <p14:tracePt t="248133" x="1333500" y="5416550"/>
          <p14:tracePt t="248150" x="1562100" y="5448300"/>
          <p14:tracePt t="248167" x="1739900" y="5461000"/>
          <p14:tracePt t="248184" x="1898650" y="5461000"/>
          <p14:tracePt t="248200" x="1993900" y="5461000"/>
          <p14:tracePt t="248217" x="2038350" y="5461000"/>
          <p14:tracePt t="248234" x="2070100" y="5448300"/>
          <p14:tracePt t="248250" x="2082800" y="5435600"/>
          <p14:tracePt t="248254" x="2095500" y="5422900"/>
          <p14:tracePt t="248267" x="2101850" y="5410200"/>
          <p14:tracePt t="248284" x="2120900" y="5384800"/>
          <p14:tracePt t="248286" x="2120900" y="5372100"/>
          <p14:tracePt t="248300" x="2120900" y="5353050"/>
          <p14:tracePt t="248317" x="2089150" y="5295900"/>
          <p14:tracePt t="248333" x="2032000" y="5251450"/>
          <p14:tracePt t="248350" x="1949450" y="5226050"/>
          <p14:tracePt t="248367" x="1828800" y="5200650"/>
          <p14:tracePt t="248383" x="1714500" y="5194300"/>
          <p14:tracePt t="248400" x="1562100" y="5194300"/>
          <p14:tracePt t="248417" x="1409700" y="5194300"/>
          <p14:tracePt t="248433" x="1301750" y="5194300"/>
          <p14:tracePt t="248450" x="1250950" y="5194300"/>
          <p14:tracePt t="248467" x="1238250" y="5194300"/>
          <p14:tracePt t="248590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29" name="矩形 28"/>
          <p:cNvSpPr/>
          <p:nvPr/>
        </p:nvSpPr>
        <p:spPr>
          <a:xfrm>
            <a:off x="237439" y="1530906"/>
            <a:ext cx="109471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//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其他代码省略</a:t>
            </a:r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finalize() throws Throwable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对象被析构时，计数器减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super.finalize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09B549E9-5E58-453B-ABF0-182B1B86C022}"/>
              </a:ext>
            </a:extLst>
          </p:cNvPr>
          <p:cNvSpPr/>
          <p:nvPr/>
        </p:nvSpPr>
        <p:spPr>
          <a:xfrm>
            <a:off x="2376138" y="3862071"/>
            <a:ext cx="8808441" cy="2505275"/>
          </a:xfrm>
          <a:prstGeom prst="wedgeRoundRectCallout">
            <a:avLst>
              <a:gd name="adj1" fmla="val -34299"/>
              <a:gd name="adj2" fmla="val -83673"/>
              <a:gd name="adj3" fmla="val 16667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9D1314-2B16-40B4-A7B6-F6A7B532F6FD}"/>
              </a:ext>
            </a:extLst>
          </p:cNvPr>
          <p:cNvSpPr txBox="1"/>
          <p:nvPr/>
        </p:nvSpPr>
        <p:spPr>
          <a:xfrm>
            <a:off x="2552306" y="3941372"/>
            <a:ext cx="84427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可以不加，但是使用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注解有如下好处：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：可以当注释用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方便阅读；</a:t>
            </a:r>
            <a:b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：编译器可以给你验证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下面的方法名是否是父类中所有的，如果没有则报错。例如，如果没写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，而下面的方法名又写错了，这时你的编译器是可以编译通过的，因为编译器以为这个方法是你的子类中自己增加的方法。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注解为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代码提供元数据。注解可以指示编译器做些额外的动作，甚至可以自定义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注解让编译器执行自定义的动作。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提供了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 API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让我们自定义注解。</a:t>
            </a:r>
          </a:p>
        </p:txBody>
      </p:sp>
    </p:spTree>
    <p:extLst>
      <p:ext uri="{BB962C8B-B14F-4D97-AF65-F5344CB8AC3E}">
        <p14:creationId xmlns:p14="http://schemas.microsoft.com/office/powerpoint/2010/main" val="110164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165"/>
    </mc:Choice>
    <mc:Fallback xmlns="">
      <p:transition spd="slow" advTm="137165"/>
    </mc:Fallback>
  </mc:AlternateContent>
  <p:extLst>
    <p:ext uri="{3A86A75C-4F4B-4683-9AE1-C65F6400EC91}">
      <p14:laserTraceLst xmlns:p14="http://schemas.microsoft.com/office/powerpoint/2010/main">
        <p14:tracePtLst>
          <p14:tracePt t="2023" x="768350" y="2254250"/>
          <p14:tracePt t="2053" x="800100" y="2266950"/>
          <p14:tracePt t="2063" x="831850" y="2273300"/>
          <p14:tracePt t="2080" x="889000" y="2286000"/>
          <p14:tracePt t="2097" x="996950" y="2305050"/>
          <p14:tracePt t="2113" x="1136650" y="2305050"/>
          <p14:tracePt t="2130" x="1339850" y="2305050"/>
          <p14:tracePt t="2147" x="1568450" y="2305050"/>
          <p14:tracePt t="2163" x="1809750" y="2305050"/>
          <p14:tracePt t="2165" x="1917700" y="2305050"/>
          <p14:tracePt t="2180" x="2114550" y="2317750"/>
          <p14:tracePt t="2197" x="2247900" y="2336800"/>
          <p14:tracePt t="2214" x="2286000" y="2336800"/>
          <p14:tracePt t="2230" x="2305050" y="2336800"/>
          <p14:tracePt t="2463" x="2286000" y="2324100"/>
          <p14:tracePt t="2475" x="2266950" y="2311400"/>
          <p14:tracePt t="2489" x="2197100" y="2279650"/>
          <p14:tracePt t="2498" x="2139950" y="2254250"/>
          <p14:tracePt t="2514" x="1987550" y="2197100"/>
          <p14:tracePt t="2530" x="1790700" y="2133600"/>
          <p14:tracePt t="2534" x="1670050" y="2101850"/>
          <p14:tracePt t="2547" x="1543050" y="2076450"/>
          <p14:tracePt t="2564" x="1314450" y="2044700"/>
          <p14:tracePt t="2566" x="1231900" y="2038350"/>
          <p14:tracePt t="2581" x="1111250" y="2038350"/>
          <p14:tracePt t="2597" x="1060450" y="2038350"/>
          <p14:tracePt t="2613" x="1047750" y="2038350"/>
          <p14:tracePt t="2662" x="1041400" y="2038350"/>
          <p14:tracePt t="2702" x="1035050" y="2038350"/>
          <p14:tracePt t="2710" x="1028700" y="2038350"/>
          <p14:tracePt t="2718" x="1022350" y="2038350"/>
          <p14:tracePt t="2735" x="1016000" y="2044700"/>
          <p14:tracePt t="2746" x="1003300" y="2044700"/>
          <p14:tracePt t="2763" x="946150" y="2057400"/>
          <p14:tracePt t="2780" x="819150" y="2095500"/>
          <p14:tracePt t="2797" x="749300" y="2120900"/>
          <p14:tracePt t="2814" x="692150" y="2146300"/>
          <p14:tracePt t="2830" x="673100" y="2159000"/>
          <p14:tracePt t="2847" x="666750" y="2165350"/>
          <p14:tracePt t="2863" x="666750" y="2178050"/>
          <p14:tracePt t="2880" x="666750" y="2184400"/>
          <p14:tracePt t="2897" x="666750" y="2197100"/>
          <p14:tracePt t="2913" x="666750" y="2203450"/>
          <p14:tracePt t="2935" x="666750" y="2209800"/>
          <p14:tracePt t="2951" x="666750" y="2216150"/>
          <p14:tracePt t="2981" x="679450" y="2222500"/>
          <p14:tracePt t="3189" x="0" y="0"/>
        </p14:tracePtLst>
        <p14:tracePtLst>
          <p14:tracePt t="3947" x="755650" y="2044700"/>
          <p14:tracePt t="3963" x="755650" y="2051050"/>
          <p14:tracePt t="3980" x="755650" y="2070100"/>
          <p14:tracePt t="3996" x="749300" y="2101850"/>
          <p14:tracePt t="4013" x="749300" y="2127250"/>
          <p14:tracePt t="4030" x="749300" y="2152650"/>
          <p14:tracePt t="4046" x="768350" y="2178050"/>
          <p14:tracePt t="4063" x="800100" y="2197100"/>
          <p14:tracePt t="4080" x="838200" y="2216150"/>
          <p14:tracePt t="4096" x="920750" y="2241550"/>
          <p14:tracePt t="4113" x="1054100" y="2266950"/>
          <p14:tracePt t="4130" x="1212850" y="2298700"/>
          <p14:tracePt t="4134" x="1320800" y="2317750"/>
          <p14:tracePt t="4146" x="1416050" y="2336800"/>
          <p14:tracePt t="4163" x="1619250" y="2355850"/>
          <p14:tracePt t="4166" x="1701800" y="2355850"/>
          <p14:tracePt t="4180" x="1784350" y="2355850"/>
          <p14:tracePt t="4196" x="1955800" y="2355850"/>
          <p14:tracePt t="4213" x="2012950" y="2355850"/>
          <p14:tracePt t="4230" x="2038350" y="2355850"/>
          <p14:tracePt t="4246" x="2051050" y="2355850"/>
          <p14:tracePt t="4263" x="2057400" y="2355850"/>
          <p14:tracePt t="4279" x="2076450" y="2349500"/>
          <p14:tracePt t="4296" x="2082800" y="2343150"/>
          <p14:tracePt t="4313" x="2089150" y="2330450"/>
          <p14:tracePt t="4329" x="2089150" y="2317750"/>
          <p14:tracePt t="4346" x="2089150" y="2292350"/>
          <p14:tracePt t="4363" x="2082800" y="2273300"/>
          <p14:tracePt t="4379" x="2070100" y="2260600"/>
          <p14:tracePt t="4396" x="2032000" y="2228850"/>
          <p14:tracePt t="4413" x="1968500" y="2197100"/>
          <p14:tracePt t="4429" x="1860550" y="2165350"/>
          <p14:tracePt t="4446" x="1695450" y="2133600"/>
          <p14:tracePt t="4463" x="1492250" y="2089150"/>
          <p14:tracePt t="4479" x="1270000" y="2051050"/>
          <p14:tracePt t="4496" x="1066800" y="2038350"/>
          <p14:tracePt t="4513" x="920750" y="2038350"/>
          <p14:tracePt t="4529" x="812800" y="2038350"/>
          <p14:tracePt t="4546" x="749300" y="2057400"/>
          <p14:tracePt t="4563" x="717550" y="2082800"/>
          <p14:tracePt t="4566" x="704850" y="2095500"/>
          <p14:tracePt t="4579" x="692150" y="2101850"/>
          <p14:tracePt t="4596" x="673100" y="2146300"/>
          <p14:tracePt t="4613" x="660400" y="2171700"/>
          <p14:tracePt t="4629" x="660400" y="2184400"/>
          <p14:tracePt t="4646" x="660400" y="2203450"/>
          <p14:tracePt t="4663" x="660400" y="2235200"/>
          <p14:tracePt t="4679" x="673100" y="2254250"/>
          <p14:tracePt t="4696" x="704850" y="2279650"/>
          <p14:tracePt t="4713" x="755650" y="2305050"/>
          <p14:tracePt t="4729" x="838200" y="2324100"/>
          <p14:tracePt t="4746" x="946150" y="2343150"/>
          <p14:tracePt t="4763" x="1066800" y="2349500"/>
          <p14:tracePt t="4765" x="1136650" y="2349500"/>
          <p14:tracePt t="4779" x="1212850" y="2349500"/>
          <p14:tracePt t="4796" x="1371600" y="2349500"/>
          <p14:tracePt t="4813" x="1447800" y="2349500"/>
          <p14:tracePt t="4829" x="1485900" y="2349500"/>
          <p14:tracePt t="4846" x="1517650" y="2349500"/>
          <p14:tracePt t="4863" x="1555750" y="2349500"/>
          <p14:tracePt t="4879" x="1600200" y="2343150"/>
          <p14:tracePt t="4896" x="1651000" y="2330450"/>
          <p14:tracePt t="4913" x="1695450" y="2317750"/>
          <p14:tracePt t="4929" x="1746250" y="2305050"/>
          <p14:tracePt t="4946" x="1790700" y="2286000"/>
          <p14:tracePt t="4950" x="1809750" y="2286000"/>
          <p14:tracePt t="4963" x="1828800" y="2273300"/>
          <p14:tracePt t="4979" x="1860550" y="2260600"/>
          <p14:tracePt t="4996" x="1898650" y="2235200"/>
          <p14:tracePt t="5013" x="1917700" y="2228850"/>
          <p14:tracePt t="5029" x="1924050" y="2203450"/>
          <p14:tracePt t="5046" x="1930400" y="2197100"/>
          <p14:tracePt t="5062" x="1930400" y="2178050"/>
          <p14:tracePt t="5079" x="1930400" y="2165350"/>
          <p14:tracePt t="5096" x="1930400" y="2133600"/>
          <p14:tracePt t="5112" x="1905000" y="2114550"/>
          <p14:tracePt t="5129" x="1866900" y="2095500"/>
          <p14:tracePt t="5146" x="1784350" y="2076450"/>
          <p14:tracePt t="5163" x="1657350" y="2051050"/>
          <p14:tracePt t="5165" x="1581150" y="2051050"/>
          <p14:tracePt t="5179" x="1485900" y="2051050"/>
          <p14:tracePt t="5196" x="1168400" y="2051050"/>
          <p14:tracePt t="5213" x="984250" y="2051050"/>
          <p14:tracePt t="5229" x="844550" y="2051050"/>
          <p14:tracePt t="5246" x="768350" y="2051050"/>
          <p14:tracePt t="5262" x="723900" y="2051050"/>
          <p14:tracePt t="5279" x="698500" y="2063750"/>
          <p14:tracePt t="5296" x="679450" y="2070100"/>
          <p14:tracePt t="5312" x="666750" y="2082800"/>
          <p14:tracePt t="5329" x="660400" y="2089150"/>
          <p14:tracePt t="5346" x="654050" y="2101850"/>
          <p14:tracePt t="5362" x="654050" y="2120900"/>
          <p14:tracePt t="5379" x="654050" y="2139950"/>
          <p14:tracePt t="5382" x="654050" y="2152650"/>
          <p14:tracePt t="5396" x="660400" y="2159000"/>
          <p14:tracePt t="5413" x="711200" y="2197100"/>
          <p14:tracePt t="5429" x="793750" y="2216150"/>
          <p14:tracePt t="5446" x="946150" y="2247900"/>
          <p14:tracePt t="5462" x="1149350" y="2273300"/>
          <p14:tracePt t="5479" x="1346200" y="2273300"/>
          <p14:tracePt t="5496" x="1536700" y="2273300"/>
          <p14:tracePt t="5512" x="1682750" y="2273300"/>
          <p14:tracePt t="5529" x="1790700" y="2273300"/>
          <p14:tracePt t="5546" x="1879600" y="2273300"/>
          <p14:tracePt t="5562" x="1917700" y="2266950"/>
          <p14:tracePt t="5565" x="1936750" y="2260600"/>
          <p14:tracePt t="5579" x="1949450" y="2260600"/>
          <p14:tracePt t="5596" x="1955800" y="2254250"/>
          <p14:tracePt t="5613" x="1962150" y="2241550"/>
          <p14:tracePt t="5629" x="1968500" y="2241550"/>
          <p14:tracePt t="5646" x="1968500" y="2235200"/>
          <p14:tracePt t="5662" x="1968500" y="2228850"/>
          <p14:tracePt t="5679" x="1968500" y="2216150"/>
          <p14:tracePt t="5696" x="1962150" y="2209800"/>
          <p14:tracePt t="5712" x="1955800" y="2203450"/>
          <p14:tracePt t="7197" x="0" y="0"/>
        </p14:tracePtLst>
        <p14:tracePtLst>
          <p14:tracePt t="8047" x="6007100" y="4235450"/>
          <p14:tracePt t="8070" x="6013450" y="4235450"/>
          <p14:tracePt t="8080" x="6051550" y="4235450"/>
          <p14:tracePt t="8095" x="6184900" y="4260850"/>
          <p14:tracePt t="8111" x="6400800" y="4286250"/>
          <p14:tracePt t="8128" x="6737350" y="4318000"/>
          <p14:tracePt t="8145" x="7086600" y="4318000"/>
          <p14:tracePt t="8161" x="7454900" y="4318000"/>
          <p14:tracePt t="8178" x="7702550" y="4318000"/>
          <p14:tracePt t="8195" x="7848600" y="4318000"/>
          <p14:tracePt t="8198" x="7893050" y="4318000"/>
          <p14:tracePt t="8212" x="7918450" y="4318000"/>
          <p14:tracePt t="8228" x="7931150" y="4318000"/>
          <p14:tracePt t="8405" x="0" y="0"/>
        </p14:tracePtLst>
        <p14:tracePtLst>
          <p14:tracePt t="9918" x="742950" y="2330450"/>
          <p14:tracePt t="9974" x="755650" y="2330450"/>
          <p14:tracePt t="9986" x="781050" y="2336800"/>
          <p14:tracePt t="9999" x="882650" y="2355850"/>
          <p14:tracePt t="10011" x="946150" y="2362200"/>
          <p14:tracePt t="10029" x="1219200" y="2368550"/>
          <p14:tracePt t="10045" x="1428750" y="2368550"/>
          <p14:tracePt t="10061" x="1606550" y="2368550"/>
          <p14:tracePt t="10078" x="1758950" y="2368550"/>
          <p14:tracePt t="10094" x="1841500" y="2368550"/>
          <p14:tracePt t="10111" x="1885950" y="2368550"/>
          <p14:tracePt t="10128" x="1898650" y="2368550"/>
          <p14:tracePt t="11430" x="0" y="0"/>
        </p14:tracePtLst>
        <p14:tracePtLst>
          <p14:tracePt t="12943" x="654050" y="2311400"/>
          <p14:tracePt t="13054" x="673100" y="2311400"/>
          <p14:tracePt t="13065" x="692150" y="2311400"/>
          <p14:tracePt t="13077" x="787400" y="2311400"/>
          <p14:tracePt t="13093" x="927100" y="2311400"/>
          <p14:tracePt t="13110" x="1104900" y="2311400"/>
          <p14:tracePt t="13126" x="1301750" y="2311400"/>
          <p14:tracePt t="13143" x="1485900" y="2311400"/>
          <p14:tracePt t="13160" x="1631950" y="2311400"/>
          <p14:tracePt t="13177" x="1739900" y="2311400"/>
          <p14:tracePt t="13193" x="1803400" y="2311400"/>
          <p14:tracePt t="13210" x="1854200" y="2311400"/>
          <p14:tracePt t="13226" x="1885950" y="2311400"/>
          <p14:tracePt t="13230" x="1905000" y="2311400"/>
          <p14:tracePt t="13243" x="1917700" y="2311400"/>
          <p14:tracePt t="13260" x="1936750" y="2311400"/>
          <p14:tracePt t="13276" x="1949450" y="2311400"/>
          <p14:tracePt t="13293" x="1955800" y="2311400"/>
          <p14:tracePt t="13310" x="1968500" y="2311400"/>
          <p14:tracePt t="13326" x="1974850" y="2311400"/>
          <p14:tracePt t="13343" x="1987550" y="2311400"/>
          <p14:tracePt t="13510" x="0" y="0"/>
        </p14:tracePtLst>
        <p14:tracePtLst>
          <p14:tracePt t="14143" x="882650" y="2311400"/>
          <p14:tracePt t="14214" x="889000" y="2311400"/>
          <p14:tracePt t="14225" x="914400" y="2311400"/>
          <p14:tracePt t="14240" x="977900" y="2311400"/>
          <p14:tracePt t="14253" x="1117600" y="2311400"/>
          <p14:tracePt t="14265" x="1200150" y="2324100"/>
          <p14:tracePt t="14276" x="1390650" y="2343150"/>
          <p14:tracePt t="14293" x="1612900" y="2349500"/>
          <p14:tracePt t="14309" x="1816100" y="2368550"/>
          <p14:tracePt t="14326" x="1962150" y="2381250"/>
          <p14:tracePt t="14343" x="2038350" y="2381250"/>
          <p14:tracePt t="14359" x="2070100" y="2381250"/>
          <p14:tracePt t="14376" x="2089150" y="2381250"/>
          <p14:tracePt t="14701" x="0" y="0"/>
        </p14:tracePtLst>
        <p14:tracePtLst>
          <p14:tracePt t="15721" x="2844800" y="2273300"/>
          <p14:tracePt t="15736" x="2819400" y="2279650"/>
          <p14:tracePt t="15751" x="2794000" y="2286000"/>
          <p14:tracePt t="15765" x="2774950" y="2311400"/>
          <p14:tracePt t="15776" x="2768600" y="2324100"/>
          <p14:tracePt t="15792" x="2755900" y="2349500"/>
          <p14:tracePt t="15809" x="2749550" y="2374900"/>
          <p14:tracePt t="15826" x="2743200" y="2406650"/>
          <p14:tracePt t="15842" x="2743200" y="2425700"/>
          <p14:tracePt t="15859" x="2749550" y="2451100"/>
          <p14:tracePt t="15862" x="2755900" y="2463800"/>
          <p14:tracePt t="15876" x="2762250" y="2470150"/>
          <p14:tracePt t="15892" x="2781300" y="2489200"/>
          <p14:tracePt t="15909" x="2819400" y="2508250"/>
          <p14:tracePt t="15925" x="2882900" y="2520950"/>
          <p14:tracePt t="15942" x="2990850" y="2546350"/>
          <p14:tracePt t="15959" x="3079750" y="2546350"/>
          <p14:tracePt t="15975" x="3162300" y="2546350"/>
          <p14:tracePt t="15992" x="3219450" y="2546350"/>
          <p14:tracePt t="16009" x="3263900" y="2546350"/>
          <p14:tracePt t="16025" x="3289300" y="2540000"/>
          <p14:tracePt t="16042" x="3295650" y="2527300"/>
          <p14:tracePt t="16061" x="3295650" y="2514600"/>
          <p14:tracePt t="16075" x="3302000" y="2501900"/>
          <p14:tracePt t="16092" x="3302000" y="2489200"/>
          <p14:tracePt t="16109" x="3302000" y="2463800"/>
          <p14:tracePt t="16125" x="3289300" y="2444750"/>
          <p14:tracePt t="16142" x="3263900" y="2425700"/>
          <p14:tracePt t="16159" x="3219450" y="2419350"/>
          <p14:tracePt t="16176" x="3168650" y="2406650"/>
          <p14:tracePt t="16192" x="3124200" y="2406650"/>
          <p14:tracePt t="16209" x="3079750" y="2406650"/>
          <p14:tracePt t="16225" x="3041650" y="2406650"/>
          <p14:tracePt t="16242" x="3016250" y="2425700"/>
          <p14:tracePt t="16259" x="2990850" y="2444750"/>
          <p14:tracePt t="16261" x="2984500" y="2451100"/>
          <p14:tracePt t="16276" x="2978150" y="2457450"/>
          <p14:tracePt t="16292" x="2971800" y="2476500"/>
          <p14:tracePt t="16309" x="2971800" y="2482850"/>
          <p14:tracePt t="16325" x="2971800" y="2489200"/>
          <p14:tracePt t="16342" x="2971800" y="2514600"/>
          <p14:tracePt t="16359" x="2990850" y="2527300"/>
          <p14:tracePt t="16375" x="3016250" y="2546350"/>
          <p14:tracePt t="16392" x="3060700" y="2552700"/>
          <p14:tracePt t="16409" x="3117850" y="2571750"/>
          <p14:tracePt t="16425" x="3175000" y="2571750"/>
          <p14:tracePt t="16442" x="3225800" y="2571750"/>
          <p14:tracePt t="16445" x="3238500" y="2571750"/>
          <p14:tracePt t="16459" x="3257550" y="2571750"/>
          <p14:tracePt t="16475" x="3270250" y="2559050"/>
          <p14:tracePt t="16492" x="3276600" y="2540000"/>
          <p14:tracePt t="16509" x="3276600" y="2533650"/>
          <p14:tracePt t="16525" x="3276600" y="2514600"/>
          <p14:tracePt t="16542" x="3263900" y="2489200"/>
          <p14:tracePt t="16559" x="3232150" y="2463800"/>
          <p14:tracePt t="16575" x="3168650" y="2438400"/>
          <p14:tracePt t="16592" x="3117850" y="2413000"/>
          <p14:tracePt t="16609" x="3073400" y="2406650"/>
          <p14:tracePt t="16625" x="3041650" y="2406650"/>
          <p14:tracePt t="16642" x="3028950" y="2406650"/>
          <p14:tracePt t="16659" x="3022600" y="2406650"/>
          <p14:tracePt t="16676" x="3016250" y="2406650"/>
          <p14:tracePt t="16692" x="3009900" y="2406650"/>
          <p14:tracePt t="16751" x="3003550" y="2406650"/>
          <p14:tracePt t="16766" x="2990850" y="2413000"/>
          <p14:tracePt t="16782" x="2978150" y="2425700"/>
          <p14:tracePt t="16794" x="2965450" y="2438400"/>
          <p14:tracePt t="16809" x="2946400" y="2457450"/>
          <p14:tracePt t="16825" x="2927350" y="2482850"/>
          <p14:tracePt t="16842" x="2921000" y="2495550"/>
          <p14:tracePt t="16859" x="2921000" y="2520950"/>
          <p14:tracePt t="16861" x="2921000" y="2533650"/>
          <p14:tracePt t="16875" x="2921000" y="2552700"/>
          <p14:tracePt t="16893" x="2933700" y="2565400"/>
          <p14:tracePt t="16909" x="2946400" y="2571750"/>
          <p14:tracePt t="16925" x="2978150" y="2571750"/>
          <p14:tracePt t="16942" x="3016250" y="2571750"/>
          <p14:tracePt t="16959" x="3041650" y="2552700"/>
          <p14:tracePt t="16975" x="3067050" y="2520950"/>
          <p14:tracePt t="16992" x="3073400" y="2495550"/>
          <p14:tracePt t="17009" x="3073400" y="2463800"/>
          <p14:tracePt t="17025" x="3060700" y="2425700"/>
          <p14:tracePt t="17042" x="3035300" y="2400300"/>
          <p14:tracePt t="17058" x="2990850" y="2387600"/>
          <p14:tracePt t="17062" x="2978150" y="2387600"/>
          <p14:tracePt t="17075" x="2965450" y="2387600"/>
          <p14:tracePt t="17092" x="2940050" y="2387600"/>
          <p14:tracePt t="17108" x="2908300" y="2393950"/>
          <p14:tracePt t="17125" x="2901950" y="2419350"/>
          <p14:tracePt t="17142" x="2901950" y="2438400"/>
          <p14:tracePt t="17158" x="2901950" y="2457450"/>
          <p14:tracePt t="17175" x="2908300" y="2463800"/>
          <p14:tracePt t="17192" x="2933700" y="2476500"/>
          <p14:tracePt t="17209" x="2984500" y="2489200"/>
          <p14:tracePt t="17225" x="3022600" y="2489200"/>
          <p14:tracePt t="17242" x="3048000" y="2489200"/>
          <p14:tracePt t="17259" x="3054350" y="2489200"/>
          <p14:tracePt t="17275" x="3060700" y="2489200"/>
          <p14:tracePt t="17301" x="3060700" y="2482850"/>
          <p14:tracePt t="17311" x="3054350" y="2476500"/>
          <p14:tracePt t="17325" x="3035300" y="2470150"/>
          <p14:tracePt t="17342" x="3003550" y="2470150"/>
          <p14:tracePt t="17358" x="2978150" y="2470150"/>
          <p14:tracePt t="17375" x="2959100" y="2470150"/>
          <p14:tracePt t="17392" x="2952750" y="2476500"/>
          <p14:tracePt t="17408" x="2952750" y="2489200"/>
          <p14:tracePt t="17425" x="2952750" y="2514600"/>
          <p14:tracePt t="17442" x="2971800" y="2533650"/>
          <p14:tracePt t="17445" x="2978150" y="2540000"/>
          <p14:tracePt t="17458" x="2997200" y="2546350"/>
          <p14:tracePt t="17475" x="3035300" y="2552700"/>
          <p14:tracePt t="17492" x="3060700" y="2559050"/>
          <p14:tracePt t="17494" x="3073400" y="2559050"/>
          <p14:tracePt t="17509" x="3086100" y="2559050"/>
          <p14:tracePt t="17525" x="3098800" y="2552700"/>
          <p14:tracePt t="17542" x="3105150" y="2527300"/>
          <p14:tracePt t="17558" x="3105150" y="2489200"/>
          <p14:tracePt t="17575" x="3086100" y="2451100"/>
          <p14:tracePt t="17592" x="3060700" y="2419350"/>
          <p14:tracePt t="17608" x="3016250" y="2400300"/>
          <p14:tracePt t="17625" x="2965450" y="2387600"/>
          <p14:tracePt t="17642" x="2933700" y="2387600"/>
          <p14:tracePt t="17658" x="2908300" y="2387600"/>
          <p14:tracePt t="17662" x="2895600" y="2393950"/>
          <p14:tracePt t="17675" x="2889250" y="2400300"/>
          <p14:tracePt t="17692" x="2882900" y="2432050"/>
          <p14:tracePt t="17709" x="2882900" y="2470150"/>
          <p14:tracePt t="17725" x="2889250" y="2489200"/>
          <p14:tracePt t="17742" x="2901950" y="2495550"/>
          <p14:tracePt t="17758" x="2933700" y="2501900"/>
          <p14:tracePt t="17775" x="2965450" y="2501900"/>
          <p14:tracePt t="17792" x="3003550" y="2501900"/>
          <p14:tracePt t="17808" x="3016250" y="2482850"/>
          <p14:tracePt t="17825" x="3022600" y="2470150"/>
          <p14:tracePt t="17842" x="3022600" y="2457450"/>
          <p14:tracePt t="17858" x="3022600" y="2444750"/>
          <p14:tracePt t="17875" x="3022600" y="2432050"/>
          <p14:tracePt t="17877" x="3016250" y="2432050"/>
          <p14:tracePt t="17892" x="3009900" y="2432050"/>
          <p14:tracePt t="17908" x="2990850" y="2432050"/>
          <p14:tracePt t="17925" x="2971800" y="2438400"/>
          <p14:tracePt t="17942" x="2959100" y="2482850"/>
          <p14:tracePt t="17958" x="2959100" y="2501900"/>
          <p14:tracePt t="17975" x="2965450" y="2533650"/>
          <p14:tracePt t="17992" x="2978150" y="2540000"/>
          <p14:tracePt t="18008" x="2990850" y="2546350"/>
          <p14:tracePt t="18025" x="3003550" y="2546350"/>
          <p14:tracePt t="18042" x="3016250" y="2540000"/>
          <p14:tracePt t="18045" x="3028950" y="2540000"/>
          <p14:tracePt t="18058" x="3035300" y="2527300"/>
          <p14:tracePt t="18062" x="3041650" y="2514600"/>
          <p14:tracePt t="18077" x="3041650" y="2501900"/>
          <p14:tracePt t="18091" x="3041650" y="2482850"/>
          <p14:tracePt t="18108" x="3028950" y="2470150"/>
          <p14:tracePt t="18125" x="3009900" y="2457450"/>
          <p14:tracePt t="18141" x="2997200" y="2457450"/>
          <p14:tracePt t="18158" x="2990850" y="2457450"/>
          <p14:tracePt t="18175" x="2978150" y="2457450"/>
          <p14:tracePt t="18191" x="2971800" y="2476500"/>
          <p14:tracePt t="18208" x="2971800" y="2495550"/>
          <p14:tracePt t="18225" x="2984500" y="2501900"/>
          <p14:tracePt t="18241" x="3009900" y="2514600"/>
          <p14:tracePt t="18258" x="3035300" y="2514600"/>
          <p14:tracePt t="18261" x="3054350" y="2514600"/>
          <p14:tracePt t="18275" x="3073400" y="2514600"/>
          <p14:tracePt t="18291" x="3086100" y="2508250"/>
          <p14:tracePt t="18294" x="3092450" y="2508250"/>
          <p14:tracePt t="18309" x="3098800" y="2495550"/>
          <p14:tracePt t="18325" x="3098800" y="2489200"/>
          <p14:tracePt t="18342" x="3098800" y="2482850"/>
          <p14:tracePt t="18373" x="3098800" y="2476500"/>
          <p14:tracePt t="18439" x="3098800" y="2482850"/>
          <p14:tracePt t="18454" x="3098800" y="2495550"/>
          <p14:tracePt t="18478" x="3105150" y="2495550"/>
          <p14:tracePt t="18494" x="3111500" y="2495550"/>
          <p14:tracePt t="19429" x="0" y="0"/>
        </p14:tracePtLst>
        <p14:tracePtLst>
          <p14:tracePt t="22360" x="971550" y="2063750"/>
          <p14:tracePt t="22373" x="958850" y="2070100"/>
          <p14:tracePt t="22390" x="946150" y="2076450"/>
          <p14:tracePt t="22414" x="939800" y="2095500"/>
          <p14:tracePt t="22423" x="933450" y="2101850"/>
          <p14:tracePt t="22440" x="927100" y="2114550"/>
          <p14:tracePt t="22457" x="920750" y="2127250"/>
          <p14:tracePt t="22474" x="920750" y="2139950"/>
          <p14:tracePt t="22490" x="920750" y="2146300"/>
          <p14:tracePt t="22494" x="920750" y="2152650"/>
          <p14:tracePt t="22507" x="920750" y="2159000"/>
          <p14:tracePt t="22523" x="920750" y="2165350"/>
          <p14:tracePt t="22527" x="920750" y="2171700"/>
          <p14:tracePt t="22541" x="927100" y="2203450"/>
          <p14:tracePt t="22557" x="958850" y="2228850"/>
          <p14:tracePt t="22574" x="1022350" y="2254250"/>
          <p14:tracePt t="22590" x="1130300" y="2279650"/>
          <p14:tracePt t="22607" x="1295400" y="2311400"/>
          <p14:tracePt t="22624" x="1485900" y="2343150"/>
          <p14:tracePt t="22640" x="1657350" y="2368550"/>
          <p14:tracePt t="22657" x="1771650" y="2368550"/>
          <p14:tracePt t="22673" x="1847850" y="2368550"/>
          <p14:tracePt t="22690" x="1892300" y="2362200"/>
          <p14:tracePt t="22693" x="1905000" y="2355850"/>
          <p14:tracePt t="22707" x="1917700" y="2343150"/>
          <p14:tracePt t="22723" x="1936750" y="2324100"/>
          <p14:tracePt t="22726" x="1943100" y="2317750"/>
          <p14:tracePt t="22740" x="1955800" y="2292350"/>
          <p14:tracePt t="22757" x="1955800" y="2279650"/>
          <p14:tracePt t="22773" x="1955800" y="2260600"/>
          <p14:tracePt t="22790" x="1955800" y="2241550"/>
          <p14:tracePt t="22806" x="1955800" y="2216150"/>
          <p14:tracePt t="22823" x="1943100" y="2190750"/>
          <p14:tracePt t="22840" x="1917700" y="2159000"/>
          <p14:tracePt t="22856" x="1885950" y="2133600"/>
          <p14:tracePt t="22873" x="1860550" y="2114550"/>
          <p14:tracePt t="22890" x="1841500" y="2101850"/>
          <p14:tracePt t="22906" x="1835150" y="2101850"/>
          <p14:tracePt t="22923" x="1828800" y="2101850"/>
          <p14:tracePt t="22940" x="1822450" y="2101850"/>
          <p14:tracePt t="22956" x="1803400" y="2101850"/>
          <p14:tracePt t="22958" x="0" y="0"/>
        </p14:tracePtLst>
        <p14:tracePtLst>
          <p14:tracePt t="23790" x="3352800" y="4667250"/>
          <p14:tracePt t="23855" x="3371850" y="4667250"/>
          <p14:tracePt t="23866" x="3403600" y="4667250"/>
          <p14:tracePt t="23879" x="3524250" y="4667250"/>
          <p14:tracePt t="23890" x="3606800" y="4667250"/>
          <p14:tracePt t="23906" x="3841750" y="4667250"/>
          <p14:tracePt t="23910" x="3994150" y="4667250"/>
          <p14:tracePt t="23923" x="4146550" y="4667250"/>
          <p14:tracePt t="23939" x="4425950" y="4667250"/>
          <p14:tracePt t="23942" x="4533900" y="4667250"/>
          <p14:tracePt t="23956" x="4692650" y="4667250"/>
          <p14:tracePt t="23973" x="4743450" y="4667250"/>
          <p14:tracePt t="23989" x="4756150" y="4667250"/>
          <p14:tracePt t="24285" x="0" y="0"/>
        </p14:tracePtLst>
        <p14:tracePtLst>
          <p14:tracePt t="24639" x="3714750" y="4667250"/>
          <p14:tracePt t="24712" x="3740150" y="4667250"/>
          <p14:tracePt t="24723" x="3771900" y="4667250"/>
          <p14:tracePt t="24740" x="3879850" y="4667250"/>
          <p14:tracePt t="24757" x="4114800" y="4679950"/>
          <p14:tracePt t="24773" x="4292600" y="4679950"/>
          <p14:tracePt t="24789" x="4483100" y="4692650"/>
          <p14:tracePt t="24806" x="4616450" y="4718050"/>
          <p14:tracePt t="24823" x="4673600" y="4730750"/>
          <p14:tracePt t="24839" x="4686300" y="4730750"/>
          <p14:tracePt t="25189" x="0" y="0"/>
        </p14:tracePtLst>
        <p14:tracePtLst>
          <p14:tracePt t="27687" x="3238500" y="4686300"/>
          <p14:tracePt t="27766" x="3244850" y="4686300"/>
          <p14:tracePt t="27777" x="3257550" y="4686300"/>
          <p14:tracePt t="27789" x="3302000" y="4686300"/>
          <p14:tracePt t="27805" x="3365500" y="4686300"/>
          <p14:tracePt t="27822" x="3448050" y="4686300"/>
          <p14:tracePt t="27838" x="3568700" y="4686300"/>
          <p14:tracePt t="27855" x="3708400" y="4686300"/>
          <p14:tracePt t="27871" x="3822700" y="4686300"/>
          <p14:tracePt t="27888" x="3898900" y="4686300"/>
          <p14:tracePt t="27905" x="3937000" y="4686300"/>
          <p14:tracePt t="27921" x="3968750" y="4686300"/>
          <p14:tracePt t="27938" x="3975100" y="4686300"/>
          <p14:tracePt t="27955" x="3987800" y="4686300"/>
          <p14:tracePt t="27958" x="4000500" y="4686300"/>
          <p14:tracePt t="27971" x="4006850" y="4686300"/>
          <p14:tracePt t="27988" x="4019550" y="4686300"/>
          <p14:tracePt t="28005" x="4038600" y="4686300"/>
          <p14:tracePt t="28053" x="4044950" y="4686300"/>
          <p14:tracePt t="28061" x="4051300" y="4686300"/>
          <p14:tracePt t="28077" x="4057650" y="4686300"/>
          <p14:tracePt t="28101" x="4064000" y="4686300"/>
          <p14:tracePt t="28109" x="4070350" y="4686300"/>
          <p14:tracePt t="28126" x="4076700" y="4686300"/>
          <p14:tracePt t="28138" x="4083050" y="4686300"/>
          <p14:tracePt t="28155" x="4102100" y="4686300"/>
          <p14:tracePt t="28157" x="4114800" y="4686300"/>
          <p14:tracePt t="28171" x="4121150" y="4686300"/>
          <p14:tracePt t="28189" x="4165600" y="4686300"/>
          <p14:tracePt t="28205" x="4191000" y="4686300"/>
          <p14:tracePt t="28221" x="4216400" y="4686300"/>
          <p14:tracePt t="28238" x="4229100" y="4686300"/>
          <p14:tracePt t="28255" x="4235450" y="4686300"/>
          <p14:tracePt t="28278" x="4241800" y="4686300"/>
          <p14:tracePt t="28294" x="4248150" y="4686300"/>
          <p14:tracePt t="28310" x="4254500" y="4686300"/>
          <p14:tracePt t="28321" x="4260850" y="4686300"/>
          <p14:tracePt t="28338" x="4279900" y="4686300"/>
          <p14:tracePt t="28355" x="4292600" y="4686300"/>
          <p14:tracePt t="28358" x="4298950" y="4686300"/>
          <p14:tracePt t="28371" x="4305300" y="4686300"/>
          <p14:tracePt t="28388" x="4324350" y="4686300"/>
          <p14:tracePt t="28405" x="4343400" y="4686300"/>
          <p14:tracePt t="28421" x="4368800" y="4686300"/>
          <p14:tracePt t="28438" x="4387850" y="4686300"/>
          <p14:tracePt t="28455" x="4413250" y="4686300"/>
          <p14:tracePt t="28471" x="4445000" y="4686300"/>
          <p14:tracePt t="28488" x="4483100" y="4686300"/>
          <p14:tracePt t="28505" x="4514850" y="4686300"/>
          <p14:tracePt t="28521" x="4540250" y="4686300"/>
          <p14:tracePt t="28538" x="4559300" y="4692650"/>
          <p14:tracePt t="28555" x="4572000" y="4692650"/>
          <p14:tracePt t="28571" x="4584700" y="4692650"/>
          <p14:tracePt t="28588" x="4591050" y="4692650"/>
          <p14:tracePt t="28604" x="4603750" y="4692650"/>
          <p14:tracePt t="28621" x="4610100" y="4692650"/>
          <p14:tracePt t="28638" x="4622800" y="4692650"/>
          <p14:tracePt t="28655" x="4629150" y="4692650"/>
          <p14:tracePt t="28671" x="4641850" y="4692650"/>
          <p14:tracePt t="28688" x="4654550" y="4692650"/>
          <p14:tracePt t="28705" x="4667250" y="4692650"/>
          <p14:tracePt t="28721" x="4673600" y="4699000"/>
          <p14:tracePt t="28738" x="4686300" y="4699000"/>
          <p14:tracePt t="28754" x="4692650" y="4699000"/>
          <p14:tracePt t="28771" x="4705350" y="4705350"/>
          <p14:tracePt t="28788" x="4711700" y="4705350"/>
          <p14:tracePt t="28804" x="4724400" y="4705350"/>
          <p14:tracePt t="28822" x="4737100" y="4705350"/>
          <p14:tracePt t="28838" x="4768850" y="4705350"/>
          <p14:tracePt t="28854" x="4794250" y="4705350"/>
          <p14:tracePt t="28871" x="4832350" y="4705350"/>
          <p14:tracePt t="28888" x="4857750" y="4705350"/>
          <p14:tracePt t="28904" x="4883150" y="4711700"/>
          <p14:tracePt t="28921" x="4889500" y="4711700"/>
          <p14:tracePt t="28938" x="4902200" y="4711700"/>
          <p14:tracePt t="29285" x="0" y="0"/>
        </p14:tracePtLst>
        <p14:tracePtLst>
          <p14:tracePt t="30776" x="723900" y="2006600"/>
          <p14:tracePt t="30786" x="717550" y="2019300"/>
          <p14:tracePt t="30799" x="711200" y="2057400"/>
          <p14:tracePt t="30813" x="704850" y="2076450"/>
          <p14:tracePt t="30824" x="704850" y="2120900"/>
          <p14:tracePt t="30837" x="704850" y="2165350"/>
          <p14:tracePt t="30854" x="723900" y="2209800"/>
          <p14:tracePt t="30870" x="749300" y="2247900"/>
          <p14:tracePt t="30887" x="825500" y="2273300"/>
          <p14:tracePt t="30904" x="965200" y="2298700"/>
          <p14:tracePt t="30920" x="1155700" y="2298700"/>
          <p14:tracePt t="30937" x="1397000" y="2298700"/>
          <p14:tracePt t="30954" x="1631950" y="2298700"/>
          <p14:tracePt t="30957" x="1714500" y="2298700"/>
          <p14:tracePt t="30970" x="1778000" y="2298700"/>
          <p14:tracePt t="30987" x="1860550" y="2292350"/>
          <p14:tracePt t="30989" x="1873250" y="2286000"/>
          <p14:tracePt t="31004" x="1873250" y="2279650"/>
          <p14:tracePt t="31020" x="1873250" y="2241550"/>
          <p14:tracePt t="31037" x="1873250" y="2190750"/>
          <p14:tracePt t="31054" x="1866900" y="2152650"/>
          <p14:tracePt t="31070" x="1847850" y="2120900"/>
          <p14:tracePt t="31087" x="1828800" y="2089150"/>
          <p14:tracePt t="31104" x="1822450" y="2082800"/>
          <p14:tracePt t="31120" x="1803400" y="2070100"/>
          <p14:tracePt t="31173" x="0" y="0"/>
        </p14:tracePtLst>
        <p14:tracePtLst>
          <p14:tracePt t="32943" x="2736850" y="2355850"/>
          <p14:tracePt t="32958" x="2736850" y="2362200"/>
          <p14:tracePt t="32975" x="2736850" y="2381250"/>
          <p14:tracePt t="32987" x="2736850" y="2393950"/>
          <p14:tracePt t="33003" x="2736850" y="2444750"/>
          <p14:tracePt t="33005" x="2743200" y="2470150"/>
          <p14:tracePt t="33020" x="2768600" y="2508250"/>
          <p14:tracePt t="33036" x="2813050" y="2533650"/>
          <p14:tracePt t="33053" x="2901950" y="2559050"/>
          <p14:tracePt t="33069" x="2997200" y="2571750"/>
          <p14:tracePt t="33086" x="3117850" y="2571750"/>
          <p14:tracePt t="33103" x="3213100" y="2559050"/>
          <p14:tracePt t="33120" x="3276600" y="2540000"/>
          <p14:tracePt t="33136" x="3308350" y="2514600"/>
          <p14:tracePt t="33153" x="3321050" y="2489200"/>
          <p14:tracePt t="33170" x="3327400" y="2470150"/>
          <p14:tracePt t="33186" x="3327400" y="2444750"/>
          <p14:tracePt t="33203" x="3327400" y="2432050"/>
          <p14:tracePt t="33220" x="3327400" y="2419350"/>
          <p14:tracePt t="33222" x="3314700" y="2413000"/>
          <p14:tracePt t="33236" x="3289300" y="2400300"/>
          <p14:tracePt t="33253" x="3257550" y="2400300"/>
          <p14:tracePt t="33270" x="3225800" y="2400300"/>
          <p14:tracePt t="33286" x="3187700" y="2425700"/>
          <p14:tracePt t="33303" x="3168650" y="2457450"/>
          <p14:tracePt t="33320" x="3155950" y="2482850"/>
          <p14:tracePt t="33336" x="3155950" y="2495550"/>
          <p14:tracePt t="33353" x="3155950" y="2508250"/>
          <p14:tracePt t="33370" x="3155950" y="2520950"/>
          <p14:tracePt t="33386" x="3162300" y="2527300"/>
          <p14:tracePt t="33389" x="3175000" y="2533650"/>
          <p14:tracePt t="33419" x="3181350" y="2533650"/>
          <p14:tracePt t="33436" x="3200400" y="2533650"/>
          <p14:tracePt t="33453" x="3200400" y="2514600"/>
          <p14:tracePt t="33469" x="3194050" y="2463800"/>
          <p14:tracePt t="33486" x="3162300" y="2413000"/>
          <p14:tracePt t="33503" x="3086100" y="2362200"/>
          <p14:tracePt t="33519" x="3016250" y="2336800"/>
          <p14:tracePt t="33536" x="2965450" y="2330450"/>
          <p14:tracePt t="33553" x="2921000" y="2336800"/>
          <p14:tracePt t="33569" x="2895600" y="2368550"/>
          <p14:tracePt t="33586" x="2889250" y="2400300"/>
          <p14:tracePt t="33603" x="2889250" y="2419350"/>
          <p14:tracePt t="33620" x="2889250" y="2451100"/>
          <p14:tracePt t="33622" x="2889250" y="2457450"/>
          <p14:tracePt t="33637" x="2914650" y="2482850"/>
          <p14:tracePt t="33653" x="2965450" y="2508250"/>
          <p14:tracePt t="33670" x="3035300" y="2520950"/>
          <p14:tracePt t="33686" x="3092450" y="2520950"/>
          <p14:tracePt t="33703" x="3143250" y="2514600"/>
          <p14:tracePt t="33720" x="3155950" y="2495550"/>
          <p14:tracePt t="33736" x="3162300" y="2476500"/>
          <p14:tracePt t="33753" x="3162300" y="2457450"/>
          <p14:tracePt t="33757" x="3162300" y="2451100"/>
          <p14:tracePt t="33846" x="3175000" y="2451100"/>
          <p14:tracePt t="33858" x="3187700" y="2457450"/>
          <p14:tracePt t="33870" x="3232150" y="2476500"/>
          <p14:tracePt t="33886" x="3282950" y="2482850"/>
          <p14:tracePt t="33903" x="3327400" y="2482850"/>
          <p14:tracePt t="33920" x="3340100" y="2482850"/>
          <p14:tracePt t="33936" x="3346450" y="2476500"/>
          <p14:tracePt t="33969" x="3346450" y="2470150"/>
          <p14:tracePt t="33990" x="3346450" y="2463800"/>
          <p14:tracePt t="34013" x="3340100" y="2463800"/>
          <p14:tracePt t="34022" x="3333750" y="2470150"/>
          <p14:tracePt t="34038" x="3327400" y="2476500"/>
          <p14:tracePt t="34053" x="3327400" y="2489200"/>
          <p14:tracePt t="34070" x="3327400" y="2495550"/>
          <p14:tracePt t="34086" x="3327400" y="2501900"/>
          <p14:tracePt t="34103" x="3327400" y="2508250"/>
          <p14:tracePt t="34119" x="3333750" y="2508250"/>
          <p14:tracePt t="34136" x="3340100" y="2508250"/>
          <p14:tracePt t="34629" x="0" y="0"/>
        </p14:tracePtLst>
        <p14:tracePtLst>
          <p14:tracePt t="36523" x="2800350" y="2584450"/>
          <p14:tracePt t="36525" x="2813050" y="2597150"/>
          <p14:tracePt t="36535" x="2819400" y="2603500"/>
          <p14:tracePt t="36552" x="2844800" y="2616200"/>
          <p14:tracePt t="36569" x="2863850" y="2628900"/>
          <p14:tracePt t="36585" x="2895600" y="2635250"/>
          <p14:tracePt t="36602" x="2946400" y="2635250"/>
          <p14:tracePt t="36605" x="2984500" y="2635250"/>
          <p14:tracePt t="36619" x="3016250" y="2635250"/>
          <p14:tracePt t="36635" x="3098800" y="2609850"/>
          <p14:tracePt t="36639" x="3124200" y="2597150"/>
          <p14:tracePt t="36653" x="3143250" y="2559050"/>
          <p14:tracePt t="36669" x="3162300" y="2514600"/>
          <p14:tracePt t="36685" x="3168650" y="2476500"/>
          <p14:tracePt t="36702" x="3155950" y="2419350"/>
          <p14:tracePt t="36718" x="3130550" y="2381250"/>
          <p14:tracePt t="36735" x="3098800" y="2355850"/>
          <p14:tracePt t="36752" x="3060700" y="2336800"/>
          <p14:tracePt t="36768" x="3041650" y="2330450"/>
          <p14:tracePt t="36785" x="3028950" y="2330450"/>
          <p14:tracePt t="36802" x="3003550" y="2330450"/>
          <p14:tracePt t="36818" x="2984500" y="2336800"/>
          <p14:tracePt t="36821" x="2978150" y="2349500"/>
          <p14:tracePt t="36835" x="2971800" y="2362200"/>
          <p14:tracePt t="36852" x="2971800" y="2368550"/>
          <p14:tracePt t="36870" x="2971800" y="2374900"/>
          <p14:tracePt t="36885" x="2971800" y="2381250"/>
          <p14:tracePt t="37125" x="0" y="0"/>
        </p14:tracePtLst>
        <p14:tracePtLst>
          <p14:tracePt t="37793" x="9613900" y="4495800"/>
          <p14:tracePt t="37806" x="9626600" y="4508500"/>
          <p14:tracePt t="37819" x="9632950" y="4508500"/>
          <p14:tracePt t="37835" x="9658350" y="4508500"/>
          <p14:tracePt t="37838" x="9683750" y="4508500"/>
          <p14:tracePt t="37851" x="9702800" y="4508500"/>
          <p14:tracePt t="37868" x="9861550" y="4508500"/>
          <p14:tracePt t="37885" x="10033000" y="4508500"/>
          <p14:tracePt t="37901" x="10160000" y="4508500"/>
          <p14:tracePt t="37918" x="10204450" y="4508500"/>
          <p14:tracePt t="37935" x="10210800" y="4508500"/>
          <p14:tracePt t="37997" x="0" y="0"/>
        </p14:tracePtLst>
        <p14:tracePtLst>
          <p14:tracePt t="39998" x="2806700" y="2400300"/>
          <p14:tracePt t="40071" x="2800350" y="2400300"/>
          <p14:tracePt t="40087" x="2800350" y="2413000"/>
          <p14:tracePt t="40103" x="2806700" y="2425700"/>
          <p14:tracePt t="40113" x="2813050" y="2432050"/>
          <p14:tracePt t="40125" x="2819400" y="2444750"/>
          <p14:tracePt t="40134" x="2825750" y="2451100"/>
          <p14:tracePt t="40151" x="2838450" y="2463800"/>
          <p14:tracePt t="40167" x="2863850" y="2476500"/>
          <p14:tracePt t="40184" x="2889250" y="2489200"/>
          <p14:tracePt t="40201" x="2921000" y="2501900"/>
          <p14:tracePt t="40218" x="2927350" y="2501900"/>
          <p14:tracePt t="40234" x="2940050" y="2501900"/>
          <p14:tracePt t="40251" x="2946400" y="2501900"/>
          <p14:tracePt t="40267" x="2959100" y="2501900"/>
          <p14:tracePt t="40284" x="2971800" y="2501900"/>
          <p14:tracePt t="40301" x="2978150" y="2495550"/>
          <p14:tracePt t="40317" x="2990850" y="2489200"/>
          <p14:tracePt t="40350" x="2997200" y="2482850"/>
          <p14:tracePt t="40406" x="2997200" y="2476500"/>
          <p14:tracePt t="40430" x="2997200" y="2470150"/>
          <p14:tracePt t="40441" x="3003550" y="2463800"/>
          <p14:tracePt t="40462" x="3003550" y="2457450"/>
          <p14:tracePt t="40474" x="3009900" y="2444750"/>
          <p14:tracePt t="40494" x="3009900" y="2438400"/>
          <p14:tracePt t="40505" x="3009900" y="2432050"/>
          <p14:tracePt t="40518" x="3016250" y="2425700"/>
          <p14:tracePt t="40566" x="3016250" y="2419350"/>
          <p14:tracePt t="40614" x="3016250" y="2413000"/>
          <p14:tracePt t="40638" x="3016250" y="2406650"/>
          <p14:tracePt t="40813" x="0" y="0"/>
        </p14:tracePtLst>
        <p14:tracePtLst>
          <p14:tracePt t="42143" x="3371850" y="2406650"/>
          <p14:tracePt t="42166" x="3365500" y="2406650"/>
          <p14:tracePt t="42182" x="3365500" y="2413000"/>
          <p14:tracePt t="42192" x="3365500" y="2419350"/>
          <p14:tracePt t="42200" x="3365500" y="2432050"/>
          <p14:tracePt t="42217" x="3365500" y="2451100"/>
          <p14:tracePt t="42233" x="3371850" y="2489200"/>
          <p14:tracePt t="42250" x="3378200" y="2508250"/>
          <p14:tracePt t="42253" x="3384550" y="2520950"/>
          <p14:tracePt t="42267" x="3390900" y="2527300"/>
          <p14:tracePt t="42283" x="3397250" y="2540000"/>
          <p14:tracePt t="42317" x="3409950" y="2546350"/>
          <p14:tracePt t="42382" x="3416300" y="2546350"/>
          <p14:tracePt t="42398" x="3429000" y="2546350"/>
          <p14:tracePt t="42413" x="3435350" y="2540000"/>
          <p14:tracePt t="42422" x="3435350" y="2533650"/>
          <p14:tracePt t="42433" x="3435350" y="2514600"/>
          <p14:tracePt t="42450" x="3435350" y="2501900"/>
          <p14:tracePt t="42466" x="3435350" y="2489200"/>
          <p14:tracePt t="42483" x="3435350" y="2476500"/>
          <p14:tracePt t="42486" x="3435350" y="2470150"/>
          <p14:tracePt t="42500" x="3435350" y="2457450"/>
          <p14:tracePt t="42517" x="3435350" y="2444750"/>
          <p14:tracePt t="42590" x="3429000" y="2444750"/>
          <p14:tracePt t="42623" x="3422650" y="2444750"/>
          <p14:tracePt t="42647" x="3409950" y="2444750"/>
          <p14:tracePt t="42663" x="3403600" y="2444750"/>
          <p14:tracePt t="42671" x="3403600" y="2451100"/>
          <p14:tracePt t="42686" x="3403600" y="2457450"/>
          <p14:tracePt t="42700" x="3397250" y="2463800"/>
          <p14:tracePt t="42717" x="3397250" y="2482850"/>
          <p14:tracePt t="42733" x="3397250" y="2489200"/>
          <p14:tracePt t="42750" x="3397250" y="2495550"/>
          <p14:tracePt t="42942" x="3397250" y="2501900"/>
          <p14:tracePt t="42951" x="3397250" y="2514600"/>
          <p14:tracePt t="42966" x="3403600" y="2520950"/>
          <p14:tracePt t="42983" x="3409950" y="2533650"/>
          <p14:tracePt t="43000" x="3416300" y="2540000"/>
          <p14:tracePt t="43062" x="3422650" y="2546350"/>
          <p14:tracePt t="43087" x="3435350" y="2546350"/>
          <p14:tracePt t="43098" x="3435350" y="2540000"/>
          <p14:tracePt t="43113" x="3448050" y="2533650"/>
          <p14:tracePt t="43122" x="3448050" y="2527300"/>
          <p14:tracePt t="43133" x="3460750" y="2520950"/>
          <p14:tracePt t="43150" x="3460750" y="2514600"/>
          <p14:tracePt t="43166" x="3460750" y="2508250"/>
          <p14:tracePt t="43183" x="3460750" y="2495550"/>
          <p14:tracePt t="43200" x="3460750" y="2489200"/>
          <p14:tracePt t="43216" x="3454400" y="2482850"/>
          <p14:tracePt t="43254" x="3448050" y="2482850"/>
          <p14:tracePt t="43266" x="3441700" y="2482850"/>
          <p14:tracePt t="43283" x="3435350" y="2482850"/>
          <p14:tracePt t="43300" x="3422650" y="2482850"/>
          <p14:tracePt t="43317" x="3397250" y="2489200"/>
          <p14:tracePt t="43333" x="3390900" y="2501900"/>
          <p14:tracePt t="43350" x="3378200" y="2514600"/>
          <p14:tracePt t="43366" x="3378200" y="2527300"/>
          <p14:tracePt t="43383" x="3378200" y="2533650"/>
          <p14:tracePt t="43400" x="3378200" y="2546350"/>
          <p14:tracePt t="43416" x="3384550" y="2559050"/>
          <p14:tracePt t="43433" x="3390900" y="2565400"/>
          <p14:tracePt t="43450" x="3403600" y="2571750"/>
          <p14:tracePt t="43466" x="3409950" y="2571750"/>
          <p14:tracePt t="43486" x="3416300" y="2571750"/>
          <p14:tracePt t="43500" x="3422650" y="2571750"/>
          <p14:tracePt t="43516" x="3448050" y="2571750"/>
          <p14:tracePt t="43533" x="3467100" y="2565400"/>
          <p14:tracePt t="43549" x="3479800" y="2546350"/>
          <p14:tracePt t="43566" x="3479800" y="2540000"/>
          <p14:tracePt t="43583" x="3479800" y="2527300"/>
          <p14:tracePt t="43599" x="3479800" y="2514600"/>
          <p14:tracePt t="43633" x="3479800" y="2501900"/>
          <p14:tracePt t="43649" x="3473450" y="2495550"/>
          <p14:tracePt t="43666" x="3460750" y="2489200"/>
          <p14:tracePt t="43694" x="3454400" y="2489200"/>
          <p14:tracePt t="43702" x="3441700" y="2489200"/>
          <p14:tracePt t="43716" x="3435350" y="2501900"/>
          <p14:tracePt t="43733" x="3429000" y="2501900"/>
          <p14:tracePt t="43749" x="3429000" y="2514600"/>
          <p14:tracePt t="43766" x="3429000" y="2527300"/>
          <p14:tracePt t="43783" x="3429000" y="2540000"/>
          <p14:tracePt t="43886" x="3429000" y="2533650"/>
          <p14:tracePt t="43897" x="3429000" y="2527300"/>
          <p14:tracePt t="43907" x="3429000" y="2514600"/>
          <p14:tracePt t="43919" x="3422650" y="2495550"/>
          <p14:tracePt t="43933" x="3422650" y="2482850"/>
          <p14:tracePt t="43966" x="3416300" y="2482850"/>
          <p14:tracePt t="43974" x="3409950" y="2482850"/>
          <p14:tracePt t="43983" x="3403600" y="2482850"/>
          <p14:tracePt t="44005" x="3397250" y="2482850"/>
          <p14:tracePt t="44016" x="3384550" y="2482850"/>
          <p14:tracePt t="44033" x="3384550" y="2489200"/>
          <p14:tracePt t="44049" x="3384550" y="2495550"/>
          <p14:tracePt t="44066" x="3378200" y="2501900"/>
          <p14:tracePt t="44083" x="3378200" y="2508250"/>
          <p14:tracePt t="44099" x="3378200" y="2514600"/>
          <p14:tracePt t="44116" x="3378200" y="2520950"/>
          <p14:tracePt t="44310" x="3378200" y="2527300"/>
          <p14:tracePt t="44321" x="3384550" y="2533650"/>
          <p14:tracePt t="44333" x="3390900" y="2533650"/>
          <p14:tracePt t="44350" x="3397250" y="2533650"/>
          <p14:tracePt t="44367" x="3409950" y="2533650"/>
          <p14:tracePt t="44383" x="3416300" y="2533650"/>
          <p14:tracePt t="44399" x="3429000" y="2533650"/>
          <p14:tracePt t="44416" x="3435350" y="2533650"/>
          <p14:tracePt t="44433" x="3435350" y="2527300"/>
          <p14:tracePt t="44449" x="3435350" y="2514600"/>
          <p14:tracePt t="44466" x="3435350" y="2508250"/>
          <p14:tracePt t="44499" x="3435350" y="2501900"/>
          <p14:tracePt t="44516" x="3435350" y="2495550"/>
          <p14:tracePt t="44590" x="3435350" y="2501900"/>
          <p14:tracePt t="44601" x="3435350" y="2508250"/>
          <p14:tracePt t="44616" x="3435350" y="2514600"/>
          <p14:tracePt t="44633" x="3435350" y="2527300"/>
          <p14:tracePt t="44649" x="3435350" y="2540000"/>
          <p14:tracePt t="44718" x="3448050" y="2540000"/>
          <p14:tracePt t="44735" x="3448050" y="2533650"/>
          <p14:tracePt t="44749" x="3448050" y="2508250"/>
          <p14:tracePt t="44773" x="3448050" y="2489200"/>
          <p14:tracePt t="44799" x="3448050" y="2482850"/>
          <p14:tracePt t="44878" x="3448050" y="2489200"/>
          <p14:tracePt t="44891" x="3448050" y="2495550"/>
          <p14:tracePt t="44904" x="3448050" y="2501900"/>
          <p14:tracePt t="45304" x="3441700" y="2501900"/>
          <p14:tracePt t="45440" x="3435350" y="2501900"/>
          <p14:tracePt t="46439" x="3429000" y="2501900"/>
          <p14:tracePt t="46558" x="3429000" y="2495550"/>
          <p14:tracePt t="47422" x="0" y="0"/>
        </p14:tracePtLst>
        <p14:tracePtLst>
          <p14:tracePt t="48368" x="825500" y="2089150"/>
          <p14:tracePt t="48382" x="825500" y="2108200"/>
          <p14:tracePt t="48398" x="825500" y="2146300"/>
          <p14:tracePt t="48415" x="844550" y="2178050"/>
          <p14:tracePt t="48431" x="908050" y="2209800"/>
          <p14:tracePt t="48448" x="1047750" y="2254250"/>
          <p14:tracePt t="48465" x="1250950" y="2273300"/>
          <p14:tracePt t="48481" x="1454150" y="2298700"/>
          <p14:tracePt t="48498" x="1612900" y="2298700"/>
          <p14:tracePt t="48502" x="1663700" y="2298700"/>
          <p14:tracePt t="48515" x="1695450" y="2298700"/>
          <p14:tracePt t="48531" x="1746250" y="2292350"/>
          <p14:tracePt t="48535" x="1765300" y="2286000"/>
          <p14:tracePt t="48548" x="1803400" y="2273300"/>
          <p14:tracePt t="48565" x="1828800" y="2254250"/>
          <p14:tracePt t="48581" x="1854200" y="2241550"/>
          <p14:tracePt t="48598" x="1866900" y="2222500"/>
          <p14:tracePt t="48615" x="1873250" y="2216150"/>
          <p14:tracePt t="49173" x="0" y="0"/>
        </p14:tracePtLst>
        <p14:tracePtLst>
          <p14:tracePt t="49990" x="889000" y="2533650"/>
          <p14:tracePt t="50071" x="895350" y="2533650"/>
          <p14:tracePt t="50082" x="920750" y="2540000"/>
          <p14:tracePt t="50097" x="996950" y="2552700"/>
          <p14:tracePt t="50114" x="1130300" y="2565400"/>
          <p14:tracePt t="50118" x="1206500" y="2578100"/>
          <p14:tracePt t="50135" x="1365250" y="2578100"/>
          <p14:tracePt t="50147" x="1435100" y="2578100"/>
          <p14:tracePt t="50164" x="1651000" y="2578100"/>
          <p14:tracePt t="50181" x="1765300" y="2578100"/>
          <p14:tracePt t="50197" x="1873250" y="2578100"/>
          <p14:tracePt t="50214" x="2012950" y="2584450"/>
          <p14:tracePt t="50231" x="2178050" y="2584450"/>
          <p14:tracePt t="50247" x="2355850" y="2584450"/>
          <p14:tracePt t="50264" x="2546350" y="2584450"/>
          <p14:tracePt t="50281" x="2717800" y="2584450"/>
          <p14:tracePt t="50285" x="2787650" y="2584450"/>
          <p14:tracePt t="50297" x="2863850" y="2584450"/>
          <p14:tracePt t="50314" x="2978150" y="2584450"/>
          <p14:tracePt t="50317" x="3048000" y="2584450"/>
          <p14:tracePt t="50330" x="3098800" y="2584450"/>
          <p14:tracePt t="50347" x="3194050" y="2584450"/>
          <p14:tracePt t="50365" x="3314700" y="2584450"/>
          <p14:tracePt t="50381" x="3371850" y="2584450"/>
          <p14:tracePt t="50397" x="3409950" y="2584450"/>
          <p14:tracePt t="50414" x="3441700" y="2584450"/>
          <p14:tracePt t="50431" x="3479800" y="2584450"/>
          <p14:tracePt t="50447" x="3511550" y="2584450"/>
          <p14:tracePt t="50464" x="3543300" y="2584450"/>
          <p14:tracePt t="50481" x="3581400" y="2584450"/>
          <p14:tracePt t="50497" x="3600450" y="2584450"/>
          <p14:tracePt t="50514" x="3606800" y="2584450"/>
          <p14:tracePt t="51117" x="0" y="0"/>
        </p14:tracePtLst>
        <p14:tracePtLst>
          <p14:tracePt t="51855" x="2628900" y="2571750"/>
          <p14:tracePt t="51910" x="2628900" y="2565400"/>
          <p14:tracePt t="51921" x="2647950" y="2565400"/>
          <p14:tracePt t="51933" x="2711450" y="2565400"/>
          <p14:tracePt t="51947" x="2762250" y="2565400"/>
          <p14:tracePt t="51964" x="2901950" y="2565400"/>
          <p14:tracePt t="51966" x="2984500" y="2571750"/>
          <p14:tracePt t="51981" x="3168650" y="2597150"/>
          <p14:tracePt t="51997" x="3340100" y="2628900"/>
          <p14:tracePt t="52013" x="3460750" y="2654300"/>
          <p14:tracePt t="52030" x="3505200" y="2660650"/>
          <p14:tracePt t="52047" x="3530600" y="2660650"/>
          <p14:tracePt t="52063" x="3543300" y="2660650"/>
          <p14:tracePt t="52080" x="3549650" y="2660650"/>
          <p14:tracePt t="52097" x="3556000" y="2660650"/>
          <p14:tracePt t="52309" x="0" y="0"/>
        </p14:tracePtLst>
        <p14:tracePtLst>
          <p14:tracePt t="53111" x="1422400" y="2578100"/>
          <p14:tracePt t="53126" x="1441450" y="2578100"/>
          <p14:tracePt t="53139" x="1473200" y="2578100"/>
          <p14:tracePt t="53152" x="1536700" y="2590800"/>
          <p14:tracePt t="53173" x="1670050" y="2616200"/>
          <p14:tracePt t="53185" x="1720850" y="2622550"/>
          <p14:tracePt t="53196" x="1847850" y="2628900"/>
          <p14:tracePt t="53213" x="2019300" y="2628900"/>
          <p14:tracePt t="53229" x="2228850" y="2628900"/>
          <p14:tracePt t="53246" x="2489200" y="2628900"/>
          <p14:tracePt t="53263" x="2736850" y="2641600"/>
          <p14:tracePt t="53280" x="2901950" y="2647950"/>
          <p14:tracePt t="53296" x="3041650" y="2654300"/>
          <p14:tracePt t="53313" x="3130550" y="2654300"/>
          <p14:tracePt t="53329" x="3175000" y="2654300"/>
          <p14:tracePt t="53346" x="3213100" y="2654300"/>
          <p14:tracePt t="53351" x="3219450" y="2654300"/>
          <p14:tracePt t="53363" x="3232150" y="2654300"/>
          <p14:tracePt t="53379" x="3257550" y="2654300"/>
          <p14:tracePt t="53382" x="3270250" y="2654300"/>
          <p14:tracePt t="53397" x="3276600" y="2654300"/>
          <p14:tracePt t="53453" x="0" y="0"/>
        </p14:tracePtLst>
        <p14:tracePtLst>
          <p14:tracePt t="54926" x="2813050" y="2559050"/>
          <p14:tracePt t="54974" x="2832100" y="2559050"/>
          <p14:tracePt t="54985" x="2863850" y="2559050"/>
          <p14:tracePt t="54998" x="2933700" y="2565400"/>
          <p14:tracePt t="55014" x="3028950" y="2578100"/>
          <p14:tracePt t="55031" x="3136900" y="2584450"/>
          <p14:tracePt t="55046" x="3200400" y="2584450"/>
          <p14:tracePt t="55062" x="3251200" y="2584450"/>
          <p14:tracePt t="55079" x="3276600" y="2584450"/>
          <p14:tracePt t="55095" x="3289300" y="2584450"/>
          <p14:tracePt t="55245" x="0" y="0"/>
        </p14:tracePtLst>
        <p14:tracePtLst>
          <p14:tracePt t="55832" x="711200" y="2038350"/>
          <p14:tracePt t="55847" x="711200" y="2044700"/>
          <p14:tracePt t="55862" x="711200" y="2070100"/>
          <p14:tracePt t="55879" x="711200" y="2095500"/>
          <p14:tracePt t="55895" x="711200" y="2114550"/>
          <p14:tracePt t="55912" x="711200" y="2146300"/>
          <p14:tracePt t="55929" x="723900" y="2171700"/>
          <p14:tracePt t="55933" x="736600" y="2184400"/>
          <p14:tracePt t="55945" x="749300" y="2203450"/>
          <p14:tracePt t="55962" x="800100" y="2235200"/>
          <p14:tracePt t="55965" x="844550" y="2260600"/>
          <p14:tracePt t="55979" x="914400" y="2273300"/>
          <p14:tracePt t="55995" x="1098550" y="2311400"/>
          <p14:tracePt t="55999" x="1212850" y="2330450"/>
          <p14:tracePt t="56013" x="1473200" y="2355850"/>
          <p14:tracePt t="56029" x="1695450" y="2355850"/>
          <p14:tracePt t="56045" x="1873250" y="2355850"/>
          <p14:tracePt t="56062" x="1987550" y="2355850"/>
          <p14:tracePt t="56079" x="2025650" y="2355850"/>
          <p14:tracePt t="56096" x="2044700" y="2355850"/>
          <p14:tracePt t="56112" x="2051050" y="2349500"/>
          <p14:tracePt t="56129" x="2051050" y="2343150"/>
          <p14:tracePt t="56145" x="2057400" y="2330450"/>
          <p14:tracePt t="56162" x="2057400" y="2324100"/>
          <p14:tracePt t="56179" x="2057400" y="2317750"/>
          <p14:tracePt t="56195" x="2063750" y="2311400"/>
          <p14:tracePt t="56212" x="2063750" y="2298700"/>
          <p14:tracePt t="56229" x="2063750" y="2292350"/>
          <p14:tracePt t="56245" x="2063750" y="2286000"/>
          <p14:tracePt t="56262" x="2063750" y="2279650"/>
          <p14:tracePt t="56278" x="2063750" y="2273300"/>
          <p14:tracePt t="56295" x="2057400" y="2260600"/>
          <p14:tracePt t="56312" x="2051050" y="2247900"/>
          <p14:tracePt t="56328" x="2019300" y="2228850"/>
          <p14:tracePt t="56345" x="1968500" y="2203450"/>
          <p14:tracePt t="56362" x="1911350" y="2178050"/>
          <p14:tracePt t="56378" x="1828800" y="2146300"/>
          <p14:tracePt t="56395" x="1739900" y="2133600"/>
          <p14:tracePt t="56412" x="1562100" y="2089150"/>
          <p14:tracePt t="56428" x="1435100" y="2082800"/>
          <p14:tracePt t="56445" x="1295400" y="2082800"/>
          <p14:tracePt t="56462" x="1181100" y="2082800"/>
          <p14:tracePt t="56478" x="1092200" y="2082800"/>
          <p14:tracePt t="56495" x="1047750" y="2095500"/>
          <p14:tracePt t="56512" x="1022350" y="2101850"/>
          <p14:tracePt t="56528" x="1003300" y="2114550"/>
          <p14:tracePt t="56545" x="996950" y="2133600"/>
          <p14:tracePt t="56562" x="996950" y="2146300"/>
          <p14:tracePt t="56578" x="996950" y="2165350"/>
          <p14:tracePt t="56595" x="996950" y="2178050"/>
          <p14:tracePt t="56685" x="0" y="0"/>
        </p14:tracePtLst>
        <p14:tracePtLst>
          <p14:tracePt t="57640" x="3397250" y="2432050"/>
          <p14:tracePt t="57654" x="3390900" y="2438400"/>
          <p14:tracePt t="57671" x="3384550" y="2438400"/>
          <p14:tracePt t="57687" x="3384550" y="2444750"/>
          <p14:tracePt t="57702" x="3378200" y="2457450"/>
          <p14:tracePt t="57734" x="3371850" y="2470150"/>
          <p14:tracePt t="57750" x="3371850" y="2482850"/>
          <p14:tracePt t="57759" x="3371850" y="2489200"/>
          <p14:tracePt t="57767" x="3371850" y="2501900"/>
          <p14:tracePt t="57778" x="3371850" y="2508250"/>
          <p14:tracePt t="57795" x="3371850" y="2540000"/>
          <p14:tracePt t="57797" x="3378200" y="2540000"/>
          <p14:tracePt t="57811" x="3378200" y="2552700"/>
          <p14:tracePt t="57828" x="3390900" y="2571750"/>
          <p14:tracePt t="57845" x="3403600" y="2590800"/>
          <p14:tracePt t="57861" x="3409950" y="2597150"/>
          <p14:tracePt t="57895" x="3422650" y="2603500"/>
          <p14:tracePt t="57911" x="3429000" y="2603500"/>
          <p14:tracePt t="57928" x="3435350" y="2603500"/>
          <p14:tracePt t="57945" x="3441700" y="2603500"/>
          <p14:tracePt t="57962" x="3454400" y="2603500"/>
          <p14:tracePt t="57978" x="3454400" y="2597150"/>
          <p14:tracePt t="57995" x="3454400" y="2584450"/>
          <p14:tracePt t="57997" x="3454400" y="2578100"/>
          <p14:tracePt t="58011" x="3454400" y="2565400"/>
          <p14:tracePt t="58014" x="3454400" y="2546350"/>
          <p14:tracePt t="58028" x="3441700" y="2540000"/>
          <p14:tracePt t="58045" x="3435350" y="2533650"/>
          <p14:tracePt t="58061" x="3429000" y="2520950"/>
          <p14:tracePt t="58078" x="3422650" y="2514600"/>
          <p14:tracePt t="58095" x="3409950" y="2514600"/>
          <p14:tracePt t="58589" x="0" y="0"/>
        </p14:tracePtLst>
        <p14:tracePtLst>
          <p14:tracePt t="59333" x="2120900" y="2533650"/>
          <p14:tracePt t="59340" x="2146300" y="2533650"/>
          <p14:tracePt t="59349" x="2171700" y="2533650"/>
          <p14:tracePt t="59361" x="2203450" y="2533650"/>
          <p14:tracePt t="59377" x="2311400" y="2533650"/>
          <p14:tracePt t="59394" x="2444750" y="2533650"/>
          <p14:tracePt t="59410" x="2647950" y="2533650"/>
          <p14:tracePt t="59427" x="2889250" y="2533650"/>
          <p14:tracePt t="59428" x="3041650" y="2533650"/>
          <p14:tracePt t="59444" x="3340100" y="2565400"/>
          <p14:tracePt t="59461" x="3536950" y="2597150"/>
          <p14:tracePt t="59477" x="3644900" y="2616200"/>
          <p14:tracePt t="59494" x="3670300" y="2616200"/>
          <p14:tracePt t="59510" x="3683000" y="2616200"/>
          <p14:tracePt t="60509" x="0" y="0"/>
        </p14:tracePtLst>
        <p14:tracePtLst>
          <p14:tracePt t="63183" x="3035300" y="5638800"/>
          <p14:tracePt t="63195" x="3098800" y="5651500"/>
          <p14:tracePt t="63210" x="3251200" y="5676900"/>
          <p14:tracePt t="63226" x="3378200" y="5676900"/>
          <p14:tracePt t="63229" x="3429000" y="5676900"/>
          <p14:tracePt t="63243" x="3460750" y="5676900"/>
          <p14:tracePt t="63259" x="3511550" y="5676900"/>
          <p14:tracePt t="63261" x="3524250" y="5676900"/>
          <p14:tracePt t="63276" x="3536950" y="5676900"/>
          <p14:tracePt t="63293" x="3556000" y="5670550"/>
          <p14:tracePt t="63309" x="3581400" y="5651500"/>
          <p14:tracePt t="63326" x="3613150" y="5626100"/>
          <p14:tracePt t="63343" x="3632200" y="5594350"/>
          <p14:tracePt t="63359" x="3644900" y="5562600"/>
          <p14:tracePt t="63376" x="3644900" y="5530850"/>
          <p14:tracePt t="63393" x="3644900" y="5486400"/>
          <p14:tracePt t="63409" x="3619500" y="5448300"/>
          <p14:tracePt t="63426" x="3587750" y="5429250"/>
          <p14:tracePt t="63443" x="3543300" y="5410200"/>
          <p14:tracePt t="63445" x="3517900" y="5403850"/>
          <p14:tracePt t="63459" x="3505200" y="5403850"/>
          <p14:tracePt t="63476" x="3429000" y="5403850"/>
          <p14:tracePt t="63493" x="3352800" y="5410200"/>
          <p14:tracePt t="63509" x="3263900" y="5441950"/>
          <p14:tracePt t="63526" x="3187700" y="5486400"/>
          <p14:tracePt t="63543" x="3143250" y="5518150"/>
          <p14:tracePt t="63559" x="3130550" y="5530850"/>
          <p14:tracePt t="63576" x="3124200" y="5537200"/>
          <p14:tracePt t="63593" x="3124200" y="5543550"/>
          <p14:tracePt t="63609" x="3124200" y="5556250"/>
          <p14:tracePt t="63626" x="3124200" y="5575300"/>
          <p14:tracePt t="63629" x="3130550" y="5581650"/>
          <p14:tracePt t="63643" x="3143250" y="5588000"/>
          <p14:tracePt t="63659" x="3194050" y="5600700"/>
          <p14:tracePt t="63677" x="3295650" y="5619750"/>
          <p14:tracePt t="63693" x="3359150" y="5619750"/>
          <p14:tracePt t="63709" x="3390900" y="5619750"/>
          <p14:tracePt t="63726" x="3397250" y="5619750"/>
          <p14:tracePt t="63743" x="3403600" y="5619750"/>
          <p14:tracePt t="64151" x="3403600" y="5613400"/>
          <p14:tracePt t="64162" x="3403600" y="5607050"/>
          <p14:tracePt t="64176" x="3403600" y="5568950"/>
          <p14:tracePt t="64193" x="3397250" y="5530850"/>
          <p14:tracePt t="64209" x="3384550" y="5492750"/>
          <p14:tracePt t="64226" x="3352800" y="5467350"/>
          <p14:tracePt t="64243" x="3321050" y="5441950"/>
          <p14:tracePt t="64259" x="3289300" y="5429250"/>
          <p14:tracePt t="64261" x="3276600" y="5422900"/>
          <p14:tracePt t="64277" x="3263900" y="5422900"/>
          <p14:tracePt t="64292" x="3244850" y="5416550"/>
          <p14:tracePt t="64309" x="3232150" y="5416550"/>
          <p14:tracePt t="64326" x="3219450" y="5416550"/>
          <p14:tracePt t="64342" x="3200400" y="5416550"/>
          <p14:tracePt t="64359" x="3168650" y="5422900"/>
          <p14:tracePt t="64376" x="3162300" y="5441950"/>
          <p14:tracePt t="64392" x="3143250" y="5480050"/>
          <p14:tracePt t="64409" x="3124200" y="5518150"/>
          <p14:tracePt t="64425" x="3117850" y="5543550"/>
          <p14:tracePt t="64442" x="3117850" y="5549900"/>
          <p14:tracePt t="64459" x="3117850" y="5562600"/>
          <p14:tracePt t="64461" x="3117850" y="5575300"/>
          <p14:tracePt t="64476" x="3124200" y="5581650"/>
          <p14:tracePt t="64492" x="3130550" y="5588000"/>
          <p14:tracePt t="64509" x="3155950" y="5594350"/>
          <p14:tracePt t="64526" x="3187700" y="5594350"/>
          <p14:tracePt t="64542" x="3232150" y="5594350"/>
          <p14:tracePt t="64559" x="3289300" y="5594350"/>
          <p14:tracePt t="64575" x="3327400" y="5594350"/>
          <p14:tracePt t="64593" x="3365500" y="5594350"/>
          <p14:tracePt t="64609" x="3378200" y="5588000"/>
          <p14:tracePt t="64626" x="3384550" y="5575300"/>
          <p14:tracePt t="64630" x="3390900" y="5568950"/>
          <p14:tracePt t="64646" x="3390900" y="5562600"/>
          <p14:tracePt t="64659" x="3390900" y="5556250"/>
          <p14:tracePt t="65181" x="0" y="0"/>
        </p14:tracePtLst>
        <p14:tracePtLst>
          <p14:tracePt t="66087" x="2806700" y="5638800"/>
          <p14:tracePt t="66119" x="2819400" y="5638800"/>
          <p14:tracePt t="66133" x="2870200" y="5638800"/>
          <p14:tracePt t="66148" x="2914650" y="5638800"/>
          <p14:tracePt t="66162" x="3054350" y="5638800"/>
          <p14:tracePt t="66176" x="3219450" y="5638800"/>
          <p14:tracePt t="66192" x="3340100" y="5638800"/>
          <p14:tracePt t="66209" x="3397250" y="5638800"/>
          <p14:tracePt t="66226" x="3409950" y="5638800"/>
          <p14:tracePt t="66230" x="3416300" y="5638800"/>
          <p14:tracePt t="66429" x="0" y="0"/>
        </p14:tracePtLst>
        <p14:tracePtLst>
          <p14:tracePt t="67159" x="3803650" y="5619750"/>
          <p14:tracePt t="67238" x="3822700" y="5619750"/>
          <p14:tracePt t="67250" x="3848100" y="5619750"/>
          <p14:tracePt t="67261" x="3930650" y="5626100"/>
          <p14:tracePt t="67275" x="3975100" y="5632450"/>
          <p14:tracePt t="67291" x="4064000" y="5638800"/>
          <p14:tracePt t="67293" x="4114800" y="5638800"/>
          <p14:tracePt t="67308" x="4222750" y="5638800"/>
          <p14:tracePt t="67325" x="4330700" y="5638800"/>
          <p14:tracePt t="67342" x="4425950" y="5638800"/>
          <p14:tracePt t="67358" x="4483100" y="5638800"/>
          <p14:tracePt t="67375" x="4521200" y="5638800"/>
          <p14:tracePt t="67392" x="4540250" y="5638800"/>
          <p14:tracePt t="67605" x="0" y="0"/>
        </p14:tracePtLst>
        <p14:tracePtLst>
          <p14:tracePt t="69040" x="5410200" y="5492750"/>
          <p14:tracePt t="69051" x="5410200" y="5505450"/>
          <p14:tracePt t="69063" x="5410200" y="5530850"/>
          <p14:tracePt t="69075" x="5410200" y="5537200"/>
          <p14:tracePt t="69078" x="5410200" y="5556250"/>
          <p14:tracePt t="69091" x="5416550" y="5568950"/>
          <p14:tracePt t="69109" x="5441950" y="5588000"/>
          <p14:tracePt t="69125" x="5467350" y="5600700"/>
          <p14:tracePt t="69141" x="5499100" y="5600700"/>
          <p14:tracePt t="69158" x="5556250" y="5600700"/>
          <p14:tracePt t="69174" x="5651500" y="5600700"/>
          <p14:tracePt t="69191" x="5721350" y="5581650"/>
          <p14:tracePt t="69207" x="5765800" y="5575300"/>
          <p14:tracePt t="69224" x="5784850" y="5562600"/>
          <p14:tracePt t="69241" x="5797550" y="5549900"/>
          <p14:tracePt t="69257" x="5797550" y="5530850"/>
          <p14:tracePt t="69274" x="5791200" y="5505450"/>
          <p14:tracePt t="69277" x="5784850" y="5499100"/>
          <p14:tracePt t="69291" x="5778500" y="5492750"/>
          <p14:tracePt t="69307" x="5740400" y="5480050"/>
          <p14:tracePt t="69324" x="5664200" y="5461000"/>
          <p14:tracePt t="69341" x="5613400" y="5454650"/>
          <p14:tracePt t="69357" x="5556250" y="5454650"/>
          <p14:tracePt t="69374" x="5524500" y="5454650"/>
          <p14:tracePt t="69391" x="5499100" y="5454650"/>
          <p14:tracePt t="69407" x="5486400" y="5461000"/>
          <p14:tracePt t="69424" x="5480050" y="5467350"/>
          <p14:tracePt t="69441" x="5473700" y="5480050"/>
          <p14:tracePt t="69457" x="5473700" y="5492750"/>
          <p14:tracePt t="69474" x="5473700" y="5505450"/>
          <p14:tracePt t="69491" x="5473700" y="5518150"/>
          <p14:tracePt t="69507" x="5505450" y="5530850"/>
          <p14:tracePt t="69524" x="5568950" y="5549900"/>
          <p14:tracePt t="69540" x="5607050" y="5556250"/>
          <p14:tracePt t="69557" x="5626100" y="5556250"/>
          <p14:tracePt t="69574" x="5632450" y="5556250"/>
          <p14:tracePt t="69614" x="5638800" y="5556250"/>
          <p14:tracePt t="69624" x="5638800" y="5549900"/>
          <p14:tracePt t="69641" x="5607050" y="5530850"/>
          <p14:tracePt t="69657" x="5549900" y="5511800"/>
          <p14:tracePt t="69662" x="5511800" y="5505450"/>
          <p14:tracePt t="69674" x="5480050" y="5499100"/>
          <p14:tracePt t="69691" x="5441950" y="5499100"/>
          <p14:tracePt t="69694" x="5422900" y="5499100"/>
          <p14:tracePt t="69708" x="5403850" y="5499100"/>
          <p14:tracePt t="69725" x="5384800" y="5499100"/>
          <p14:tracePt t="69741" x="5372100" y="5499100"/>
          <p14:tracePt t="69758" x="5372100" y="5505450"/>
          <p14:tracePt t="69774" x="5372100" y="5524500"/>
          <p14:tracePt t="69791" x="5372100" y="5537200"/>
          <p14:tracePt t="69807" x="5384800" y="5543550"/>
          <p14:tracePt t="69824" x="5410200" y="5556250"/>
          <p14:tracePt t="69841" x="5435600" y="5556250"/>
          <p14:tracePt t="69857" x="5467350" y="5556250"/>
          <p14:tracePt t="69874" x="5486400" y="5556250"/>
          <p14:tracePt t="69895" x="5492750" y="5549900"/>
          <p14:tracePt t="69933" x="5492750" y="5543550"/>
          <p14:tracePt t="69950" x="5486400" y="5543550"/>
          <p14:tracePt t="69965" x="5480050" y="5543550"/>
          <p14:tracePt t="69974" x="5473700" y="5543550"/>
          <p14:tracePt t="69991" x="5467350" y="5543550"/>
          <p14:tracePt t="70046" x="5467350" y="5549900"/>
          <p14:tracePt t="70054" x="5467350" y="5562600"/>
          <p14:tracePt t="70070" x="5473700" y="5562600"/>
          <p14:tracePt t="70080" x="5492750" y="5568950"/>
          <p14:tracePt t="70095" x="5499100" y="5568950"/>
          <p14:tracePt t="70742" x="0" y="0"/>
        </p14:tracePtLst>
        <p14:tracePtLst>
          <p14:tracePt t="71809" x="838200" y="2101850"/>
          <p14:tracePt t="71824" x="831850" y="2108200"/>
          <p14:tracePt t="71840" x="831850" y="2120900"/>
          <p14:tracePt t="71857" x="831850" y="2146300"/>
          <p14:tracePt t="71862" x="831850" y="2152650"/>
          <p14:tracePt t="71873" x="831850" y="2165350"/>
          <p14:tracePt t="71890" x="838200" y="2197100"/>
          <p14:tracePt t="71893" x="844550" y="2209800"/>
          <p14:tracePt t="71907" x="850900" y="2222500"/>
          <p14:tracePt t="71923" x="882650" y="2241550"/>
          <p14:tracePt t="71940" x="971550" y="2292350"/>
          <p14:tracePt t="71956" x="1073150" y="2311400"/>
          <p14:tracePt t="71973" x="1193800" y="2349500"/>
          <p14:tracePt t="71990" x="1352550" y="2362200"/>
          <p14:tracePt t="72006" x="1555750" y="2381250"/>
          <p14:tracePt t="72023" x="1765300" y="2406650"/>
          <p14:tracePt t="72040" x="1981200" y="2444750"/>
          <p14:tracePt t="72056" x="2139950" y="2470150"/>
          <p14:tracePt t="72073" x="2228850" y="2470150"/>
          <p14:tracePt t="72090" x="2279650" y="2470150"/>
          <p14:tracePt t="72094" x="2298700" y="2470150"/>
          <p14:tracePt t="72106" x="2305050" y="2470150"/>
          <p14:tracePt t="72123" x="2311400" y="2470150"/>
          <p14:tracePt t="72140" x="2324100" y="2470150"/>
          <p14:tracePt t="72156" x="2324100" y="2457450"/>
          <p14:tracePt t="72173" x="2324100" y="2438400"/>
          <p14:tracePt t="72190" x="2317750" y="2400300"/>
          <p14:tracePt t="72206" x="2298700" y="2362200"/>
          <p14:tracePt t="72223" x="2266950" y="2330450"/>
          <p14:tracePt t="72240" x="2247900" y="2305050"/>
          <p14:tracePt t="72256" x="2216150" y="2286000"/>
          <p14:tracePt t="72273" x="2171700" y="2260600"/>
          <p14:tracePt t="72290" x="2120900" y="2235200"/>
          <p14:tracePt t="72306" x="2032000" y="2203450"/>
          <p14:tracePt t="72323" x="1930400" y="2171700"/>
          <p14:tracePt t="72326" x="1873250" y="2165350"/>
          <p14:tracePt t="72340" x="1746250" y="2139950"/>
          <p14:tracePt t="72356" x="1625600" y="2114550"/>
          <p14:tracePt t="72373" x="1524000" y="2114550"/>
          <p14:tracePt t="72390" x="1428750" y="2114550"/>
          <p14:tracePt t="72406" x="1320800" y="2114550"/>
          <p14:tracePt t="72423" x="1219200" y="2114550"/>
          <p14:tracePt t="72440" x="1117600" y="2114550"/>
          <p14:tracePt t="72456" x="1041400" y="2127250"/>
          <p14:tracePt t="72473" x="990600" y="2139950"/>
          <p14:tracePt t="72490" x="946150" y="2152650"/>
          <p14:tracePt t="72493" x="933450" y="2159000"/>
          <p14:tracePt t="72506" x="914400" y="2165350"/>
          <p14:tracePt t="72523" x="895350" y="2178050"/>
          <p14:tracePt t="72540" x="869950" y="2190750"/>
          <p14:tracePt t="72541" x="863600" y="2190750"/>
          <p14:tracePt t="72556" x="850900" y="2203450"/>
          <p14:tracePt t="72589" x="844550" y="2216150"/>
          <p14:tracePt t="72606" x="844550" y="2228850"/>
          <p14:tracePt t="72623" x="844550" y="2235200"/>
          <p14:tracePt t="72640" x="844550" y="2247900"/>
          <p14:tracePt t="72673" x="844550" y="2260600"/>
          <p14:tracePt t="72690" x="850900" y="2266950"/>
          <p14:tracePt t="72706" x="863600" y="2279650"/>
          <p14:tracePt t="72710" x="882650" y="2292350"/>
          <p14:tracePt t="72723" x="908050" y="2298700"/>
          <p14:tracePt t="72740" x="984250" y="2311400"/>
          <p14:tracePt t="72757" x="1200150" y="2349500"/>
          <p14:tracePt t="72773" x="1358900" y="2368550"/>
          <p14:tracePt t="72790" x="1517650" y="2368550"/>
          <p14:tracePt t="72807" x="1689100" y="2368550"/>
          <p14:tracePt t="72823" x="1835150" y="2368550"/>
          <p14:tracePt t="72840" x="1955800" y="2368550"/>
          <p14:tracePt t="72856" x="2025650" y="2362200"/>
          <p14:tracePt t="72873" x="2051050" y="2349500"/>
          <p14:tracePt t="72890" x="2063750" y="2343150"/>
          <p14:tracePt t="72906" x="2082800" y="2336800"/>
          <p14:tracePt t="72923" x="2095500" y="2324100"/>
          <p14:tracePt t="72926" x="2095500" y="2317750"/>
          <p14:tracePt t="72942" x="2101850" y="2311400"/>
          <p14:tracePt t="72956" x="2101850" y="2298700"/>
          <p14:tracePt t="72973" x="2101850" y="2279650"/>
          <p14:tracePt t="72990" x="2101850" y="2266950"/>
          <p14:tracePt t="73007" x="2101850" y="2260600"/>
          <p14:tracePt t="73023" x="2101850" y="2241550"/>
          <p14:tracePt t="73040" x="2089150" y="2222500"/>
          <p14:tracePt t="73056" x="2057400" y="2197100"/>
          <p14:tracePt t="73073" x="2012950" y="2178050"/>
          <p14:tracePt t="73090" x="1943100" y="2159000"/>
          <p14:tracePt t="73093" x="1898650" y="2152650"/>
          <p14:tracePt t="73106" x="1854200" y="2133600"/>
          <p14:tracePt t="73110" x="1797050" y="2127250"/>
          <p14:tracePt t="73123" x="1733550" y="2108200"/>
          <p14:tracePt t="73129" x="1670050" y="2095500"/>
          <p14:tracePt t="73140" x="1600200" y="2089150"/>
          <p14:tracePt t="73156" x="1397000" y="2070100"/>
          <p14:tracePt t="73173" x="1301750" y="2070100"/>
          <p14:tracePt t="73189" x="1193800" y="2070100"/>
          <p14:tracePt t="73206" x="1111250" y="2070100"/>
          <p14:tracePt t="73223" x="1022350" y="2076450"/>
          <p14:tracePt t="73240" x="952500" y="2089150"/>
          <p14:tracePt t="73256" x="901700" y="2101850"/>
          <p14:tracePt t="73273" x="857250" y="2108200"/>
          <p14:tracePt t="73289" x="819150" y="2120900"/>
          <p14:tracePt t="73293" x="806450" y="2127250"/>
          <p14:tracePt t="73306" x="800100" y="2133600"/>
          <p14:tracePt t="73323" x="774700" y="2146300"/>
          <p14:tracePt t="73339" x="768350" y="2159000"/>
          <p14:tracePt t="73356" x="762000" y="2184400"/>
          <p14:tracePt t="73373" x="762000" y="2190750"/>
          <p14:tracePt t="73389" x="762000" y="2216150"/>
          <p14:tracePt t="73406" x="768350" y="2235200"/>
          <p14:tracePt t="73423" x="787400" y="2254250"/>
          <p14:tracePt t="73439" x="831850" y="2286000"/>
          <p14:tracePt t="73456" x="914400" y="2317750"/>
          <p14:tracePt t="73473" x="1066800" y="2349500"/>
          <p14:tracePt t="73489" x="1270000" y="2393950"/>
          <p14:tracePt t="73506" x="1492250" y="2419350"/>
          <p14:tracePt t="73510" x="1587500" y="2419350"/>
          <p14:tracePt t="73526" x="1733550" y="2419350"/>
          <p14:tracePt t="73539" x="1778000" y="2419350"/>
          <p14:tracePt t="73542" x="1797050" y="2419350"/>
          <p14:tracePt t="73556" x="1809750" y="2419350"/>
          <p14:tracePt t="73573" x="1822450" y="2419350"/>
          <p14:tracePt t="73742" x="0" y="0"/>
        </p14:tracePtLst>
        <p14:tracePtLst>
          <p14:tracePt t="74616" x="6032500" y="5416550"/>
          <p14:tracePt t="74631" x="6032500" y="5454650"/>
          <p14:tracePt t="74648" x="6032500" y="5486400"/>
          <p14:tracePt t="74659" x="6032500" y="5505450"/>
          <p14:tracePt t="74662" x="6032500" y="5524500"/>
          <p14:tracePt t="74672" x="6032500" y="5530850"/>
          <p14:tracePt t="74689" x="6045200" y="5556250"/>
          <p14:tracePt t="74706" x="6064250" y="5575300"/>
          <p14:tracePt t="74722" x="6096000" y="5600700"/>
          <p14:tracePt t="74725" x="6121400" y="5613400"/>
          <p14:tracePt t="74739" x="6159500" y="5619750"/>
          <p14:tracePt t="74756" x="6267450" y="5632450"/>
          <p14:tracePt t="74773" x="6343650" y="5632450"/>
          <p14:tracePt t="74789" x="6394450" y="5632450"/>
          <p14:tracePt t="74806" x="6413500" y="5632450"/>
          <p14:tracePt t="74822" x="6432550" y="5632450"/>
          <p14:tracePt t="74839" x="6438900" y="5613400"/>
          <p14:tracePt t="74855" x="6438900" y="5588000"/>
          <p14:tracePt t="74872" x="6438900" y="5549900"/>
          <p14:tracePt t="74889" x="6419850" y="5518150"/>
          <p14:tracePt t="74906" x="6394450" y="5486400"/>
          <p14:tracePt t="74910" x="6375400" y="5467350"/>
          <p14:tracePt t="74927" x="6350000" y="5441950"/>
          <p14:tracePt t="74939" x="6337300" y="5429250"/>
          <p14:tracePt t="74942" x="6324600" y="5429250"/>
          <p14:tracePt t="74955" x="6324600" y="5422900"/>
          <p14:tracePt t="75037" x="0" y="0"/>
        </p14:tracePtLst>
        <p14:tracePtLst>
          <p14:tracePt t="76751" x="6610350" y="5657850"/>
          <p14:tracePt t="76807" x="6623050" y="5657850"/>
          <p14:tracePt t="76817" x="6654800" y="5657850"/>
          <p14:tracePt t="76829" x="6769100" y="5657850"/>
          <p14:tracePt t="76841" x="6851650" y="5657850"/>
          <p14:tracePt t="76855" x="7067550" y="5657850"/>
          <p14:tracePt t="76872" x="7321550" y="5657850"/>
          <p14:tracePt t="76888" x="7607300" y="5657850"/>
          <p14:tracePt t="76905" x="7816850" y="5657850"/>
          <p14:tracePt t="76922" x="7931150" y="5657850"/>
          <p14:tracePt t="76938" x="7981950" y="5657850"/>
          <p14:tracePt t="76942" x="7994650" y="5657850"/>
          <p14:tracePt t="76955" x="8001000" y="5657850"/>
          <p14:tracePt t="77157" x="0" y="0"/>
        </p14:tracePtLst>
        <p14:tracePtLst>
          <p14:tracePt t="77590" x="7423150" y="5670550"/>
          <p14:tracePt t="77646" x="7448550" y="5670550"/>
          <p14:tracePt t="77656" x="7480300" y="5670550"/>
          <p14:tracePt t="77671" x="7575550" y="5670550"/>
          <p14:tracePt t="77688" x="7734300" y="5670550"/>
          <p14:tracePt t="77705" x="7905750" y="5670550"/>
          <p14:tracePt t="77722" x="8070850" y="5670550"/>
          <p14:tracePt t="77738" x="8216900" y="5670550"/>
          <p14:tracePt t="77742" x="8280400" y="5670550"/>
          <p14:tracePt t="77755" x="8350250" y="5670550"/>
          <p14:tracePt t="77771" x="8445500" y="5670550"/>
          <p14:tracePt t="77788" x="8534400" y="5670550"/>
          <p14:tracePt t="77804" x="8572500" y="5670550"/>
          <p14:tracePt t="77822" x="8604250" y="5670550"/>
          <p14:tracePt t="77838" x="8642350" y="5670550"/>
          <p14:tracePt t="77855" x="8680450" y="5670550"/>
          <p14:tracePt t="77871" x="8731250" y="5670550"/>
          <p14:tracePt t="77888" x="8775700" y="5670550"/>
          <p14:tracePt t="77904" x="8813800" y="5670550"/>
          <p14:tracePt t="77921" x="8845550" y="5670550"/>
          <p14:tracePt t="77938" x="8858250" y="5670550"/>
          <p14:tracePt t="77954" x="8870950" y="5670550"/>
          <p14:tracePt t="78014" x="8877300" y="5670550"/>
          <p14:tracePt t="78024" x="8883650" y="5670550"/>
          <p14:tracePt t="78046" x="8890000" y="5670550"/>
          <p14:tracePt t="78062" x="8896350" y="5670550"/>
          <p14:tracePt t="78072" x="8902700" y="5670550"/>
          <p14:tracePt t="78088" x="8909050" y="5670550"/>
          <p14:tracePt t="78105" x="8915400" y="5670550"/>
          <p14:tracePt t="78121" x="8940800" y="5670550"/>
          <p14:tracePt t="78138" x="8953500" y="5670550"/>
          <p14:tracePt t="78142" x="8959850" y="5670550"/>
          <p14:tracePt t="79261" x="0" y="0"/>
        </p14:tracePtLst>
        <p14:tracePtLst>
          <p14:tracePt t="80383" x="838200" y="2051050"/>
          <p14:tracePt t="80406" x="831850" y="2051050"/>
          <p14:tracePt t="80416" x="825500" y="2051050"/>
          <p14:tracePt t="80426" x="825500" y="2057400"/>
          <p14:tracePt t="80437" x="819150" y="2070100"/>
          <p14:tracePt t="80454" x="812800" y="2095500"/>
          <p14:tracePt t="80470" x="812800" y="2114550"/>
          <p14:tracePt t="80487" x="812800" y="2133600"/>
          <p14:tracePt t="80504" x="812800" y="2165350"/>
          <p14:tracePt t="80520" x="831850" y="2190750"/>
          <p14:tracePt t="80537" x="850900" y="2209800"/>
          <p14:tracePt t="80554" x="863600" y="2222500"/>
          <p14:tracePt t="80570" x="901700" y="2241550"/>
          <p14:tracePt t="80574" x="920750" y="2247900"/>
          <p14:tracePt t="80587" x="958850" y="2260600"/>
          <p14:tracePt t="80604" x="1123950" y="2305050"/>
          <p14:tracePt t="80620" x="1276350" y="2330450"/>
          <p14:tracePt t="80637" x="1428750" y="2355850"/>
          <p14:tracePt t="80653" x="1543050" y="2368550"/>
          <p14:tracePt t="80670" x="1631950" y="2368550"/>
          <p14:tracePt t="80687" x="1720850" y="2368550"/>
          <p14:tracePt t="80704" x="1822450" y="2368550"/>
          <p14:tracePt t="80720" x="1924050" y="2368550"/>
          <p14:tracePt t="80737" x="2019300" y="2368550"/>
          <p14:tracePt t="80754" x="2095500" y="2368550"/>
          <p14:tracePt t="80770" x="2127250" y="2368550"/>
          <p14:tracePt t="80774" x="2146300" y="2368550"/>
          <p14:tracePt t="80803" x="2159000" y="2362200"/>
          <p14:tracePt t="80821" x="2165350" y="2349500"/>
          <p14:tracePt t="80837" x="2171700" y="2324100"/>
          <p14:tracePt t="80854" x="2171700" y="2311400"/>
          <p14:tracePt t="80870" x="2171700" y="2273300"/>
          <p14:tracePt t="80887" x="2159000" y="2254250"/>
          <p14:tracePt t="80903" x="2146300" y="2222500"/>
          <p14:tracePt t="80920" x="2127250" y="2203450"/>
          <p14:tracePt t="80937" x="2101850" y="2171700"/>
          <p14:tracePt t="80953" x="2070100" y="2152650"/>
          <p14:tracePt t="80957" x="2051050" y="2133600"/>
          <p14:tracePt t="80970" x="2025650" y="2120900"/>
          <p14:tracePt t="80987" x="1968500" y="2095500"/>
          <p14:tracePt t="81003" x="1898650" y="2063750"/>
          <p14:tracePt t="81006" x="1866900" y="2057400"/>
          <p14:tracePt t="81020" x="1771650" y="2032000"/>
          <p14:tracePt t="81037" x="1676400" y="2019300"/>
          <p14:tracePt t="81053" x="1543050" y="1993900"/>
          <p14:tracePt t="81070" x="1416050" y="1968500"/>
          <p14:tracePt t="81087" x="1295400" y="1968500"/>
          <p14:tracePt t="81103" x="1168400" y="1968500"/>
          <p14:tracePt t="81120" x="1060450" y="1968500"/>
          <p14:tracePt t="81137" x="965200" y="1968500"/>
          <p14:tracePt t="81141" x="920750" y="1981200"/>
          <p14:tracePt t="81153" x="895350" y="1987550"/>
          <p14:tracePt t="81170" x="844550" y="2006600"/>
          <p14:tracePt t="81187" x="800100" y="2032000"/>
          <p14:tracePt t="81189" x="787400" y="2038350"/>
          <p14:tracePt t="81203" x="787400" y="2057400"/>
          <p14:tracePt t="81220" x="774700" y="2108200"/>
          <p14:tracePt t="81237" x="774700" y="2159000"/>
          <p14:tracePt t="81253" x="806450" y="2203450"/>
          <p14:tracePt t="81270" x="869950" y="2247900"/>
          <p14:tracePt t="81287" x="971550" y="2292350"/>
          <p14:tracePt t="81303" x="1104900" y="2324100"/>
          <p14:tracePt t="81320" x="1257300" y="2349500"/>
          <p14:tracePt t="81337" x="1384300" y="2349500"/>
          <p14:tracePt t="81353" x="1498600" y="2349500"/>
          <p14:tracePt t="81370" x="1581150" y="2336800"/>
          <p14:tracePt t="81387" x="1625600" y="2311400"/>
          <p14:tracePt t="81403" x="1651000" y="2286000"/>
          <p14:tracePt t="81405" x="1663700" y="2279650"/>
          <p14:tracePt t="81420" x="1682750" y="2260600"/>
          <p14:tracePt t="81437" x="1701800" y="2235200"/>
          <p14:tracePt t="81453" x="1720850" y="2216150"/>
          <p14:tracePt t="81470" x="1727200" y="2203450"/>
          <p14:tracePt t="81487" x="1733550" y="2184400"/>
          <p14:tracePt t="81503" x="1746250" y="2171700"/>
          <p14:tracePt t="81520" x="1752600" y="2159000"/>
          <p14:tracePt t="81537" x="1765300" y="2139950"/>
          <p14:tracePt t="81570" x="1765300" y="2120900"/>
          <p14:tracePt t="81586" x="1765300" y="2114550"/>
          <p14:tracePt t="81603" x="1746250" y="2095500"/>
          <p14:tracePt t="81605" x="1727200" y="2082800"/>
          <p14:tracePt t="81620" x="1670050" y="2063750"/>
          <p14:tracePt t="81637" x="1568450" y="2044700"/>
          <p14:tracePt t="81653" x="1454150" y="2038350"/>
          <p14:tracePt t="81670" x="1327150" y="2038350"/>
          <p14:tracePt t="81686" x="1174750" y="2038350"/>
          <p14:tracePt t="81703" x="1016000" y="2051050"/>
          <p14:tracePt t="81720" x="895350" y="2082800"/>
          <p14:tracePt t="81737" x="812800" y="2108200"/>
          <p14:tracePt t="81753" x="787400" y="2127250"/>
          <p14:tracePt t="81770" x="774700" y="2152650"/>
          <p14:tracePt t="81786" x="768350" y="2159000"/>
          <p14:tracePt t="81803" x="768350" y="2178050"/>
          <p14:tracePt t="81805" x="768350" y="2190750"/>
          <p14:tracePt t="81820" x="768350" y="2216150"/>
          <p14:tracePt t="81836" x="781050" y="2266950"/>
          <p14:tracePt t="81853" x="819150" y="2317750"/>
          <p14:tracePt t="81870" x="889000" y="2374900"/>
          <p14:tracePt t="81887" x="1022350" y="2413000"/>
          <p14:tracePt t="81903" x="1206500" y="2451100"/>
          <p14:tracePt t="81920" x="1377950" y="2457450"/>
          <p14:tracePt t="81937" x="1524000" y="2457450"/>
          <p14:tracePt t="81953" x="1644650" y="2438400"/>
          <p14:tracePt t="81970" x="1727200" y="2413000"/>
          <p14:tracePt t="81986" x="1784350" y="2362200"/>
          <p14:tracePt t="81990" x="1803400" y="2330450"/>
          <p14:tracePt t="82003" x="1816100" y="2317750"/>
          <p14:tracePt t="82020" x="1822450" y="2273300"/>
          <p14:tracePt t="82037" x="1822450" y="2247900"/>
          <p14:tracePt t="82053" x="1809750" y="2222500"/>
          <p14:tracePt t="82070" x="1771650" y="2197100"/>
          <p14:tracePt t="82086" x="1670050" y="2184400"/>
          <p14:tracePt t="82103" x="1555750" y="2184400"/>
          <p14:tracePt t="82120" x="1403350" y="2184400"/>
          <p14:tracePt t="82137" x="1289050" y="2184400"/>
          <p14:tracePt t="82141" x="1250950" y="2190750"/>
          <p14:tracePt t="82153" x="1231900" y="2197100"/>
          <p14:tracePt t="82170" x="1219200" y="2203450"/>
          <p14:tracePt t="82186" x="1219200" y="2209800"/>
          <p14:tracePt t="82203" x="1219200" y="2222500"/>
          <p14:tracePt t="82206" x="1219200" y="2228850"/>
          <p14:tracePt t="82220" x="1250950" y="2241550"/>
          <p14:tracePt t="82237" x="1314450" y="2254250"/>
          <p14:tracePt t="82253" x="1384300" y="2266950"/>
          <p14:tracePt t="82270" x="1428750" y="2273300"/>
          <p14:tracePt t="82286" x="1447800" y="2273300"/>
          <p14:tracePt t="82303" x="1454150" y="2273300"/>
          <p14:tracePt t="82485" x="0" y="0"/>
        </p14:tracePtLst>
        <p14:tracePtLst>
          <p14:tracePt t="84896" x="781050" y="2381250"/>
          <p14:tracePt t="84910" x="781050" y="2387600"/>
          <p14:tracePt t="84920" x="781050" y="2406650"/>
          <p14:tracePt t="84936" x="793750" y="2444750"/>
          <p14:tracePt t="84953" x="800100" y="2489200"/>
          <p14:tracePt t="84958" x="806450" y="2527300"/>
          <p14:tracePt t="84971" x="806450" y="2552700"/>
          <p14:tracePt t="84986" x="806450" y="2616200"/>
          <p14:tracePt t="85002" x="806450" y="2692400"/>
          <p14:tracePt t="85019" x="806450" y="2768600"/>
          <p14:tracePt t="85035" x="806450" y="2863850"/>
          <p14:tracePt t="85036" x="806450" y="2889250"/>
          <p14:tracePt t="85052" x="800100" y="2952750"/>
          <p14:tracePt t="85069" x="800100" y="3016250"/>
          <p14:tracePt t="85085" x="800100" y="3073400"/>
          <p14:tracePt t="85102" x="800100" y="3111500"/>
          <p14:tracePt t="85119" x="800100" y="3143250"/>
          <p14:tracePt t="85135" x="800100" y="3162300"/>
          <p14:tracePt t="85152" x="800100" y="3187700"/>
          <p14:tracePt t="85185" x="806450" y="3206750"/>
          <p14:tracePt t="85206" x="806450" y="3213100"/>
          <p14:tracePt t="85219" x="806450" y="3219450"/>
          <p14:tracePt t="85235" x="806450" y="3225800"/>
          <p14:tracePt t="85254" x="806450" y="3232150"/>
          <p14:tracePt t="85270" x="806450" y="3238500"/>
          <p14:tracePt t="85285" x="812800" y="3244850"/>
          <p14:tracePt t="85302" x="819150" y="3263900"/>
          <p14:tracePt t="85335" x="825500" y="3276600"/>
          <p14:tracePt t="85352" x="831850" y="3295650"/>
          <p14:tracePt t="85369" x="831850" y="3302000"/>
          <p14:tracePt t="85518" x="838200" y="3302000"/>
          <p14:tracePt t="85541" x="844550" y="3302000"/>
          <p14:tracePt t="85541" x="0" y="0"/>
        </p14:tracePtLst>
        <p14:tracePtLst>
          <p14:tracePt t="86289" x="2832100" y="2374900"/>
          <p14:tracePt t="86303" x="2819400" y="2374900"/>
          <p14:tracePt t="86319" x="2800350" y="2387600"/>
          <p14:tracePt t="86335" x="2781300" y="2413000"/>
          <p14:tracePt t="86352" x="2774950" y="2438400"/>
          <p14:tracePt t="86368" x="2762250" y="2463800"/>
          <p14:tracePt t="86385" x="2762250" y="2489200"/>
          <p14:tracePt t="86402" x="2762250" y="2514600"/>
          <p14:tracePt t="86418" x="2774950" y="2533650"/>
          <p14:tracePt t="86422" x="2781300" y="2546350"/>
          <p14:tracePt t="86435" x="2794000" y="2559050"/>
          <p14:tracePt t="86452" x="2851150" y="2578100"/>
          <p14:tracePt t="86468" x="2933700" y="2584450"/>
          <p14:tracePt t="86485" x="3067050" y="2584450"/>
          <p14:tracePt t="86502" x="3225800" y="2578100"/>
          <p14:tracePt t="86518" x="3346450" y="2565400"/>
          <p14:tracePt t="86535" x="3429000" y="2533650"/>
          <p14:tracePt t="86551" x="3467100" y="2495550"/>
          <p14:tracePt t="86568" x="3479800" y="2463800"/>
          <p14:tracePt t="86585" x="3479800" y="2432050"/>
          <p14:tracePt t="86601" x="3460750" y="2387600"/>
          <p14:tracePt t="86618" x="3409950" y="2349500"/>
          <p14:tracePt t="86621" x="3384550" y="2324100"/>
          <p14:tracePt t="86635" x="3340100" y="2305050"/>
          <p14:tracePt t="86640" x="3295650" y="2286000"/>
          <p14:tracePt t="86651" x="3238500" y="2279650"/>
          <p14:tracePt t="86668" x="3098800" y="2273300"/>
          <p14:tracePt t="86685" x="3003550" y="2273300"/>
          <p14:tracePt t="86701" x="2908300" y="2286000"/>
          <p14:tracePt t="86718" x="2844800" y="2324100"/>
          <p14:tracePt t="86735" x="2813050" y="2362200"/>
          <p14:tracePt t="86751" x="2787650" y="2406650"/>
          <p14:tracePt t="86768" x="2781300" y="2432050"/>
          <p14:tracePt t="86785" x="2781300" y="2463800"/>
          <p14:tracePt t="86801" x="2787650" y="2501900"/>
          <p14:tracePt t="86818" x="2800350" y="2520950"/>
          <p14:tracePt t="86835" x="2832100" y="2546350"/>
          <p14:tracePt t="86851" x="2889250" y="2559050"/>
          <p14:tracePt t="86854" x="2908300" y="2559050"/>
          <p14:tracePt t="86868" x="2952750" y="2559050"/>
          <p14:tracePt t="86885" x="3003550" y="2552700"/>
          <p14:tracePt t="86901" x="3028950" y="2533650"/>
          <p14:tracePt t="86918" x="3035300" y="2514600"/>
          <p14:tracePt t="86935" x="3035300" y="2495550"/>
          <p14:tracePt t="86952" x="3035300" y="2470150"/>
          <p14:tracePt t="86968" x="3009900" y="2444750"/>
          <p14:tracePt t="86985" x="2959100" y="2425700"/>
          <p14:tracePt t="87001" x="2921000" y="2419350"/>
          <p14:tracePt t="87018" x="2882900" y="2419350"/>
          <p14:tracePt t="87023" x="2870200" y="2419350"/>
          <p14:tracePt t="87035" x="2863850" y="2425700"/>
          <p14:tracePt t="87051" x="2851150" y="2438400"/>
          <p14:tracePt t="87068" x="2851150" y="2476500"/>
          <p14:tracePt t="87085" x="2870200" y="2495550"/>
          <p14:tracePt t="87101" x="2889250" y="2501900"/>
          <p14:tracePt t="87118" x="2933700" y="2501900"/>
          <p14:tracePt t="87135" x="2965450" y="2501900"/>
          <p14:tracePt t="87152" x="2997200" y="2482850"/>
          <p14:tracePt t="87168" x="2997200" y="2463800"/>
          <p14:tracePt t="87185" x="3003550" y="2444750"/>
          <p14:tracePt t="87201" x="3003550" y="2438400"/>
          <p14:tracePt t="87245" x="3003550" y="2432050"/>
          <p14:tracePt t="87302" x="3003550" y="2438400"/>
          <p14:tracePt t="87406" x="2997200" y="2438400"/>
          <p14:tracePt t="87418" x="2984500" y="2432050"/>
          <p14:tracePt t="87435" x="2952750" y="2419350"/>
          <p14:tracePt t="87451" x="2901950" y="2406650"/>
          <p14:tracePt t="87454" x="2889250" y="2406650"/>
          <p14:tracePt t="87468" x="2863850" y="2406650"/>
          <p14:tracePt t="87485" x="2844800" y="2406650"/>
          <p14:tracePt t="87501" x="2825750" y="2432050"/>
          <p14:tracePt t="87518" x="2825750" y="2457450"/>
          <p14:tracePt t="87535" x="2825750" y="2501900"/>
          <p14:tracePt t="87551" x="2844800" y="2540000"/>
          <p14:tracePt t="87568" x="2876550" y="2559050"/>
          <p14:tracePt t="87585" x="2914650" y="2571750"/>
          <p14:tracePt t="87601" x="2959100" y="2578100"/>
          <p14:tracePt t="87618" x="3022600" y="2571750"/>
          <p14:tracePt t="87621" x="3048000" y="2565400"/>
          <p14:tracePt t="87635" x="3073400" y="2552700"/>
          <p14:tracePt t="87651" x="3105150" y="2527300"/>
          <p14:tracePt t="87654" x="3105150" y="2508250"/>
          <p14:tracePt t="87668" x="3105150" y="2476500"/>
          <p14:tracePt t="87684" x="3105150" y="2432050"/>
          <p14:tracePt t="87701" x="3079750" y="2413000"/>
          <p14:tracePt t="87718" x="3048000" y="2393950"/>
          <p14:tracePt t="87734" x="3022600" y="2387600"/>
          <p14:tracePt t="87751" x="3009900" y="2387600"/>
          <p14:tracePt t="87768" x="2990850" y="2387600"/>
          <p14:tracePt t="87784" x="2978150" y="2406650"/>
          <p14:tracePt t="87801" x="2978150" y="2432050"/>
          <p14:tracePt t="87818" x="2978150" y="2463800"/>
          <p14:tracePt t="87821" x="2984500" y="2470150"/>
          <p14:tracePt t="87834" x="2990850" y="2482850"/>
          <p14:tracePt t="87851" x="3035300" y="2508250"/>
          <p14:tracePt t="87854" x="3073400" y="2514600"/>
          <p14:tracePt t="87868" x="3143250" y="2527300"/>
          <p14:tracePt t="87884" x="3175000" y="2527300"/>
          <p14:tracePt t="87901" x="3200400" y="2527300"/>
          <p14:tracePt t="87918" x="3206750" y="2520950"/>
          <p14:tracePt t="87934" x="3200400" y="2489200"/>
          <p14:tracePt t="87951" x="3175000" y="2451100"/>
          <p14:tracePt t="87968" x="3130550" y="2425700"/>
          <p14:tracePt t="87984" x="3060700" y="2400300"/>
          <p14:tracePt t="88001" x="2978150" y="2374900"/>
          <p14:tracePt t="88018" x="2946400" y="2374900"/>
          <p14:tracePt t="88034" x="2921000" y="2374900"/>
          <p14:tracePt t="88051" x="2901950" y="2387600"/>
          <p14:tracePt t="88054" x="2895600" y="2393950"/>
          <p14:tracePt t="88068" x="2895600" y="2425700"/>
          <p14:tracePt t="88084" x="2895600" y="2463800"/>
          <p14:tracePt t="88101" x="2914650" y="2489200"/>
          <p14:tracePt t="88118" x="2952750" y="2501900"/>
          <p14:tracePt t="88134" x="2971800" y="2508250"/>
          <p14:tracePt t="88151" x="2990850" y="2508250"/>
          <p14:tracePt t="88168" x="3009900" y="2508250"/>
          <p14:tracePt t="88184" x="3022600" y="2501900"/>
          <p14:tracePt t="88201" x="3022600" y="2482850"/>
          <p14:tracePt t="88218" x="3022600" y="2451100"/>
          <p14:tracePt t="88221" x="3022600" y="2438400"/>
          <p14:tracePt t="88234" x="3022600" y="2425700"/>
          <p14:tracePt t="88251" x="3016250" y="2419350"/>
          <p14:tracePt t="88318" x="3016250" y="2432050"/>
          <p14:tracePt t="88326" x="3016250" y="2451100"/>
          <p14:tracePt t="88334" x="3022600" y="2457450"/>
          <p14:tracePt t="88351" x="3048000" y="2482850"/>
          <p14:tracePt t="88368" x="3073400" y="2501900"/>
          <p14:tracePt t="88384" x="3105150" y="2508250"/>
          <p14:tracePt t="88401" x="3117850" y="2514600"/>
          <p14:tracePt t="88418" x="3130550" y="2514600"/>
          <p14:tracePt t="88502" x="3117850" y="2508250"/>
          <p14:tracePt t="89669" x="0" y="0"/>
        </p14:tracePtLst>
        <p14:tracePtLst>
          <p14:tracePt t="92031" x="736600" y="2025650"/>
          <p14:tracePt t="92042" x="736600" y="2032000"/>
          <p14:tracePt t="92054" x="736600" y="2051050"/>
          <p14:tracePt t="92067" x="736600" y="2057400"/>
          <p14:tracePt t="92083" x="736600" y="2089150"/>
          <p14:tracePt t="92085" x="736600" y="2101850"/>
          <p14:tracePt t="92100" x="736600" y="2127250"/>
          <p14:tracePt t="92116" x="774700" y="2203450"/>
          <p14:tracePt t="92133" x="812800" y="2254250"/>
          <p14:tracePt t="92150" x="876300" y="2292350"/>
          <p14:tracePt t="92167" x="984250" y="2324100"/>
          <p14:tracePt t="92183" x="1149350" y="2343150"/>
          <p14:tracePt t="92200" x="1333500" y="2343150"/>
          <p14:tracePt t="92216" x="1581150" y="2343150"/>
          <p14:tracePt t="92233" x="1803400" y="2343150"/>
          <p14:tracePt t="92250" x="1936750" y="2343150"/>
          <p14:tracePt t="92266" x="1993900" y="2330450"/>
          <p14:tracePt t="92269" x="2000250" y="2324100"/>
          <p14:tracePt t="92283" x="2006600" y="2317750"/>
          <p14:tracePt t="92300" x="2019300" y="2311400"/>
          <p14:tracePt t="92316" x="2032000" y="2298700"/>
          <p14:tracePt t="92333" x="2032000" y="2292350"/>
          <p14:tracePt t="92350" x="2032000" y="2286000"/>
          <p14:tracePt t="92366" x="2032000" y="2266950"/>
          <p14:tracePt t="92383" x="2025650" y="2235200"/>
          <p14:tracePt t="92399" x="2006600" y="2209800"/>
          <p14:tracePt t="92416" x="1981200" y="2178050"/>
          <p14:tracePt t="92433" x="1949450" y="2152650"/>
          <p14:tracePt t="92450" x="1905000" y="2108200"/>
          <p14:tracePt t="92453" x="1879600" y="2095500"/>
          <p14:tracePt t="92466" x="1841500" y="2082800"/>
          <p14:tracePt t="92483" x="1739900" y="2044700"/>
          <p14:tracePt t="92500" x="1619250" y="2012950"/>
          <p14:tracePt t="92502" x="1549400" y="1993900"/>
          <p14:tracePt t="92517" x="1409700" y="1968500"/>
          <p14:tracePt t="92533" x="1270000" y="1955800"/>
          <p14:tracePt t="92550" x="1130300" y="1955800"/>
          <p14:tracePt t="92566" x="1003300" y="1955800"/>
          <p14:tracePt t="92583" x="882650" y="1974850"/>
          <p14:tracePt t="92600" x="781050" y="2000250"/>
          <p14:tracePt t="92616" x="723900" y="2032000"/>
          <p14:tracePt t="92633" x="679450" y="2051050"/>
          <p14:tracePt t="92650" x="641350" y="2063750"/>
          <p14:tracePt t="92655" x="628650" y="2070100"/>
          <p14:tracePt t="92666" x="622300" y="2076450"/>
          <p14:tracePt t="92683" x="609600" y="2089150"/>
          <p14:tracePt t="92716" x="609600" y="2108200"/>
          <p14:tracePt t="92733" x="609600" y="2133600"/>
          <p14:tracePt t="92750" x="615950" y="2159000"/>
          <p14:tracePt t="92766" x="641350" y="2190750"/>
          <p14:tracePt t="92783" x="673100" y="2209800"/>
          <p14:tracePt t="92800" x="723900" y="2235200"/>
          <p14:tracePt t="92816" x="800100" y="2266950"/>
          <p14:tracePt t="92833" x="933450" y="2298700"/>
          <p14:tracePt t="92849" x="1092200" y="2317750"/>
          <p14:tracePt t="92866" x="1282700" y="2317750"/>
          <p14:tracePt t="92883" x="1492250" y="2317750"/>
          <p14:tracePt t="92885" x="1606550" y="2317750"/>
          <p14:tracePt t="92899" x="1714500" y="2317750"/>
          <p14:tracePt t="92916" x="1955800" y="2317750"/>
          <p14:tracePt t="92933" x="2044700" y="2317750"/>
          <p14:tracePt t="92949" x="2089150" y="2305050"/>
          <p14:tracePt t="92966" x="2101850" y="2292350"/>
          <p14:tracePt t="92983" x="2114550" y="2286000"/>
          <p14:tracePt t="92999" x="2127250" y="2273300"/>
          <p14:tracePt t="93016" x="2139950" y="2260600"/>
          <p14:tracePt t="93033" x="2139950" y="2254250"/>
          <p14:tracePt t="93049" x="2146300" y="2235200"/>
          <p14:tracePt t="93066" x="2146300" y="2228850"/>
          <p14:tracePt t="93083" x="2146300" y="2216150"/>
          <p14:tracePt t="93099" x="2146300" y="2197100"/>
          <p14:tracePt t="93102" x="2146300" y="2190750"/>
          <p14:tracePt t="93116" x="2139950" y="2178050"/>
          <p14:tracePt t="93133" x="2133600" y="2159000"/>
          <p14:tracePt t="93149" x="2108200" y="2139950"/>
          <p14:tracePt t="93166" x="2076450" y="2120900"/>
          <p14:tracePt t="93183" x="2012950" y="2095500"/>
          <p14:tracePt t="93199" x="1924050" y="2063750"/>
          <p14:tracePt t="93216" x="1778000" y="2032000"/>
          <p14:tracePt t="93233" x="1606550" y="1993900"/>
          <p14:tracePt t="93249" x="1422400" y="1962150"/>
          <p14:tracePt t="93266" x="1289050" y="1955800"/>
          <p14:tracePt t="93283" x="1168400" y="1955800"/>
          <p14:tracePt t="93285" x="1117600" y="1955800"/>
          <p14:tracePt t="93299" x="1060450" y="1955800"/>
          <p14:tracePt t="93316" x="952500" y="2000250"/>
          <p14:tracePt t="93333" x="895350" y="2019300"/>
          <p14:tracePt t="93349" x="838200" y="2044700"/>
          <p14:tracePt t="93366" x="806450" y="2070100"/>
          <p14:tracePt t="93382" x="774700" y="2089150"/>
          <p14:tracePt t="93399" x="762000" y="2114550"/>
          <p14:tracePt t="93416" x="749300" y="2127250"/>
          <p14:tracePt t="93432" x="749300" y="2139950"/>
          <p14:tracePt t="93449" x="749300" y="2159000"/>
          <p14:tracePt t="93466" x="749300" y="2171700"/>
          <p14:tracePt t="93482" x="749300" y="2197100"/>
          <p14:tracePt t="93499" x="755650" y="2216150"/>
          <p14:tracePt t="93516" x="768350" y="2241550"/>
          <p14:tracePt t="93532" x="787400" y="2266950"/>
          <p14:tracePt t="93549" x="800100" y="2279650"/>
          <p14:tracePt t="93566" x="844550" y="2305050"/>
          <p14:tracePt t="93583" x="908050" y="2330450"/>
          <p14:tracePt t="93599" x="996950" y="2349500"/>
          <p14:tracePt t="93616" x="1092200" y="2368550"/>
          <p14:tracePt t="93633" x="1168400" y="2368550"/>
          <p14:tracePt t="93649" x="1244600" y="2368550"/>
          <p14:tracePt t="93653" x="1289050" y="2368550"/>
          <p14:tracePt t="93666" x="1320800" y="2368550"/>
          <p14:tracePt t="93683" x="1416050" y="2368550"/>
          <p14:tracePt t="93699" x="1536700" y="2368550"/>
          <p14:tracePt t="93702" x="1600200" y="2368550"/>
          <p14:tracePt t="93716" x="1651000" y="2368550"/>
          <p14:tracePt t="93732" x="1809750" y="2368550"/>
          <p14:tracePt t="93749" x="1892300" y="2362200"/>
          <p14:tracePt t="93766" x="1936750" y="2349500"/>
          <p14:tracePt t="93782" x="1949450" y="2343150"/>
          <p14:tracePt t="93799" x="1962150" y="2330450"/>
          <p14:tracePt t="93816" x="1974850" y="2324100"/>
          <p14:tracePt t="93832" x="1974850" y="2317750"/>
          <p14:tracePt t="93849" x="1974850" y="2305050"/>
          <p14:tracePt t="93866" x="1974850" y="2286000"/>
          <p14:tracePt t="93870" x="1974850" y="2266950"/>
          <p14:tracePt t="93882" x="1974850" y="2254250"/>
          <p14:tracePt t="93899" x="1974850" y="2235200"/>
          <p14:tracePt t="93901" x="1974850" y="2216150"/>
          <p14:tracePt t="93916" x="1968500" y="2209800"/>
          <p14:tracePt t="93917" x="1955800" y="2197100"/>
          <p14:tracePt t="93932" x="1930400" y="2171700"/>
          <p14:tracePt t="93949" x="1905000" y="2159000"/>
          <p14:tracePt t="93966" x="1860550" y="2146300"/>
          <p14:tracePt t="93982" x="1790700" y="2133600"/>
          <p14:tracePt t="93999" x="1695450" y="2108200"/>
          <p14:tracePt t="94016" x="1581150" y="2089150"/>
          <p14:tracePt t="94032" x="1479550" y="2089150"/>
          <p14:tracePt t="94049" x="1352550" y="2089150"/>
          <p14:tracePt t="94066" x="1212850" y="2089150"/>
          <p14:tracePt t="94082" x="1066800" y="2089150"/>
          <p14:tracePt t="94099" x="946150" y="2095500"/>
          <p14:tracePt t="94102" x="901700" y="2101850"/>
          <p14:tracePt t="94116" x="863600" y="2108200"/>
          <p14:tracePt t="94132" x="787400" y="2127250"/>
          <p14:tracePt t="94149" x="762000" y="2146300"/>
          <p14:tracePt t="94166" x="742950" y="2152650"/>
          <p14:tracePt t="94182" x="742950" y="2165350"/>
          <p14:tracePt t="94199" x="742950" y="2171700"/>
          <p14:tracePt t="94216" x="742950" y="2190750"/>
          <p14:tracePt t="94232" x="742950" y="2203450"/>
          <p14:tracePt t="94249" x="742950" y="2228850"/>
          <p14:tracePt t="94266" x="749300" y="2254250"/>
          <p14:tracePt t="94282" x="768350" y="2273300"/>
          <p14:tracePt t="94299" x="781050" y="2286000"/>
          <p14:tracePt t="94302" x="793750" y="2292350"/>
          <p14:tracePt t="94316" x="831850" y="2311400"/>
          <p14:tracePt t="94333" x="889000" y="2324100"/>
          <p14:tracePt t="94349" x="965200" y="2330450"/>
          <p14:tracePt t="94366" x="1092200" y="2330450"/>
          <p14:tracePt t="94382" x="1238250" y="2330450"/>
          <p14:tracePt t="94399" x="1397000" y="2330450"/>
          <p14:tracePt t="94416" x="1555750" y="2330450"/>
          <p14:tracePt t="94432" x="1695450" y="2330450"/>
          <p14:tracePt t="94449" x="1822450" y="2330450"/>
          <p14:tracePt t="94465" x="1930400" y="2330450"/>
          <p14:tracePt t="94482" x="2038350" y="2330450"/>
          <p14:tracePt t="94499" x="2139950" y="2330450"/>
          <p14:tracePt t="94501" x="2184400" y="2330450"/>
          <p14:tracePt t="94515" x="2228850" y="2330450"/>
          <p14:tracePt t="94532" x="2292350" y="2330450"/>
          <p14:tracePt t="94549" x="2311400" y="2330450"/>
          <p14:tracePt t="94582" x="2317750" y="2330450"/>
          <p14:tracePt t="94599" x="2330450" y="2330450"/>
          <p14:tracePt t="94615" x="2336800" y="2317750"/>
          <p14:tracePt t="94632" x="2336800" y="2311400"/>
          <p14:tracePt t="94649" x="2336800" y="2305050"/>
          <p14:tracePt t="94665" x="2336800" y="2292350"/>
          <p14:tracePt t="94682" x="2336800" y="2286000"/>
          <p14:tracePt t="94699" x="2336800" y="2266950"/>
          <p14:tracePt t="94702" x="2330450" y="2260600"/>
          <p14:tracePt t="94715" x="2317750" y="2247900"/>
          <p14:tracePt t="94732" x="2260600" y="2216150"/>
          <p14:tracePt t="94749" x="2190750" y="2197100"/>
          <p14:tracePt t="94765" x="2070100" y="2171700"/>
          <p14:tracePt t="94782" x="1911350" y="2139950"/>
          <p14:tracePt t="94799" x="1720850" y="2101850"/>
          <p14:tracePt t="94815" x="1524000" y="2070100"/>
          <p14:tracePt t="94832" x="1352550" y="2032000"/>
          <p14:tracePt t="94849" x="1244600" y="2025650"/>
          <p14:tracePt t="94865" x="1149350" y="2025650"/>
          <p14:tracePt t="94882" x="1073150" y="2025650"/>
          <p14:tracePt t="94899" x="1016000" y="2025650"/>
          <p14:tracePt t="94902" x="990600" y="2025650"/>
          <p14:tracePt t="94915" x="958850" y="2025650"/>
          <p14:tracePt t="94932" x="895350" y="2038350"/>
          <p14:tracePt t="94949" x="850900" y="2051050"/>
          <p14:tracePt t="94965" x="831850" y="2063750"/>
          <p14:tracePt t="94982" x="812800" y="2070100"/>
          <p14:tracePt t="94999" x="800100" y="2082800"/>
          <p14:tracePt t="95015" x="781050" y="2089150"/>
          <p14:tracePt t="95032" x="762000" y="2101850"/>
          <p14:tracePt t="95049" x="755650" y="2108200"/>
          <p14:tracePt t="95065" x="742950" y="2114550"/>
          <p14:tracePt t="95082" x="736600" y="2120900"/>
          <p14:tracePt t="95099" x="736600" y="2127250"/>
          <p14:tracePt t="95115" x="730250" y="2133600"/>
          <p14:tracePt t="95132" x="730250" y="2146300"/>
          <p14:tracePt t="95149" x="730250" y="2159000"/>
          <p14:tracePt t="95165" x="736600" y="2184400"/>
          <p14:tracePt t="95182" x="749300" y="2203450"/>
          <p14:tracePt t="95199" x="768350" y="2222500"/>
          <p14:tracePt t="95215" x="800100" y="2247900"/>
          <p14:tracePt t="95232" x="857250" y="2266950"/>
          <p14:tracePt t="95249" x="939800" y="2286000"/>
          <p14:tracePt t="95265" x="1047750" y="2311400"/>
          <p14:tracePt t="95282" x="1187450" y="2336800"/>
          <p14:tracePt t="95284" x="1250950" y="2336800"/>
          <p14:tracePt t="95299" x="1327150" y="2336800"/>
          <p14:tracePt t="95315" x="1454150" y="2336800"/>
          <p14:tracePt t="95318" x="1511300" y="2336800"/>
          <p14:tracePt t="95332" x="1581150" y="2336800"/>
          <p14:tracePt t="95349" x="1638300" y="2336800"/>
          <p14:tracePt t="95365" x="1689100" y="2336800"/>
          <p14:tracePt t="95382" x="1720850" y="2336800"/>
          <p14:tracePt t="95399" x="1765300" y="2336800"/>
          <p14:tracePt t="95415" x="1797050" y="2330450"/>
          <p14:tracePt t="95432" x="1841500" y="2317750"/>
          <p14:tracePt t="95449" x="1879600" y="2311400"/>
          <p14:tracePt t="95465" x="1917700" y="2305050"/>
          <p14:tracePt t="95482" x="1936750" y="2298700"/>
          <p14:tracePt t="95485" x="1955800" y="2298700"/>
          <p14:tracePt t="95518" x="1962150" y="2298700"/>
          <p14:tracePt t="95532" x="1968500" y="2292350"/>
          <p14:tracePt t="95557" x="1968500" y="2286000"/>
          <p14:tracePt t="95575" x="1968500" y="2279650"/>
          <p14:tracePt t="95599" x="1968500" y="2273300"/>
          <p14:tracePt t="95615" x="1974850" y="2260600"/>
          <p14:tracePt t="95638" x="1974850" y="2254250"/>
          <p14:tracePt t="95649" x="1974850" y="2247900"/>
          <p14:tracePt t="95665" x="1981200" y="2235200"/>
          <p14:tracePt t="95682" x="1987550" y="2222500"/>
          <p14:tracePt t="95699" x="1987550" y="2216150"/>
          <p14:tracePt t="95715" x="1987550" y="2203450"/>
          <p14:tracePt t="95719" x="1987550" y="2197100"/>
          <p14:tracePt t="95732" x="1987550" y="2178050"/>
          <p14:tracePt t="95749" x="1981200" y="2165350"/>
          <p14:tracePt t="95765" x="1968500" y="2146300"/>
          <p14:tracePt t="95782" x="1962150" y="2127250"/>
          <p14:tracePt t="95799" x="1930400" y="2114550"/>
          <p14:tracePt t="95815" x="1892300" y="2089150"/>
          <p14:tracePt t="95832" x="1790700" y="2057400"/>
          <p14:tracePt t="95848" x="1657350" y="2032000"/>
          <p14:tracePt t="95865" x="1473200" y="2000250"/>
          <p14:tracePt t="95882" x="1295400" y="1981200"/>
          <p14:tracePt t="95885" x="1219200" y="1981200"/>
          <p14:tracePt t="95898" x="1136650" y="1981200"/>
          <p14:tracePt t="95915" x="1009650" y="1981200"/>
          <p14:tracePt t="95919" x="952500" y="1981200"/>
          <p14:tracePt t="95932" x="882650" y="2006600"/>
          <p14:tracePt t="95948" x="838200" y="2025650"/>
          <p14:tracePt t="95965" x="793750" y="2051050"/>
          <p14:tracePt t="95982" x="762000" y="2082800"/>
          <p14:tracePt t="95998" x="723900" y="2108200"/>
          <p14:tracePt t="96015" x="704850" y="2133600"/>
          <p14:tracePt t="96032" x="692150" y="2159000"/>
          <p14:tracePt t="96048" x="685800" y="2171700"/>
          <p14:tracePt t="96065" x="685800" y="2184400"/>
          <p14:tracePt t="96082" x="685800" y="2209800"/>
          <p14:tracePt t="96085" x="692150" y="2209800"/>
          <p14:tracePt t="96098" x="692150" y="2222500"/>
          <p14:tracePt t="96115" x="723900" y="2235200"/>
          <p14:tracePt t="96118" x="755650" y="2247900"/>
          <p14:tracePt t="96132" x="838200" y="2266950"/>
          <p14:tracePt t="96149" x="977900" y="2298700"/>
          <p14:tracePt t="96165" x="1130300" y="2324100"/>
          <p14:tracePt t="96182" x="1282700" y="2349500"/>
          <p14:tracePt t="96198" x="1397000" y="2368550"/>
          <p14:tracePt t="96215" x="1473200" y="2368550"/>
          <p14:tracePt t="96232" x="1568450" y="2368550"/>
          <p14:tracePt t="96248" x="1676400" y="2368550"/>
          <p14:tracePt t="96265" x="1765300" y="2368550"/>
          <p14:tracePt t="96282" x="1847850" y="2368550"/>
          <p14:tracePt t="96285" x="1885950" y="2368550"/>
          <p14:tracePt t="96298" x="1905000" y="2368550"/>
          <p14:tracePt t="96315" x="1949450" y="2368550"/>
          <p14:tracePt t="96319" x="1955800" y="2368550"/>
          <p14:tracePt t="96332" x="1981200" y="2368550"/>
          <p14:tracePt t="96348" x="2012950" y="2362200"/>
          <p14:tracePt t="96365" x="2032000" y="2355850"/>
          <p14:tracePt t="96381" x="2044700" y="2355850"/>
          <p14:tracePt t="96398" x="2076450" y="2349500"/>
          <p14:tracePt t="96415" x="2095500" y="2343150"/>
          <p14:tracePt t="96432" x="2114550" y="2343150"/>
          <p14:tracePt t="96448" x="2120900" y="2336800"/>
          <p14:tracePt t="96465" x="2133600" y="2330450"/>
          <p14:tracePt t="96482" x="2133600" y="2324100"/>
          <p14:tracePt t="96498" x="2139950" y="2317750"/>
          <p14:tracePt t="96515" x="2146300" y="2311400"/>
          <p14:tracePt t="96532" x="2152650" y="2298700"/>
          <p14:tracePt t="96548" x="2152650" y="2286000"/>
          <p14:tracePt t="96565" x="2152650" y="2266950"/>
          <p14:tracePt t="96581" x="2146300" y="2247900"/>
          <p14:tracePt t="96598" x="2133600" y="2235200"/>
          <p14:tracePt t="96615" x="2120900" y="2216150"/>
          <p14:tracePt t="96631" x="2101850" y="2203450"/>
          <p14:tracePt t="96648" x="2070100" y="2190750"/>
          <p14:tracePt t="96665" x="2038350" y="2178050"/>
          <p14:tracePt t="96681" x="1993900" y="2159000"/>
          <p14:tracePt t="96698" x="1943100" y="2146300"/>
          <p14:tracePt t="96715" x="1885950" y="2133600"/>
          <p14:tracePt t="96717" x="1847850" y="2127250"/>
          <p14:tracePt t="96731" x="1816100" y="2120900"/>
          <p14:tracePt t="96748" x="1714500" y="2101850"/>
          <p14:tracePt t="96765" x="1657350" y="2095500"/>
          <p14:tracePt t="96782" x="1568450" y="2076450"/>
          <p14:tracePt t="96798" x="1492250" y="2070100"/>
          <p14:tracePt t="96815" x="1403350" y="2057400"/>
          <p14:tracePt t="96831" x="1352550" y="2051050"/>
          <p14:tracePt t="96848" x="1301750" y="2044700"/>
          <p14:tracePt t="96865" x="1250950" y="2044700"/>
          <p14:tracePt t="96881" x="1212850" y="2044700"/>
          <p14:tracePt t="96898" x="1181100" y="2044700"/>
          <p14:tracePt t="96915" x="1130300" y="2044700"/>
          <p14:tracePt t="96916" x="1104900" y="2044700"/>
          <p14:tracePt t="96931" x="1085850" y="2044700"/>
          <p14:tracePt t="96948" x="1022350" y="2044700"/>
          <p14:tracePt t="96965" x="984250" y="2044700"/>
          <p14:tracePt t="96982" x="958850" y="2044700"/>
          <p14:tracePt t="96998" x="946150" y="2051050"/>
          <p14:tracePt t="97015" x="939800" y="2063750"/>
          <p14:tracePt t="97031" x="933450" y="2070100"/>
          <p14:tracePt t="97048" x="920750" y="2089150"/>
          <p14:tracePt t="97065" x="908050" y="2120900"/>
          <p14:tracePt t="97081" x="901700" y="2146300"/>
          <p14:tracePt t="97098" x="901700" y="2178050"/>
          <p14:tracePt t="97114" x="901700" y="2209800"/>
          <p14:tracePt t="97116" x="901700" y="2216150"/>
          <p14:tracePt t="97131" x="901700" y="2228850"/>
          <p14:tracePt t="97148" x="914400" y="2254250"/>
          <p14:tracePt t="97165" x="914400" y="2260600"/>
          <p14:tracePt t="97181" x="933450" y="2273300"/>
          <p14:tracePt t="97198" x="965200" y="2286000"/>
          <p14:tracePt t="97215" x="1028700" y="2298700"/>
          <p14:tracePt t="97231" x="1104900" y="2298700"/>
          <p14:tracePt t="97248" x="1200150" y="2298700"/>
          <p14:tracePt t="97264" x="1295400" y="2298700"/>
          <p14:tracePt t="97281" x="1384300" y="2298700"/>
          <p14:tracePt t="97298" x="1466850" y="2298700"/>
          <p14:tracePt t="97314" x="1555750" y="2298700"/>
          <p14:tracePt t="97318" x="1587500" y="2298700"/>
          <p14:tracePt t="97331" x="1619250" y="2298700"/>
          <p14:tracePt t="97348" x="1727200" y="2298700"/>
          <p14:tracePt t="97364" x="1784350" y="2298700"/>
          <p14:tracePt t="97381" x="1822450" y="2292350"/>
          <p14:tracePt t="97398" x="1847850" y="2286000"/>
          <p14:tracePt t="97414" x="1873250" y="2273300"/>
          <p14:tracePt t="97431" x="1885950" y="2266950"/>
          <p14:tracePt t="97448" x="1885950" y="2260600"/>
          <p14:tracePt t="97464" x="1885950" y="2254250"/>
          <p14:tracePt t="97481" x="1885950" y="2235200"/>
          <p14:tracePt t="97498" x="1879600" y="2216150"/>
          <p14:tracePt t="97514" x="1847850" y="2190750"/>
          <p14:tracePt t="97519" x="1828800" y="2178050"/>
          <p14:tracePt t="97531" x="1803400" y="2171700"/>
          <p14:tracePt t="97548" x="1657350" y="2133600"/>
          <p14:tracePt t="97565" x="1517650" y="2114550"/>
          <p14:tracePt t="97581" x="1377950" y="2101850"/>
          <p14:tracePt t="97598" x="1231900" y="2101850"/>
          <p14:tracePt t="97614" x="1104900" y="2108200"/>
          <p14:tracePt t="97631" x="1016000" y="2120900"/>
          <p14:tracePt t="97648" x="946150" y="2133600"/>
          <p14:tracePt t="97664" x="901700" y="2152650"/>
          <p14:tracePt t="97681" x="876300" y="2165350"/>
          <p14:tracePt t="97698" x="863600" y="2171700"/>
          <p14:tracePt t="97714" x="863600" y="2178050"/>
          <p14:tracePt t="97731" x="863600" y="2184400"/>
          <p14:tracePt t="97748" x="863600" y="2209800"/>
          <p14:tracePt t="97764" x="876300" y="2235200"/>
          <p14:tracePt t="97781" x="908050" y="2260600"/>
          <p14:tracePt t="97798" x="990600" y="2298700"/>
          <p14:tracePt t="97814" x="1111250" y="2330450"/>
          <p14:tracePt t="97831" x="1270000" y="2349500"/>
          <p14:tracePt t="97848" x="1428750" y="2349500"/>
          <p14:tracePt t="97864" x="1568450" y="2349500"/>
          <p14:tracePt t="97881" x="1631950" y="2349500"/>
          <p14:tracePt t="97898" x="1676400" y="2343150"/>
          <p14:tracePt t="97914" x="1689100" y="2336800"/>
          <p14:tracePt t="97931" x="1689100" y="2330450"/>
          <p14:tracePt t="97948" x="1708150" y="2324100"/>
          <p14:tracePt t="97964" x="1708150" y="2317750"/>
          <p14:tracePt t="97981" x="1714500" y="2311400"/>
          <p14:tracePt t="98014" x="1714500" y="2305050"/>
          <p14:tracePt t="98229" x="0" y="0"/>
        </p14:tracePtLst>
        <p14:tracePtLst>
          <p14:tracePt t="99640" x="6769100" y="5924550"/>
          <p14:tracePt t="99688" x="6775450" y="5924550"/>
          <p14:tracePt t="99706" x="6826250" y="5924550"/>
          <p14:tracePt t="99714" x="6858000" y="5924550"/>
          <p14:tracePt t="99731" x="6940550" y="5924550"/>
          <p14:tracePt t="99747" x="7067550" y="5924550"/>
          <p14:tracePt t="99751" x="7143750" y="5924550"/>
          <p14:tracePt t="99765" x="7302500" y="5924550"/>
          <p14:tracePt t="99781" x="7467600" y="5924550"/>
          <p14:tracePt t="99797" x="7607300" y="5924550"/>
          <p14:tracePt t="99814" x="7702550" y="5924550"/>
          <p14:tracePt t="99830" x="7747000" y="5924550"/>
          <p14:tracePt t="99847" x="7766050" y="5924550"/>
          <p14:tracePt t="99864" x="7772400" y="5924550"/>
          <p14:tracePt t="99897" x="7785100" y="5924550"/>
          <p14:tracePt t="100639" x="7778750" y="5924550"/>
          <p14:tracePt t="100659" x="7708900" y="5937250"/>
          <p14:tracePt t="100676" x="7645400" y="5943600"/>
          <p14:tracePt t="100678" x="7613650" y="5943600"/>
          <p14:tracePt t="100688" x="7588250" y="5943600"/>
          <p14:tracePt t="100697" x="7569200" y="5943600"/>
          <p14:tracePt t="100714" x="7556500" y="5943600"/>
          <p14:tracePt t="100856" x="7575550" y="5943600"/>
          <p14:tracePt t="100870" x="7658100" y="5943600"/>
          <p14:tracePt t="100885" x="7816850" y="5943600"/>
          <p14:tracePt t="100897" x="7905750" y="5943600"/>
          <p14:tracePt t="100914" x="8102600" y="5943600"/>
          <p14:tracePt t="100917" x="8204200" y="5943600"/>
          <p14:tracePt t="100930" x="8312150" y="5943600"/>
          <p14:tracePt t="100947" x="8521700" y="5943600"/>
          <p14:tracePt t="100950" x="8629650" y="5943600"/>
          <p14:tracePt t="100964" x="8724900" y="5943600"/>
          <p14:tracePt t="100980" x="8934450" y="5943600"/>
          <p14:tracePt t="100997" x="8985250" y="5943600"/>
          <p14:tracePt t="101013" x="8997950" y="5943600"/>
          <p14:tracePt t="101087" x="9004300" y="5943600"/>
          <p14:tracePt t="101103" x="9004300" y="5924550"/>
          <p14:tracePt t="101119" x="8972550" y="5867400"/>
          <p14:tracePt t="101134" x="8890000" y="5784850"/>
          <p14:tracePt t="101149" x="8750300" y="5702300"/>
          <p14:tracePt t="101163" x="8661400" y="5657850"/>
          <p14:tracePt t="101180" x="8356600" y="5556250"/>
          <p14:tracePt t="101196" x="8178800" y="5524500"/>
          <p14:tracePt t="101213" x="8058150" y="5511800"/>
          <p14:tracePt t="101230" x="7969250" y="5511800"/>
          <p14:tracePt t="101247" x="7905750" y="5511800"/>
          <p14:tracePt t="101263" x="7823200" y="5537200"/>
          <p14:tracePt t="101280" x="7740650" y="5600700"/>
          <p14:tracePt t="101297" x="7658100" y="5689600"/>
          <p14:tracePt t="101313" x="7607300" y="5765800"/>
          <p14:tracePt t="101330" x="7594600" y="5803900"/>
          <p14:tracePt t="101346" x="7594600" y="5835650"/>
          <p14:tracePt t="101363" x="7620000" y="5854700"/>
          <p14:tracePt t="101365" x="7645400" y="5867400"/>
          <p14:tracePt t="101380" x="7753350" y="5899150"/>
          <p14:tracePt t="101396" x="7893050" y="5905500"/>
          <p14:tracePt t="101413" x="8051800" y="5905500"/>
          <p14:tracePt t="101430" x="8172450" y="5899150"/>
          <p14:tracePt t="101446" x="8223250" y="5880100"/>
          <p14:tracePt t="101463" x="8248650" y="5848350"/>
          <p14:tracePt t="101480" x="8255000" y="5816600"/>
          <p14:tracePt t="101496" x="8248650" y="5772150"/>
          <p14:tracePt t="101513" x="8210550" y="5727700"/>
          <p14:tracePt t="101530" x="8128000" y="5689600"/>
          <p14:tracePt t="101546" x="8026400" y="5670550"/>
          <p14:tracePt t="101563" x="7956550" y="5664200"/>
          <p14:tracePt t="101565" x="7924800" y="5664200"/>
          <p14:tracePt t="101580" x="7886700" y="5664200"/>
          <p14:tracePt t="101596" x="7861300" y="5670550"/>
          <p14:tracePt t="101613" x="7848600" y="5702300"/>
          <p14:tracePt t="101630" x="7848600" y="5753100"/>
          <p14:tracePt t="101646" x="7880350" y="5797550"/>
          <p14:tracePt t="101663" x="7962900" y="5842000"/>
          <p14:tracePt t="101680" x="8128000" y="5880100"/>
          <p14:tracePt t="101696" x="8407400" y="5930900"/>
          <p14:tracePt t="101713" x="8648700" y="5943600"/>
          <p14:tracePt t="101730" x="8851900" y="5943600"/>
          <p14:tracePt t="101746" x="8959850" y="5943600"/>
          <p14:tracePt t="101763" x="8978900" y="5937250"/>
          <p14:tracePt t="101765" x="8991600" y="5930900"/>
          <p14:tracePt t="101791" x="8991600" y="5924550"/>
          <p14:tracePt t="101927" x="8991600" y="5918200"/>
          <p14:tracePt t="101943" x="8991600" y="5911850"/>
          <p14:tracePt t="101960" x="8991600" y="5905500"/>
          <p14:tracePt t="101974" x="8991600" y="5899150"/>
          <p14:tracePt t="102022" x="8991600" y="5892800"/>
          <p14:tracePt t="102046" x="8985250" y="5886450"/>
          <p14:tracePt t="102062" x="8978900" y="5886450"/>
          <p14:tracePt t="102072" x="8972550" y="5886450"/>
          <p14:tracePt t="102080" x="8959850" y="5880100"/>
          <p14:tracePt t="102096" x="8934450" y="5867400"/>
          <p14:tracePt t="102113" x="8921750" y="5867400"/>
          <p14:tracePt t="102130" x="8896350" y="5861050"/>
          <p14:tracePt t="102147" x="8890000" y="5861050"/>
          <p14:tracePt t="102150" x="8877300" y="5854700"/>
          <p14:tracePt t="102182" x="8870950" y="5854700"/>
          <p14:tracePt t="102191" x="8864600" y="5854700"/>
          <p14:tracePt t="102205" x="8858250" y="5854700"/>
          <p14:tracePt t="102319" x="8845550" y="5848350"/>
          <p14:tracePt t="102329" x="8839200" y="5842000"/>
          <p14:tracePt t="102347" x="8826500" y="5829300"/>
          <p14:tracePt t="102363" x="8782050" y="5797550"/>
          <p14:tracePt t="102379" x="8699500" y="5765800"/>
          <p14:tracePt t="102381" x="8636000" y="5740400"/>
          <p14:tracePt t="102396" x="8470900" y="5683250"/>
          <p14:tracePt t="102413" x="8280400" y="5645150"/>
          <p14:tracePt t="102429" x="8128000" y="5626100"/>
          <p14:tracePt t="102446" x="8051800" y="5626100"/>
          <p14:tracePt t="102463" x="8026400" y="5626100"/>
          <p14:tracePt t="102479" x="8007350" y="5626100"/>
          <p14:tracePt t="102496" x="7988300" y="5645150"/>
          <p14:tracePt t="102513" x="7962900" y="5689600"/>
          <p14:tracePt t="102529" x="7943850" y="5759450"/>
          <p14:tracePt t="102546" x="7931150" y="5829300"/>
          <p14:tracePt t="102563" x="7931150" y="5886450"/>
          <p14:tracePt t="102579" x="7943850" y="5956300"/>
          <p14:tracePt t="102582" x="7962900" y="5975350"/>
          <p14:tracePt t="102596" x="8013700" y="6007100"/>
          <p14:tracePt t="102613" x="8089900" y="6032500"/>
          <p14:tracePt t="102629" x="8153400" y="6045200"/>
          <p14:tracePt t="102646" x="8178800" y="6045200"/>
          <p14:tracePt t="102663" x="8197850" y="6045200"/>
          <p14:tracePt t="102679" x="8204200" y="6032500"/>
          <p14:tracePt t="102696" x="8210550" y="6013450"/>
          <p14:tracePt t="102713" x="8216900" y="5981700"/>
          <p14:tracePt t="102729" x="8216900" y="5949950"/>
          <p14:tracePt t="102746" x="8197850" y="5905500"/>
          <p14:tracePt t="102763" x="8178800" y="5886450"/>
          <p14:tracePt t="102765" x="8159750" y="5873750"/>
          <p14:tracePt t="102779" x="8147050" y="5861050"/>
          <p14:tracePt t="102796" x="8121650" y="5842000"/>
          <p14:tracePt t="102894" x="8115300" y="5842000"/>
          <p14:tracePt t="103221" x="0" y="0"/>
        </p14:tracePtLst>
        <p14:tracePtLst>
          <p14:tracePt t="103584" x="7766050" y="5708650"/>
          <p14:tracePt t="103685" x="0" y="0"/>
        </p14:tracePtLst>
        <p14:tracePtLst>
          <p14:tracePt t="104104" x="7835900" y="5638800"/>
          <p14:tracePt t="104134" x="7829550" y="5638800"/>
          <p14:tracePt t="104148" x="7816850" y="5638800"/>
          <p14:tracePt t="104163" x="7810500" y="5657850"/>
          <p14:tracePt t="104179" x="7804150" y="5689600"/>
          <p14:tracePt t="104197" x="7791450" y="5759450"/>
          <p14:tracePt t="104213" x="7778750" y="5835650"/>
          <p14:tracePt t="104229" x="7785100" y="5899150"/>
          <p14:tracePt t="104246" x="7810500" y="5962650"/>
          <p14:tracePt t="104262" x="7829550" y="5994400"/>
          <p14:tracePt t="104279" x="7861300" y="6019800"/>
          <p14:tracePt t="104296" x="7905750" y="6026150"/>
          <p14:tracePt t="104313" x="7981950" y="6026150"/>
          <p14:tracePt t="104329" x="8051800" y="6026150"/>
          <p14:tracePt t="104346" x="8128000" y="6013450"/>
          <p14:tracePt t="104362" x="8153400" y="5988050"/>
          <p14:tracePt t="104379" x="8178800" y="5949950"/>
          <p14:tracePt t="104381" x="8185150" y="5937250"/>
          <p14:tracePt t="104396" x="8185150" y="5918200"/>
          <p14:tracePt t="104397" x="8185150" y="5892800"/>
          <p14:tracePt t="104412" x="8185150" y="5848350"/>
          <p14:tracePt t="104429" x="8178800" y="5797550"/>
          <p14:tracePt t="104445" x="8153400" y="5765800"/>
          <p14:tracePt t="104462" x="8134350" y="5753100"/>
          <p14:tracePt t="104479" x="8115300" y="5740400"/>
          <p14:tracePt t="104495" x="8115300" y="5734050"/>
          <p14:tracePt t="104512" x="8102600" y="5734050"/>
          <p14:tracePt t="104693" x="0" y="0"/>
        </p14:tracePtLst>
        <p14:tracePtLst>
          <p14:tracePt t="106397" x="7524750" y="5930900"/>
          <p14:tracePt t="106487" x="7537450" y="5930900"/>
          <p14:tracePt t="106496" x="7562850" y="5930900"/>
          <p14:tracePt t="106512" x="7651750" y="5930900"/>
          <p14:tracePt t="106528" x="7823200" y="5930900"/>
          <p14:tracePt t="106545" x="8045450" y="5930900"/>
          <p14:tracePt t="106562" x="8261350" y="5930900"/>
          <p14:tracePt t="106578" x="8464550" y="5930900"/>
          <p14:tracePt t="106582" x="8547100" y="5930900"/>
          <p14:tracePt t="106595" x="8610600" y="5930900"/>
          <p14:tracePt t="106612" x="8705850" y="5930900"/>
          <p14:tracePt t="106628" x="8813800" y="5930900"/>
          <p14:tracePt t="106645" x="8902700" y="5930900"/>
          <p14:tracePt t="106661" x="8997950" y="5930900"/>
          <p14:tracePt t="106678" x="9093200" y="5930900"/>
          <p14:tracePt t="106695" x="9169400" y="5930900"/>
          <p14:tracePt t="106711" x="9207500" y="5930900"/>
          <p14:tracePt t="106728" x="9226550" y="5918200"/>
          <p14:tracePt t="106745" x="9239250" y="5892800"/>
          <p14:tracePt t="106761" x="9245600" y="5867400"/>
          <p14:tracePt t="106778" x="9264650" y="5842000"/>
          <p14:tracePt t="106781" x="9271000" y="5822950"/>
          <p14:tracePt t="106795" x="9277350" y="5803900"/>
          <p14:tracePt t="106798" x="9283700" y="5784850"/>
          <p14:tracePt t="106811" x="9290050" y="5772150"/>
          <p14:tracePt t="106814" x="9290050" y="5759450"/>
          <p14:tracePt t="106829" x="9290050" y="5734050"/>
          <p14:tracePt t="106845" x="9283700" y="5702300"/>
          <p14:tracePt t="106861" x="9245600" y="5670550"/>
          <p14:tracePt t="106878" x="9182100" y="5645150"/>
          <p14:tracePt t="106895" x="9055100" y="5613400"/>
          <p14:tracePt t="106911" x="8870950" y="5594350"/>
          <p14:tracePt t="106928" x="8674100" y="5594350"/>
          <p14:tracePt t="106945" x="8464550" y="5594350"/>
          <p14:tracePt t="106961" x="8280400" y="5594350"/>
          <p14:tracePt t="106978" x="8153400" y="5607050"/>
          <p14:tracePt t="106981" x="8115300" y="5619750"/>
          <p14:tracePt t="106995" x="8089900" y="5632450"/>
          <p14:tracePt t="106997" x="8070850" y="5645150"/>
          <p14:tracePt t="107011" x="8058150" y="5657850"/>
          <p14:tracePt t="107028" x="8032750" y="5708650"/>
          <p14:tracePt t="107044" x="8020050" y="5753100"/>
          <p14:tracePt t="107061" x="8020050" y="5778500"/>
          <p14:tracePt t="107078" x="8020050" y="5816600"/>
          <p14:tracePt t="107095" x="8026400" y="5867400"/>
          <p14:tracePt t="107111" x="8077200" y="5924550"/>
          <p14:tracePt t="107128" x="8147050" y="5969000"/>
          <p14:tracePt t="107145" x="8223250" y="5994400"/>
          <p14:tracePt t="107161" x="8312150" y="6013450"/>
          <p14:tracePt t="107178" x="8382000" y="6026150"/>
          <p14:tracePt t="107195" x="8420100" y="6026150"/>
          <p14:tracePt t="107198" x="8439150" y="6026150"/>
          <p14:tracePt t="107211" x="8445500" y="6026150"/>
          <p14:tracePt t="107228" x="8464550" y="6026150"/>
          <p14:tracePt t="107398" x="8470900" y="6026150"/>
          <p14:tracePt t="107405" x="8477250" y="6026150"/>
          <p14:tracePt t="107406" x="0" y="0"/>
        </p14:tracePtLst>
        <p14:tracePtLst>
          <p14:tracePt t="107990" x="9785350" y="5695950"/>
          <p14:tracePt t="108001" x="9791700" y="5695950"/>
          <p14:tracePt t="108014" x="9817100" y="5695950"/>
          <p14:tracePt t="108029" x="9861550" y="5695950"/>
          <p14:tracePt t="108045" x="9912350" y="5695950"/>
          <p14:tracePt t="108061" x="10013950" y="5695950"/>
          <p14:tracePt t="108078" x="10115550" y="5695950"/>
          <p14:tracePt t="108095" x="10223500" y="5695950"/>
          <p14:tracePt t="108111" x="10318750" y="5695950"/>
          <p14:tracePt t="108128" x="10388600" y="5695950"/>
          <p14:tracePt t="108145" x="10426700" y="5695950"/>
          <p14:tracePt t="108149" x="10445750" y="5695950"/>
          <p14:tracePt t="108161" x="10452100" y="5695950"/>
          <p14:tracePt t="108178" x="10464800" y="5695950"/>
          <p14:tracePt t="108181" x="10471150" y="5695950"/>
          <p14:tracePt t="108412" x="0" y="0"/>
        </p14:tracePtLst>
        <p14:tracePtLst>
          <p14:tracePt t="108926" x="9537700" y="5905500"/>
          <p14:tracePt t="108936" x="9544050" y="5905500"/>
          <p14:tracePt t="108947" x="9556750" y="5905500"/>
          <p14:tracePt t="108961" x="9632950" y="5905500"/>
          <p14:tracePt t="108977" x="9753600" y="5905500"/>
          <p14:tracePt t="108982" x="9823450" y="5905500"/>
          <p14:tracePt t="108994" x="9918700" y="5905500"/>
          <p14:tracePt t="109011" x="10109200" y="5905500"/>
          <p14:tracePt t="109014" x="10204450" y="5905500"/>
          <p14:tracePt t="109027" x="10299700" y="5905500"/>
          <p14:tracePt t="109044" x="10471150" y="5905500"/>
          <p14:tracePt t="109061" x="10509250" y="5905500"/>
          <p14:tracePt t="109077" x="10528300" y="5905500"/>
          <p14:tracePt t="109094" x="10541000" y="5905500"/>
          <p14:tracePt t="109111" x="10553700" y="5905500"/>
          <p14:tracePt t="109127" x="10560050" y="5905500"/>
          <p14:tracePt t="109144" x="10566400" y="5905500"/>
          <p14:tracePt t="109269" x="0" y="0"/>
        </p14:tracePtLst>
        <p14:tracePtLst>
          <p14:tracePt t="110135" x="3117850" y="5886450"/>
          <p14:tracePt t="110182" x="3124200" y="5886450"/>
          <p14:tracePt t="110194" x="3130550" y="5886450"/>
          <p14:tracePt t="110211" x="3155950" y="5886450"/>
          <p14:tracePt t="110229" x="3352800" y="5886450"/>
          <p14:tracePt t="110246" x="3625850" y="5886450"/>
          <p14:tracePt t="110261" x="4000500" y="5886450"/>
          <p14:tracePt t="110277" x="4267200" y="5892800"/>
          <p14:tracePt t="110294" x="4394200" y="5918200"/>
          <p14:tracePt t="110311" x="4419600" y="5918200"/>
          <p14:tracePt t="110381" x="4425950" y="5918200"/>
          <p14:tracePt t="110390" x="4432300" y="5918200"/>
          <p14:tracePt t="110406" x="4438650" y="5918200"/>
          <p14:tracePt t="110415" x="4451350" y="5924550"/>
          <p14:tracePt t="110814" x="0" y="0"/>
        </p14:tracePtLst>
        <p14:tracePtLst>
          <p14:tracePt t="113382" x="4019550" y="5918200"/>
          <p14:tracePt t="113462" x="4025900" y="5918200"/>
          <p14:tracePt t="113473" x="4038600" y="5918200"/>
          <p14:tracePt t="113485" x="4102100" y="5918200"/>
          <p14:tracePt t="113496" x="4165600" y="5918200"/>
          <p14:tracePt t="113509" x="4343400" y="5918200"/>
          <p14:tracePt t="113526" x="4578350" y="5918200"/>
          <p14:tracePt t="113543" x="4838700" y="5918200"/>
          <p14:tracePt t="113559" x="5060950" y="5918200"/>
          <p14:tracePt t="113576" x="5200650" y="5918200"/>
          <p14:tracePt t="113593" x="5257800" y="5918200"/>
          <p14:tracePt t="113609" x="5276850" y="5918200"/>
          <p14:tracePt t="114053" x="0" y="0"/>
        </p14:tracePtLst>
        <p14:tracePtLst>
          <p14:tracePt t="114303" x="4654550" y="5943600"/>
          <p14:tracePt t="114352" x="4667250" y="5943600"/>
          <p14:tracePt t="114363" x="4699000" y="5943600"/>
          <p14:tracePt t="114376" x="4800600" y="5943600"/>
          <p14:tracePt t="114393" x="4959350" y="5943600"/>
          <p14:tracePt t="114409" x="5143500" y="5943600"/>
          <p14:tracePt t="114425" x="5314950" y="5943600"/>
          <p14:tracePt t="114442" x="5429250" y="5943600"/>
          <p14:tracePt t="114459" x="5473700" y="5943600"/>
          <p14:tracePt t="114475" x="5486400" y="5943600"/>
          <p14:tracePt t="114501" x="5492750" y="5943600"/>
          <p14:tracePt t="114518" x="5499100" y="5943600"/>
          <p14:tracePt t="114533" x="5505450" y="5943600"/>
          <p14:tracePt t="114557" x="5511800" y="5943600"/>
          <p14:tracePt t="114773" x="0" y="0"/>
        </p14:tracePtLst>
        <p14:tracePtLst>
          <p14:tracePt t="115793" x="787400" y="2089150"/>
          <p14:tracePt t="115830" x="781050" y="2089150"/>
          <p14:tracePt t="115842" x="768350" y="2089150"/>
          <p14:tracePt t="115859" x="768350" y="2108200"/>
          <p14:tracePt t="115876" x="762000" y="2139950"/>
          <p14:tracePt t="115879" x="762000" y="2146300"/>
          <p14:tracePt t="115893" x="762000" y="2178050"/>
          <p14:tracePt t="115909" x="774700" y="2216150"/>
          <p14:tracePt t="115926" x="819150" y="2254250"/>
          <p14:tracePt t="115942" x="920750" y="2305050"/>
          <p14:tracePt t="115958" x="1085850" y="2355850"/>
          <p14:tracePt t="115975" x="1270000" y="2387600"/>
          <p14:tracePt t="115992" x="1479550" y="2432050"/>
          <p14:tracePt t="116008" x="1638300" y="2463800"/>
          <p14:tracePt t="116025" x="1727200" y="2470150"/>
          <p14:tracePt t="116042" x="1797050" y="2470150"/>
          <p14:tracePt t="116058" x="1854200" y="2470150"/>
          <p14:tracePt t="116062" x="1879600" y="2463800"/>
          <p14:tracePt t="116075" x="1892300" y="2451100"/>
          <p14:tracePt t="116078" x="1911350" y="2438400"/>
          <p14:tracePt t="116092" x="1930400" y="2419350"/>
          <p14:tracePt t="116108" x="1974850" y="2355850"/>
          <p14:tracePt t="116125" x="1987550" y="2317750"/>
          <p14:tracePt t="116142" x="1993900" y="2279650"/>
          <p14:tracePt t="116158" x="1993900" y="2260600"/>
          <p14:tracePt t="116175" x="1993900" y="2241550"/>
          <p14:tracePt t="116191" x="1993900" y="2222500"/>
          <p14:tracePt t="116208" x="1974850" y="2203450"/>
          <p14:tracePt t="116226" x="1949450" y="2184400"/>
          <p14:tracePt t="116242" x="1905000" y="2165350"/>
          <p14:tracePt t="116258" x="1835150" y="2139950"/>
          <p14:tracePt t="116261" x="1790700" y="2133600"/>
          <p14:tracePt t="116277" x="1651000" y="2101850"/>
          <p14:tracePt t="116292" x="1574800" y="2095500"/>
          <p14:tracePt t="116309" x="1327150" y="2082800"/>
          <p14:tracePt t="116325" x="1149350" y="2082800"/>
          <p14:tracePt t="116342" x="1003300" y="2082800"/>
          <p14:tracePt t="116358" x="876300" y="2089150"/>
          <p14:tracePt t="116375" x="806450" y="2101850"/>
          <p14:tracePt t="116391" x="762000" y="2127250"/>
          <p14:tracePt t="116408" x="723900" y="2152650"/>
          <p14:tracePt t="116425" x="711200" y="2178050"/>
          <p14:tracePt t="116441" x="704850" y="2203450"/>
          <p14:tracePt t="116458" x="704850" y="2228850"/>
          <p14:tracePt t="116462" x="704850" y="2241550"/>
          <p14:tracePt t="116475" x="711200" y="2260600"/>
          <p14:tracePt t="116477" x="717550" y="2273300"/>
          <p14:tracePt t="116491" x="736600" y="2286000"/>
          <p14:tracePt t="116508" x="876300" y="2343150"/>
          <p14:tracePt t="116525" x="1016000" y="2368550"/>
          <p14:tracePt t="116541" x="1155700" y="2387600"/>
          <p14:tracePt t="116558" x="1263650" y="2387600"/>
          <p14:tracePt t="116575" x="1320800" y="2387600"/>
          <p14:tracePt t="116591" x="1346200" y="2381250"/>
          <p14:tracePt t="116608" x="1352550" y="2368550"/>
          <p14:tracePt t="116625" x="1365250" y="2362200"/>
          <p14:tracePt t="116642" x="1371600" y="2355850"/>
          <p14:tracePt t="116658" x="1377950" y="2330450"/>
          <p14:tracePt t="116691" x="1377950" y="2317750"/>
          <p14:tracePt t="116797" x="0" y="0"/>
        </p14:tracePtLst>
        <p14:tracePtLst>
          <p14:tracePt t="118375" x="5353050" y="5695950"/>
          <p14:tracePt t="118386" x="5353050" y="5715000"/>
          <p14:tracePt t="118401" x="5353050" y="5734050"/>
          <p14:tracePt t="118415" x="5346700" y="5772150"/>
          <p14:tracePt t="118425" x="5346700" y="5797550"/>
          <p14:tracePt t="118441" x="5346700" y="5854700"/>
          <p14:tracePt t="118457" x="5372100" y="5899150"/>
          <p14:tracePt t="118474" x="5397500" y="5937250"/>
          <p14:tracePt t="118477" x="5429250" y="5956300"/>
          <p14:tracePt t="118491" x="5454650" y="5969000"/>
          <p14:tracePt t="118507" x="5556250" y="6000750"/>
          <p14:tracePt t="118510" x="5607050" y="6007100"/>
          <p14:tracePt t="118524" x="5740400" y="6013450"/>
          <p14:tracePt t="118541" x="5873750" y="6013450"/>
          <p14:tracePt t="118557" x="5962650" y="6013450"/>
          <p14:tracePt t="118574" x="6007100" y="6007100"/>
          <p14:tracePt t="118591" x="6013450" y="5988050"/>
          <p14:tracePt t="118607" x="6013450" y="5930900"/>
          <p14:tracePt t="118624" x="5988050" y="5867400"/>
          <p14:tracePt t="118641" x="5937250" y="5810250"/>
          <p14:tracePt t="118657" x="5880100" y="5772150"/>
          <p14:tracePt t="118674" x="5797550" y="5727700"/>
          <p14:tracePt t="118691" x="5708650" y="5702300"/>
          <p14:tracePt t="118693" x="5664200" y="5695950"/>
          <p14:tracePt t="118708" x="5600700" y="5689600"/>
          <p14:tracePt t="118724" x="5556250" y="5689600"/>
          <p14:tracePt t="118741" x="5518150" y="5708650"/>
          <p14:tracePt t="118757" x="5505450" y="5734050"/>
          <p14:tracePt t="118774" x="5492750" y="5772150"/>
          <p14:tracePt t="118791" x="5486400" y="5791200"/>
          <p14:tracePt t="118807" x="5486400" y="5803900"/>
          <p14:tracePt t="118824" x="5486400" y="5822950"/>
          <p14:tracePt t="118841" x="5511800" y="5829300"/>
          <p14:tracePt t="118857" x="5543550" y="5854700"/>
          <p14:tracePt t="118874" x="5588000" y="5867400"/>
          <p14:tracePt t="118890" x="5607050" y="5867400"/>
          <p14:tracePt t="118893" x="5619750" y="5867400"/>
          <p14:tracePt t="119213" x="0" y="0"/>
        </p14:tracePtLst>
        <p14:tracePtLst>
          <p14:tracePt t="119941" x="5099050" y="5715000"/>
          <p14:tracePt t="119956" x="5086350" y="5721350"/>
          <p14:tracePt t="119972" x="5086350" y="5727700"/>
          <p14:tracePt t="119980" x="5086350" y="5734050"/>
          <p14:tracePt t="119990" x="5086350" y="5746750"/>
          <p14:tracePt t="120007" x="5086350" y="5765800"/>
          <p14:tracePt t="120023" x="5086350" y="5784850"/>
          <p14:tracePt t="120040" x="5092700" y="5816600"/>
          <p14:tracePt t="120057" x="5111750" y="5842000"/>
          <p14:tracePt t="120073" x="5156200" y="5867400"/>
          <p14:tracePt t="120090" x="5232400" y="5899150"/>
          <p14:tracePt t="120107" x="5340350" y="5918200"/>
          <p14:tracePt t="120123" x="5467350" y="5943600"/>
          <p14:tracePt t="120124" x="5537200" y="5956300"/>
          <p14:tracePt t="120140" x="5600700" y="5956300"/>
          <p14:tracePt t="120157" x="5632450" y="5956300"/>
          <p14:tracePt t="120173" x="5651500" y="5949950"/>
          <p14:tracePt t="120190" x="5657850" y="5930900"/>
          <p14:tracePt t="120207" x="5657850" y="5880100"/>
          <p14:tracePt t="120223" x="5651500" y="5822950"/>
          <p14:tracePt t="120240" x="5619750" y="5778500"/>
          <p14:tracePt t="120257" x="5568950" y="5740400"/>
          <p14:tracePt t="120273" x="5518150" y="5708650"/>
          <p14:tracePt t="120290" x="5480050" y="5695950"/>
          <p14:tracePt t="120306" x="5461000" y="5695950"/>
          <p14:tracePt t="120323" x="5441950" y="5695950"/>
          <p14:tracePt t="120340" x="5403850" y="5702300"/>
          <p14:tracePt t="120356" x="5384800" y="5721350"/>
          <p14:tracePt t="120373" x="5372100" y="5753100"/>
          <p14:tracePt t="120390" x="5365750" y="5765800"/>
          <p14:tracePt t="120407" x="5365750" y="5778500"/>
          <p14:tracePt t="120424" x="5365750" y="5784850"/>
          <p14:tracePt t="120440" x="5365750" y="5791200"/>
          <p14:tracePt t="120630" x="0" y="0"/>
        </p14:tracePtLst>
        <p14:tracePtLst>
          <p14:tracePt t="122856" x="7486650" y="5924550"/>
          <p14:tracePt t="122871" x="7550150" y="5924550"/>
          <p14:tracePt t="122883" x="7607300" y="5924550"/>
          <p14:tracePt t="122896" x="7740650" y="5924550"/>
          <p14:tracePt t="122911" x="7931150" y="5924550"/>
          <p14:tracePt t="122923" x="8039100" y="5924550"/>
          <p14:tracePt t="122939" x="8229600" y="5924550"/>
          <p14:tracePt t="122942" x="8299450" y="5924550"/>
          <p14:tracePt t="122956" x="8426450" y="5924550"/>
          <p14:tracePt t="122973" x="8483600" y="5924550"/>
          <p14:tracePt t="122989" x="8521700" y="5924550"/>
          <p14:tracePt t="123006" x="8540750" y="5924550"/>
          <p14:tracePt t="123023" x="8547100" y="5924550"/>
          <p14:tracePt t="123301" x="0" y="0"/>
        </p14:tracePtLst>
        <p14:tracePtLst>
          <p14:tracePt t="123743" x="7594600" y="5918200"/>
          <p14:tracePt t="123807" x="7607300" y="5918200"/>
          <p14:tracePt t="123819" x="7639050" y="5918200"/>
          <p14:tracePt t="123832" x="7753350" y="5918200"/>
          <p14:tracePt t="123841" x="7835900" y="5918200"/>
          <p14:tracePt t="123856" x="8058150" y="5918200"/>
          <p14:tracePt t="123872" x="8337550" y="5918200"/>
          <p14:tracePt t="123889" x="8604250" y="5918200"/>
          <p14:tracePt t="123906" x="8807450" y="5918200"/>
          <p14:tracePt t="123909" x="8883650" y="5924550"/>
          <p14:tracePt t="123923" x="8928100" y="5937250"/>
          <p14:tracePt t="123939" x="8953500" y="5943600"/>
          <p14:tracePt t="123956" x="8959850" y="5943600"/>
          <p14:tracePt t="124014" x="8966200" y="5943600"/>
          <p14:tracePt t="124205" x="0" y="0"/>
        </p14:tracePtLst>
        <p14:tracePtLst>
          <p14:tracePt t="124670" x="7423150" y="5905500"/>
          <p14:tracePt t="124710" x="7442200" y="5905500"/>
          <p14:tracePt t="124722" x="7473950" y="5905500"/>
          <p14:tracePt t="124739" x="7581900" y="5905500"/>
          <p14:tracePt t="124755" x="7759700" y="5905500"/>
          <p14:tracePt t="124758" x="7854950" y="5905500"/>
          <p14:tracePt t="124772" x="8077200" y="5905500"/>
          <p14:tracePt t="124789" x="8274050" y="5905500"/>
          <p14:tracePt t="124805" x="8445500" y="5911850"/>
          <p14:tracePt t="124822" x="8553450" y="5918200"/>
          <p14:tracePt t="124839" x="8661400" y="5930900"/>
          <p14:tracePt t="124855" x="8743950" y="5949950"/>
          <p14:tracePt t="124872" x="8788400" y="5949950"/>
          <p14:tracePt t="124889" x="8851900" y="5949950"/>
          <p14:tracePt t="124905" x="8921750" y="5949950"/>
          <p14:tracePt t="124922" x="8978900" y="5949950"/>
          <p14:tracePt t="124938" x="9029700" y="5949950"/>
          <p14:tracePt t="124955" x="9080500" y="5949950"/>
          <p14:tracePt t="124957" x="9093200" y="5949950"/>
          <p14:tracePt t="124972" x="9112250" y="5949950"/>
          <p14:tracePt t="124988" x="9118600" y="5949950"/>
          <p14:tracePt t="125109" x="0" y="0"/>
        </p14:tracePtLst>
        <p14:tracePtLst>
          <p14:tracePt t="125573" x="7270750" y="5892800"/>
          <p14:tracePt t="125620" x="7277100" y="5892800"/>
          <p14:tracePt t="125629" x="7302500" y="5892800"/>
          <p14:tracePt t="125638" x="7340600" y="5892800"/>
          <p14:tracePt t="125655" x="7512050" y="5892800"/>
          <p14:tracePt t="125671" x="7835900" y="5892800"/>
          <p14:tracePt t="125688" x="8286750" y="5892800"/>
          <p14:tracePt t="125705" x="8807450" y="5892800"/>
          <p14:tracePt t="125721" x="9258300" y="5892800"/>
          <p14:tracePt t="125738" x="9550400" y="5892800"/>
          <p14:tracePt t="125755" x="9683750" y="5892800"/>
          <p14:tracePt t="125771" x="9721850" y="5892800"/>
          <p14:tracePt t="125788" x="9728200" y="5892800"/>
          <p14:tracePt t="126093" x="0" y="0"/>
        </p14:tracePtLst>
        <p14:tracePtLst>
          <p14:tracePt t="126904" x="7429500" y="5924550"/>
          <p14:tracePt t="126959" x="7435850" y="5924550"/>
          <p14:tracePt t="126974" x="7512050" y="5924550"/>
          <p14:tracePt t="126988" x="7658100" y="5924550"/>
          <p14:tracePt t="127005" x="7893050" y="5924550"/>
          <p14:tracePt t="127021" x="8216900" y="5924550"/>
          <p14:tracePt t="127038" x="8566150" y="5924550"/>
          <p14:tracePt t="127055" x="8832850" y="5924550"/>
          <p14:tracePt t="127071" x="9010650" y="5943600"/>
          <p14:tracePt t="127088" x="9080500" y="5956300"/>
          <p14:tracePt t="127105" x="9099550" y="5956300"/>
          <p14:tracePt t="127158" x="9105900" y="5956300"/>
          <p14:tracePt t="127176" x="9112250" y="5956300"/>
          <p14:tracePt t="127365" x="0" y="0"/>
        </p14:tracePtLst>
        <p14:tracePtLst>
          <p14:tracePt t="127767" x="7391400" y="5962650"/>
          <p14:tracePt t="127798" x="7397750" y="5962650"/>
          <p14:tracePt t="127808" x="7416800" y="5962650"/>
          <p14:tracePt t="127821" x="7448550" y="5962650"/>
          <p14:tracePt t="127838" x="7512050" y="5969000"/>
          <p14:tracePt t="127854" x="7645400" y="5988050"/>
          <p14:tracePt t="127871" x="7848600" y="6019800"/>
          <p14:tracePt t="127887" x="8077200" y="6026150"/>
          <p14:tracePt t="127904" x="8337550" y="6026150"/>
          <p14:tracePt t="127921" x="8547100" y="6026150"/>
          <p14:tracePt t="127938" x="8674100" y="6026150"/>
          <p14:tracePt t="127954" x="8712200" y="6026150"/>
          <p14:tracePt t="127958" x="8718550" y="6026150"/>
          <p14:tracePt t="127971" x="8724900" y="6026150"/>
          <p14:tracePt t="127997" x="8731250" y="6026150"/>
          <p14:tracePt t="128005" x="8743950" y="6026150"/>
          <p14:tracePt t="128021" x="8788400" y="6026150"/>
          <p14:tracePt t="128038" x="8851900" y="6026150"/>
          <p14:tracePt t="128054" x="8909050" y="6026150"/>
          <p14:tracePt t="128071" x="8934450" y="6026150"/>
          <p14:tracePt t="128087" x="8940800" y="6026150"/>
          <p14:tracePt t="128125" x="8947150" y="6026150"/>
          <p14:tracePt t="128138" x="8953500" y="6026150"/>
          <p14:tracePt t="128154" x="8959850" y="6026150"/>
          <p14:tracePt t="128171" x="8966200" y="6026150"/>
          <p14:tracePt t="129149" x="0" y="0"/>
        </p14:tracePtLst>
        <p14:tracePtLst>
          <p14:tracePt t="130423" x="1993900" y="3403600"/>
          <p14:tracePt t="130455" x="1993900" y="3416300"/>
          <p14:tracePt t="130463" x="1993900" y="3441700"/>
          <p14:tracePt t="130470" x="1993900" y="3467100"/>
          <p14:tracePt t="130487" x="1993900" y="3549650"/>
          <p14:tracePt t="130504" x="1993900" y="3651250"/>
          <p14:tracePt t="130520" x="1993900" y="3759200"/>
          <p14:tracePt t="130537" x="2006600" y="3879850"/>
          <p14:tracePt t="130554" x="2032000" y="3981450"/>
          <p14:tracePt t="130571" x="2057400" y="4051300"/>
          <p14:tracePt t="130574" x="2063750" y="4089400"/>
          <p14:tracePt t="130586" x="2076450" y="4121150"/>
          <p14:tracePt t="130604" x="2108200" y="4184650"/>
          <p14:tracePt t="130620" x="2139950" y="4279900"/>
          <p14:tracePt t="130637" x="2171700" y="4343400"/>
          <p14:tracePt t="130653" x="2197100" y="4406900"/>
          <p14:tracePt t="130670" x="2216150" y="4457700"/>
          <p14:tracePt t="130687" x="2235200" y="4502150"/>
          <p14:tracePt t="130703" x="2247900" y="4527550"/>
          <p14:tracePt t="130720" x="2254250" y="4546600"/>
          <p14:tracePt t="130737" x="2266950" y="4565650"/>
          <p14:tracePt t="130753" x="2286000" y="4584700"/>
          <p14:tracePt t="130770" x="2298700" y="4616450"/>
          <p14:tracePt t="130774" x="2311400" y="4629150"/>
          <p14:tracePt t="130786" x="2324100" y="4635500"/>
          <p14:tracePt t="130803" x="2336800" y="4660900"/>
          <p14:tracePt t="130820" x="2355850" y="4673600"/>
          <p14:tracePt t="130837" x="2355850" y="4679950"/>
          <p14:tracePt t="130853" x="2368550" y="4679950"/>
          <p14:tracePt t="130870" x="2381250" y="4692650"/>
          <p14:tracePt t="130887" x="2413000" y="4705350"/>
          <p14:tracePt t="130903" x="2489200" y="4718050"/>
          <p14:tracePt t="130920" x="2584450" y="4718050"/>
          <p14:tracePt t="130936" x="2749550" y="4718050"/>
          <p14:tracePt t="130953" x="2997200" y="4718050"/>
          <p14:tracePt t="130970" x="3321050" y="4718050"/>
          <p14:tracePt t="130986" x="3752850" y="4718050"/>
          <p14:tracePt t="130989" x="3968750" y="4718050"/>
          <p14:tracePt t="131003" x="4184650" y="4718050"/>
          <p14:tracePt t="131020" x="4711700" y="4768850"/>
          <p14:tracePt t="131036" x="4914900" y="4787900"/>
          <p14:tracePt t="131053" x="5010150" y="4787900"/>
          <p14:tracePt t="131070" x="5035550" y="4787900"/>
          <p14:tracePt t="131087" x="5048250" y="4787900"/>
          <p14:tracePt t="131254" x="5060950" y="4787900"/>
          <p14:tracePt t="131279" x="5067300" y="4775200"/>
          <p14:tracePt t="131295" x="5073650" y="4756150"/>
          <p14:tracePt t="131311" x="5080000" y="4743450"/>
          <p14:tracePt t="131327" x="5080000" y="4724400"/>
          <p14:tracePt t="131336" x="5080000" y="4699000"/>
          <p14:tracePt t="131353" x="5080000" y="4673600"/>
          <p14:tracePt t="131370" x="5080000" y="4641850"/>
          <p14:tracePt t="131386" x="5080000" y="4584700"/>
          <p14:tracePt t="131403" x="5060950" y="4521200"/>
          <p14:tracePt t="131420" x="5041900" y="4470400"/>
          <p14:tracePt t="131422" x="5035550" y="4445000"/>
          <p14:tracePt t="131436" x="5029200" y="4413250"/>
          <p14:tracePt t="131453" x="5022850" y="4387850"/>
          <p14:tracePt t="131470" x="5016500" y="4368800"/>
          <p14:tracePt t="131487" x="5016500" y="4349750"/>
          <p14:tracePt t="131503" x="5016500" y="4343400"/>
          <p14:tracePt t="131520" x="5016500" y="4337050"/>
          <p14:tracePt t="131941" x="0" y="0"/>
        </p14:tracePtLst>
        <p14:tracePtLst>
          <p14:tracePt t="134159" x="6502400" y="5924550"/>
          <p14:tracePt t="134185" x="6508750" y="5924550"/>
          <p14:tracePt t="134198" x="6527800" y="5924550"/>
          <p14:tracePt t="134209" x="6546850" y="5924550"/>
          <p14:tracePt t="134219" x="6565900" y="5924550"/>
          <p14:tracePt t="134237" x="6635750" y="5924550"/>
          <p14:tracePt t="134253" x="6711950" y="5924550"/>
          <p14:tracePt t="134269" x="6826250" y="5924550"/>
          <p14:tracePt t="134286" x="6997700" y="5924550"/>
          <p14:tracePt t="134302" x="7194550" y="5924550"/>
          <p14:tracePt t="134319" x="7429500" y="5924550"/>
          <p14:tracePt t="134335" x="7708900" y="5924550"/>
          <p14:tracePt t="134352" x="8013700" y="5924550"/>
          <p14:tracePt t="134369" x="8337550" y="5924550"/>
          <p14:tracePt t="134385" x="8661400" y="5924550"/>
          <p14:tracePt t="134402" x="8966200" y="5924550"/>
          <p14:tracePt t="134419" x="9251950" y="5924550"/>
          <p14:tracePt t="134422" x="9366250" y="5924550"/>
          <p14:tracePt t="134435" x="9474200" y="5924550"/>
          <p14:tracePt t="134452" x="9696450" y="5924550"/>
          <p14:tracePt t="134469" x="9779000" y="5924550"/>
          <p14:tracePt t="134485" x="9836150" y="5924550"/>
          <p14:tracePt t="134502" x="9867900" y="5924550"/>
          <p14:tracePt t="134519" x="9886950" y="5924550"/>
          <p14:tracePt t="134765" x="0" y="0"/>
        </p14:tracePtLst>
        <p14:tracePtLst>
          <p14:tracePt t="135407" x="6737350" y="5918200"/>
          <p14:tracePt t="135470" x="6750050" y="5918200"/>
          <p14:tracePt t="135478" x="6794500" y="5918200"/>
          <p14:tracePt t="135486" x="6864350" y="5918200"/>
          <p14:tracePt t="135502" x="7086600" y="5918200"/>
          <p14:tracePt t="135518" x="7480300" y="5918200"/>
          <p14:tracePt t="135535" x="8020050" y="5918200"/>
          <p14:tracePt t="135552" x="8597900" y="5918200"/>
          <p14:tracePt t="135569" x="9163050" y="5918200"/>
          <p14:tracePt t="135586" x="9677400" y="5918200"/>
          <p14:tracePt t="135602" x="10140950" y="5937250"/>
          <p14:tracePt t="135618" x="10388600" y="5937250"/>
          <p14:tracePt t="135621" x="10471150" y="5937250"/>
          <p14:tracePt t="135635" x="10534650" y="5937250"/>
          <p14:tracePt t="135652" x="10604500" y="5937250"/>
          <p14:tracePt t="135654" x="10610850" y="5937250"/>
          <p14:tracePt t="135668" x="10617200" y="5937250"/>
          <p14:tracePt t="136037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8"/>
            <a:ext cx="10004619" cy="503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(instance variable):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未用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修饰的成员变量，属于类的具体实例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，只能通过对象访问，如“对象名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.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变量名” 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(static variable)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是用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修饰的变量，被类的所有实例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共享，也称</a:t>
            </a: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类变量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。可以通过对象或类名访问，提倡“类名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.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变量名”访问。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269215" y="3894099"/>
            <a:ext cx="4752975" cy="1954213"/>
            <a:chOff x="2692" y="2205"/>
            <a:chExt cx="2994" cy="1231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2728" y="3238"/>
              <a:ext cx="482" cy="198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2728" y="2416"/>
              <a:ext cx="482" cy="198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H="1" flipV="1">
              <a:off x="3210" y="2529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548" y="2937"/>
              <a:ext cx="1138" cy="159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numberOfObject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=2</a:t>
              </a:r>
            </a:p>
          </p:txBody>
        </p:sp>
        <p:sp>
          <p:nvSpPr>
            <p:cNvPr id="10" name="Line 36"/>
            <p:cNvSpPr>
              <a:spLocks noChangeShapeType="1"/>
            </p:cNvSpPr>
            <p:nvPr/>
          </p:nvSpPr>
          <p:spPr bwMode="auto">
            <a:xfrm flipH="1" flipV="1">
              <a:off x="3210" y="3351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 flipV="1">
              <a:off x="4326" y="2642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 flipV="1">
              <a:off x="4326" y="3436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4411" y="2642"/>
              <a:ext cx="0" cy="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4411" y="3010"/>
              <a:ext cx="1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2692" y="2205"/>
              <a:ext cx="5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</a:t>
              </a: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710" y="2990"/>
              <a:ext cx="5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1532365" y="3894099"/>
            <a:ext cx="2595563" cy="2268538"/>
            <a:chOff x="952500" y="3905767"/>
            <a:chExt cx="2595612" cy="2268538"/>
          </a:xfrm>
        </p:grpSpPr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952500" y="5348805"/>
              <a:ext cx="191135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表示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private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+ 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表示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public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下划线 表示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static</a:t>
              </a:r>
            </a:p>
          </p:txBody>
        </p:sp>
        <p:grpSp>
          <p:nvGrpSpPr>
            <p:cNvPr id="19" name="组合 1"/>
            <p:cNvGrpSpPr>
              <a:grpSpLocks/>
            </p:cNvGrpSpPr>
            <p:nvPr/>
          </p:nvGrpSpPr>
          <p:grpSpPr bwMode="auto">
            <a:xfrm>
              <a:off x="971600" y="3905767"/>
              <a:ext cx="2576512" cy="1468438"/>
              <a:chOff x="1004888" y="3896485"/>
              <a:chExt cx="2576512" cy="1468438"/>
            </a:xfrm>
          </p:grpSpPr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4888" y="3896500"/>
                <a:ext cx="2576512" cy="1468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>
                <a:off x="1230313" y="4514031"/>
                <a:ext cx="13493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</a:endParaRPr>
              </a:p>
            </p:txBody>
          </p:sp>
          <p:sp>
            <p:nvSpPr>
              <p:cNvPr id="22" name="AutoShape 24"/>
              <p:cNvSpPr>
                <a:spLocks noChangeAspect="1" noChangeArrowheads="1"/>
              </p:cNvSpPr>
              <p:nvPr/>
            </p:nvSpPr>
            <p:spPr bwMode="auto">
              <a:xfrm>
                <a:off x="1004888" y="3896485"/>
                <a:ext cx="2576512" cy="146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  <p:cxnSp>
            <p:nvCxnSpPr>
              <p:cNvPr id="23" name="直接连接符 25"/>
              <p:cNvCxnSpPr>
                <a:cxnSpLocks noChangeShapeType="1"/>
              </p:cNvCxnSpPr>
              <p:nvPr/>
            </p:nvCxnSpPr>
            <p:spPr bwMode="auto">
              <a:xfrm>
                <a:off x="1241630" y="5094185"/>
                <a:ext cx="1955800" cy="1587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7401353" y="3802024"/>
            <a:ext cx="203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二个对象的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radius: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实例变量存储于不同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对象，彼此不影响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6861603" y="4062374"/>
            <a:ext cx="539750" cy="254000"/>
          </a:xfrm>
          <a:prstGeom prst="line">
            <a:avLst/>
          </a:prstGeom>
          <a:noFill/>
          <a:ln w="9525">
            <a:solidFill>
              <a:srgbClr val="A3B2C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6861603" y="4062374"/>
            <a:ext cx="541337" cy="1558925"/>
          </a:xfrm>
          <a:prstGeom prst="line">
            <a:avLst/>
          </a:prstGeom>
          <a:noFill/>
          <a:ln w="9525">
            <a:solidFill>
              <a:srgbClr val="A3B2C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</a:endParaRPr>
          </a:p>
        </p:txBody>
      </p:sp>
      <p:pic>
        <p:nvPicPr>
          <p:cNvPr id="27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8" y="3954424"/>
            <a:ext cx="1514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8" y="5259349"/>
            <a:ext cx="1514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38BC287-6C8F-4EAC-BAED-A3317D8E9577}"/>
              </a:ext>
            </a:extLst>
          </p:cNvPr>
          <p:cNvSpPr txBox="1"/>
          <p:nvPr/>
        </p:nvSpPr>
        <p:spPr>
          <a:xfrm>
            <a:off x="7265026" y="348432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实例变量是作为对象内存的一部分存在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70CE6E-A761-408E-B502-FA2B3603AD4A}"/>
              </a:ext>
            </a:extLst>
          </p:cNvPr>
          <p:cNvSpPr txBox="1"/>
          <p:nvPr/>
        </p:nvSpPr>
        <p:spPr>
          <a:xfrm>
            <a:off x="7276941" y="547683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静态变量是单独的内存单元，与对象内存</a:t>
            </a:r>
            <a:endParaRPr lang="en-US" altLang="zh-CN" dirty="0"/>
          </a:p>
          <a:p>
            <a:r>
              <a:rPr lang="zh-CN" altLang="en-US" dirty="0"/>
              <a:t>分开</a:t>
            </a: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715"/>
    </mc:Choice>
    <mc:Fallback xmlns="">
      <p:transition spd="slow" advTm="231715"/>
    </mc:Fallback>
  </mc:AlternateContent>
  <p:extLst>
    <p:ext uri="{3A86A75C-4F4B-4683-9AE1-C65F6400EC91}">
      <p14:laserTraceLst xmlns:p14="http://schemas.microsoft.com/office/powerpoint/2010/main">
        <p14:tracePtLst>
          <p14:tracePt t="8260" x="3568700" y="374650"/>
          <p14:tracePt t="8300" x="3568700" y="381000"/>
          <p14:tracePt t="8308" x="3568700" y="387350"/>
          <p14:tracePt t="8316" x="3568700" y="393700"/>
          <p14:tracePt t="8326" x="3568700" y="406400"/>
          <p14:tracePt t="8342" x="3568700" y="438150"/>
          <p14:tracePt t="8359" x="3575050" y="488950"/>
          <p14:tracePt t="8376" x="3587750" y="539750"/>
          <p14:tracePt t="8392" x="3600450" y="571500"/>
          <p14:tracePt t="8409" x="3625850" y="609600"/>
          <p14:tracePt t="8426" x="3651250" y="647700"/>
          <p14:tracePt t="8442" x="3670300" y="673100"/>
          <p14:tracePt t="8459" x="3702050" y="704850"/>
          <p14:tracePt t="8460" x="3721100" y="717550"/>
          <p14:tracePt t="8476" x="3759200" y="742950"/>
          <p14:tracePt t="8492" x="3790950" y="768350"/>
          <p14:tracePt t="8509" x="3835400" y="781050"/>
          <p14:tracePt t="8526" x="3867150" y="800100"/>
          <p14:tracePt t="8542" x="3898900" y="812800"/>
          <p14:tracePt t="8559" x="3911600" y="812800"/>
          <p14:tracePt t="8576" x="3930650" y="819150"/>
          <p14:tracePt t="8592" x="3937000" y="825500"/>
          <p14:tracePt t="8732" x="3943350" y="831850"/>
          <p14:tracePt t="8748" x="3956050" y="838200"/>
          <p14:tracePt t="8756" x="3962400" y="838200"/>
          <p14:tracePt t="8764" x="3975100" y="844550"/>
          <p14:tracePt t="8775" x="3994150" y="850900"/>
          <p14:tracePt t="8792" x="4038600" y="869950"/>
          <p14:tracePt t="8809" x="4095750" y="882650"/>
          <p14:tracePt t="8825" x="4184650" y="901700"/>
          <p14:tracePt t="8842" x="4279900" y="908050"/>
          <p14:tracePt t="8859" x="4387850" y="908050"/>
          <p14:tracePt t="8876" x="4540250" y="908050"/>
          <p14:tracePt t="8892" x="4648200" y="901700"/>
          <p14:tracePt t="8909" x="4756150" y="889000"/>
          <p14:tracePt t="8926" x="4883150" y="863600"/>
          <p14:tracePt t="8942" x="4984750" y="831850"/>
          <p14:tracePt t="8959" x="5060950" y="787400"/>
          <p14:tracePt t="8976" x="5105400" y="749300"/>
          <p14:tracePt t="8992" x="5137150" y="711200"/>
          <p14:tracePt t="9009" x="5149850" y="666750"/>
          <p14:tracePt t="9026" x="5156200" y="609600"/>
          <p14:tracePt t="9042" x="5156200" y="558800"/>
          <p14:tracePt t="9059" x="5143500" y="508000"/>
          <p14:tracePt t="9076" x="5099050" y="438150"/>
          <p14:tracePt t="9092" x="5054600" y="400050"/>
          <p14:tracePt t="9109" x="4978400" y="355600"/>
          <p14:tracePt t="9125" x="4845050" y="311150"/>
          <p14:tracePt t="9142" x="4673600" y="273050"/>
          <p14:tracePt t="9159" x="4483100" y="234950"/>
          <p14:tracePt t="9175" x="4292600" y="209550"/>
          <p14:tracePt t="9192" x="4159250" y="209550"/>
          <p14:tracePt t="9209" x="4051300" y="209550"/>
          <p14:tracePt t="9225" x="3975100" y="234950"/>
          <p14:tracePt t="9242" x="3917950" y="266700"/>
          <p14:tracePt t="9259" x="3854450" y="311150"/>
          <p14:tracePt t="9275" x="3816350" y="361950"/>
          <p14:tracePt t="9276" x="3803650" y="387350"/>
          <p14:tracePt t="9292" x="3778250" y="431800"/>
          <p14:tracePt t="9309" x="3752850" y="469900"/>
          <p14:tracePt t="9325" x="3740150" y="514350"/>
          <p14:tracePt t="9342" x="3740150" y="539750"/>
          <p14:tracePt t="9359" x="3740150" y="571500"/>
          <p14:tracePt t="9375" x="3740150" y="603250"/>
          <p14:tracePt t="9392" x="3752850" y="654050"/>
          <p14:tracePt t="9409" x="3784600" y="698500"/>
          <p14:tracePt t="9425" x="3822700" y="736600"/>
          <p14:tracePt t="9442" x="3886200" y="781050"/>
          <p14:tracePt t="9459" x="3981450" y="838200"/>
          <p14:tracePt t="9475" x="4114800" y="882650"/>
          <p14:tracePt t="9476" x="4191000" y="901700"/>
          <p14:tracePt t="9492" x="4349750" y="939800"/>
          <p14:tracePt t="9509" x="4521200" y="971550"/>
          <p14:tracePt t="9525" x="4660900" y="977900"/>
          <p14:tracePt t="9542" x="4781550" y="977900"/>
          <p14:tracePt t="9559" x="4889500" y="965200"/>
          <p14:tracePt t="9575" x="4972050" y="933450"/>
          <p14:tracePt t="9592" x="5054600" y="889000"/>
          <p14:tracePt t="9609" x="5105400" y="838200"/>
          <p14:tracePt t="9625" x="5137150" y="800100"/>
          <p14:tracePt t="9642" x="5149850" y="768350"/>
          <p14:tracePt t="9659" x="5149850" y="742950"/>
          <p14:tracePt t="9675" x="5149850" y="711200"/>
          <p14:tracePt t="9676" x="5156200" y="685800"/>
          <p14:tracePt t="9692" x="5156200" y="673100"/>
          <p14:tracePt t="9708" x="5149850" y="641350"/>
          <p14:tracePt t="9725" x="5118100" y="609600"/>
          <p14:tracePt t="9742" x="5054600" y="571500"/>
          <p14:tracePt t="9759" x="4953000" y="546100"/>
          <p14:tracePt t="9775" x="4851400" y="520700"/>
          <p14:tracePt t="9792" x="4794250" y="520700"/>
          <p14:tracePt t="9808" x="4749800" y="520700"/>
          <p14:tracePt t="9825" x="4711700" y="539750"/>
          <p14:tracePt t="9842" x="4679950" y="558800"/>
          <p14:tracePt t="9858" x="4641850" y="596900"/>
          <p14:tracePt t="9875" x="4616450" y="641350"/>
          <p14:tracePt t="9876" x="4610100" y="666750"/>
          <p14:tracePt t="9892" x="4597400" y="704850"/>
          <p14:tracePt t="9908" x="4597400" y="749300"/>
          <p14:tracePt t="9925" x="4616450" y="793750"/>
          <p14:tracePt t="9942" x="4660900" y="831850"/>
          <p14:tracePt t="9958" x="4756150" y="869950"/>
          <p14:tracePt t="9975" x="4876800" y="882650"/>
          <p14:tracePt t="9992" x="4991100" y="882650"/>
          <p14:tracePt t="10008" x="5092700" y="857250"/>
          <p14:tracePt t="10025" x="5156200" y="831850"/>
          <p14:tracePt t="10042" x="5194300" y="800100"/>
          <p14:tracePt t="10045" x="5200650" y="781050"/>
          <p14:tracePt t="10058" x="5207000" y="768350"/>
          <p14:tracePt t="10075" x="5213350" y="736600"/>
          <p14:tracePt t="10092" x="5219700" y="698500"/>
          <p14:tracePt t="10108" x="5219700" y="673100"/>
          <p14:tracePt t="10125" x="5200650" y="654050"/>
          <p14:tracePt t="10142" x="5187950" y="647700"/>
          <p14:tracePt t="10158" x="5175250" y="641350"/>
          <p14:tracePt t="10175" x="5168900" y="641350"/>
          <p14:tracePt t="10192" x="5162550" y="641350"/>
          <p14:tracePt t="10668" x="0" y="0"/>
        </p14:tracePtLst>
        <p14:tracePtLst>
          <p14:tracePt t="11658" x="1339850" y="1473200"/>
          <p14:tracePt t="11700" x="1327150" y="1473200"/>
          <p14:tracePt t="11708" x="1327150" y="1479550"/>
          <p14:tracePt t="11724" x="1327150" y="1485900"/>
          <p14:tracePt t="11732" x="1327150" y="1498600"/>
          <p14:tracePt t="11741" x="1327150" y="1517650"/>
          <p14:tracePt t="11758" x="1327150" y="1562100"/>
          <p14:tracePt t="11775" x="1339850" y="1631950"/>
          <p14:tracePt t="11791" x="1390650" y="1689100"/>
          <p14:tracePt t="11808" x="1485900" y="1752600"/>
          <p14:tracePt t="11825" x="1619250" y="1790700"/>
          <p14:tracePt t="11841" x="1733550" y="1803400"/>
          <p14:tracePt t="11858" x="1828800" y="1803400"/>
          <p14:tracePt t="11874" x="1873250" y="1803400"/>
          <p14:tracePt t="11891" x="1892300" y="1797050"/>
          <p14:tracePt t="11908" x="1917700" y="1758950"/>
          <p14:tracePt t="11924" x="1930400" y="1714500"/>
          <p14:tracePt t="11941" x="1936750" y="1676400"/>
          <p14:tracePt t="11958" x="1936750" y="1651000"/>
          <p14:tracePt t="11974" x="1936750" y="1600200"/>
          <p14:tracePt t="11991" x="1911350" y="1555750"/>
          <p14:tracePt t="12008" x="1879600" y="1511300"/>
          <p14:tracePt t="12024" x="1841500" y="1479550"/>
          <p14:tracePt t="12041" x="1797050" y="1460500"/>
          <p14:tracePt t="12058" x="1778000" y="1454150"/>
          <p14:tracePt t="12074" x="1765300" y="1447800"/>
          <p14:tracePt t="12091" x="1752600" y="1447800"/>
          <p14:tracePt t="12108" x="1733550" y="1447800"/>
          <p14:tracePt t="12124" x="1714500" y="1447800"/>
          <p14:tracePt t="12141" x="1701800" y="1447800"/>
          <p14:tracePt t="12174" x="1695450" y="1447800"/>
          <p14:tracePt t="12191" x="1695450" y="1454150"/>
          <p14:tracePt t="12220" x="1695450" y="1460500"/>
          <p14:tracePt t="12236" x="1695450" y="1466850"/>
          <p14:tracePt t="12244" x="1695450" y="1473200"/>
          <p14:tracePt t="12258" x="1695450" y="1479550"/>
          <p14:tracePt t="12274" x="1695450" y="1492250"/>
          <p14:tracePt t="12291" x="1701800" y="1511300"/>
          <p14:tracePt t="12292" x="1714500" y="1530350"/>
          <p14:tracePt t="12308" x="1746250" y="1568450"/>
          <p14:tracePt t="12324" x="1778000" y="1600200"/>
          <p14:tracePt t="12341" x="1816100" y="1619250"/>
          <p14:tracePt t="12358" x="1860550" y="1638300"/>
          <p14:tracePt t="12374" x="1879600" y="1644650"/>
          <p14:tracePt t="12391" x="1885950" y="1644650"/>
          <p14:tracePt t="12412" x="1892300" y="1644650"/>
          <p14:tracePt t="12424" x="1898650" y="1644650"/>
          <p14:tracePt t="12441" x="1905000" y="1644650"/>
          <p14:tracePt t="12458" x="1905000" y="1638300"/>
          <p14:tracePt t="12474" x="1905000" y="1606550"/>
          <p14:tracePt t="12491" x="1898650" y="1587500"/>
          <p14:tracePt t="12493" x="1885950" y="1574800"/>
          <p14:tracePt t="12508" x="1847850" y="1543050"/>
          <p14:tracePt t="12524" x="1797050" y="1524000"/>
          <p14:tracePt t="12541" x="1752600" y="1511300"/>
          <p14:tracePt t="12558" x="1708150" y="1511300"/>
          <p14:tracePt t="12574" x="1670050" y="1511300"/>
          <p14:tracePt t="12591" x="1631950" y="1511300"/>
          <p14:tracePt t="12608" x="1619250" y="1524000"/>
          <p14:tracePt t="12624" x="1606550" y="1530350"/>
          <p14:tracePt t="12657" x="1600200" y="1536700"/>
          <p14:tracePt t="12674" x="1600200" y="1543050"/>
          <p14:tracePt t="12691" x="1600200" y="1555750"/>
          <p14:tracePt t="12708" x="1625600" y="1593850"/>
          <p14:tracePt t="12724" x="1670050" y="1619250"/>
          <p14:tracePt t="12741" x="1714500" y="1638300"/>
          <p14:tracePt t="12757" x="1752600" y="1651000"/>
          <p14:tracePt t="12774" x="1758950" y="1651000"/>
          <p14:tracePt t="12791" x="1765300" y="1651000"/>
          <p14:tracePt t="13037" x="1771650" y="1651000"/>
          <p14:tracePt t="13044" x="1784350" y="1651000"/>
          <p14:tracePt t="13057" x="1790700" y="1651000"/>
          <p14:tracePt t="13074" x="1841500" y="1651000"/>
          <p14:tracePt t="13091" x="1905000" y="1651000"/>
          <p14:tracePt t="13092" x="1930400" y="1644650"/>
          <p14:tracePt t="13108" x="1974850" y="1631950"/>
          <p14:tracePt t="13124" x="2006600" y="1619250"/>
          <p14:tracePt t="13141" x="2012950" y="1612900"/>
          <p14:tracePt t="13157" x="2012950" y="1600200"/>
          <p14:tracePt t="13174" x="2012950" y="1581150"/>
          <p14:tracePt t="13191" x="2012950" y="1555750"/>
          <p14:tracePt t="13207" x="2006600" y="1517650"/>
          <p14:tracePt t="13224" x="1987550" y="1492250"/>
          <p14:tracePt t="13241" x="1949450" y="1466850"/>
          <p14:tracePt t="13257" x="1911350" y="1454150"/>
          <p14:tracePt t="13274" x="1866900" y="1447800"/>
          <p14:tracePt t="13291" x="1822450" y="1447800"/>
          <p14:tracePt t="13292" x="1803400" y="1447800"/>
          <p14:tracePt t="13307" x="1784350" y="1447800"/>
          <p14:tracePt t="13324" x="1733550" y="1466850"/>
          <p14:tracePt t="13341" x="1714500" y="1485900"/>
          <p14:tracePt t="13357" x="1701800" y="1517650"/>
          <p14:tracePt t="13374" x="1701800" y="1530350"/>
          <p14:tracePt t="13391" x="1701800" y="1555750"/>
          <p14:tracePt t="13407" x="1720850" y="1581150"/>
          <p14:tracePt t="13424" x="1758950" y="1600200"/>
          <p14:tracePt t="13441" x="1816100" y="1612900"/>
          <p14:tracePt t="13457" x="1873250" y="1612900"/>
          <p14:tracePt t="13474" x="1924050" y="1612900"/>
          <p14:tracePt t="13491" x="1955800" y="1612900"/>
          <p14:tracePt t="13507" x="1968500" y="1612900"/>
          <p14:tracePt t="13508" x="1981200" y="1606550"/>
          <p14:tracePt t="13532" x="1987550" y="1606550"/>
          <p14:tracePt t="13541" x="1993900" y="1600200"/>
          <p14:tracePt t="13716" x="0" y="0"/>
        </p14:tracePtLst>
        <p14:tracePtLst>
          <p14:tracePt t="14181" x="1416050" y="2241550"/>
          <p14:tracePt t="14188" x="1409700" y="2254250"/>
          <p14:tracePt t="14196" x="1403350" y="2266950"/>
          <p14:tracePt t="14207" x="1403350" y="2279650"/>
          <p14:tracePt t="14224" x="1403350" y="2292350"/>
          <p14:tracePt t="14240" x="1397000" y="2317750"/>
          <p14:tracePt t="14257" x="1397000" y="2330450"/>
          <p14:tracePt t="14274" x="1397000" y="2355850"/>
          <p14:tracePt t="14290" x="1397000" y="2381250"/>
          <p14:tracePt t="14307" x="1416050" y="2413000"/>
          <p14:tracePt t="14324" x="1492250" y="2476500"/>
          <p14:tracePt t="14340" x="1593850" y="2520950"/>
          <p14:tracePt t="14357" x="1758950" y="2565400"/>
          <p14:tracePt t="14374" x="1924050" y="2597150"/>
          <p14:tracePt t="14390" x="2006600" y="2609850"/>
          <p14:tracePt t="14407" x="2051050" y="2609850"/>
          <p14:tracePt t="14424" x="2063750" y="2609850"/>
          <p14:tracePt t="14468" x="2070100" y="2609850"/>
          <p14:tracePt t="14484" x="2070100" y="2603500"/>
          <p14:tracePt t="14493" x="2070100" y="2597150"/>
          <p14:tracePt t="14507" x="2070100" y="2584450"/>
          <p14:tracePt t="14524" x="2070100" y="2540000"/>
          <p14:tracePt t="14540" x="2063750" y="2501900"/>
          <p14:tracePt t="14557" x="2051050" y="2470150"/>
          <p14:tracePt t="14574" x="2044700" y="2451100"/>
          <p14:tracePt t="14590" x="2032000" y="2438400"/>
          <p14:tracePt t="14607" x="2019300" y="2432050"/>
          <p14:tracePt t="14624" x="2006600" y="2425700"/>
          <p14:tracePt t="14640" x="1974850" y="2419350"/>
          <p14:tracePt t="14657" x="1943100" y="2419350"/>
          <p14:tracePt t="14674" x="1917700" y="2419350"/>
          <p14:tracePt t="14690" x="1898650" y="2419350"/>
          <p14:tracePt t="14707" x="1866900" y="2419350"/>
          <p14:tracePt t="14724" x="1847850" y="2432050"/>
          <p14:tracePt t="14740" x="1847850" y="2438400"/>
          <p14:tracePt t="14757" x="1847850" y="2451100"/>
          <p14:tracePt t="14774" x="1841500" y="2457450"/>
          <p14:tracePt t="14790" x="1841500" y="2463800"/>
          <p14:tracePt t="15628" x="0" y="0"/>
        </p14:tracePtLst>
        <p14:tracePtLst>
          <p14:tracePt t="16133" x="1511300" y="1435100"/>
          <p14:tracePt t="16172" x="1504950" y="1435100"/>
          <p14:tracePt t="16188" x="1504950" y="1447800"/>
          <p14:tracePt t="16196" x="1504950" y="1460500"/>
          <p14:tracePt t="16206" x="1504950" y="1485900"/>
          <p14:tracePt t="16223" x="1511300" y="1536700"/>
          <p14:tracePt t="16240" x="1536700" y="1574800"/>
          <p14:tracePt t="16256" x="1606550" y="1612900"/>
          <p14:tracePt t="16273" x="1695450" y="1644650"/>
          <p14:tracePt t="16290" x="1765300" y="1651000"/>
          <p14:tracePt t="16306" x="1816100" y="1651000"/>
          <p14:tracePt t="16323" x="1860550" y="1638300"/>
          <p14:tracePt t="16324" x="1873250" y="1625600"/>
          <p14:tracePt t="16340" x="1885950" y="1593850"/>
          <p14:tracePt t="16356" x="1892300" y="1568450"/>
          <p14:tracePt t="16373" x="1892300" y="1549400"/>
          <p14:tracePt t="16390" x="1892300" y="1524000"/>
          <p14:tracePt t="16406" x="1892300" y="1511300"/>
          <p14:tracePt t="16423" x="1892300" y="1504950"/>
          <p14:tracePt t="16440" x="1885950" y="1498600"/>
          <p14:tracePt t="16524" x="0" y="0"/>
        </p14:tracePtLst>
        <p14:tracePtLst>
          <p14:tracePt t="17093" x="1587500" y="2286000"/>
          <p14:tracePt t="17100" x="1581150" y="2286000"/>
          <p14:tracePt t="17109" x="1574800" y="2292350"/>
          <p14:tracePt t="17125" x="1574800" y="2298700"/>
          <p14:tracePt t="17139" x="1574800" y="2311400"/>
          <p14:tracePt t="17156" x="1574800" y="2355850"/>
          <p14:tracePt t="17173" x="1574800" y="2400300"/>
          <p14:tracePt t="17189" x="1593850" y="2438400"/>
          <p14:tracePt t="17206" x="1625600" y="2470150"/>
          <p14:tracePt t="17223" x="1657350" y="2482850"/>
          <p14:tracePt t="17239" x="1720850" y="2495550"/>
          <p14:tracePt t="17256" x="1778000" y="2501900"/>
          <p14:tracePt t="17273" x="1841500" y="2501900"/>
          <p14:tracePt t="17289" x="1885950" y="2501900"/>
          <p14:tracePt t="17306" x="1917700" y="2501900"/>
          <p14:tracePt t="17323" x="1924050" y="2501900"/>
          <p14:tracePt t="17339" x="1936750" y="2495550"/>
          <p14:tracePt t="17356" x="1936750" y="2482850"/>
          <p14:tracePt t="17373" x="1936750" y="2476500"/>
          <p14:tracePt t="17524" x="1936750" y="2470150"/>
          <p14:tracePt t="17532" x="1936750" y="2463800"/>
          <p14:tracePt t="17533" x="0" y="0"/>
        </p14:tracePtLst>
        <p14:tracePtLst>
          <p14:tracePt t="17997" x="1555750" y="1352550"/>
          <p14:tracePt t="18004" x="1543050" y="1358900"/>
          <p14:tracePt t="18012" x="1536700" y="1365250"/>
          <p14:tracePt t="18022" x="1530350" y="1371600"/>
          <p14:tracePt t="18039" x="1504950" y="1409700"/>
          <p14:tracePt t="18056" x="1479550" y="1454150"/>
          <p14:tracePt t="18072" x="1460500" y="1504950"/>
          <p14:tracePt t="18089" x="1454150" y="1536700"/>
          <p14:tracePt t="18106" x="1454150" y="1568450"/>
          <p14:tracePt t="18122" x="1460500" y="1600200"/>
          <p14:tracePt t="18139" x="1485900" y="1619250"/>
          <p14:tracePt t="18140" x="1504950" y="1631950"/>
          <p14:tracePt t="18156" x="1568450" y="1663700"/>
          <p14:tracePt t="18172" x="1670050" y="1689100"/>
          <p14:tracePt t="18189" x="1790700" y="1708150"/>
          <p14:tracePt t="18206" x="1898650" y="1708150"/>
          <p14:tracePt t="18222" x="1974850" y="1708150"/>
          <p14:tracePt t="18239" x="1993900" y="1695450"/>
          <p14:tracePt t="18256" x="2006600" y="1682750"/>
          <p14:tracePt t="18272" x="2006600" y="1663700"/>
          <p14:tracePt t="18289" x="2006600" y="1644650"/>
          <p14:tracePt t="18306" x="2006600" y="1625600"/>
          <p14:tracePt t="18322" x="2000250" y="1587500"/>
          <p14:tracePt t="18325" x="1993900" y="1568450"/>
          <p14:tracePt t="18339" x="1987550" y="1555750"/>
          <p14:tracePt t="18356" x="1968500" y="1517650"/>
          <p14:tracePt t="18372" x="1955800" y="1492250"/>
          <p14:tracePt t="18389" x="1943100" y="1485900"/>
          <p14:tracePt t="18406" x="1936750" y="1479550"/>
          <p14:tracePt t="18422" x="1930400" y="1473200"/>
          <p14:tracePt t="18439" x="1924050" y="1466850"/>
          <p14:tracePt t="18456" x="1911350" y="1460500"/>
          <p14:tracePt t="18472" x="1905000" y="1460500"/>
          <p14:tracePt t="18509" x="1898650" y="1460500"/>
          <p14:tracePt t="18548" x="1892300" y="1460500"/>
          <p14:tracePt t="18644" x="1885950" y="1460500"/>
          <p14:tracePt t="18660" x="1879600" y="1460500"/>
          <p14:tracePt t="18668" x="1873250" y="1460500"/>
          <p14:tracePt t="18676" x="1860550" y="1460500"/>
          <p14:tracePt t="18689" x="1847850" y="1460500"/>
          <p14:tracePt t="18705" x="1816100" y="1460500"/>
          <p14:tracePt t="18722" x="1784350" y="1460500"/>
          <p14:tracePt t="18739" x="1739900" y="1466850"/>
          <p14:tracePt t="18756" x="1701800" y="1498600"/>
          <p14:tracePt t="18772" x="1676400" y="1517650"/>
          <p14:tracePt t="18789" x="1663700" y="1543050"/>
          <p14:tracePt t="18805" x="1657350" y="1555750"/>
          <p14:tracePt t="18822" x="1657350" y="1562100"/>
          <p14:tracePt t="18839" x="1657350" y="1568450"/>
          <p14:tracePt t="18856" x="1657350" y="1581150"/>
          <p14:tracePt t="18872" x="1657350" y="1587500"/>
          <p14:tracePt t="18889" x="1670050" y="1593850"/>
          <p14:tracePt t="18905" x="1708150" y="1606550"/>
          <p14:tracePt t="18922" x="1758950" y="1619250"/>
          <p14:tracePt t="18939" x="1797050" y="1619250"/>
          <p14:tracePt t="18956" x="1835150" y="1619250"/>
          <p14:tracePt t="18956" x="1860550" y="1619250"/>
          <p14:tracePt t="18972" x="1898650" y="1612900"/>
          <p14:tracePt t="18989" x="1911350" y="1593850"/>
          <p14:tracePt t="19005" x="1924050" y="1568450"/>
          <p14:tracePt t="19022" x="1936750" y="1536700"/>
          <p14:tracePt t="19039" x="1943100" y="1524000"/>
          <p14:tracePt t="19056" x="1943100" y="1504950"/>
          <p14:tracePt t="19072" x="1943100" y="1492250"/>
          <p14:tracePt t="19089" x="1943100" y="1485900"/>
          <p14:tracePt t="19180" x="0" y="0"/>
        </p14:tracePtLst>
        <p14:tracePtLst>
          <p14:tracePt t="19716" x="1536700" y="2305050"/>
          <p14:tracePt t="19756" x="1536700" y="2317750"/>
          <p14:tracePt t="19764" x="1530350" y="2324100"/>
          <p14:tracePt t="19772" x="1530350" y="2330450"/>
          <p14:tracePt t="19788" x="1530350" y="2355850"/>
          <p14:tracePt t="19805" x="1536700" y="2393950"/>
          <p14:tracePt t="19822" x="1549400" y="2419350"/>
          <p14:tracePt t="19838" x="1593850" y="2444750"/>
          <p14:tracePt t="19855" x="1676400" y="2476500"/>
          <p14:tracePt t="19872" x="1797050" y="2501900"/>
          <p14:tracePt t="19888" x="1892300" y="2508250"/>
          <p14:tracePt t="19905" x="1968500" y="2508250"/>
          <p14:tracePt t="19922" x="2012950" y="2508250"/>
          <p14:tracePt t="19938" x="2025650" y="2495550"/>
          <p14:tracePt t="19955" x="2038350" y="2476500"/>
          <p14:tracePt t="19956" x="2044700" y="2457450"/>
          <p14:tracePt t="19972" x="2051050" y="2432050"/>
          <p14:tracePt t="19988" x="2051050" y="2400300"/>
          <p14:tracePt t="20005" x="2051050" y="2362200"/>
          <p14:tracePt t="20022" x="2051050" y="2343150"/>
          <p14:tracePt t="20038" x="2051050" y="2336800"/>
          <p14:tracePt t="20055" x="2051050" y="2330450"/>
          <p14:tracePt t="20092" x="0" y="0"/>
        </p14:tracePtLst>
        <p14:tracePtLst>
          <p14:tracePt t="23093" x="1333500" y="1676400"/>
          <p14:tracePt t="23196" x="1352550" y="1676400"/>
          <p14:tracePt t="23204" x="1384300" y="1676400"/>
          <p14:tracePt t="23212" x="1428750" y="1676400"/>
          <p14:tracePt t="23221" x="1479550" y="1676400"/>
          <p14:tracePt t="23237" x="1651000" y="1676400"/>
          <p14:tracePt t="23254" x="1835150" y="1676400"/>
          <p14:tracePt t="23271" x="2019300" y="1676400"/>
          <p14:tracePt t="23287" x="2146300" y="1676400"/>
          <p14:tracePt t="23304" x="2197100" y="1676400"/>
          <p14:tracePt t="23321" x="2209800" y="1676400"/>
          <p14:tracePt t="23337" x="2216150" y="1676400"/>
          <p14:tracePt t="23354" x="2222500" y="1682750"/>
          <p14:tracePt t="23371" x="2247900" y="1689100"/>
          <p14:tracePt t="23387" x="2266950" y="1689100"/>
          <p14:tracePt t="23404" x="2279650" y="1689100"/>
          <p14:tracePt t="24268" x="0" y="0"/>
        </p14:tracePtLst>
        <p14:tracePtLst>
          <p14:tracePt t="25861" x="5657850" y="1746250"/>
          <p14:tracePt t="25948" x="5670550" y="1746250"/>
          <p14:tracePt t="25964" x="5683250" y="1746250"/>
          <p14:tracePt t="25973" x="5689600" y="1746250"/>
          <p14:tracePt t="25980" x="5708650" y="1746250"/>
          <p14:tracePt t="25989" x="5727700" y="1746250"/>
          <p14:tracePt t="26003" x="5740400" y="1746250"/>
          <p14:tracePt t="26020" x="5822950" y="1746250"/>
          <p14:tracePt t="26036" x="5886450" y="1746250"/>
          <p14:tracePt t="26053" x="5975350" y="1758950"/>
          <p14:tracePt t="26070" x="6057900" y="1771650"/>
          <p14:tracePt t="26086" x="6102350" y="1784350"/>
          <p14:tracePt t="26103" x="6140450" y="1784350"/>
          <p14:tracePt t="26120" x="6159500" y="1784350"/>
          <p14:tracePt t="26136" x="6172200" y="1784350"/>
          <p14:tracePt t="26153" x="6191250" y="1784350"/>
          <p14:tracePt t="26170" x="6203950" y="1784350"/>
          <p14:tracePt t="26186" x="6216650" y="1784350"/>
          <p14:tracePt t="26203" x="6223000" y="1784350"/>
          <p14:tracePt t="26220" x="6235700" y="1784350"/>
          <p14:tracePt t="26236" x="6254750" y="1784350"/>
          <p14:tracePt t="26253" x="6280150" y="1790700"/>
          <p14:tracePt t="26270" x="6337300" y="1803400"/>
          <p14:tracePt t="26286" x="6394450" y="1816100"/>
          <p14:tracePt t="26303" x="6438900" y="1816100"/>
          <p14:tracePt t="26320" x="6477000" y="1816100"/>
          <p14:tracePt t="26336" x="6508750" y="1816100"/>
          <p14:tracePt t="26353" x="6546850" y="1816100"/>
          <p14:tracePt t="26370" x="6584950" y="1816100"/>
          <p14:tracePt t="26386" x="6629400" y="1816100"/>
          <p14:tracePt t="26403" x="6673850" y="1816100"/>
          <p14:tracePt t="26420" x="6743700" y="1816100"/>
          <p14:tracePt t="26436" x="6794500" y="1816100"/>
          <p14:tracePt t="26453" x="6851650" y="1816100"/>
          <p14:tracePt t="26470" x="6902450" y="1816100"/>
          <p14:tracePt t="26486" x="6959600" y="1816100"/>
          <p14:tracePt t="26503" x="7016750" y="1816100"/>
          <p14:tracePt t="26520" x="7061200" y="1816100"/>
          <p14:tracePt t="26536" x="7112000" y="1816100"/>
          <p14:tracePt t="26553" x="7150100" y="1816100"/>
          <p14:tracePt t="26569" x="7181850" y="1816100"/>
          <p14:tracePt t="26586" x="7213600" y="1816100"/>
          <p14:tracePt t="26588" x="7219950" y="1816100"/>
          <p14:tracePt t="26603" x="7232650" y="1816100"/>
          <p14:tracePt t="26620" x="7245350" y="1816100"/>
          <p14:tracePt t="26636" x="7251700" y="1816100"/>
          <p14:tracePt t="26988" x="0" y="0"/>
        </p14:tracePtLst>
        <p14:tracePtLst>
          <p14:tracePt t="27437" x="6534150" y="1809750"/>
          <p14:tracePt t="27444" x="6521450" y="1809750"/>
          <p14:tracePt t="27452" x="6508750" y="1803400"/>
          <p14:tracePt t="27469" x="6489700" y="1797050"/>
          <p14:tracePt t="27486" x="6483350" y="1790700"/>
          <p14:tracePt t="27502" x="6464300" y="1784350"/>
          <p14:tracePt t="27536" x="6445250" y="1778000"/>
          <p14:tracePt t="27552" x="6438900" y="1778000"/>
          <p14:tracePt t="27668" x="6457950" y="1778000"/>
          <p14:tracePt t="27676" x="6470650" y="1778000"/>
          <p14:tracePt t="27686" x="6502400" y="1778000"/>
          <p14:tracePt t="27702" x="6610350" y="1778000"/>
          <p14:tracePt t="27719" x="6750050" y="1778000"/>
          <p14:tracePt t="27736" x="6927850" y="1784350"/>
          <p14:tracePt t="27752" x="7086600" y="1809750"/>
          <p14:tracePt t="27769" x="7232650" y="1835150"/>
          <p14:tracePt t="27786" x="7321550" y="1847850"/>
          <p14:tracePt t="27802" x="7346950" y="1854200"/>
          <p14:tracePt t="27819" x="7359650" y="1854200"/>
          <p14:tracePt t="28060" x="7372350" y="1854200"/>
          <p14:tracePt t="28068" x="7391400" y="1854200"/>
          <p14:tracePt t="28076" x="7410450" y="1854200"/>
          <p14:tracePt t="28086" x="7442200" y="1854200"/>
          <p14:tracePt t="28102" x="7562850" y="1854200"/>
          <p14:tracePt t="28119" x="7727950" y="1854200"/>
          <p14:tracePt t="28136" x="7918450" y="1854200"/>
          <p14:tracePt t="28152" x="8089900" y="1854200"/>
          <p14:tracePt t="28169" x="8235950" y="1841500"/>
          <p14:tracePt t="28186" x="8343900" y="1835150"/>
          <p14:tracePt t="28202" x="8432800" y="1822450"/>
          <p14:tracePt t="28219" x="8489950" y="1816100"/>
          <p14:tracePt t="28236" x="8559800" y="1816100"/>
          <p14:tracePt t="28252" x="8578850" y="1816100"/>
          <p14:tracePt t="28269" x="8591550" y="1816100"/>
          <p14:tracePt t="28286" x="8604250" y="1816100"/>
          <p14:tracePt t="28302" x="8610600" y="1816100"/>
          <p14:tracePt t="28335" x="8616950" y="1816100"/>
          <p14:tracePt t="28356" x="8623300" y="1816100"/>
          <p14:tracePt t="28369" x="8629650" y="1816100"/>
          <p14:tracePt t="28386" x="8642350" y="1816100"/>
          <p14:tracePt t="28402" x="8655050" y="1816100"/>
          <p14:tracePt t="28419" x="8667750" y="1816100"/>
          <p14:tracePt t="28436" x="8693150" y="1816100"/>
          <p14:tracePt t="28452" x="8712200" y="1816100"/>
          <p14:tracePt t="28469" x="8737600" y="1816100"/>
          <p14:tracePt t="28486" x="8769350" y="1816100"/>
          <p14:tracePt t="28502" x="8801100" y="1816100"/>
          <p14:tracePt t="28519" x="8851900" y="1816100"/>
          <p14:tracePt t="28535" x="8890000" y="1816100"/>
          <p14:tracePt t="28552" x="8940800" y="1816100"/>
          <p14:tracePt t="28569" x="8978900" y="1816100"/>
          <p14:tracePt t="28585" x="9029700" y="1816100"/>
          <p14:tracePt t="28602" x="9074150" y="1816100"/>
          <p14:tracePt t="28619" x="9124950" y="1816100"/>
          <p14:tracePt t="28621" x="9144000" y="1816100"/>
          <p14:tracePt t="28636" x="9182100" y="1816100"/>
          <p14:tracePt t="28652" x="9207500" y="1816100"/>
          <p14:tracePt t="28669" x="9226550" y="1816100"/>
          <p14:tracePt t="28686" x="9239250" y="1816100"/>
          <p14:tracePt t="28702" x="9245600" y="1816100"/>
          <p14:tracePt t="28719" x="9251950" y="1816100"/>
          <p14:tracePt t="28756" x="9251950" y="1809750"/>
          <p14:tracePt t="29212" x="0" y="0"/>
        </p14:tracePtLst>
        <p14:tracePtLst>
          <p14:tracePt t="29973" x="1257300" y="1511300"/>
          <p14:tracePt t="29980" x="1257300" y="1536700"/>
          <p14:tracePt t="29988" x="1257300" y="1555750"/>
          <p14:tracePt t="30002" x="1257300" y="1581150"/>
          <p14:tracePt t="30018" x="1282700" y="1625600"/>
          <p14:tracePt t="30035" x="1377950" y="1682750"/>
          <p14:tracePt t="30036" x="1447800" y="1708150"/>
          <p14:tracePt t="30052" x="1631950" y="1752600"/>
          <p14:tracePt t="30068" x="1822450" y="1784350"/>
          <p14:tracePt t="30085" x="1962150" y="1809750"/>
          <p14:tracePt t="30102" x="2038350" y="1809750"/>
          <p14:tracePt t="30118" x="2082800" y="1809750"/>
          <p14:tracePt t="30135" x="2101850" y="1809750"/>
          <p14:tracePt t="30152" x="2120900" y="1790700"/>
          <p14:tracePt t="30168" x="2146300" y="1752600"/>
          <p14:tracePt t="30185" x="2171700" y="1701800"/>
          <p14:tracePt t="30202" x="2184400" y="1651000"/>
          <p14:tracePt t="30218" x="2190750" y="1612900"/>
          <p14:tracePt t="30235" x="2190750" y="1555750"/>
          <p14:tracePt t="30236" x="2184400" y="1530350"/>
          <p14:tracePt t="30252" x="2165350" y="1498600"/>
          <p14:tracePt t="30268" x="2146300" y="1479550"/>
          <p14:tracePt t="30285" x="2101850" y="1466850"/>
          <p14:tracePt t="30302" x="2063750" y="1460500"/>
          <p14:tracePt t="30318" x="2006600" y="1460500"/>
          <p14:tracePt t="30335" x="1930400" y="1460500"/>
          <p14:tracePt t="30352" x="1860550" y="1473200"/>
          <p14:tracePt t="30368" x="1809750" y="1492250"/>
          <p14:tracePt t="30385" x="1771650" y="1511300"/>
          <p14:tracePt t="30402" x="1752600" y="1536700"/>
          <p14:tracePt t="30418" x="1733550" y="1555750"/>
          <p14:tracePt t="30435" x="1733550" y="1568450"/>
          <p14:tracePt t="30436" x="1733550" y="1574800"/>
          <p14:tracePt t="30452" x="1733550" y="1587500"/>
          <p14:tracePt t="30468" x="1739900" y="1593850"/>
          <p14:tracePt t="30485" x="1739900" y="1600200"/>
          <p14:tracePt t="30708" x="0" y="0"/>
        </p14:tracePtLst>
        <p14:tracePtLst>
          <p14:tracePt t="32351" x="9747250" y="1778000"/>
          <p14:tracePt t="32381" x="9753600" y="1778000"/>
          <p14:tracePt t="32394" x="9766300" y="1778000"/>
          <p14:tracePt t="32409" x="9823450" y="1778000"/>
          <p14:tracePt t="32420" x="9899650" y="1778000"/>
          <p14:tracePt t="32434" x="9950450" y="1778000"/>
          <p14:tracePt t="32451" x="10058400" y="1778000"/>
          <p14:tracePt t="32453" x="10109200" y="1778000"/>
          <p14:tracePt t="32468" x="10185400" y="1778000"/>
          <p14:tracePt t="32484" x="10229850" y="1778000"/>
          <p14:tracePt t="32501" x="10242550" y="1778000"/>
          <p14:tracePt t="33221" x="0" y="0"/>
        </p14:tracePtLst>
        <p14:tracePtLst>
          <p14:tracePt t="34319" x="1212850" y="2082800"/>
          <p14:tracePt t="34381" x="1219200" y="2082800"/>
          <p14:tracePt t="34392" x="1238250" y="2082800"/>
          <p14:tracePt t="34403" x="1263650" y="2082800"/>
          <p14:tracePt t="34417" x="1333500" y="2082800"/>
          <p14:tracePt t="34434" x="1422400" y="2082800"/>
          <p14:tracePt t="34437" x="1479550" y="2089150"/>
          <p14:tracePt t="34450" x="1524000" y="2095500"/>
          <p14:tracePt t="34467" x="1600200" y="2114550"/>
          <p14:tracePt t="34469" x="1631950" y="2120900"/>
          <p14:tracePt t="34484" x="1682750" y="2120900"/>
          <p14:tracePt t="34500" x="1708150" y="2127250"/>
          <p14:tracePt t="34517" x="1727200" y="2127250"/>
          <p14:tracePt t="34623" x="1733550" y="2127250"/>
          <p14:tracePt t="34635" x="1746250" y="2127250"/>
          <p14:tracePt t="34651" x="1758950" y="2127250"/>
          <p14:tracePt t="34667" x="1809750" y="2139950"/>
          <p14:tracePt t="34684" x="1905000" y="2139950"/>
          <p14:tracePt t="34700" x="2032000" y="2139950"/>
          <p14:tracePt t="34717" x="2216150" y="2139950"/>
          <p14:tracePt t="34734" x="2400300" y="2139950"/>
          <p14:tracePt t="34750" x="2590800" y="2139950"/>
          <p14:tracePt t="34767" x="2743200" y="2139950"/>
          <p14:tracePt t="34783" x="2825750" y="2139950"/>
          <p14:tracePt t="34800" x="2876550" y="2139950"/>
          <p14:tracePt t="34817" x="2895600" y="2139950"/>
          <p14:tracePt t="34833" x="2914650" y="2139950"/>
          <p14:tracePt t="34850" x="2933700" y="2139950"/>
          <p14:tracePt t="34867" x="2952750" y="2139950"/>
          <p14:tracePt t="34869" x="2959100" y="2139950"/>
          <p14:tracePt t="34883" x="2965450" y="2139950"/>
          <p14:tracePt t="35660" x="0" y="0"/>
        </p14:tracePtLst>
        <p14:tracePtLst>
          <p14:tracePt t="35933" x="2419350" y="2146300"/>
          <p14:tracePt t="35997" x="2425700" y="2146300"/>
          <p14:tracePt t="36005" x="2444750" y="2146300"/>
          <p14:tracePt t="36016" x="2489200" y="2146300"/>
          <p14:tracePt t="36033" x="2635250" y="2146300"/>
          <p14:tracePt t="36050" x="2838450" y="2146300"/>
          <p14:tracePt t="36052" x="2940050" y="2146300"/>
          <p14:tracePt t="36066" x="3048000" y="2159000"/>
          <p14:tracePt t="36083" x="3206750" y="2171700"/>
          <p14:tracePt t="36100" x="3321050" y="2190750"/>
          <p14:tracePt t="36117" x="3346450" y="2197100"/>
          <p14:tracePt t="36133" x="3352800" y="2197100"/>
          <p14:tracePt t="36621" x="0" y="0"/>
        </p14:tracePtLst>
        <p14:tracePtLst>
          <p14:tracePt t="37439" x="4292600" y="2159000"/>
          <p14:tracePt t="37527" x="4311650" y="2165350"/>
          <p14:tracePt t="37541" x="4362450" y="2171700"/>
          <p14:tracePt t="37555" x="4406900" y="2178050"/>
          <p14:tracePt t="37560" x="4457700" y="2184400"/>
          <p14:tracePt t="37573" x="4578350" y="2203450"/>
          <p14:tracePt t="37583" x="4635500" y="2203450"/>
          <p14:tracePt t="37600" x="4768850" y="2203450"/>
          <p14:tracePt t="37616" x="4921250" y="2203450"/>
          <p14:tracePt t="37633" x="5080000" y="2203450"/>
          <p14:tracePt t="37650" x="5226050" y="2203450"/>
          <p14:tracePt t="37666" x="5372100" y="2203450"/>
          <p14:tracePt t="37669" x="5435600" y="2203450"/>
          <p14:tracePt t="37683" x="5499100" y="2203450"/>
          <p14:tracePt t="37699" x="5638800" y="2203450"/>
          <p14:tracePt t="37702" x="5702300" y="2203450"/>
          <p14:tracePt t="37716" x="5816600" y="2203450"/>
          <p14:tracePt t="37733" x="5924550" y="2203450"/>
          <p14:tracePt t="37749" x="6013450" y="2203450"/>
          <p14:tracePt t="37766" x="6076950" y="2203450"/>
          <p14:tracePt t="37783" x="6153150" y="2203450"/>
          <p14:tracePt t="37799" x="6216650" y="2203450"/>
          <p14:tracePt t="37816" x="6273800" y="2203450"/>
          <p14:tracePt t="37833" x="6324600" y="2203450"/>
          <p14:tracePt t="37849" x="6362700" y="2203450"/>
          <p14:tracePt t="37866" x="6381750" y="2203450"/>
          <p14:tracePt t="37882" x="6394450" y="2203450"/>
          <p14:tracePt t="37899" x="6413500" y="2203450"/>
          <p14:tracePt t="37916" x="6438900" y="2203450"/>
          <p14:tracePt t="37933" x="6464300" y="2203450"/>
          <p14:tracePt t="37949" x="6483350" y="2203450"/>
          <p14:tracePt t="37966" x="6496050" y="2203450"/>
          <p14:tracePt t="37983" x="6502400" y="2203450"/>
          <p14:tracePt t="38017" x="6508750" y="2203450"/>
          <p14:tracePt t="38164" x="0" y="0"/>
        </p14:tracePtLst>
        <p14:tracePtLst>
          <p14:tracePt t="38608" x="5181600" y="2133600"/>
          <p14:tracePt t="38686" x="5194300" y="2133600"/>
          <p14:tracePt t="38697" x="5226050" y="2133600"/>
          <p14:tracePt t="38706" x="5276850" y="2133600"/>
          <p14:tracePt t="38716" x="5403850" y="2133600"/>
          <p14:tracePt t="38733" x="5594350" y="2133600"/>
          <p14:tracePt t="38749" x="5803900" y="2133600"/>
          <p14:tracePt t="38766" x="6026150" y="2133600"/>
          <p14:tracePt t="38782" x="6223000" y="2133600"/>
          <p14:tracePt t="38799" x="6394450" y="2133600"/>
          <p14:tracePt t="38816" x="6527800" y="2133600"/>
          <p14:tracePt t="38832" x="6635750" y="2133600"/>
          <p14:tracePt t="38849" x="6711950" y="2133600"/>
          <p14:tracePt t="38866" x="6756400" y="2133600"/>
          <p14:tracePt t="38868" x="6769100" y="2133600"/>
          <p14:tracePt t="38882" x="6788150" y="2133600"/>
          <p14:tracePt t="38899" x="6807200" y="2133600"/>
          <p14:tracePt t="38916" x="6819900" y="2133600"/>
          <p14:tracePt t="39293" x="0" y="0"/>
        </p14:tracePtLst>
        <p14:tracePtLst>
          <p14:tracePt t="40663" x="8121650" y="1885950"/>
          <p14:tracePt t="40675" x="8115300" y="1898650"/>
          <p14:tracePt t="40687" x="8115300" y="1911350"/>
          <p14:tracePt t="40698" x="8115300" y="1930400"/>
          <p14:tracePt t="40715" x="8115300" y="1987550"/>
          <p14:tracePt t="40718" x="8128000" y="2012950"/>
          <p14:tracePt t="40732" x="8140700" y="2038350"/>
          <p14:tracePt t="40748" x="8204200" y="2101850"/>
          <p14:tracePt t="40765" x="8267700" y="2139950"/>
          <p14:tracePt t="40781" x="8362950" y="2159000"/>
          <p14:tracePt t="40798" x="8426450" y="2159000"/>
          <p14:tracePt t="40815" x="8502650" y="2159000"/>
          <p14:tracePt t="40831" x="8566150" y="2133600"/>
          <p14:tracePt t="40848" x="8597900" y="2095500"/>
          <p14:tracePt t="40865" x="8604250" y="2057400"/>
          <p14:tracePt t="40881" x="8610600" y="2025650"/>
          <p14:tracePt t="40898" x="8610600" y="1981200"/>
          <p14:tracePt t="40915" x="8604250" y="1943100"/>
          <p14:tracePt t="40931" x="8591550" y="1924050"/>
          <p14:tracePt t="40932" x="8585200" y="1911350"/>
          <p14:tracePt t="40948" x="8578850" y="1905000"/>
          <p14:tracePt t="40965" x="8566150" y="1892300"/>
          <p14:tracePt t="40998" x="8559800" y="1892300"/>
          <p14:tracePt t="41117" x="0" y="0"/>
        </p14:tracePtLst>
        <p14:tracePtLst>
          <p14:tracePt t="42160" x="9048750" y="2152650"/>
          <p14:tracePt t="42359" x="9055100" y="2152650"/>
          <p14:tracePt t="42379" x="9099550" y="2152650"/>
          <p14:tracePt t="42396" x="9239250" y="2152650"/>
          <p14:tracePt t="42409" x="9302750" y="2152650"/>
          <p14:tracePt t="42421" x="9448800" y="2152650"/>
          <p14:tracePt t="42431" x="9525000" y="2152650"/>
          <p14:tracePt t="42447" x="9639300" y="2152650"/>
          <p14:tracePt t="42464" x="9715500" y="2152650"/>
          <p14:tracePt t="42481" x="9740900" y="2152650"/>
          <p14:tracePt t="42498" x="9753600" y="2152650"/>
          <p14:tracePt t="42932" x="0" y="0"/>
        </p14:tracePtLst>
        <p14:tracePtLst>
          <p14:tracePt t="43319" x="8305800" y="1873250"/>
          <p14:tracePt t="43333" x="8299450" y="1873250"/>
          <p14:tracePt t="43342" x="8280400" y="1873250"/>
          <p14:tracePt t="43352" x="8280400" y="1879600"/>
          <p14:tracePt t="43364" x="8267700" y="1892300"/>
          <p14:tracePt t="43380" x="8261350" y="1911350"/>
          <p14:tracePt t="43397" x="8248650" y="1943100"/>
          <p14:tracePt t="43414" x="8242300" y="1962150"/>
          <p14:tracePt t="43431" x="8242300" y="1981200"/>
          <p14:tracePt t="43447" x="8242300" y="2006600"/>
          <p14:tracePt t="43464" x="8255000" y="2032000"/>
          <p14:tracePt t="43481" x="8293100" y="2063750"/>
          <p14:tracePt t="43497" x="8362950" y="2089150"/>
          <p14:tracePt t="43514" x="8451850" y="2108200"/>
          <p14:tracePt t="43530" x="8540750" y="2108200"/>
          <p14:tracePt t="43533" x="8572500" y="2108200"/>
          <p14:tracePt t="43547" x="8604250" y="2108200"/>
          <p14:tracePt t="43564" x="8642350" y="2101850"/>
          <p14:tracePt t="43580" x="8655050" y="2089150"/>
          <p14:tracePt t="43597" x="8655050" y="2076450"/>
          <p14:tracePt t="43614" x="8655050" y="2051050"/>
          <p14:tracePt t="43630" x="8655050" y="2025650"/>
          <p14:tracePt t="43647" x="8642350" y="2000250"/>
          <p14:tracePt t="43664" x="8623300" y="1968500"/>
          <p14:tracePt t="43680" x="8585200" y="1943100"/>
          <p14:tracePt t="43697" x="8547100" y="1930400"/>
          <p14:tracePt t="43714" x="8515350" y="1917700"/>
          <p14:tracePt t="43730" x="8502650" y="1911350"/>
          <p14:tracePt t="43747" x="8489950" y="1911350"/>
          <p14:tracePt t="43764" x="8464550" y="1911350"/>
          <p14:tracePt t="43780" x="8445500" y="1911350"/>
          <p14:tracePt t="43797" x="8426450" y="1936750"/>
          <p14:tracePt t="43814" x="8426450" y="1949450"/>
          <p14:tracePt t="43831" x="8426450" y="1962150"/>
          <p14:tracePt t="43847" x="8426450" y="1974850"/>
          <p14:tracePt t="43864" x="8426450" y="1981200"/>
          <p14:tracePt t="43880" x="8426450" y="1987550"/>
          <p14:tracePt t="43897" x="8426450" y="1993900"/>
          <p14:tracePt t="44061" x="0" y="0"/>
        </p14:tracePtLst>
        <p14:tracePtLst>
          <p14:tracePt t="45017" x="8115300" y="1917700"/>
          <p14:tracePt t="45031" x="8115300" y="1930400"/>
          <p14:tracePt t="45047" x="8134350" y="1955800"/>
          <p14:tracePt t="45064" x="8166100" y="1987550"/>
          <p14:tracePt t="45080" x="8216900" y="2025650"/>
          <p14:tracePt t="45097" x="8286750" y="2070100"/>
          <p14:tracePt t="45113" x="8337550" y="2095500"/>
          <p14:tracePt t="45116" x="8362950" y="2108200"/>
          <p14:tracePt t="45130" x="8388350" y="2114550"/>
          <p14:tracePt t="45147" x="8439150" y="2127250"/>
          <p14:tracePt t="45150" x="8451850" y="2127250"/>
          <p14:tracePt t="45163" x="8470900" y="2127250"/>
          <p14:tracePt t="45180" x="8515350" y="2127250"/>
          <p14:tracePt t="45197" x="8540750" y="2120900"/>
          <p14:tracePt t="45213" x="8559800" y="2101850"/>
          <p14:tracePt t="45230" x="8566150" y="2070100"/>
          <p14:tracePt t="45247" x="8566150" y="2038350"/>
          <p14:tracePt t="45263" x="8566150" y="2012950"/>
          <p14:tracePt t="45280" x="8566150" y="1968500"/>
          <p14:tracePt t="45297" x="8553450" y="1936750"/>
          <p14:tracePt t="45313" x="8534400" y="1911350"/>
          <p14:tracePt t="45330" x="8515350" y="1892300"/>
          <p14:tracePt t="45333" x="8496300" y="1879600"/>
          <p14:tracePt t="45347" x="8483600" y="1873250"/>
          <p14:tracePt t="45363" x="8464550" y="1860550"/>
          <p14:tracePt t="45366" x="8458200" y="1860550"/>
          <p14:tracePt t="45380" x="8445500" y="1854200"/>
          <p14:tracePt t="45397" x="8439150" y="1854200"/>
          <p14:tracePt t="45516" x="0" y="0"/>
        </p14:tracePtLst>
        <p14:tracePtLst>
          <p14:tracePt t="46328" x="8134350" y="1847850"/>
          <p14:tracePt t="46347" x="8128000" y="1847850"/>
          <p14:tracePt t="46363" x="8128000" y="1860550"/>
          <p14:tracePt t="46366" x="8128000" y="1873250"/>
          <p14:tracePt t="46380" x="8128000" y="1898650"/>
          <p14:tracePt t="46397" x="8128000" y="1917700"/>
          <p14:tracePt t="46413" x="8128000" y="1955800"/>
          <p14:tracePt t="46430" x="8134350" y="1987550"/>
          <p14:tracePt t="46446" x="8153400" y="2012950"/>
          <p14:tracePt t="46463" x="8178800" y="2032000"/>
          <p14:tracePt t="46480" x="8210550" y="2051050"/>
          <p14:tracePt t="46496" x="8255000" y="2063750"/>
          <p14:tracePt t="46513" x="8305800" y="2076450"/>
          <p14:tracePt t="46530" x="8350250" y="2082800"/>
          <p14:tracePt t="46532" x="8369300" y="2082800"/>
          <p14:tracePt t="46546" x="8388350" y="2082800"/>
          <p14:tracePt t="46563" x="8420100" y="2082800"/>
          <p14:tracePt t="46566" x="8439150" y="2082800"/>
          <p14:tracePt t="46579" x="8445500" y="2076450"/>
          <p14:tracePt t="46596" x="8458200" y="2051050"/>
          <p14:tracePt t="46613" x="8458200" y="2038350"/>
          <p14:tracePt t="46629" x="8458200" y="2019300"/>
          <p14:tracePt t="46646" x="8458200" y="1987550"/>
          <p14:tracePt t="46663" x="8458200" y="1968500"/>
          <p14:tracePt t="46679" x="8451850" y="1949450"/>
          <p14:tracePt t="46696" x="8445500" y="1936750"/>
          <p14:tracePt t="46713" x="8432800" y="1930400"/>
          <p14:tracePt t="46730" x="8426450" y="1917700"/>
          <p14:tracePt t="46746" x="8420100" y="1917700"/>
          <p14:tracePt t="46763" x="8401050" y="1911350"/>
          <p14:tracePt t="46779" x="8382000" y="1911350"/>
          <p14:tracePt t="46781" x="8362950" y="1911350"/>
          <p14:tracePt t="46796" x="8337550" y="1911350"/>
          <p14:tracePt t="46813" x="8318500" y="1911350"/>
          <p14:tracePt t="46830" x="8293100" y="1917700"/>
          <p14:tracePt t="46846" x="8280400" y="1936750"/>
          <p14:tracePt t="46863" x="8267700" y="1955800"/>
          <p14:tracePt t="46880" x="8267700" y="1974850"/>
          <p14:tracePt t="46896" x="8261350" y="2006600"/>
          <p14:tracePt t="46913" x="8261350" y="2012950"/>
          <p14:tracePt t="46930" x="8261350" y="2025650"/>
          <p14:tracePt t="46946" x="8261350" y="2038350"/>
          <p14:tracePt t="46949" x="8267700" y="2044700"/>
          <p14:tracePt t="46965" x="8274050" y="2051050"/>
          <p14:tracePt t="47022" x="8280400" y="2051050"/>
          <p14:tracePt t="47660" x="0" y="0"/>
        </p14:tracePtLst>
        <p14:tracePtLst>
          <p14:tracePt t="48096" x="8185150" y="1892300"/>
          <p14:tracePt t="48135" x="8172450" y="1892300"/>
          <p14:tracePt t="48150" x="8166100" y="1905000"/>
          <p14:tracePt t="48166" x="8166100" y="1924050"/>
          <p14:tracePt t="48180" x="8166100" y="1943100"/>
          <p14:tracePt t="48197" x="8185150" y="2012950"/>
          <p14:tracePt t="48213" x="8204200" y="2051050"/>
          <p14:tracePt t="48229" x="8223250" y="2070100"/>
          <p14:tracePt t="48246" x="8235950" y="2089150"/>
          <p14:tracePt t="48262" x="8242300" y="2089150"/>
          <p14:tracePt t="48279" x="8274050" y="2089150"/>
          <p14:tracePt t="48296" x="8318500" y="2089150"/>
          <p14:tracePt t="48313" x="8375650" y="2089150"/>
          <p14:tracePt t="48329" x="8426450" y="2082800"/>
          <p14:tracePt t="48346" x="8445500" y="2076450"/>
          <p14:tracePt t="48348" x="8451850" y="2070100"/>
          <p14:tracePt t="48362" x="8458200" y="2063750"/>
          <p14:tracePt t="48379" x="8464550" y="2057400"/>
          <p14:tracePt t="48396" x="8464550" y="2038350"/>
          <p14:tracePt t="48412" x="8464550" y="2019300"/>
          <p14:tracePt t="48429" x="8458200" y="1993900"/>
          <p14:tracePt t="48446" x="8445500" y="1981200"/>
          <p14:tracePt t="48462" x="8439150" y="1968500"/>
          <p14:tracePt t="48479" x="8426450" y="1962150"/>
          <p14:tracePt t="48495" x="8407400" y="1955800"/>
          <p14:tracePt t="48512" x="8394700" y="1949450"/>
          <p14:tracePt t="48529" x="8375650" y="1949450"/>
          <p14:tracePt t="48573" x="8369300" y="1949450"/>
          <p14:tracePt t="48821" x="0" y="0"/>
        </p14:tracePtLst>
        <p14:tracePtLst>
          <p14:tracePt t="50112" x="1403350" y="2393950"/>
          <p14:tracePt t="50128" x="1403350" y="2419350"/>
          <p14:tracePt t="50145" x="1435100" y="2451100"/>
          <p14:tracePt t="50162" x="1504950" y="2489200"/>
          <p14:tracePt t="50165" x="1562100" y="2501900"/>
          <p14:tracePt t="50178" x="1638300" y="2520950"/>
          <p14:tracePt t="50195" x="1778000" y="2527300"/>
          <p14:tracePt t="50197" x="1841500" y="2527300"/>
          <p14:tracePt t="50212" x="1962150" y="2527300"/>
          <p14:tracePt t="50228" x="2000250" y="2508250"/>
          <p14:tracePt t="50245" x="2019300" y="2482850"/>
          <p14:tracePt t="50262" x="2019300" y="2451100"/>
          <p14:tracePt t="50278" x="2019300" y="2413000"/>
          <p14:tracePt t="50295" x="2012950" y="2368550"/>
          <p14:tracePt t="50312" x="1993900" y="2343150"/>
          <p14:tracePt t="50328" x="1955800" y="2330450"/>
          <p14:tracePt t="50345" x="1911350" y="2317750"/>
          <p14:tracePt t="50349" x="1898650" y="2311400"/>
          <p14:tracePt t="50362" x="1885950" y="2311400"/>
          <p14:tracePt t="50378" x="1854200" y="2311400"/>
          <p14:tracePt t="50395" x="1835150" y="2311400"/>
          <p14:tracePt t="50397" x="1828800" y="2311400"/>
          <p14:tracePt t="50411" x="1816100" y="2311400"/>
          <p14:tracePt t="50428" x="1816100" y="2330450"/>
          <p14:tracePt t="50445" x="1816100" y="2349500"/>
          <p14:tracePt t="50462" x="1816100" y="2381250"/>
          <p14:tracePt t="50478" x="1847850" y="2400300"/>
          <p14:tracePt t="50495" x="1885950" y="2419350"/>
          <p14:tracePt t="50511" x="1930400" y="2425700"/>
          <p14:tracePt t="50528" x="1962150" y="2425700"/>
          <p14:tracePt t="50545" x="1981200" y="2425700"/>
          <p14:tracePt t="50717" x="0" y="0"/>
        </p14:tracePtLst>
        <p14:tracePtLst>
          <p14:tracePt t="52060" x="5835650" y="2540000"/>
          <p14:tracePt t="52094" x="5829300" y="2540000"/>
          <p14:tracePt t="52110" x="5835650" y="2540000"/>
          <p14:tracePt t="52120" x="5867400" y="2546350"/>
          <p14:tracePt t="52130" x="5899150" y="2552700"/>
          <p14:tracePt t="52144" x="6000750" y="2571750"/>
          <p14:tracePt t="52161" x="6146800" y="2571750"/>
          <p14:tracePt t="52178" x="6330950" y="2571750"/>
          <p14:tracePt t="52194" x="6540500" y="2571750"/>
          <p14:tracePt t="52211" x="6737350" y="2571750"/>
          <p14:tracePt t="52213" x="6832600" y="2571750"/>
          <p14:tracePt t="52228" x="7004050" y="2571750"/>
          <p14:tracePt t="52244" x="7137400" y="2571750"/>
          <p14:tracePt t="52261" x="7258050" y="2571750"/>
          <p14:tracePt t="52278" x="7334250" y="2571750"/>
          <p14:tracePt t="52294" x="7372350" y="2571750"/>
          <p14:tracePt t="52311" x="7385050" y="2571750"/>
          <p14:tracePt t="52328" x="7391400" y="2571750"/>
          <p14:tracePt t="52477" x="0" y="0"/>
        </p14:tracePtLst>
        <p14:tracePtLst>
          <p14:tracePt t="52902" x="6356350" y="2590800"/>
          <p14:tracePt t="52957" x="6369050" y="2590800"/>
          <p14:tracePt t="52965" x="6394450" y="2590800"/>
          <p14:tracePt t="52977" x="6432550" y="2590800"/>
          <p14:tracePt t="52994" x="6572250" y="2590800"/>
          <p14:tracePt t="53011" x="6781800" y="2590800"/>
          <p14:tracePt t="53013" x="6896100" y="2590800"/>
          <p14:tracePt t="53028" x="7175500" y="2590800"/>
          <p14:tracePt t="53044" x="7435850" y="2590800"/>
          <p14:tracePt t="53061" x="7658100" y="2590800"/>
          <p14:tracePt t="53077" x="7816850" y="2590800"/>
          <p14:tracePt t="53094" x="7912100" y="2590800"/>
          <p14:tracePt t="53111" x="7950200" y="2590800"/>
          <p14:tracePt t="53127" x="7969250" y="2590800"/>
          <p14:tracePt t="53173" x="7975600" y="2590800"/>
          <p14:tracePt t="53357" x="0" y="0"/>
        </p14:tracePtLst>
        <p14:tracePtLst>
          <p14:tracePt t="53832" x="6445250" y="2590800"/>
          <p14:tracePt t="53864" x="6457950" y="2590800"/>
          <p14:tracePt t="53881" x="6546850" y="2590800"/>
          <p14:tracePt t="53894" x="6680200" y="2590800"/>
          <p14:tracePt t="53911" x="6883400" y="2590800"/>
          <p14:tracePt t="53927" x="7080250" y="2590800"/>
          <p14:tracePt t="53944" x="7258050" y="2590800"/>
          <p14:tracePt t="53961" x="7397750" y="2590800"/>
          <p14:tracePt t="53977" x="7493000" y="2590800"/>
          <p14:tracePt t="53981" x="7531100" y="2590800"/>
          <p14:tracePt t="53994" x="7550150" y="2590800"/>
          <p14:tracePt t="54011" x="7600950" y="2590800"/>
          <p14:tracePt t="54027" x="7639050" y="2590800"/>
          <p14:tracePt t="54030" x="7658100" y="2590800"/>
          <p14:tracePt t="54044" x="7677150" y="2590800"/>
          <p14:tracePt t="54061" x="7689850" y="2590800"/>
          <p14:tracePt t="54252" x="0" y="0"/>
        </p14:tracePtLst>
        <p14:tracePtLst>
          <p14:tracePt t="56903" x="4311650" y="2647950"/>
          <p14:tracePt t="56966" x="4305300" y="2647950"/>
          <p14:tracePt t="56985" x="4305300" y="2660650"/>
          <p14:tracePt t="57002" x="4311650" y="2692400"/>
          <p14:tracePt t="57016" x="4324350" y="2743200"/>
          <p14:tracePt t="57030" x="4337050" y="2800350"/>
          <p14:tracePt t="57043" x="4337050" y="2819400"/>
          <p14:tracePt t="57061" x="4356100" y="2895600"/>
          <p14:tracePt t="57076" x="4368800" y="2933700"/>
          <p14:tracePt t="57093" x="4387850" y="2965450"/>
          <p14:tracePt t="57109" x="4406900" y="2984500"/>
          <p14:tracePt t="57126" x="4425950" y="3003550"/>
          <p14:tracePt t="57143" x="4457700" y="3016250"/>
          <p14:tracePt t="57159" x="4489450" y="3022600"/>
          <p14:tracePt t="57176" x="4540250" y="3035300"/>
          <p14:tracePt t="57193" x="4597400" y="3041650"/>
          <p14:tracePt t="57209" x="4679950" y="3041650"/>
          <p14:tracePt t="57226" x="4787900" y="3041650"/>
          <p14:tracePt t="57229" x="4851400" y="3041650"/>
          <p14:tracePt t="57243" x="4914900" y="3041650"/>
          <p14:tracePt t="57259" x="5010150" y="3041650"/>
          <p14:tracePt t="57263" x="5048250" y="3041650"/>
          <p14:tracePt t="57276" x="5080000" y="3035300"/>
          <p14:tracePt t="57292" x="5092700" y="3028950"/>
          <p14:tracePt t="57309" x="5111750" y="3016250"/>
          <p14:tracePt t="57326" x="5124450" y="3009900"/>
          <p14:tracePt t="57342" x="5137150" y="2984500"/>
          <p14:tracePt t="57359" x="5149850" y="2959100"/>
          <p14:tracePt t="57376" x="5156200" y="2933700"/>
          <p14:tracePt t="57392" x="5168900" y="2901950"/>
          <p14:tracePt t="57409" x="5187950" y="2870200"/>
          <p14:tracePt t="57426" x="5194300" y="2838450"/>
          <p14:tracePt t="57443" x="5194300" y="2806700"/>
          <p14:tracePt t="57445" x="5194300" y="2787650"/>
          <p14:tracePt t="57459" x="5194300" y="2781300"/>
          <p14:tracePt t="57476" x="5194300" y="2749550"/>
          <p14:tracePt t="57492" x="5194300" y="2717800"/>
          <p14:tracePt t="57509" x="5175250" y="2698750"/>
          <p14:tracePt t="57526" x="5149850" y="2673350"/>
          <p14:tracePt t="57542" x="5105400" y="2641600"/>
          <p14:tracePt t="57559" x="5035550" y="2616200"/>
          <p14:tracePt t="57576" x="4946650" y="2603500"/>
          <p14:tracePt t="57592" x="4857750" y="2584450"/>
          <p14:tracePt t="57609" x="4781550" y="2578100"/>
          <p14:tracePt t="57626" x="4692650" y="2578100"/>
          <p14:tracePt t="57642" x="4603750" y="2578100"/>
          <p14:tracePt t="57659" x="4533900" y="2578100"/>
          <p14:tracePt t="57676" x="4432300" y="2578100"/>
          <p14:tracePt t="57692" x="4394200" y="2590800"/>
          <p14:tracePt t="57709" x="4375150" y="2603500"/>
          <p14:tracePt t="57726" x="4356100" y="2622550"/>
          <p14:tracePt t="57742" x="4343400" y="2647950"/>
          <p14:tracePt t="57759" x="4337050" y="2686050"/>
          <p14:tracePt t="57776" x="4337050" y="2724150"/>
          <p14:tracePt t="57792" x="4337050" y="2768600"/>
          <p14:tracePt t="57809" x="4337050" y="2813050"/>
          <p14:tracePt t="57826" x="4349750" y="2851150"/>
          <p14:tracePt t="57842" x="4375150" y="2889250"/>
          <p14:tracePt t="57845" x="4387850" y="2908300"/>
          <p14:tracePt t="57859" x="4406900" y="2927350"/>
          <p14:tracePt t="57876" x="4514850" y="2978150"/>
          <p14:tracePt t="57892" x="4597400" y="3003550"/>
          <p14:tracePt t="57909" x="4686300" y="3022600"/>
          <p14:tracePt t="57926" x="4762500" y="3022600"/>
          <p14:tracePt t="57942" x="4870450" y="3022600"/>
          <p14:tracePt t="57959" x="5010150" y="3016250"/>
          <p14:tracePt t="57976" x="5118100" y="2997200"/>
          <p14:tracePt t="57992" x="5187950" y="2965450"/>
          <p14:tracePt t="58009" x="5219700" y="2940050"/>
          <p14:tracePt t="58026" x="5226050" y="2921000"/>
          <p14:tracePt t="58042" x="5232400" y="2901950"/>
          <p14:tracePt t="58059" x="5238750" y="2876550"/>
          <p14:tracePt t="58076" x="5238750" y="2844800"/>
          <p14:tracePt t="58092" x="5232400" y="2813050"/>
          <p14:tracePt t="58109" x="5219700" y="2781300"/>
          <p14:tracePt t="58126" x="5187950" y="2743200"/>
          <p14:tracePt t="58142" x="5130800" y="2705100"/>
          <p14:tracePt t="58159" x="5048250" y="2660650"/>
          <p14:tracePt t="58176" x="4946650" y="2628900"/>
          <p14:tracePt t="58192" x="4857750" y="2609850"/>
          <p14:tracePt t="58209" x="4806950" y="2603500"/>
          <p14:tracePt t="58226" x="4762500" y="2603500"/>
          <p14:tracePt t="58242" x="4711700" y="2603500"/>
          <p14:tracePt t="58259" x="4667250" y="2622550"/>
          <p14:tracePt t="58262" x="4648200" y="2635250"/>
          <p14:tracePt t="58276" x="4622800" y="2667000"/>
          <p14:tracePt t="58292" x="4597400" y="2698750"/>
          <p14:tracePt t="58309" x="4584700" y="2730500"/>
          <p14:tracePt t="58326" x="4572000" y="2749550"/>
          <p14:tracePt t="58342" x="4572000" y="2774950"/>
          <p14:tracePt t="58359" x="4572000" y="2806700"/>
          <p14:tracePt t="58375" x="4578350" y="2844800"/>
          <p14:tracePt t="58392" x="4616450" y="2889250"/>
          <p14:tracePt t="58409" x="4667250" y="2940050"/>
          <p14:tracePt t="58425" x="4730750" y="2978150"/>
          <p14:tracePt t="58442" x="4838700" y="3009900"/>
          <p14:tracePt t="58459" x="4991100" y="3022600"/>
          <p14:tracePt t="58461" x="5067300" y="3022600"/>
          <p14:tracePt t="58476" x="5213350" y="3022600"/>
          <p14:tracePt t="58492" x="5327650" y="2990850"/>
          <p14:tracePt t="58509" x="5365750" y="2965450"/>
          <p14:tracePt t="58525" x="5372100" y="2946400"/>
          <p14:tracePt t="58542" x="5372100" y="2908300"/>
          <p14:tracePt t="58559" x="5340350" y="2857500"/>
          <p14:tracePt t="58575" x="5283200" y="2800350"/>
          <p14:tracePt t="58592" x="5187950" y="2736850"/>
          <p14:tracePt t="58609" x="5060950" y="2686050"/>
          <p14:tracePt t="58625" x="4921250" y="2654300"/>
          <p14:tracePt t="58642" x="4800600" y="2635250"/>
          <p14:tracePt t="58659" x="4718050" y="2635250"/>
          <p14:tracePt t="58660" x="4679950" y="2635250"/>
          <p14:tracePt t="58676" x="4622800" y="2647950"/>
          <p14:tracePt t="58692" x="4578350" y="2673350"/>
          <p14:tracePt t="58709" x="4533900" y="2711450"/>
          <p14:tracePt t="58725" x="4502150" y="2768600"/>
          <p14:tracePt t="58742" x="4483100" y="2819400"/>
          <p14:tracePt t="58759" x="4476750" y="2851150"/>
          <p14:tracePt t="58776" x="4476750" y="2882900"/>
          <p14:tracePt t="58792" x="4476750" y="2914650"/>
          <p14:tracePt t="58809" x="4495800" y="2940050"/>
          <p14:tracePt t="58826" x="4540250" y="2965450"/>
          <p14:tracePt t="58842" x="4622800" y="2990850"/>
          <p14:tracePt t="58859" x="4749800" y="3003550"/>
          <p14:tracePt t="58861" x="4826000" y="3003550"/>
          <p14:tracePt t="58875" x="4921250" y="3003550"/>
          <p14:tracePt t="58892" x="5181600" y="3003550"/>
          <p14:tracePt t="58909" x="5295900" y="2978150"/>
          <p14:tracePt t="58925" x="5321300" y="2952750"/>
          <p14:tracePt t="58942" x="5327650" y="2927350"/>
          <p14:tracePt t="58959" x="5314950" y="2876550"/>
          <p14:tracePt t="58975" x="5276850" y="2819400"/>
          <p14:tracePt t="58992" x="5207000" y="2762250"/>
          <p14:tracePt t="59009" x="5099050" y="2698750"/>
          <p14:tracePt t="59025" x="4959350" y="2647950"/>
          <p14:tracePt t="59029" x="4870450" y="2628900"/>
          <p14:tracePt t="59042" x="4794250" y="2622550"/>
          <p14:tracePt t="59059" x="4686300" y="2616200"/>
          <p14:tracePt t="59061" x="4648200" y="2616200"/>
          <p14:tracePt t="59075" x="4610100" y="2616200"/>
          <p14:tracePt t="59092" x="4565650" y="2635250"/>
          <p14:tracePt t="59109" x="4540250" y="2667000"/>
          <p14:tracePt t="59125" x="4533900" y="2698750"/>
          <p14:tracePt t="59142" x="4533900" y="2730500"/>
          <p14:tracePt t="59159" x="4533900" y="2762250"/>
          <p14:tracePt t="59175" x="4546600" y="2794000"/>
          <p14:tracePt t="59192" x="4584700" y="2825750"/>
          <p14:tracePt t="59208" x="4654550" y="2857500"/>
          <p14:tracePt t="59225" x="4756150" y="2882900"/>
          <p14:tracePt t="59242" x="4857750" y="2895600"/>
          <p14:tracePt t="59258" x="4902200" y="2895600"/>
          <p14:tracePt t="59275" x="4946650" y="2895600"/>
          <p14:tracePt t="59276" x="4965700" y="2895600"/>
          <p14:tracePt t="59292" x="4978400" y="2882900"/>
          <p14:tracePt t="59308" x="4984750" y="2870200"/>
          <p14:tracePt t="59325" x="4984750" y="2844800"/>
          <p14:tracePt t="59342" x="4984750" y="2819400"/>
          <p14:tracePt t="59359" x="4978400" y="2787650"/>
          <p14:tracePt t="59375" x="4953000" y="2755900"/>
          <p14:tracePt t="59392" x="4914900" y="2730500"/>
          <p14:tracePt t="59408" x="4883150" y="2717800"/>
          <p14:tracePt t="59425" x="4851400" y="2717800"/>
          <p14:tracePt t="59442" x="4826000" y="2717800"/>
          <p14:tracePt t="59444" x="4819650" y="2717800"/>
          <p14:tracePt t="59459" x="4800600" y="2717800"/>
          <p14:tracePt t="59475" x="4781550" y="2743200"/>
          <p14:tracePt t="59476" x="4775200" y="2762250"/>
          <p14:tracePt t="59492" x="4756150" y="2813050"/>
          <p14:tracePt t="59508" x="4749800" y="2838450"/>
          <p14:tracePt t="59525" x="4749800" y="2863850"/>
          <p14:tracePt t="59542" x="4756150" y="2895600"/>
          <p14:tracePt t="59558" x="4775200" y="2914650"/>
          <p14:tracePt t="59575" x="4819650" y="2940050"/>
          <p14:tracePt t="59592" x="4876800" y="2959100"/>
          <p14:tracePt t="59608" x="4908550" y="2965450"/>
          <p14:tracePt t="59625" x="4933950" y="2965450"/>
          <p14:tracePt t="59685" x="4940300" y="2965450"/>
          <p14:tracePt t="59701" x="4940300" y="2959100"/>
          <p14:tracePt t="59709" x="4933950" y="2940050"/>
          <p14:tracePt t="59725" x="4914900" y="2914650"/>
          <p14:tracePt t="59742" x="4870450" y="2882900"/>
          <p14:tracePt t="59758" x="4794250" y="2844800"/>
          <p14:tracePt t="59775" x="4724400" y="2813050"/>
          <p14:tracePt t="59792" x="4660900" y="2794000"/>
          <p14:tracePt t="59808" x="4635500" y="2781300"/>
          <p14:tracePt t="59845" x="4629150" y="2781300"/>
          <p14:tracePt t="59858" x="4622800" y="2781300"/>
          <p14:tracePt t="59875" x="4622800" y="2787650"/>
          <p14:tracePt t="59892" x="4616450" y="2832100"/>
          <p14:tracePt t="59908" x="4629150" y="2876550"/>
          <p14:tracePt t="59925" x="4654550" y="2908300"/>
          <p14:tracePt t="59942" x="4699000" y="2933700"/>
          <p14:tracePt t="59958" x="4768850" y="2940050"/>
          <p14:tracePt t="59975" x="4845050" y="2940050"/>
          <p14:tracePt t="59992" x="4921250" y="2927350"/>
          <p14:tracePt t="60008" x="4972050" y="2889250"/>
          <p14:tracePt t="60025" x="4984750" y="2844800"/>
          <p14:tracePt t="60042" x="4984750" y="2813050"/>
          <p14:tracePt t="60058" x="4978400" y="2762250"/>
          <p14:tracePt t="60061" x="4959350" y="2743200"/>
          <p14:tracePt t="60075" x="4927600" y="2724150"/>
          <p14:tracePt t="60092" x="4845050" y="2692400"/>
          <p14:tracePt t="60108" x="4800600" y="2692400"/>
          <p14:tracePt t="60125" x="4762500" y="2692400"/>
          <p14:tracePt t="60142" x="4718050" y="2698750"/>
          <p14:tracePt t="60158" x="4699000" y="2730500"/>
          <p14:tracePt t="60175" x="4673600" y="2781300"/>
          <p14:tracePt t="60192" x="4660900" y="2819400"/>
          <p14:tracePt t="60208" x="4660900" y="2838450"/>
          <p14:tracePt t="60225" x="4673600" y="2857500"/>
          <p14:tracePt t="60242" x="4711700" y="2876550"/>
          <p14:tracePt t="60258" x="4756150" y="2882900"/>
          <p14:tracePt t="60275" x="4826000" y="2882900"/>
          <p14:tracePt t="60277" x="4845050" y="2882900"/>
          <p14:tracePt t="60292" x="4889500" y="2876550"/>
          <p14:tracePt t="60308" x="4895850" y="2870200"/>
          <p14:tracePt t="60325" x="4902200" y="2851150"/>
          <p14:tracePt t="60342" x="4902200" y="2819400"/>
          <p14:tracePt t="60358" x="4876800" y="2787650"/>
          <p14:tracePt t="60375" x="4832350" y="2755900"/>
          <p14:tracePt t="60391" x="4762500" y="2724150"/>
          <p14:tracePt t="60408" x="4686300" y="2705100"/>
          <p14:tracePt t="60425" x="4629150" y="2698750"/>
          <p14:tracePt t="60441" x="4597400" y="2698750"/>
          <p14:tracePt t="60458" x="4565650" y="2705100"/>
          <p14:tracePt t="60475" x="4552950" y="2724150"/>
          <p14:tracePt t="60491" x="4533900" y="2749550"/>
          <p14:tracePt t="60493" x="4527550" y="2762250"/>
          <p14:tracePt t="60508" x="4521200" y="2787650"/>
          <p14:tracePt t="60525" x="4521200" y="2806700"/>
          <p14:tracePt t="60541" x="4527550" y="2832100"/>
          <p14:tracePt t="60558" x="4559300" y="2857500"/>
          <p14:tracePt t="60575" x="4603750" y="2889250"/>
          <p14:tracePt t="60591" x="4660900" y="2908300"/>
          <p14:tracePt t="60608" x="4724400" y="2921000"/>
          <p14:tracePt t="60625" x="4762500" y="2921000"/>
          <p14:tracePt t="60641" x="4819650" y="2921000"/>
          <p14:tracePt t="60658" x="4870450" y="2901950"/>
          <p14:tracePt t="60675" x="4902200" y="2876550"/>
          <p14:tracePt t="60691" x="4927600" y="2844800"/>
          <p14:tracePt t="60693" x="4933950" y="2825750"/>
          <p14:tracePt t="60708" x="4940300" y="2787650"/>
          <p14:tracePt t="60725" x="4940300" y="2749550"/>
          <p14:tracePt t="60741" x="4914900" y="2711450"/>
          <p14:tracePt t="60758" x="4883150" y="2686050"/>
          <p14:tracePt t="60775" x="4813300" y="2647950"/>
          <p14:tracePt t="60791" x="4718050" y="2622550"/>
          <p14:tracePt t="60808" x="4641850" y="2616200"/>
          <p14:tracePt t="60825" x="4552950" y="2616200"/>
          <p14:tracePt t="60841" x="4483100" y="2641600"/>
          <p14:tracePt t="60858" x="4419600" y="2667000"/>
          <p14:tracePt t="60875" x="4375150" y="2698750"/>
          <p14:tracePt t="60891" x="4349750" y="2724150"/>
          <p14:tracePt t="60892" x="4343400" y="2736850"/>
          <p14:tracePt t="60908" x="4337050" y="2749550"/>
          <p14:tracePt t="60924" x="4337050" y="2768600"/>
          <p14:tracePt t="60941" x="4337050" y="2787650"/>
          <p14:tracePt t="60958" x="4343400" y="2825750"/>
          <p14:tracePt t="60975" x="4362450" y="2844800"/>
          <p14:tracePt t="60991" x="4406900" y="2876550"/>
          <p14:tracePt t="61008" x="4470400" y="2908300"/>
          <p14:tracePt t="61025" x="4552950" y="2927350"/>
          <p14:tracePt t="61041" x="4660900" y="2946400"/>
          <p14:tracePt t="61058" x="4756150" y="2946400"/>
          <p14:tracePt t="61061" x="4819650" y="2940050"/>
          <p14:tracePt t="61075" x="4864100" y="2933700"/>
          <p14:tracePt t="61092" x="4940300" y="2889250"/>
          <p14:tracePt t="61108" x="4959350" y="2863850"/>
          <p14:tracePt t="61125" x="4965700" y="2844800"/>
          <p14:tracePt t="61141" x="4965700" y="2819400"/>
          <p14:tracePt t="61158" x="4965700" y="2781300"/>
          <p14:tracePt t="61175" x="4946650" y="2743200"/>
          <p14:tracePt t="61191" x="4927600" y="2705100"/>
          <p14:tracePt t="61208" x="4889500" y="2679700"/>
          <p14:tracePt t="61225" x="4832350" y="2647950"/>
          <p14:tracePt t="61241" x="4762500" y="2628900"/>
          <p14:tracePt t="61258" x="4705350" y="2622550"/>
          <p14:tracePt t="61261" x="4673600" y="2622550"/>
          <p14:tracePt t="61274" x="4635500" y="2622550"/>
          <p14:tracePt t="61291" x="4584700" y="2635250"/>
          <p14:tracePt t="61308" x="4527550" y="2698750"/>
          <p14:tracePt t="61325" x="4502150" y="2736850"/>
          <p14:tracePt t="61341" x="4495800" y="2768600"/>
          <p14:tracePt t="61358" x="4495800" y="2781300"/>
          <p14:tracePt t="61375" x="4495800" y="2800350"/>
          <p14:tracePt t="61391" x="4514850" y="2813050"/>
          <p14:tracePt t="61408" x="4572000" y="2832100"/>
          <p14:tracePt t="61425" x="4724400" y="2870200"/>
          <p14:tracePt t="61441" x="4902200" y="2882900"/>
          <p14:tracePt t="61458" x="5054600" y="2882900"/>
          <p14:tracePt t="61462" x="5118100" y="2882900"/>
          <p14:tracePt t="61474" x="5149850" y="2876550"/>
          <p14:tracePt t="61491" x="5181600" y="2863850"/>
          <p14:tracePt t="61508" x="5187950" y="2838450"/>
          <p14:tracePt t="61524" x="5187950" y="2813050"/>
          <p14:tracePt t="61541" x="5168900" y="2787650"/>
          <p14:tracePt t="61558" x="5143500" y="2768600"/>
          <p14:tracePt t="61574" x="5080000" y="2736850"/>
          <p14:tracePt t="61591" x="5016500" y="2711450"/>
          <p14:tracePt t="61608" x="4965700" y="2698750"/>
          <p14:tracePt t="61624" x="4946650" y="2698750"/>
          <p14:tracePt t="61641" x="4940300" y="2698750"/>
          <p14:tracePt t="62253" x="0" y="0"/>
        </p14:tracePtLst>
        <p14:tracePtLst>
          <p14:tracePt t="62591" x="4318000" y="2641600"/>
          <p14:tracePt t="62607" x="4311650" y="2660650"/>
          <p14:tracePt t="62624" x="4311650" y="2692400"/>
          <p14:tracePt t="62641" x="4311650" y="2717800"/>
          <p14:tracePt t="62657" x="4318000" y="2762250"/>
          <p14:tracePt t="62674" x="4343400" y="2794000"/>
          <p14:tracePt t="62690" x="4375150" y="2813050"/>
          <p14:tracePt t="62707" x="4445000" y="2844800"/>
          <p14:tracePt t="62708" x="4502150" y="2857500"/>
          <p14:tracePt t="62724" x="4641850" y="2889250"/>
          <p14:tracePt t="62741" x="4838700" y="2927350"/>
          <p14:tracePt t="62757" x="4984750" y="2933700"/>
          <p14:tracePt t="62774" x="5092700" y="2933700"/>
          <p14:tracePt t="62791" x="5130800" y="2921000"/>
          <p14:tracePt t="62807" x="5137150" y="2901950"/>
          <p14:tracePt t="62824" x="5143500" y="2882900"/>
          <p14:tracePt t="62841" x="5149850" y="2851150"/>
          <p14:tracePt t="62857" x="5149850" y="2819400"/>
          <p14:tracePt t="62874" x="5143500" y="2774950"/>
          <p14:tracePt t="62890" x="5124450" y="2749550"/>
          <p14:tracePt t="62907" x="5099050" y="2724150"/>
          <p14:tracePt t="62908" x="5086350" y="2711450"/>
          <p14:tracePt t="62924" x="5067300" y="2705100"/>
          <p14:tracePt t="62941" x="5060950" y="2698750"/>
          <p14:tracePt t="63068" x="0" y="0"/>
        </p14:tracePtLst>
        <p14:tracePtLst>
          <p14:tracePt t="64839" x="1308100" y="2343150"/>
          <p14:tracePt t="64855" x="1314450" y="2387600"/>
          <p14:tracePt t="64870" x="1346200" y="2444750"/>
          <p14:tracePt t="64879" x="1377950" y="2470150"/>
          <p14:tracePt t="64890" x="1416050" y="2495550"/>
          <p14:tracePt t="64907" x="1517650" y="2540000"/>
          <p14:tracePt t="64923" x="1638300" y="2584450"/>
          <p14:tracePt t="64925" x="1695450" y="2597150"/>
          <p14:tracePt t="64940" x="1765300" y="2609850"/>
          <p14:tracePt t="64956" x="1822450" y="2609850"/>
          <p14:tracePt t="64973" x="1847850" y="2584450"/>
          <p14:tracePt t="64990" x="1873250" y="2546350"/>
          <p14:tracePt t="65006" x="1892300" y="2508250"/>
          <p14:tracePt t="65023" x="1905000" y="2470150"/>
          <p14:tracePt t="65040" x="1911350" y="2444750"/>
          <p14:tracePt t="65056" x="1911350" y="2432050"/>
          <p14:tracePt t="65073" x="1911350" y="2425700"/>
          <p14:tracePt t="65492" x="0" y="0"/>
        </p14:tracePtLst>
        <p14:tracePtLst>
          <p14:tracePt t="66246" x="4394200" y="2667000"/>
          <p14:tracePt t="66256" x="4394200" y="2673350"/>
          <p14:tracePt t="66273" x="4387850" y="2692400"/>
          <p14:tracePt t="66290" x="4387850" y="2730500"/>
          <p14:tracePt t="66306" x="4387850" y="2794000"/>
          <p14:tracePt t="66309" x="4387850" y="2832100"/>
          <p14:tracePt t="66323" x="4400550" y="2882900"/>
          <p14:tracePt t="66324" x="4419600" y="2933700"/>
          <p14:tracePt t="66339" x="4432300" y="2978150"/>
          <p14:tracePt t="66341" x="4457700" y="3016250"/>
          <p14:tracePt t="66356" x="4514850" y="3060700"/>
          <p14:tracePt t="66373" x="4559300" y="3092450"/>
          <p14:tracePt t="66389" x="4597400" y="3098800"/>
          <p14:tracePt t="66406" x="4648200" y="3098800"/>
          <p14:tracePt t="66423" x="4724400" y="3098800"/>
          <p14:tracePt t="66439" x="4813300" y="3086100"/>
          <p14:tracePt t="66456" x="4908550" y="3067050"/>
          <p14:tracePt t="66473" x="4997450" y="3048000"/>
          <p14:tracePt t="66489" x="5060950" y="3035300"/>
          <p14:tracePt t="66506" x="5092700" y="3022600"/>
          <p14:tracePt t="66523" x="5111750" y="3009900"/>
          <p14:tracePt t="66556" x="5111750" y="2997200"/>
          <p14:tracePt t="66573" x="5118100" y="2971800"/>
          <p14:tracePt t="66589" x="5118100" y="2946400"/>
          <p14:tracePt t="66606" x="5111750" y="2908300"/>
          <p14:tracePt t="66623" x="5073650" y="2857500"/>
          <p14:tracePt t="66639" x="5035550" y="2813050"/>
          <p14:tracePt t="66656" x="5003800" y="2787650"/>
          <p14:tracePt t="66673" x="4965700" y="2762250"/>
          <p14:tracePt t="66689" x="4946650" y="2755900"/>
          <p14:tracePt t="66706" x="4908550" y="2736850"/>
          <p14:tracePt t="66723" x="4876800" y="2724150"/>
          <p14:tracePt t="66725" x="4857750" y="2717800"/>
          <p14:tracePt t="66739" x="4845050" y="2717800"/>
          <p14:tracePt t="66756" x="4768850" y="2717800"/>
          <p14:tracePt t="66773" x="4699000" y="2717800"/>
          <p14:tracePt t="66789" x="4660900" y="2717800"/>
          <p14:tracePt t="66806" x="4622800" y="2724150"/>
          <p14:tracePt t="66823" x="4603750" y="2743200"/>
          <p14:tracePt t="66839" x="4584700" y="2774950"/>
          <p14:tracePt t="66856" x="4578350" y="2794000"/>
          <p14:tracePt t="66873" x="4578350" y="2819400"/>
          <p14:tracePt t="66889" x="4578350" y="2838450"/>
          <p14:tracePt t="66892" x="4578350" y="2851150"/>
          <p14:tracePt t="66906" x="4578350" y="2863850"/>
          <p14:tracePt t="66923" x="4603750" y="2889250"/>
          <p14:tracePt t="66939" x="4648200" y="2914650"/>
          <p14:tracePt t="66940" x="4673600" y="2927350"/>
          <p14:tracePt t="66956" x="4737100" y="2952750"/>
          <p14:tracePt t="66973" x="4800600" y="2965450"/>
          <p14:tracePt t="66990" x="4870450" y="2971800"/>
          <p14:tracePt t="67006" x="4921250" y="2971800"/>
          <p14:tracePt t="67023" x="4959350" y="2971800"/>
          <p14:tracePt t="67039" x="4984750" y="2965450"/>
          <p14:tracePt t="67056" x="4991100" y="2946400"/>
          <p14:tracePt t="67072" x="4997450" y="2927350"/>
          <p14:tracePt t="67089" x="4997450" y="2908300"/>
          <p14:tracePt t="67106" x="5003800" y="2882900"/>
          <p14:tracePt t="67122" x="5003800" y="2863850"/>
          <p14:tracePt t="67141" x="4997450" y="2851150"/>
          <p14:tracePt t="67412" x="0" y="0"/>
        </p14:tracePtLst>
        <p14:tracePtLst>
          <p14:tracePt t="69838" x="5854700" y="2508250"/>
          <p14:tracePt t="69862" x="5861050" y="2508250"/>
          <p14:tracePt t="69873" x="5873750" y="2508250"/>
          <p14:tracePt t="69889" x="5930900" y="2508250"/>
          <p14:tracePt t="69905" x="6057900" y="2508250"/>
          <p14:tracePt t="69909" x="6140450" y="2508250"/>
          <p14:tracePt t="69922" x="6248400" y="2508250"/>
          <p14:tracePt t="69925" x="6350000" y="2508250"/>
          <p14:tracePt t="69938" x="6470650" y="2508250"/>
          <p14:tracePt t="69955" x="6711950" y="2508250"/>
          <p14:tracePt t="69957" x="6826250" y="2508250"/>
          <p14:tracePt t="69972" x="7004050" y="2508250"/>
          <p14:tracePt t="69988" x="7143750" y="2508250"/>
          <p14:tracePt t="70005" x="7219950" y="2508250"/>
          <p14:tracePt t="70022" x="7258050" y="2508250"/>
          <p14:tracePt t="70038" x="7277100" y="2508250"/>
          <p14:tracePt t="70055" x="7296150" y="2508250"/>
          <p14:tracePt t="70072" x="7308850" y="2508250"/>
          <p14:tracePt t="70088" x="7315200" y="2508250"/>
          <p14:tracePt t="70157" x="7321550" y="2514600"/>
          <p14:tracePt t="70181" x="7340600" y="2520950"/>
          <p14:tracePt t="70189" x="7353300" y="2527300"/>
          <p14:tracePt t="70205" x="7366000" y="2527300"/>
          <p14:tracePt t="70213" x="7391400" y="2533650"/>
          <p14:tracePt t="70221" x="7410450" y="2533650"/>
          <p14:tracePt t="70238" x="7473950" y="2552700"/>
          <p14:tracePt t="70255" x="7575550" y="2565400"/>
          <p14:tracePt t="70271" x="7683500" y="2590800"/>
          <p14:tracePt t="70288" x="7778750" y="2597150"/>
          <p14:tracePt t="70305" x="7867650" y="2597150"/>
          <p14:tracePt t="70321" x="7943850" y="2597150"/>
          <p14:tracePt t="70338" x="8007350" y="2597150"/>
          <p14:tracePt t="70355" x="8077200" y="2597150"/>
          <p14:tracePt t="70357" x="8096250" y="2597150"/>
          <p14:tracePt t="70371" x="8128000" y="2597150"/>
          <p14:tracePt t="70388" x="8185150" y="2597150"/>
          <p14:tracePt t="70405" x="8197850" y="2597150"/>
          <p14:tracePt t="70421" x="8204200" y="2597150"/>
          <p14:tracePt t="71125" x="0" y="0"/>
        </p14:tracePtLst>
        <p14:tracePtLst>
          <p14:tracePt t="72256" x="8985250" y="2546350"/>
          <p14:tracePt t="72267" x="9023350" y="2552700"/>
          <p14:tracePt t="72279" x="9118600" y="2571750"/>
          <p14:tracePt t="72292" x="9251950" y="2590800"/>
          <p14:tracePt t="72304" x="9328150" y="2603500"/>
          <p14:tracePt t="72321" x="9493250" y="2603500"/>
          <p14:tracePt t="72324" x="9601200" y="2603500"/>
          <p14:tracePt t="72338" x="9702800" y="2603500"/>
          <p14:tracePt t="72354" x="9880600" y="2603500"/>
          <p14:tracePt t="72356" x="9956800" y="2603500"/>
          <p14:tracePt t="72371" x="10001250" y="2603500"/>
          <p14:tracePt t="72388" x="10071100" y="2597150"/>
          <p14:tracePt t="72404" x="10077450" y="2584450"/>
          <p14:tracePt t="72421" x="10083800" y="2571750"/>
          <p14:tracePt t="72437" x="10090150" y="2546350"/>
          <p14:tracePt t="72454" x="10090150" y="2520950"/>
          <p14:tracePt t="72471" x="10090150" y="2476500"/>
          <p14:tracePt t="72488" x="10071100" y="2425700"/>
          <p14:tracePt t="72504" x="10039350" y="2381250"/>
          <p14:tracePt t="72521" x="9982200" y="2343150"/>
          <p14:tracePt t="72537" x="9944100" y="2324100"/>
          <p14:tracePt t="72554" x="9925050" y="2311400"/>
          <p14:tracePt t="72571" x="9912350" y="2311400"/>
          <p14:tracePt t="72572" x="9899650" y="2311400"/>
          <p14:tracePt t="72587" x="9874250" y="2305050"/>
          <p14:tracePt t="72588" x="0" y="0"/>
        </p14:tracePtLst>
        <p14:tracePtLst>
          <p14:tracePt t="73323" x="1212850" y="2660650"/>
          <p14:tracePt t="73337" x="1212850" y="2679700"/>
          <p14:tracePt t="73354" x="1225550" y="2698750"/>
          <p14:tracePt t="73370" x="1238250" y="2724150"/>
          <p14:tracePt t="73387" x="1263650" y="2743200"/>
          <p14:tracePt t="73389" x="1282700" y="2755900"/>
          <p14:tracePt t="73404" x="1327150" y="2787650"/>
          <p14:tracePt t="73420" x="1390650" y="2813050"/>
          <p14:tracePt t="73437" x="1492250" y="2857500"/>
          <p14:tracePt t="73454" x="1651000" y="2889250"/>
          <p14:tracePt t="73471" x="1835150" y="2921000"/>
          <p14:tracePt t="73487" x="2019300" y="2959100"/>
          <p14:tracePt t="73504" x="2127250" y="2965450"/>
          <p14:tracePt t="73520" x="2190750" y="2965450"/>
          <p14:tracePt t="73537" x="2216150" y="2965450"/>
          <p14:tracePt t="73554" x="2228850" y="2965450"/>
          <p14:tracePt t="73570" x="2235200" y="2946400"/>
          <p14:tracePt t="73587" x="2247900" y="2914650"/>
          <p14:tracePt t="73604" x="2254250" y="2889250"/>
          <p14:tracePt t="73620" x="2254250" y="2863850"/>
          <p14:tracePt t="73637" x="2254250" y="2851150"/>
          <p14:tracePt t="73654" x="2254250" y="2844800"/>
          <p14:tracePt t="73670" x="2254250" y="2838450"/>
          <p14:tracePt t="73687" x="2254250" y="2832100"/>
          <p14:tracePt t="73704" x="2260600" y="2825750"/>
          <p14:tracePt t="73720" x="2266950" y="2825750"/>
          <p14:tracePt t="73737" x="2273300" y="2813050"/>
          <p14:tracePt t="73753" x="2292350" y="2813050"/>
          <p14:tracePt t="73755" x="0" y="0"/>
        </p14:tracePtLst>
        <p14:tracePtLst>
          <p14:tracePt t="74106" x="2736850" y="2717800"/>
          <p14:tracePt t="74120" x="2730500" y="2730500"/>
          <p14:tracePt t="74137" x="2730500" y="2749550"/>
          <p14:tracePt t="74154" x="2730500" y="2787650"/>
          <p14:tracePt t="74170" x="2736850" y="2832100"/>
          <p14:tracePt t="74187" x="2762250" y="2870200"/>
          <p14:tracePt t="74189" x="2781300" y="2882900"/>
          <p14:tracePt t="74203" x="2806700" y="2895600"/>
          <p14:tracePt t="74205" x="2832100" y="2908300"/>
          <p14:tracePt t="74220" x="2908300" y="2921000"/>
          <p14:tracePt t="74237" x="3009900" y="2921000"/>
          <p14:tracePt t="74253" x="3155950" y="2921000"/>
          <p14:tracePt t="74270" x="3302000" y="2921000"/>
          <p14:tracePt t="74287" x="3384550" y="2908300"/>
          <p14:tracePt t="74304" x="3416300" y="2895600"/>
          <p14:tracePt t="74320" x="3435350" y="2876550"/>
          <p14:tracePt t="74337" x="3435350" y="2857500"/>
          <p14:tracePt t="74353" x="3435350" y="2819400"/>
          <p14:tracePt t="74370" x="3409950" y="2781300"/>
          <p14:tracePt t="74387" x="3365500" y="2749550"/>
          <p14:tracePt t="74389" x="3333750" y="2736850"/>
          <p14:tracePt t="74404" x="3257550" y="2717800"/>
          <p14:tracePt t="74420" x="3200400" y="2705100"/>
          <p14:tracePt t="74437" x="3149600" y="2705100"/>
          <p14:tracePt t="74454" x="3105150" y="2711450"/>
          <p14:tracePt t="74470" x="3079750" y="2730500"/>
          <p14:tracePt t="74487" x="3054350" y="2762250"/>
          <p14:tracePt t="74503" x="3041650" y="2794000"/>
          <p14:tracePt t="74520" x="3035300" y="2819400"/>
          <p14:tracePt t="74537" x="3035300" y="2832100"/>
          <p14:tracePt t="74553" x="3035300" y="2838450"/>
          <p14:tracePt t="74570" x="3041650" y="2857500"/>
          <p14:tracePt t="74587" x="3054350" y="2863850"/>
          <p14:tracePt t="74604" x="3098800" y="2876550"/>
          <p14:tracePt t="74620" x="3162300" y="2882900"/>
          <p14:tracePt t="74637" x="3244850" y="2882900"/>
          <p14:tracePt t="74653" x="3333750" y="2882900"/>
          <p14:tracePt t="74670" x="3371850" y="2882900"/>
          <p14:tracePt t="74687" x="3403600" y="2882900"/>
          <p14:tracePt t="74703" x="3403600" y="2876550"/>
          <p14:tracePt t="74737" x="3403600" y="2870200"/>
          <p14:tracePt t="74753" x="3403600" y="2851150"/>
          <p14:tracePt t="74770" x="3371850" y="2825750"/>
          <p14:tracePt t="74773" x="3340100" y="2813050"/>
          <p14:tracePt t="74787" x="3295650" y="2794000"/>
          <p14:tracePt t="74804" x="3117850" y="2762250"/>
          <p14:tracePt t="74820" x="3054350" y="2762250"/>
          <p14:tracePt t="74837" x="3028950" y="2762250"/>
          <p14:tracePt t="74853" x="3016250" y="2762250"/>
          <p14:tracePt t="74870" x="3003550" y="2774950"/>
          <p14:tracePt t="74887" x="2997200" y="2787650"/>
          <p14:tracePt t="74903" x="2997200" y="2813050"/>
          <p14:tracePt t="74920" x="3003550" y="2819400"/>
          <p14:tracePt t="74937" x="3022600" y="2832100"/>
          <p14:tracePt t="74953" x="3054350" y="2844800"/>
          <p14:tracePt t="74970" x="3092450" y="2851150"/>
          <p14:tracePt t="74987" x="3124200" y="2851150"/>
          <p14:tracePt t="74988" x="3136900" y="2851150"/>
          <p14:tracePt t="75003" x="3149600" y="2851150"/>
          <p14:tracePt t="75020" x="3155950" y="2844800"/>
          <p14:tracePt t="75036" x="3155950" y="2838450"/>
          <p14:tracePt t="75053" x="3149600" y="2806700"/>
          <p14:tracePt t="75070" x="3105150" y="2787650"/>
          <p14:tracePt t="75086" x="3009900" y="2755900"/>
          <p14:tracePt t="75103" x="2895600" y="2736850"/>
          <p14:tracePt t="75120" x="2794000" y="2730500"/>
          <p14:tracePt t="75136" x="2717800" y="2730500"/>
          <p14:tracePt t="75153" x="2692400" y="2743200"/>
          <p14:tracePt t="75170" x="2686050" y="2749550"/>
          <p14:tracePt t="75186" x="2686050" y="2762250"/>
          <p14:tracePt t="75203" x="2686050" y="2787650"/>
          <p14:tracePt t="75205" x="2686050" y="2794000"/>
          <p14:tracePt t="75220" x="2711450" y="2806700"/>
          <p14:tracePt t="75237" x="2749550" y="2813050"/>
          <p14:tracePt t="75253" x="2806700" y="2819400"/>
          <p14:tracePt t="75270" x="2876550" y="2819400"/>
          <p14:tracePt t="75286" x="2908300" y="2819400"/>
          <p14:tracePt t="75303" x="2927350" y="2819400"/>
          <p14:tracePt t="75336" x="2933700" y="2819400"/>
          <p14:tracePt t="75685" x="0" y="0"/>
        </p14:tracePtLst>
        <p14:tracePtLst>
          <p14:tracePt t="76142" x="2520950" y="2673350"/>
          <p14:tracePt t="76152" x="2514600" y="2673350"/>
          <p14:tracePt t="76162" x="2501900" y="2673350"/>
          <p14:tracePt t="76171" x="2501900" y="2679700"/>
          <p14:tracePt t="76186" x="2482850" y="2686050"/>
          <p14:tracePt t="76203" x="2482850" y="2705100"/>
          <p14:tracePt t="76205" x="2482850" y="2717800"/>
          <p14:tracePt t="76220" x="2482850" y="2749550"/>
          <p14:tracePt t="76236" x="2482850" y="2794000"/>
          <p14:tracePt t="76253" x="2508250" y="2832100"/>
          <p14:tracePt t="76270" x="2565400" y="2857500"/>
          <p14:tracePt t="76286" x="2667000" y="2889250"/>
          <p14:tracePt t="76303" x="2794000" y="2895600"/>
          <p14:tracePt t="76319" x="2940050" y="2895600"/>
          <p14:tracePt t="76336" x="3060700" y="2882900"/>
          <p14:tracePt t="76353" x="3105150" y="2870200"/>
          <p14:tracePt t="76369" x="3111500" y="2851150"/>
          <p14:tracePt t="76386" x="3111500" y="2844800"/>
          <p14:tracePt t="76403" x="3111500" y="2813050"/>
          <p14:tracePt t="76420" x="3098800" y="2787650"/>
          <p14:tracePt t="76436" x="3086100" y="2774950"/>
          <p14:tracePt t="76453" x="3086100" y="2768600"/>
          <p14:tracePt t="76469" x="3079750" y="2768600"/>
          <p14:tracePt t="76581" x="0" y="0"/>
        </p14:tracePtLst>
        <p14:tracePtLst>
          <p14:tracePt t="77151" x="7708900" y="4743450"/>
          <p14:tracePt t="77161" x="7696200" y="4762500"/>
          <p14:tracePt t="77173" x="7683500" y="4787900"/>
          <p14:tracePt t="77186" x="7683500" y="4806950"/>
          <p14:tracePt t="77188" x="7677150" y="4826000"/>
          <p14:tracePt t="77219" x="7677150" y="4857750"/>
          <p14:tracePt t="77221" x="7677150" y="4876800"/>
          <p14:tracePt t="77236" x="7677150" y="4921250"/>
          <p14:tracePt t="77252" x="7689850" y="4978400"/>
          <p14:tracePt t="77269" x="7721600" y="5041900"/>
          <p14:tracePt t="77286" x="7766050" y="5092700"/>
          <p14:tracePt t="77303" x="7829550" y="5137150"/>
          <p14:tracePt t="77319" x="7924800" y="5187950"/>
          <p14:tracePt t="77336" x="8039100" y="5232400"/>
          <p14:tracePt t="77352" x="8159750" y="5264150"/>
          <p14:tracePt t="77369" x="8267700" y="5283200"/>
          <p14:tracePt t="77386" x="8356600" y="5295900"/>
          <p14:tracePt t="77402" x="8401050" y="5295900"/>
          <p14:tracePt t="77419" x="8451850" y="5295900"/>
          <p14:tracePt t="77436" x="8483600" y="5276850"/>
          <p14:tracePt t="77452" x="8496300" y="5245100"/>
          <p14:tracePt t="77469" x="8509000" y="5213350"/>
          <p14:tracePt t="77486" x="8509000" y="5181600"/>
          <p14:tracePt t="77502" x="8502650" y="5124450"/>
          <p14:tracePt t="77519" x="8477250" y="5073650"/>
          <p14:tracePt t="77536" x="8426450" y="5016500"/>
          <p14:tracePt t="77552" x="8350250" y="4972050"/>
          <p14:tracePt t="77569" x="8248650" y="4927600"/>
          <p14:tracePt t="77586" x="8159750" y="4902200"/>
          <p14:tracePt t="77602" x="8102600" y="4895850"/>
          <p14:tracePt t="77619" x="8058150" y="4895850"/>
          <p14:tracePt t="77621" x="8032750" y="4895850"/>
          <p14:tracePt t="77636" x="7994650" y="4902200"/>
          <p14:tracePt t="77652" x="7943850" y="4927600"/>
          <p14:tracePt t="77669" x="7899400" y="4953000"/>
          <p14:tracePt t="77686" x="7854950" y="4984750"/>
          <p14:tracePt t="77702" x="7823200" y="5022850"/>
          <p14:tracePt t="77719" x="7810500" y="5048250"/>
          <p14:tracePt t="77736" x="7804150" y="5073650"/>
          <p14:tracePt t="77752" x="7804150" y="5111750"/>
          <p14:tracePt t="77769" x="7816850" y="5149850"/>
          <p14:tracePt t="77786" x="7854950" y="5207000"/>
          <p14:tracePt t="77802" x="7943850" y="5270500"/>
          <p14:tracePt t="77819" x="8058150" y="5334000"/>
          <p14:tracePt t="77836" x="8280400" y="5403850"/>
          <p14:tracePt t="77852" x="8432800" y="5435600"/>
          <p14:tracePt t="77869" x="8547100" y="5441950"/>
          <p14:tracePt t="77886" x="8642350" y="5441950"/>
          <p14:tracePt t="77902" x="8705850" y="5429250"/>
          <p14:tracePt t="77919" x="8737600" y="5410200"/>
          <p14:tracePt t="77935" x="8750300" y="5359400"/>
          <p14:tracePt t="77952" x="8750300" y="5302250"/>
          <p14:tracePt t="77969" x="8731250" y="5200650"/>
          <p14:tracePt t="77985" x="8674100" y="5111750"/>
          <p14:tracePt t="78002" x="8566150" y="5010150"/>
          <p14:tracePt t="78019" x="8451850" y="4933950"/>
          <p14:tracePt t="78020" x="8394700" y="4908550"/>
          <p14:tracePt t="78036" x="8324850" y="4870450"/>
          <p14:tracePt t="78052" x="8286750" y="4864100"/>
          <p14:tracePt t="78069" x="8261350" y="4864100"/>
          <p14:tracePt t="78086" x="8235950" y="4864100"/>
          <p14:tracePt t="78102" x="8185150" y="4876800"/>
          <p14:tracePt t="78119" x="8121650" y="4914900"/>
          <p14:tracePt t="78135" x="8051800" y="4959350"/>
          <p14:tracePt t="78152" x="8007350" y="4997450"/>
          <p14:tracePt t="78169" x="7988300" y="5041900"/>
          <p14:tracePt t="78185" x="7988300" y="5067300"/>
          <p14:tracePt t="78202" x="7988300" y="5124450"/>
          <p14:tracePt t="78219" x="8013700" y="5156200"/>
          <p14:tracePt t="78222" x="8045450" y="5187950"/>
          <p14:tracePt t="78235" x="8083550" y="5207000"/>
          <p14:tracePt t="78252" x="8248650" y="5264150"/>
          <p14:tracePt t="78269" x="8388350" y="5289550"/>
          <p14:tracePt t="78285" x="8521700" y="5295900"/>
          <p14:tracePt t="78302" x="8629650" y="5295900"/>
          <p14:tracePt t="78319" x="8699500" y="5270500"/>
          <p14:tracePt t="78335" x="8731250" y="5232400"/>
          <p14:tracePt t="78352" x="8743950" y="5194300"/>
          <p14:tracePt t="78369" x="8737600" y="5130800"/>
          <p14:tracePt t="78385" x="8705850" y="5060950"/>
          <p14:tracePt t="78402" x="8616950" y="4991100"/>
          <p14:tracePt t="78419" x="8502650" y="4933950"/>
          <p14:tracePt t="78436" x="8382000" y="4902200"/>
          <p14:tracePt t="78438" x="8337550" y="4889500"/>
          <p14:tracePt t="78452" x="8274050" y="4889500"/>
          <p14:tracePt t="78469" x="8216900" y="4895850"/>
          <p14:tracePt t="78485" x="8185150" y="4914900"/>
          <p14:tracePt t="78502" x="8147050" y="4940300"/>
          <p14:tracePt t="78519" x="8121650" y="4972050"/>
          <p14:tracePt t="78535" x="8108950" y="4997450"/>
          <p14:tracePt t="78552" x="8102600" y="5016500"/>
          <p14:tracePt t="78569" x="8102600" y="5041900"/>
          <p14:tracePt t="78585" x="8115300" y="5067300"/>
          <p14:tracePt t="78602" x="8159750" y="5099050"/>
          <p14:tracePt t="78619" x="8235950" y="5130800"/>
          <p14:tracePt t="78635" x="8369300" y="5162550"/>
          <p14:tracePt t="78637" x="8445500" y="5168900"/>
          <p14:tracePt t="78652" x="8585200" y="5168900"/>
          <p14:tracePt t="78669" x="8693150" y="5162550"/>
          <p14:tracePt t="78685" x="8737600" y="5143500"/>
          <p14:tracePt t="78702" x="8750300" y="5118100"/>
          <p14:tracePt t="78719" x="8756650" y="5086350"/>
          <p14:tracePt t="78735" x="8750300" y="5016500"/>
          <p14:tracePt t="78752" x="8699500" y="4940300"/>
          <p14:tracePt t="78768" x="8591550" y="4870450"/>
          <p14:tracePt t="78785" x="8470900" y="4826000"/>
          <p14:tracePt t="78802" x="8382000" y="4819650"/>
          <p14:tracePt t="78804" x="8337550" y="4819650"/>
          <p14:tracePt t="78819" x="8318500" y="4819650"/>
          <p14:tracePt t="78836" x="8274050" y="4826000"/>
          <p14:tracePt t="78852" x="8223250" y="4870450"/>
          <p14:tracePt t="78869" x="8185150" y="4914900"/>
          <p14:tracePt t="78885" x="8159750" y="4965700"/>
          <p14:tracePt t="78902" x="8140700" y="5010150"/>
          <p14:tracePt t="78919" x="8134350" y="5048250"/>
          <p14:tracePt t="78935" x="8134350" y="5105400"/>
          <p14:tracePt t="78952" x="8153400" y="5156200"/>
          <p14:tracePt t="78969" x="8223250" y="5207000"/>
          <p14:tracePt t="78985" x="8324850" y="5251450"/>
          <p14:tracePt t="79002" x="8464550" y="5270500"/>
          <p14:tracePt t="79018" x="8585200" y="5283200"/>
          <p14:tracePt t="79020" x="8636000" y="5283200"/>
          <p14:tracePt t="79035" x="8693150" y="5283200"/>
          <p14:tracePt t="79052" x="8763000" y="5245100"/>
          <p14:tracePt t="79068" x="8775700" y="5200650"/>
          <p14:tracePt t="79085" x="8775700" y="5137150"/>
          <p14:tracePt t="79102" x="8724900" y="5035550"/>
          <p14:tracePt t="79118" x="8623300" y="4927600"/>
          <p14:tracePt t="79135" x="8470900" y="4845050"/>
          <p14:tracePt t="79152" x="8312150" y="4794250"/>
          <p14:tracePt t="79168" x="8204200" y="4768850"/>
          <p14:tracePt t="79185" x="8172450" y="4768850"/>
          <p14:tracePt t="79202" x="8147050" y="4768850"/>
          <p14:tracePt t="79219" x="8134350" y="4794250"/>
          <p14:tracePt t="79221" x="8128000" y="4813300"/>
          <p14:tracePt t="79235" x="8121650" y="4832350"/>
          <p14:tracePt t="79252" x="8115300" y="4908550"/>
          <p14:tracePt t="79268" x="8115300" y="4953000"/>
          <p14:tracePt t="79285" x="8134350" y="5016500"/>
          <p14:tracePt t="79302" x="8178800" y="5054600"/>
          <p14:tracePt t="79318" x="8286750" y="5111750"/>
          <p14:tracePt t="79335" x="8439150" y="5149850"/>
          <p14:tracePt t="79352" x="8648700" y="5168900"/>
          <p14:tracePt t="79368" x="8832850" y="5168900"/>
          <p14:tracePt t="79385" x="8940800" y="5130800"/>
          <p14:tracePt t="79402" x="8985250" y="5086350"/>
          <p14:tracePt t="79405" x="8985250" y="5073650"/>
          <p14:tracePt t="79418" x="8985250" y="5060950"/>
          <p14:tracePt t="79421" x="8985250" y="5029200"/>
          <p14:tracePt t="79435" x="8972550" y="5003800"/>
          <p14:tracePt t="79437" x="8953500" y="4978400"/>
          <p14:tracePt t="79452" x="8877300" y="4921250"/>
          <p14:tracePt t="79468" x="8775700" y="4883150"/>
          <p14:tracePt t="79485" x="8674100" y="4870450"/>
          <p14:tracePt t="79502" x="8610600" y="4870450"/>
          <p14:tracePt t="79518" x="8540750" y="4883150"/>
          <p14:tracePt t="79535" x="8502650" y="4921250"/>
          <p14:tracePt t="79552" x="8489950" y="4972050"/>
          <p14:tracePt t="79568" x="8489950" y="5016500"/>
          <p14:tracePt t="79585" x="8515350" y="5060950"/>
          <p14:tracePt t="79602" x="8559800" y="5099050"/>
          <p14:tracePt t="79618" x="8623300" y="5124450"/>
          <p14:tracePt t="79635" x="8699500" y="5124450"/>
          <p14:tracePt t="79652" x="8807450" y="5111750"/>
          <p14:tracePt t="79668" x="8851900" y="5092700"/>
          <p14:tracePt t="79685" x="8864600" y="5086350"/>
          <p14:tracePt t="79701" x="8864600" y="5080000"/>
          <p14:tracePt t="79718" x="8864600" y="5067300"/>
          <p14:tracePt t="79735" x="8864600" y="5048250"/>
          <p14:tracePt t="79752" x="8864600" y="5016500"/>
          <p14:tracePt t="79768" x="8851900" y="5010150"/>
          <p14:tracePt t="79785" x="8832850" y="4997450"/>
          <p14:tracePt t="79801" x="8820150" y="4991100"/>
          <p14:tracePt t="79818" x="8794750" y="4984750"/>
          <p14:tracePt t="79835" x="8782050" y="4984750"/>
          <p14:tracePt t="79852" x="8763000" y="4984750"/>
          <p14:tracePt t="79868" x="8756650" y="4984750"/>
          <p14:tracePt t="79885" x="8743950" y="4984750"/>
          <p14:tracePt t="79902" x="8737600" y="5003800"/>
          <p14:tracePt t="79918" x="8737600" y="5048250"/>
          <p14:tracePt t="79935" x="8750300" y="5099050"/>
          <p14:tracePt t="79951" x="8769350" y="5130800"/>
          <p14:tracePt t="79968" x="8801100" y="5149850"/>
          <p14:tracePt t="79985" x="8813800" y="5156200"/>
          <p14:tracePt t="80001" x="8832850" y="5156200"/>
          <p14:tracePt t="80018" x="8845550" y="5156200"/>
          <p14:tracePt t="80035" x="8858250" y="5124450"/>
          <p14:tracePt t="80037" x="8864600" y="5111750"/>
          <p14:tracePt t="80052" x="8864600" y="5086350"/>
          <p14:tracePt t="80068" x="8864600" y="5035550"/>
          <p14:tracePt t="80085" x="8845550" y="5010150"/>
          <p14:tracePt t="80101" x="8826500" y="4997450"/>
          <p14:tracePt t="80173" x="8826500" y="5010150"/>
          <p14:tracePt t="80190" x="8826500" y="5022850"/>
          <p14:tracePt t="80206" x="8826500" y="5029200"/>
          <p14:tracePt t="80532" x="0" y="0"/>
        </p14:tracePtLst>
        <p14:tracePtLst>
          <p14:tracePt t="81803" x="1606550" y="2241550"/>
          <p14:tracePt t="81820" x="1606550" y="2247900"/>
          <p14:tracePt t="81834" x="1606550" y="2254250"/>
          <p14:tracePt t="81851" x="1606550" y="2273300"/>
          <p14:tracePt t="81868" x="1600200" y="2305050"/>
          <p14:tracePt t="81884" x="1600200" y="2336800"/>
          <p14:tracePt t="81901" x="1600200" y="2368550"/>
          <p14:tracePt t="81918" x="1625600" y="2400300"/>
          <p14:tracePt t="81934" x="1670050" y="2438400"/>
          <p14:tracePt t="81951" x="1771650" y="2476500"/>
          <p14:tracePt t="81967" x="1917700" y="2501900"/>
          <p14:tracePt t="81984" x="2044700" y="2520950"/>
          <p14:tracePt t="82001" x="2133600" y="2520950"/>
          <p14:tracePt t="82017" x="2184400" y="2520950"/>
          <p14:tracePt t="82034" x="2222500" y="2520950"/>
          <p14:tracePt t="82037" x="2228850" y="2514600"/>
          <p14:tracePt t="82051" x="2235200" y="2508250"/>
          <p14:tracePt t="82068" x="2260600" y="2476500"/>
          <p14:tracePt t="82084" x="2266950" y="2463800"/>
          <p14:tracePt t="82101" x="2266950" y="2451100"/>
          <p14:tracePt t="82181" x="0" y="0"/>
        </p14:tracePtLst>
        <p14:tracePtLst>
          <p14:tracePt t="82886" x="6680200" y="2940050"/>
          <p14:tracePt t="82924" x="6692900" y="2940050"/>
          <p14:tracePt t="82932" x="6731000" y="2940050"/>
          <p14:tracePt t="82940" x="6775450" y="2946400"/>
          <p14:tracePt t="82950" x="6832600" y="2946400"/>
          <p14:tracePt t="82967" x="6991350" y="2946400"/>
          <p14:tracePt t="82984" x="7175500" y="2946400"/>
          <p14:tracePt t="83001" x="7366000" y="2946400"/>
          <p14:tracePt t="83017" x="7505700" y="2946400"/>
          <p14:tracePt t="83034" x="7594600" y="2946400"/>
          <p14:tracePt t="83038" x="7626350" y="2946400"/>
          <p14:tracePt t="83051" x="7639050" y="2946400"/>
          <p14:tracePt t="83067" x="7658100" y="2946400"/>
          <p14:tracePt t="83277" x="0" y="0"/>
        </p14:tracePtLst>
        <p14:tracePtLst>
          <p14:tracePt t="83887" x="7664450" y="2965450"/>
          <p14:tracePt t="83959" x="7696200" y="2965450"/>
          <p14:tracePt t="83975" x="7816850" y="2965450"/>
          <p14:tracePt t="83986" x="7899400" y="2965450"/>
          <p14:tracePt t="84001" x="8089900" y="2965450"/>
          <p14:tracePt t="84005" x="8197850" y="2965450"/>
          <p14:tracePt t="84018" x="8286750" y="2965450"/>
          <p14:tracePt t="84034" x="8470900" y="2965450"/>
          <p14:tracePt t="84037" x="8534400" y="2965450"/>
          <p14:tracePt t="84051" x="8585200" y="2965450"/>
          <p14:tracePt t="84067" x="8642350" y="2965450"/>
          <p14:tracePt t="84070" x="8661400" y="2965450"/>
          <p14:tracePt t="84084" x="8680450" y="2965450"/>
          <p14:tracePt t="84100" x="8686800" y="2965450"/>
          <p14:tracePt t="84117" x="8699500" y="2965450"/>
          <p14:tracePt t="84133" x="8705850" y="2965450"/>
          <p14:tracePt t="84893" x="0" y="0"/>
        </p14:tracePtLst>
        <p14:tracePtLst>
          <p14:tracePt t="85518" x="9467850" y="2946400"/>
          <p14:tracePt t="85581" x="9505950" y="2946400"/>
          <p14:tracePt t="85588" x="9556750" y="2952750"/>
          <p14:tracePt t="85600" x="9613900" y="2971800"/>
          <p14:tracePt t="85616" x="9753600" y="2984500"/>
          <p14:tracePt t="85633" x="9893300" y="2984500"/>
          <p14:tracePt t="85650" x="10007600" y="2984500"/>
          <p14:tracePt t="85666" x="10083800" y="2984500"/>
          <p14:tracePt t="85668" x="10102850" y="2984500"/>
          <p14:tracePt t="85683" x="10109200" y="2984500"/>
          <p14:tracePt t="85699" x="10115550" y="2984500"/>
          <p14:tracePt t="85797" x="0" y="0"/>
        </p14:tracePtLst>
        <p14:tracePtLst>
          <p14:tracePt t="86687" x="1492250" y="3409950"/>
          <p14:tracePt t="86749" x="1498600" y="3409950"/>
          <p14:tracePt t="86759" x="1524000" y="3409950"/>
          <p14:tracePt t="86768" x="1543050" y="3409950"/>
          <p14:tracePt t="86783" x="1619250" y="3409950"/>
          <p14:tracePt t="86799" x="1739900" y="3409950"/>
          <p14:tracePt t="86816" x="1905000" y="3409950"/>
          <p14:tracePt t="86833" x="2127250" y="3409950"/>
          <p14:tracePt t="86849" x="2387600" y="3409950"/>
          <p14:tracePt t="86853" x="2540000" y="3409950"/>
          <p14:tracePt t="86866" x="2667000" y="3409950"/>
          <p14:tracePt t="86882" x="2876550" y="3409950"/>
          <p14:tracePt t="86886" x="2965450" y="3409950"/>
          <p14:tracePt t="86899" x="3028950" y="3409950"/>
          <p14:tracePt t="86916" x="3149600" y="3422650"/>
          <p14:tracePt t="86933" x="3194050" y="3422650"/>
          <p14:tracePt t="86949" x="3244850" y="3422650"/>
          <p14:tracePt t="86966" x="3302000" y="3422650"/>
          <p14:tracePt t="86982" x="3365500" y="3422650"/>
          <p14:tracePt t="86999" x="3409950" y="3422650"/>
          <p14:tracePt t="87016" x="3429000" y="3422650"/>
          <p14:tracePt t="87032" x="3435350" y="3422650"/>
          <p14:tracePt t="87191" x="3441700" y="3422650"/>
          <p14:tracePt t="87208" x="3454400" y="3422650"/>
          <p14:tracePt t="87216" x="3467100" y="3422650"/>
          <p14:tracePt t="87232" x="3498850" y="3422650"/>
          <p14:tracePt t="87249" x="3549650" y="3429000"/>
          <p14:tracePt t="87266" x="3613150" y="3429000"/>
          <p14:tracePt t="87282" x="3670300" y="3429000"/>
          <p14:tracePt t="87285" x="3695700" y="3429000"/>
          <p14:tracePt t="87299" x="3708400" y="3429000"/>
          <p14:tracePt t="87316" x="3759200" y="3429000"/>
          <p14:tracePt t="87333" x="3778250" y="3429000"/>
          <p14:tracePt t="87349" x="3797300" y="3429000"/>
          <p14:tracePt t="87541" x="0" y="0"/>
        </p14:tracePtLst>
        <p14:tracePtLst>
          <p14:tracePt t="100381" x="1765300" y="4502150"/>
          <p14:tracePt t="100445" x="1771650" y="4502150"/>
          <p14:tracePt t="100453" x="1778000" y="4502150"/>
          <p14:tracePt t="100461" x="1797050" y="4502150"/>
          <p14:tracePt t="100478" x="1835150" y="4502150"/>
          <p14:tracePt t="100494" x="1892300" y="4502150"/>
          <p14:tracePt t="100511" x="1981200" y="4502150"/>
          <p14:tracePt t="100528" x="2082800" y="4502150"/>
          <p14:tracePt t="100544" x="2203450" y="4502150"/>
          <p14:tracePt t="100561" x="2279650" y="4502150"/>
          <p14:tracePt t="100578" x="2317750" y="4502150"/>
          <p14:tracePt t="100595" x="2343150" y="4502150"/>
          <p14:tracePt t="100612" x="2368550" y="4502150"/>
          <p14:tracePt t="100628" x="2381250" y="4502150"/>
          <p14:tracePt t="100644" x="2400300" y="4502150"/>
          <p14:tracePt t="100661" x="2425700" y="4502150"/>
          <p14:tracePt t="100678" x="2451100" y="4502150"/>
          <p14:tracePt t="100695" x="2470150" y="4502150"/>
          <p14:tracePt t="100711" x="2489200" y="4502150"/>
          <p14:tracePt t="100728" x="2508250" y="4502150"/>
          <p14:tracePt t="100745" x="2540000" y="4502150"/>
          <p14:tracePt t="100761" x="2584450" y="4502150"/>
          <p14:tracePt t="100778" x="2628900" y="4502150"/>
          <p14:tracePt t="100795" x="2692400" y="4502150"/>
          <p14:tracePt t="100798" x="2736850" y="4502150"/>
          <p14:tracePt t="100812" x="2832100" y="4502150"/>
          <p14:tracePt t="100828" x="2908300" y="4502150"/>
          <p14:tracePt t="100844" x="2959100" y="4502150"/>
          <p14:tracePt t="100861" x="2971800" y="4502150"/>
          <p14:tracePt t="100878" x="2984500" y="4502150"/>
          <p14:tracePt t="100911" x="2990850" y="4502150"/>
          <p14:tracePt t="100928" x="2997200" y="4502150"/>
          <p14:tracePt t="100944" x="3003550" y="4502150"/>
          <p14:tracePt t="100973" x="3009900" y="4502150"/>
          <p14:tracePt t="100981" x="3016250" y="4502150"/>
          <p14:tracePt t="100997" x="3028950" y="4502150"/>
          <p14:tracePt t="101011" x="3041650" y="4502150"/>
          <p14:tracePt t="101028" x="3079750" y="4508500"/>
          <p14:tracePt t="101044" x="3105150" y="4514850"/>
          <p14:tracePt t="101061" x="3124200" y="4521200"/>
          <p14:tracePt t="101078" x="3130550" y="4521200"/>
          <p14:tracePt t="101492" x="0" y="0"/>
        </p14:tracePtLst>
        <p14:tracePtLst>
          <p14:tracePt t="102589" x="2654300" y="3943350"/>
          <p14:tracePt t="102605" x="2654300" y="3956050"/>
          <p14:tracePt t="102616" x="2654300" y="3968750"/>
          <p14:tracePt t="102627" x="2654300" y="3975100"/>
          <p14:tracePt t="102644" x="2667000" y="4013200"/>
          <p14:tracePt t="102661" x="2698750" y="4038600"/>
          <p14:tracePt t="102677" x="2730500" y="4064000"/>
          <p14:tracePt t="102694" x="2794000" y="4095750"/>
          <p14:tracePt t="102711" x="2876550" y="4127500"/>
          <p14:tracePt t="102727" x="2965450" y="4140200"/>
          <p14:tracePt t="102744" x="3041650" y="4146550"/>
          <p14:tracePt t="102761" x="3117850" y="4146550"/>
          <p14:tracePt t="102777" x="3155950" y="4121150"/>
          <p14:tracePt t="102780" x="3162300" y="4114800"/>
          <p14:tracePt t="102794" x="3175000" y="4102100"/>
          <p14:tracePt t="102810" x="3175000" y="4083050"/>
          <p14:tracePt t="102827" x="3175000" y="4044950"/>
          <p14:tracePt t="102828" x="3175000" y="4019550"/>
          <p14:tracePt t="102844" x="3162300" y="3987800"/>
          <p14:tracePt t="102860" x="3136900" y="3956050"/>
          <p14:tracePt t="102877" x="3098800" y="3937000"/>
          <p14:tracePt t="102894" x="3067050" y="3924300"/>
          <p14:tracePt t="102910" x="3054350" y="3917950"/>
          <p14:tracePt t="102927" x="3022600" y="3917950"/>
          <p14:tracePt t="102944" x="2997200" y="3917950"/>
          <p14:tracePt t="102960" x="2978150" y="3917950"/>
          <p14:tracePt t="102977" x="2946400" y="3924300"/>
          <p14:tracePt t="102994" x="2927350" y="3943350"/>
          <p14:tracePt t="103010" x="2901950" y="3962400"/>
          <p14:tracePt t="103027" x="2901950" y="3968750"/>
          <p14:tracePt t="103044" x="2895600" y="3981450"/>
          <p14:tracePt t="103215" x="2889250" y="3975100"/>
          <p14:tracePt t="103230" x="2876550" y="3968750"/>
          <p14:tracePt t="103255" x="2857500" y="3956050"/>
          <p14:tracePt t="103272" x="2844800" y="3949700"/>
          <p14:tracePt t="103283" x="2832100" y="3943350"/>
          <p14:tracePt t="103294" x="2825750" y="3943350"/>
          <p14:tracePt t="103310" x="2813050" y="3943350"/>
          <p14:tracePt t="103344" x="2800350" y="3943350"/>
          <p14:tracePt t="103360" x="2787650" y="3956050"/>
          <p14:tracePt t="103377" x="2774950" y="3987800"/>
          <p14:tracePt t="103394" x="2762250" y="4019550"/>
          <p14:tracePt t="103410" x="2762250" y="4051300"/>
          <p14:tracePt t="103427" x="2762250" y="4070350"/>
          <p14:tracePt t="103444" x="2787650" y="4102100"/>
          <p14:tracePt t="103460" x="2825750" y="4114800"/>
          <p14:tracePt t="103477" x="2882900" y="4121150"/>
          <p14:tracePt t="103494" x="2927350" y="4121150"/>
          <p14:tracePt t="103510" x="2965450" y="4114800"/>
          <p14:tracePt t="103527" x="2990850" y="4102100"/>
          <p14:tracePt t="103544" x="3003550" y="4076700"/>
          <p14:tracePt t="103560" x="3003550" y="4051300"/>
          <p14:tracePt t="103577" x="3003550" y="4000500"/>
          <p14:tracePt t="103594" x="2978150" y="3962400"/>
          <p14:tracePt t="103610" x="2952750" y="3937000"/>
          <p14:tracePt t="103613" x="2940050" y="3924300"/>
          <p14:tracePt t="103627" x="2921000" y="3911600"/>
          <p14:tracePt t="103644" x="2895600" y="3905250"/>
          <p14:tracePt t="103660" x="2876550" y="3905250"/>
          <p14:tracePt t="103677" x="2851150" y="3911600"/>
          <p14:tracePt t="103693" x="2838450" y="3930650"/>
          <p14:tracePt t="103710" x="2825750" y="3956050"/>
          <p14:tracePt t="103727" x="2825750" y="3975100"/>
          <p14:tracePt t="103743" x="2825750" y="3994150"/>
          <p14:tracePt t="103760" x="2825750" y="4013200"/>
          <p14:tracePt t="103777" x="2844800" y="4019550"/>
          <p14:tracePt t="103793" x="2870200" y="4032250"/>
          <p14:tracePt t="103810" x="2914650" y="4038600"/>
          <p14:tracePt t="103827" x="2959100" y="4038600"/>
          <p14:tracePt t="103829" x="2984500" y="4038600"/>
          <p14:tracePt t="103844" x="2997200" y="4025900"/>
          <p14:tracePt t="103860" x="3009900" y="3994150"/>
          <p14:tracePt t="103877" x="3009900" y="3968750"/>
          <p14:tracePt t="103894" x="3003550" y="3930650"/>
          <p14:tracePt t="103910" x="2971800" y="3911600"/>
          <p14:tracePt t="103927" x="2921000" y="3892550"/>
          <p14:tracePt t="103944" x="2863850" y="3886200"/>
          <p14:tracePt t="103960" x="2800350" y="3886200"/>
          <p14:tracePt t="103977" x="2730500" y="3886200"/>
          <p14:tracePt t="103981" x="2705100" y="3898900"/>
          <p14:tracePt t="103994" x="2686050" y="3911600"/>
          <p14:tracePt t="104010" x="2673350" y="3943350"/>
          <p14:tracePt t="104027" x="2673350" y="3981450"/>
          <p14:tracePt t="104030" x="2673350" y="3994150"/>
          <p14:tracePt t="104044" x="2673350" y="4038600"/>
          <p14:tracePt t="104060" x="2705100" y="4057650"/>
          <p14:tracePt t="104077" x="2755900" y="4083050"/>
          <p14:tracePt t="104094" x="2844800" y="4108450"/>
          <p14:tracePt t="104110" x="2927350" y="4114800"/>
          <p14:tracePt t="104127" x="2978150" y="4114800"/>
          <p14:tracePt t="104143" x="3009900" y="4102100"/>
          <p14:tracePt t="104160" x="3022600" y="4076700"/>
          <p14:tracePt t="104177" x="3022600" y="4044950"/>
          <p14:tracePt t="104180" x="3022600" y="4013200"/>
          <p14:tracePt t="104193" x="3016250" y="3994150"/>
          <p14:tracePt t="104210" x="2997200" y="3956050"/>
          <p14:tracePt t="104227" x="2959100" y="3924300"/>
          <p14:tracePt t="104229" x="2946400" y="3924300"/>
          <p14:tracePt t="104243" x="2933700" y="3917950"/>
          <p14:tracePt t="104260" x="2914650" y="3917950"/>
          <p14:tracePt t="104277" x="2901950" y="3917950"/>
          <p14:tracePt t="104293" x="2895600" y="3930650"/>
          <p14:tracePt t="104310" x="2895600" y="3943350"/>
          <p14:tracePt t="104327" x="2895600" y="3956050"/>
          <p14:tracePt t="104343" x="2895600" y="3968750"/>
          <p14:tracePt t="104360" x="2895600" y="3981450"/>
          <p14:tracePt t="104415" x="2908300" y="3981450"/>
          <p14:tracePt t="104429" x="2914650" y="3975100"/>
          <p14:tracePt t="104445" x="2914650" y="3956050"/>
          <p14:tracePt t="104461" x="2914650" y="3924300"/>
          <p14:tracePt t="104477" x="2901950" y="3905250"/>
          <p14:tracePt t="104493" x="2882900" y="3886200"/>
          <p14:tracePt t="104510" x="2863850" y="3879850"/>
          <p14:tracePt t="104526" x="2857500" y="3879850"/>
          <p14:tracePt t="104543" x="2844800" y="3879850"/>
          <p14:tracePt t="104560" x="2819400" y="3886200"/>
          <p14:tracePt t="104576" x="2813050" y="3911600"/>
          <p14:tracePt t="104593" x="2813050" y="3930650"/>
          <p14:tracePt t="104610" x="2813050" y="3962400"/>
          <p14:tracePt t="104613" x="2813050" y="3968750"/>
          <p14:tracePt t="104627" x="2819400" y="3975100"/>
          <p14:tracePt t="104643" x="2825750" y="3987800"/>
          <p14:tracePt t="104647" x="2838450" y="3994150"/>
          <p14:tracePt t="104661" x="2844800" y="3994150"/>
          <p14:tracePt t="104677" x="2863850" y="3994150"/>
          <p14:tracePt t="104694" x="2876550" y="3994150"/>
          <p14:tracePt t="104710" x="2876550" y="3987800"/>
          <p14:tracePt t="104727" x="2876550" y="3981450"/>
          <p14:tracePt t="104743" x="2876550" y="3975100"/>
          <p14:tracePt t="105141" x="0" y="0"/>
        </p14:tracePtLst>
        <p14:tracePtLst>
          <p14:tracePt t="106150" x="1803400" y="4489450"/>
          <p14:tracePt t="106236" x="1809750" y="4489450"/>
          <p14:tracePt t="106246" x="1828800" y="4489450"/>
          <p14:tracePt t="106253" x="1860550" y="4489450"/>
          <p14:tracePt t="106261" x="1917700" y="4489450"/>
          <p14:tracePt t="106276" x="2051050" y="4489450"/>
          <p14:tracePt t="106292" x="2203450" y="4489450"/>
          <p14:tracePt t="106309" x="2336800" y="4489450"/>
          <p14:tracePt t="106326" x="2438400" y="4489450"/>
          <p14:tracePt t="106343" x="2495550" y="4489450"/>
          <p14:tracePt t="106359" x="2540000" y="4489450"/>
          <p14:tracePt t="106376" x="2603500" y="4489450"/>
          <p14:tracePt t="106393" x="2698750" y="4489450"/>
          <p14:tracePt t="106409" x="2832100" y="4495800"/>
          <p14:tracePt t="106426" x="2940050" y="4514850"/>
          <p14:tracePt t="106443" x="3016250" y="4514850"/>
          <p14:tracePt t="106459" x="3073400" y="4514850"/>
          <p14:tracePt t="106476" x="3098800" y="4514850"/>
          <p14:tracePt t="106493" x="3111500" y="4514850"/>
          <p14:tracePt t="106509" x="3130550" y="4514850"/>
          <p14:tracePt t="106526" x="3149600" y="4514850"/>
          <p14:tracePt t="106543" x="3168650" y="4514850"/>
          <p14:tracePt t="106559" x="3181350" y="4514850"/>
          <p14:tracePt t="106576" x="3187700" y="4514850"/>
          <p14:tracePt t="106798" x="0" y="0"/>
        </p14:tracePtLst>
        <p14:tracePtLst>
          <p14:tracePt t="107694" x="1581150" y="4413250"/>
          <p14:tracePt t="107741" x="1581150" y="4419600"/>
          <p14:tracePt t="107749" x="1581150" y="4425950"/>
          <p14:tracePt t="107773" x="1581150" y="4432300"/>
          <p14:tracePt t="107798" x="1581150" y="4438650"/>
          <p14:tracePt t="107805" x="1581150" y="4445000"/>
          <p14:tracePt t="107813" x="1581150" y="4451350"/>
          <p14:tracePt t="107826" x="1581150" y="4464050"/>
          <p14:tracePt t="107842" x="1606550" y="4483100"/>
          <p14:tracePt t="107859" x="1631950" y="4495800"/>
          <p14:tracePt t="107876" x="1676400" y="4508500"/>
          <p14:tracePt t="107892" x="1689100" y="4508500"/>
          <p14:tracePt t="107909" x="1695450" y="4508500"/>
          <p14:tracePt t="107925" x="1714500" y="4508500"/>
          <p14:tracePt t="107942" x="1714500" y="4502150"/>
          <p14:tracePt t="107959" x="1714500" y="4476750"/>
          <p14:tracePt t="107975" x="1714500" y="4470400"/>
          <p14:tracePt t="107992" x="1714500" y="4464050"/>
          <p14:tracePt t="108009" x="1714500" y="4451350"/>
          <p14:tracePt t="108025" x="1714500" y="4438650"/>
          <p14:tracePt t="108042" x="1708150" y="4425950"/>
          <p14:tracePt t="108058" x="1695450" y="4425950"/>
          <p14:tracePt t="108075" x="1689100" y="4425950"/>
          <p14:tracePt t="108076" x="1682750" y="4425950"/>
          <p14:tracePt t="108092" x="1676400" y="4425950"/>
          <p14:tracePt t="108124" x="1670050" y="4425950"/>
          <p14:tracePt t="108132" x="1663700" y="4425950"/>
          <p14:tracePt t="108469" x="0" y="0"/>
        </p14:tracePtLst>
        <p14:tracePtLst>
          <p14:tracePt t="110664" x="1771650" y="4489450"/>
          <p14:tracePt t="110734" x="1778000" y="4489450"/>
          <p14:tracePt t="110745" x="1797050" y="4489450"/>
          <p14:tracePt t="110758" x="1835150" y="4489450"/>
          <p14:tracePt t="110775" x="1917700" y="4489450"/>
          <p14:tracePt t="110791" x="2025650" y="4489450"/>
          <p14:tracePt t="110808" x="2165350" y="4489450"/>
          <p14:tracePt t="110824" x="2311400" y="4489450"/>
          <p14:tracePt t="110841" x="2432050" y="4489450"/>
          <p14:tracePt t="110858" x="2482850" y="4489450"/>
          <p14:tracePt t="110874" x="2508250" y="4489450"/>
          <p14:tracePt t="110877" x="2514600" y="4489450"/>
          <p14:tracePt t="110893" x="2520950" y="4489450"/>
          <p14:tracePt t="110908" x="2527300" y="4489450"/>
          <p14:tracePt t="110924" x="2546350" y="4489450"/>
          <p14:tracePt t="110941" x="2565400" y="4489450"/>
          <p14:tracePt t="110958" x="2578100" y="4489450"/>
          <p14:tracePt t="110974" x="2590800" y="4489450"/>
          <p14:tracePt t="110991" x="2603500" y="4489450"/>
          <p14:tracePt t="111008" x="2622550" y="4489450"/>
          <p14:tracePt t="111024" x="2641600" y="4489450"/>
          <p14:tracePt t="111041" x="2660650" y="4489450"/>
          <p14:tracePt t="111045" x="2673350" y="4489450"/>
          <p14:tracePt t="111058" x="2679700" y="4489450"/>
          <p14:tracePt t="111181" x="0" y="0"/>
        </p14:tracePtLst>
        <p14:tracePtLst>
          <p14:tracePt t="111519" x="1987550" y="4349750"/>
          <p14:tracePt t="111573" x="1981200" y="4349750"/>
          <p14:tracePt t="111582" x="1981200" y="4356100"/>
          <p14:tracePt t="111591" x="1981200" y="4362450"/>
          <p14:tracePt t="111608" x="1981200" y="4381500"/>
          <p14:tracePt t="111624" x="1981200" y="4406900"/>
          <p14:tracePt t="111641" x="1981200" y="4432300"/>
          <p14:tracePt t="111657" x="1993900" y="4451350"/>
          <p14:tracePt t="111661" x="2006600" y="4464050"/>
          <p14:tracePt t="111674" x="2025650" y="4470400"/>
          <p14:tracePt t="111691" x="2082800" y="4483100"/>
          <p14:tracePt t="111692" x="2139950" y="4502150"/>
          <p14:tracePt t="111708" x="2197100" y="4508500"/>
          <p14:tracePt t="111724" x="2336800" y="4533900"/>
          <p14:tracePt t="111741" x="2413000" y="4533900"/>
          <p14:tracePt t="111757" x="2438400" y="4533900"/>
          <p14:tracePt t="111774" x="2463800" y="4533900"/>
          <p14:tracePt t="111791" x="2476500" y="4527550"/>
          <p14:tracePt t="111807" x="2482850" y="4521200"/>
          <p14:tracePt t="111824" x="2501900" y="4502150"/>
          <p14:tracePt t="111841" x="2508250" y="4489450"/>
          <p14:tracePt t="111857" x="2508250" y="4483100"/>
          <p14:tracePt t="111874" x="2508250" y="4476750"/>
          <p14:tracePt t="111891" x="2508250" y="4470400"/>
          <p14:tracePt t="111908" x="2508250" y="4464050"/>
          <p14:tracePt t="112047" x="2508250" y="4457700"/>
          <p14:tracePt t="112063" x="2508250" y="4451350"/>
          <p14:tracePt t="112078" x="2508250" y="4445000"/>
          <p14:tracePt t="112091" x="2495550" y="4445000"/>
          <p14:tracePt t="112108" x="2457450" y="4425950"/>
          <p14:tracePt t="112124" x="2419350" y="4413250"/>
          <p14:tracePt t="112141" x="2362200" y="4406900"/>
          <p14:tracePt t="112157" x="2305050" y="4400550"/>
          <p14:tracePt t="112174" x="2260600" y="4400550"/>
          <p14:tracePt t="112191" x="2235200" y="4400550"/>
          <p14:tracePt t="112207" x="2209800" y="4400550"/>
          <p14:tracePt t="112224" x="2190750" y="4400550"/>
          <p14:tracePt t="112241" x="2178050" y="4406900"/>
          <p14:tracePt t="112257" x="2165350" y="4413250"/>
          <p14:tracePt t="112274" x="2152650" y="4419600"/>
          <p14:tracePt t="112291" x="2146300" y="4425950"/>
          <p14:tracePt t="112307" x="2139950" y="4438650"/>
          <p14:tracePt t="112324" x="2139950" y="4445000"/>
          <p14:tracePt t="112341" x="2139950" y="4451350"/>
          <p14:tracePt t="112357" x="2139950" y="4464050"/>
          <p14:tracePt t="112374" x="2139950" y="4470400"/>
          <p14:tracePt t="112390" x="2139950" y="4483100"/>
          <p14:tracePt t="112407" x="2139950" y="4495800"/>
          <p14:tracePt t="112424" x="2146300" y="4502150"/>
          <p14:tracePt t="112440" x="2165350" y="4508500"/>
          <p14:tracePt t="112457" x="2190750" y="4508500"/>
          <p14:tracePt t="112461" x="2209800" y="4514850"/>
          <p14:tracePt t="112474" x="2222500" y="4514850"/>
          <p14:tracePt t="112490" x="2266950" y="4514850"/>
          <p14:tracePt t="112494" x="2292350" y="4514850"/>
          <p14:tracePt t="112507" x="2317750" y="4514850"/>
          <p14:tracePt t="112524" x="2400300" y="4514850"/>
          <p14:tracePt t="112540" x="2425700" y="4508500"/>
          <p14:tracePt t="112557" x="2432050" y="4502150"/>
          <p14:tracePt t="112574" x="2432050" y="4495800"/>
          <p14:tracePt t="112590" x="2444750" y="4489450"/>
          <p14:tracePt t="112607" x="2444750" y="4483100"/>
          <p14:tracePt t="112640" x="2444750" y="4476750"/>
          <p14:tracePt t="112657" x="2444750" y="4457700"/>
          <p14:tracePt t="112674" x="2438400" y="4451350"/>
          <p14:tracePt t="112690" x="2432050" y="4445000"/>
          <p14:tracePt t="112707" x="2419350" y="4432300"/>
          <p14:tracePt t="112724" x="2362200" y="4413250"/>
          <p14:tracePt t="112740" x="2330450" y="4406900"/>
          <p14:tracePt t="112757" x="2317750" y="4406900"/>
          <p14:tracePt t="112774" x="2298700" y="4406900"/>
          <p14:tracePt t="112790" x="2292350" y="4406900"/>
          <p14:tracePt t="112807" x="2279650" y="4406900"/>
          <p14:tracePt t="112824" x="2266950" y="4425950"/>
          <p14:tracePt t="112840" x="2260600" y="4451350"/>
          <p14:tracePt t="112857" x="2260600" y="4470400"/>
          <p14:tracePt t="112874" x="2260600" y="4483100"/>
          <p14:tracePt t="112890" x="2266950" y="4502150"/>
          <p14:tracePt t="112907" x="2292350" y="4514850"/>
          <p14:tracePt t="112908" x="2311400" y="4521200"/>
          <p14:tracePt t="112924" x="2349500" y="4533900"/>
          <p14:tracePt t="112940" x="2381250" y="4533900"/>
          <p14:tracePt t="112957" x="2406650" y="4533900"/>
          <p14:tracePt t="112974" x="2425700" y="4533900"/>
          <p14:tracePt t="112990" x="2438400" y="4533900"/>
          <p14:tracePt t="113007" x="2457450" y="4527550"/>
          <p14:tracePt t="113029" x="2470150" y="4521200"/>
          <p14:tracePt t="113045" x="2476500" y="4514850"/>
          <p14:tracePt t="113086" x="2482850" y="4514850"/>
          <p14:tracePt t="113097" x="2489200" y="4508500"/>
          <p14:tracePt t="113126" x="2495550" y="4502150"/>
          <p14:tracePt t="113150" x="2495550" y="4495800"/>
          <p14:tracePt t="113174" x="2501900" y="4495800"/>
          <p14:tracePt t="113221" x="2508250" y="4489450"/>
          <p14:tracePt t="113293" x="2508250" y="4483100"/>
          <p14:tracePt t="113503" x="2514600" y="4483100"/>
          <p14:tracePt t="113521" x="2520950" y="4483100"/>
          <p14:tracePt t="113601" x="2527300" y="4476750"/>
          <p14:tracePt t="113620" x="2527300" y="4464050"/>
          <p14:tracePt t="113638" x="2546350" y="4457700"/>
          <p14:tracePt t="113677" x="2552700" y="4451350"/>
          <p14:tracePt t="113701" x="2559050" y="4445000"/>
          <p14:tracePt t="114037" x="0" y="0"/>
        </p14:tracePtLst>
        <p14:tracePtLst>
          <p14:tracePt t="114654" x="3073400" y="4419600"/>
          <p14:tracePt t="114740" x="3067050" y="4419600"/>
          <p14:tracePt t="114749" x="3060700" y="4419600"/>
          <p14:tracePt t="114757" x="3060700" y="4425950"/>
          <p14:tracePt t="114773" x="3060700" y="4438650"/>
          <p14:tracePt t="114790" x="3054350" y="4457700"/>
          <p14:tracePt t="114806" x="3054350" y="4470400"/>
          <p14:tracePt t="114823" x="3054350" y="4483100"/>
          <p14:tracePt t="114840" x="3060700" y="4489450"/>
          <p14:tracePt t="114856" x="3073400" y="4502150"/>
          <p14:tracePt t="114873" x="3092450" y="4502150"/>
          <p14:tracePt t="114890" x="3105150" y="4502150"/>
          <p14:tracePt t="114906" x="3124200" y="4502150"/>
          <p14:tracePt t="114923" x="3130550" y="4495800"/>
          <p14:tracePt t="114940" x="3136900" y="4470400"/>
          <p14:tracePt t="114956" x="3136900" y="4457700"/>
          <p14:tracePt t="114973" x="3136900" y="4451350"/>
          <p14:tracePt t="114990" x="3136900" y="4438650"/>
          <p14:tracePt t="115156" x="0" y="0"/>
        </p14:tracePtLst>
        <p14:tracePtLst>
          <p14:tracePt t="115734" x="1936750" y="4476750"/>
          <p14:tracePt t="115814" x="1949450" y="4476750"/>
          <p14:tracePt t="115826" x="1974850" y="4476750"/>
          <p14:tracePt t="115840" x="2076450" y="4476750"/>
          <p14:tracePt t="115856" x="2222500" y="4476750"/>
          <p14:tracePt t="115873" x="2406650" y="4476750"/>
          <p14:tracePt t="115889" x="2559050" y="4476750"/>
          <p14:tracePt t="115906" x="2667000" y="4476750"/>
          <p14:tracePt t="115923" x="2724150" y="4476750"/>
          <p14:tracePt t="115925" x="2749550" y="4476750"/>
          <p14:tracePt t="115940" x="2781300" y="4476750"/>
          <p14:tracePt t="115956" x="2825750" y="4476750"/>
          <p14:tracePt t="115973" x="2889250" y="4476750"/>
          <p14:tracePt t="115989" x="2984500" y="4483100"/>
          <p14:tracePt t="116006" x="3048000" y="4483100"/>
          <p14:tracePt t="116023" x="3105150" y="4483100"/>
          <p14:tracePt t="116039" x="3136900" y="4483100"/>
          <p14:tracePt t="116056" x="3149600" y="4483100"/>
          <p14:tracePt t="116073" x="3155950" y="4483100"/>
          <p14:tracePt t="116309" x="0" y="0"/>
        </p14:tracePtLst>
        <p14:tracePtLst>
          <p14:tracePt t="116814" x="1917700" y="4483100"/>
          <p14:tracePt t="116942" x="1936750" y="4483100"/>
          <p14:tracePt t="116959" x="2032000" y="4483100"/>
          <p14:tracePt t="116978" x="2197100" y="4483100"/>
          <p14:tracePt t="116981" x="2292350" y="4483100"/>
          <p14:tracePt t="116997" x="2495550" y="4483100"/>
          <p14:tracePt t="117006" x="2590800" y="4483100"/>
          <p14:tracePt t="117023" x="2768600" y="4483100"/>
          <p14:tracePt t="117039" x="2927350" y="4483100"/>
          <p14:tracePt t="117056" x="3067050" y="4483100"/>
          <p14:tracePt t="117072" x="3175000" y="4495800"/>
          <p14:tracePt t="117089" x="3206750" y="4495800"/>
          <p14:tracePt t="117106" x="3232150" y="4502150"/>
          <p14:tracePt t="117122" x="3244850" y="4502150"/>
          <p14:tracePt t="117139" x="3251200" y="4502150"/>
          <p14:tracePt t="117156" x="3257550" y="4502150"/>
          <p14:tracePt t="117869" x="0" y="0"/>
        </p14:tracePtLst>
        <p14:tracePtLst>
          <p14:tracePt t="120128" x="1797050" y="5080000"/>
          <p14:tracePt t="120200" x="1803400" y="5080000"/>
          <p14:tracePt t="120220" x="1854200" y="5080000"/>
          <p14:tracePt t="120240" x="2000250" y="5080000"/>
          <p14:tracePt t="120255" x="2146300" y="5080000"/>
          <p14:tracePt t="120271" x="2330450" y="5080000"/>
          <p14:tracePt t="120288" x="2514600" y="5080000"/>
          <p14:tracePt t="120305" x="2705100" y="5080000"/>
          <p14:tracePt t="120321" x="2857500" y="5080000"/>
          <p14:tracePt t="120338" x="2952750" y="5080000"/>
          <p14:tracePt t="120354" x="2997200" y="5080000"/>
          <p14:tracePt t="120357" x="3016250" y="5080000"/>
          <p14:tracePt t="120371" x="3022600" y="5080000"/>
          <p14:tracePt t="120388" x="3048000" y="5080000"/>
          <p14:tracePt t="120404" x="3054350" y="5080000"/>
          <p14:tracePt t="120533" x="0" y="0"/>
        </p14:tracePtLst>
        <p14:tracePtLst>
          <p14:tracePt t="121166" x="1606550" y="4984750"/>
          <p14:tracePt t="121245" x="1606550" y="4991100"/>
          <p14:tracePt t="121270" x="1606550" y="4997450"/>
          <p14:tracePt t="121281" x="1606550" y="5003800"/>
          <p14:tracePt t="121294" x="1625600" y="5010150"/>
          <p14:tracePt t="121304" x="1638300" y="5016500"/>
          <p14:tracePt t="121321" x="1676400" y="5022850"/>
          <p14:tracePt t="121337" x="1727200" y="5035550"/>
          <p14:tracePt t="121354" x="1771650" y="5035550"/>
          <p14:tracePt t="121371" x="1803400" y="5035550"/>
          <p14:tracePt t="121373" x="1822450" y="5035550"/>
          <p14:tracePt t="121387" x="1835150" y="5035550"/>
          <p14:tracePt t="121404" x="1847850" y="5035550"/>
          <p14:tracePt t="121421" x="1854200" y="5035550"/>
          <p14:tracePt t="121516" x="0" y="0"/>
        </p14:tracePtLst>
        <p14:tracePtLst>
          <p14:tracePt t="122016" x="1974850" y="5060950"/>
          <p14:tracePt t="122087" x="1993900" y="5060950"/>
          <p14:tracePt t="122111" x="2171700" y="5060950"/>
          <p14:tracePt t="122126" x="2406650" y="5060950"/>
          <p14:tracePt t="122137" x="2540000" y="5060950"/>
          <p14:tracePt t="122154" x="2819400" y="5060950"/>
          <p14:tracePt t="122171" x="3022600" y="5060950"/>
          <p14:tracePt t="122174" x="3086100" y="5060950"/>
          <p14:tracePt t="122188" x="3130550" y="5060950"/>
          <p14:tracePt t="122204" x="3149600" y="5060950"/>
          <p14:tracePt t="122389" x="0" y="0"/>
        </p14:tracePtLst>
        <p14:tracePtLst>
          <p14:tracePt t="123336" x="1841500" y="5048250"/>
          <p14:tracePt t="123406" x="1847850" y="5048250"/>
          <p14:tracePt t="123416" x="1866900" y="5048250"/>
          <p14:tracePt t="123427" x="1898650" y="5048250"/>
          <p14:tracePt t="123437" x="1974850" y="5048250"/>
          <p14:tracePt t="123453" x="2082800" y="5048250"/>
          <p14:tracePt t="123470" x="2190750" y="5048250"/>
          <p14:tracePt t="123487" x="2305050" y="5048250"/>
          <p14:tracePt t="123503" x="2432050" y="5048250"/>
          <p14:tracePt t="123520" x="2616200" y="5048250"/>
          <p14:tracePt t="123537" x="2813050" y="5048250"/>
          <p14:tracePt t="123553" x="3022600" y="5048250"/>
          <p14:tracePt t="123570" x="3181350" y="5048250"/>
          <p14:tracePt t="123587" x="3289300" y="5048250"/>
          <p14:tracePt t="123588" x="3314700" y="5048250"/>
          <p14:tracePt t="123604" x="3340100" y="5048250"/>
          <p14:tracePt t="123620" x="3346450" y="5048250"/>
          <p14:tracePt t="123653" x="3352800" y="5048250"/>
          <p14:tracePt t="123670" x="3359150" y="5048250"/>
          <p14:tracePt t="123710" x="3365500" y="5048250"/>
          <p14:tracePt t="123861" x="0" y="0"/>
        </p14:tracePtLst>
        <p14:tracePtLst>
          <p14:tracePt t="124535" x="1809750" y="5048250"/>
          <p14:tracePt t="124597" x="1816100" y="5048250"/>
          <p14:tracePt t="124607" x="1835150" y="5048250"/>
          <p14:tracePt t="124620" x="1924050" y="5048250"/>
          <p14:tracePt t="124637" x="2070100" y="5048250"/>
          <p14:tracePt t="124653" x="2279650" y="5048250"/>
          <p14:tracePt t="124670" x="2527300" y="5048250"/>
          <p14:tracePt t="124686" x="2755900" y="5048250"/>
          <p14:tracePt t="124703" x="2933700" y="5048250"/>
          <p14:tracePt t="124720" x="3054350" y="5048250"/>
          <p14:tracePt t="124736" x="3149600" y="5048250"/>
          <p14:tracePt t="124753" x="3232150" y="5048250"/>
          <p14:tracePt t="124770" x="3289300" y="5048250"/>
          <p14:tracePt t="124786" x="3327400" y="5048250"/>
          <p14:tracePt t="124788" x="3333750" y="5048250"/>
          <p14:tracePt t="124803" x="3340100" y="5048250"/>
          <p14:tracePt t="124820" x="3346450" y="5048250"/>
          <p14:tracePt t="124893" x="0" y="0"/>
        </p14:tracePtLst>
        <p14:tracePtLst>
          <p14:tracePt t="125706" x="2222500" y="4972050"/>
          <p14:tracePt t="125728" x="2298700" y="4991100"/>
          <p14:tracePt t="125743" x="2400300" y="5010150"/>
          <p14:tracePt t="125757" x="2527300" y="5016500"/>
          <p14:tracePt t="125769" x="2590800" y="5016500"/>
          <p14:tracePt t="125786" x="2686050" y="5016500"/>
          <p14:tracePt t="125788" x="2711450" y="5016500"/>
          <p14:tracePt t="125803" x="2730500" y="5016500"/>
          <p14:tracePt t="125820" x="2736850" y="5016500"/>
          <p14:tracePt t="125837" x="2743200" y="5016500"/>
          <p14:tracePt t="125853" x="2749550" y="5016500"/>
          <p14:tracePt t="125869" x="2762250" y="5016500"/>
          <p14:tracePt t="125886" x="2768600" y="5016500"/>
          <p14:tracePt t="126260" x="2774950" y="5016500"/>
          <p14:tracePt t="126300" x="2781300" y="5016500"/>
          <p14:tracePt t="126332" x="2787650" y="5016500"/>
          <p14:tracePt t="126340" x="2794000" y="5016500"/>
          <p14:tracePt t="126356" x="2800350" y="5016500"/>
          <p14:tracePt t="126369" x="2806700" y="5016500"/>
          <p14:tracePt t="126386" x="2813050" y="5016500"/>
          <p14:tracePt t="126405" x="2819400" y="5016500"/>
          <p14:tracePt t="126428" x="2825750" y="5016500"/>
          <p14:tracePt t="126452" x="2832100" y="5016500"/>
          <p14:tracePt t="126604" x="2838450" y="5016500"/>
          <p14:tracePt t="126621" x="2844800" y="5016500"/>
          <p14:tracePt t="126636" x="2851150" y="5016500"/>
          <p14:tracePt t="126644" x="2857500" y="5016500"/>
          <p14:tracePt t="126652" x="2863850" y="5016500"/>
          <p14:tracePt t="126669" x="2901950" y="5016500"/>
          <p14:tracePt t="126686" x="2933700" y="5016500"/>
          <p14:tracePt t="126702" x="2952750" y="5016500"/>
          <p14:tracePt t="126719" x="2959100" y="5016500"/>
          <p14:tracePt t="127004" x="0" y="0"/>
        </p14:tracePtLst>
        <p14:tracePtLst>
          <p14:tracePt t="127632" x="3568700" y="4965700"/>
          <p14:tracePt t="127703" x="3562350" y="4965700"/>
          <p14:tracePt t="127725" x="3562350" y="4978400"/>
          <p14:tracePt t="127740" x="3562350" y="4984750"/>
          <p14:tracePt t="127752" x="3562350" y="4997450"/>
          <p14:tracePt t="127769" x="3568700" y="5003800"/>
          <p14:tracePt t="127785" x="3600450" y="5016500"/>
          <p14:tracePt t="127802" x="3625850" y="5016500"/>
          <p14:tracePt t="127805" x="3638550" y="5016500"/>
          <p14:tracePt t="127819" x="3651250" y="5016500"/>
          <p14:tracePt t="127835" x="3657600" y="5016500"/>
          <p14:tracePt t="127981" x="0" y="0"/>
        </p14:tracePtLst>
        <p14:tracePtLst>
          <p14:tracePt t="128758" x="1644650" y="4965700"/>
          <p14:tracePt t="128781" x="1638300" y="4965700"/>
          <p14:tracePt t="128806" x="1638300" y="4972050"/>
          <p14:tracePt t="128814" x="1638300" y="4978400"/>
          <p14:tracePt t="128823" x="1638300" y="4984750"/>
          <p14:tracePt t="128835" x="1644650" y="4991100"/>
          <p14:tracePt t="128852" x="1670050" y="5003800"/>
          <p14:tracePt t="128868" x="1695450" y="5010150"/>
          <p14:tracePt t="128885" x="1720850" y="5010150"/>
          <p14:tracePt t="128902" x="1739900" y="5010150"/>
          <p14:tracePt t="128935" x="1746250" y="5010150"/>
          <p14:tracePt t="128957" x="1746250" y="5003800"/>
          <p14:tracePt t="128968" x="1746250" y="4997450"/>
          <p14:tracePt t="128985" x="1746250" y="4991100"/>
          <p14:tracePt t="129002" x="1733550" y="4984750"/>
          <p14:tracePt t="129018" x="1720850" y="4978400"/>
          <p14:tracePt t="129035" x="1714500" y="4978400"/>
          <p14:tracePt t="129116" x="0" y="0"/>
        </p14:tracePtLst>
        <p14:tracePtLst>
          <p14:tracePt t="134879" x="1924050" y="1581150"/>
          <p14:tracePt t="134886" x="1917700" y="1587500"/>
          <p14:tracePt t="134900" x="1911350" y="1631950"/>
          <p14:tracePt t="134916" x="1911350" y="1682750"/>
          <p14:tracePt t="134933" x="1911350" y="1758950"/>
          <p14:tracePt t="134950" x="1936750" y="1822450"/>
          <p14:tracePt t="134966" x="1981200" y="1860550"/>
          <p14:tracePt t="134983" x="2063750" y="1892300"/>
          <p14:tracePt t="135000" x="2152650" y="1898650"/>
          <p14:tracePt t="135016" x="2241550" y="1885950"/>
          <p14:tracePt t="135033" x="2292350" y="1873250"/>
          <p14:tracePt t="135050" x="2311400" y="1847850"/>
          <p14:tracePt t="135066" x="2317750" y="1822450"/>
          <p14:tracePt t="135083" x="2317750" y="1765300"/>
          <p14:tracePt t="135087" x="2311400" y="1739900"/>
          <p14:tracePt t="135100" x="2279650" y="1701800"/>
          <p14:tracePt t="135116" x="2241550" y="1663700"/>
          <p14:tracePt t="135133" x="2203450" y="1644650"/>
          <p14:tracePt t="135149" x="2159000" y="1625600"/>
          <p14:tracePt t="135166" x="2127250" y="1619250"/>
          <p14:tracePt t="135183" x="2114550" y="1619250"/>
          <p14:tracePt t="135199" x="2108200" y="1619250"/>
          <p14:tracePt t="135399" x="2108200" y="1612900"/>
          <p14:tracePt t="135438" x="2101850" y="1600200"/>
          <p14:tracePt t="135438" x="0" y="0"/>
        </p14:tracePtLst>
        <p14:tracePtLst>
          <p14:tracePt t="137553" x="7829550" y="3740150"/>
          <p14:tracePt t="137608" x="7854950" y="3740150"/>
          <p14:tracePt t="137625" x="7931150" y="3740150"/>
          <p14:tracePt t="137640" x="8013700" y="3740150"/>
          <p14:tracePt t="137653" x="8089900" y="3740150"/>
          <p14:tracePt t="137665" x="8128000" y="3740150"/>
          <p14:tracePt t="137682" x="8178800" y="3727450"/>
          <p14:tracePt t="137699" x="8197850" y="3721100"/>
          <p14:tracePt t="137715" x="8210550" y="3714750"/>
          <p14:tracePt t="137749" x="8216900" y="3702050"/>
          <p14:tracePt t="137765" x="8216900" y="3695700"/>
          <p14:tracePt t="137782" x="8216900" y="3689350"/>
          <p14:tracePt t="137799" x="8216900" y="3676650"/>
          <p14:tracePt t="137832" x="8216900" y="3663950"/>
          <p14:tracePt t="137848" x="8216900" y="3651250"/>
          <p14:tracePt t="137865" x="8204200" y="3638550"/>
          <p14:tracePt t="137866" x="0" y="0"/>
        </p14:tracePtLst>
        <p14:tracePtLst>
          <p14:tracePt t="138480" x="4578350" y="4121150"/>
          <p14:tracePt t="138495" x="4565650" y="4140200"/>
          <p14:tracePt t="138505" x="4565650" y="4146550"/>
          <p14:tracePt t="138515" x="4565650" y="4165600"/>
          <p14:tracePt t="138518" x="4565650" y="4184650"/>
          <p14:tracePt t="138532" x="4565650" y="4235450"/>
          <p14:tracePt t="138548" x="4565650" y="4286250"/>
          <p14:tracePt t="138565" x="4572000" y="4356100"/>
          <p14:tracePt t="138582" x="4591050" y="4419600"/>
          <p14:tracePt t="138598" x="4616450" y="4470400"/>
          <p14:tracePt t="138615" x="4654550" y="4527550"/>
          <p14:tracePt t="138632" x="4673600" y="4546600"/>
          <p14:tracePt t="138648" x="4699000" y="4565650"/>
          <p14:tracePt t="138665" x="4705350" y="4565650"/>
          <p14:tracePt t="138682" x="4718050" y="4565650"/>
          <p14:tracePt t="138685" x="4724400" y="4565650"/>
          <p14:tracePt t="138698" x="4737100" y="4559300"/>
          <p14:tracePt t="138715" x="4762500" y="4533900"/>
          <p14:tracePt t="138732" x="4787900" y="4476750"/>
          <p14:tracePt t="138748" x="4787900" y="4438650"/>
          <p14:tracePt t="138765" x="4787900" y="4394200"/>
          <p14:tracePt t="138782" x="4762500" y="4349750"/>
          <p14:tracePt t="138798" x="4724400" y="4305300"/>
          <p14:tracePt t="138815" x="4679950" y="4273550"/>
          <p14:tracePt t="138832" x="4622800" y="4248150"/>
          <p14:tracePt t="138848" x="4572000" y="4241800"/>
          <p14:tracePt t="138865" x="4540250" y="4241800"/>
          <p14:tracePt t="138882" x="4527550" y="4241800"/>
          <p14:tracePt t="138898" x="4508500" y="4241800"/>
          <p14:tracePt t="138915" x="4502150" y="4260850"/>
          <p14:tracePt t="138917" x="4495800" y="4286250"/>
          <p14:tracePt t="138932" x="4489450" y="4324350"/>
          <p14:tracePt t="138948" x="4489450" y="4375150"/>
          <p14:tracePt t="138965" x="4502150" y="4432300"/>
          <p14:tracePt t="138982" x="4552950" y="4483100"/>
          <p14:tracePt t="139000" x="4667250" y="4546600"/>
          <p14:tracePt t="139015" x="4819650" y="4578350"/>
          <p14:tracePt t="139031" x="4959350" y="4591050"/>
          <p14:tracePt t="139048" x="5105400" y="4584700"/>
          <p14:tracePt t="139065" x="5187950" y="4565650"/>
          <p14:tracePt t="139081" x="5213350" y="4527550"/>
          <p14:tracePt t="139098" x="5219700" y="4495800"/>
          <p14:tracePt t="139115" x="5213350" y="4438650"/>
          <p14:tracePt t="139116" x="5194300" y="4400550"/>
          <p14:tracePt t="139131" x="5162550" y="4368800"/>
          <p14:tracePt t="139148" x="5048250" y="4279900"/>
          <p14:tracePt t="139165" x="4946650" y="4241800"/>
          <p14:tracePt t="139182" x="4845050" y="4216400"/>
          <p14:tracePt t="139198" x="4787900" y="4210050"/>
          <p14:tracePt t="139215" x="4737100" y="4210050"/>
          <p14:tracePt t="139231" x="4718050" y="4229100"/>
          <p14:tracePt t="139248" x="4699000" y="4254500"/>
          <p14:tracePt t="139265" x="4692650" y="4292600"/>
          <p14:tracePt t="139269" x="4692650" y="4311650"/>
          <p14:tracePt t="139281" x="4692650" y="4330700"/>
          <p14:tracePt t="139298" x="4699000" y="4381500"/>
          <p14:tracePt t="139315" x="4724400" y="4419600"/>
          <p14:tracePt t="139317" x="4743450" y="4438650"/>
          <p14:tracePt t="139332" x="4775200" y="4451350"/>
          <p14:tracePt t="139348" x="4806950" y="4464050"/>
          <p14:tracePt t="139365" x="4832350" y="4470400"/>
          <p14:tracePt t="139381" x="4876800" y="4464050"/>
          <p14:tracePt t="139398" x="4908550" y="4432300"/>
          <p14:tracePt t="139415" x="4908550" y="4394200"/>
          <p14:tracePt t="139431" x="4908550" y="4337050"/>
          <p14:tracePt t="139448" x="4895850" y="4292600"/>
          <p14:tracePt t="139465" x="4838700" y="4254500"/>
          <p14:tracePt t="139482" x="4762500" y="4216400"/>
          <p14:tracePt t="139485" x="4718050" y="4203700"/>
          <p14:tracePt t="139498" x="4673600" y="4197350"/>
          <p14:tracePt t="139515" x="4584700" y="4191000"/>
          <p14:tracePt t="139517" x="4546600" y="4191000"/>
          <p14:tracePt t="139532" x="4451350" y="4222750"/>
          <p14:tracePt t="139548" x="4400550" y="4267200"/>
          <p14:tracePt t="139565" x="4381500" y="4311650"/>
          <p14:tracePt t="139582" x="4381500" y="4337050"/>
          <p14:tracePt t="139598" x="4381500" y="4368800"/>
          <p14:tracePt t="139615" x="4406900" y="4375150"/>
          <p14:tracePt t="139631" x="4457700" y="4394200"/>
          <p14:tracePt t="139648" x="4508500" y="4394200"/>
          <p14:tracePt t="139665" x="4597400" y="4394200"/>
          <p14:tracePt t="139682" x="4660900" y="4368800"/>
          <p14:tracePt t="139698" x="4686300" y="4337050"/>
          <p14:tracePt t="139701" x="4686300" y="4330700"/>
          <p14:tracePt t="139715" x="4686300" y="4311650"/>
          <p14:tracePt t="139731" x="4686300" y="4292600"/>
          <p14:tracePt t="139733" x="4686300" y="4273550"/>
          <p14:tracePt t="139748" x="4673600" y="4267200"/>
          <p14:tracePt t="139797" x="4660900" y="4267200"/>
          <p14:tracePt t="139808" x="4660900" y="4273550"/>
          <p14:tracePt t="139821" x="4660900" y="4305300"/>
          <p14:tracePt t="139831" x="4660900" y="4324350"/>
          <p14:tracePt t="139848" x="4667250" y="4356100"/>
          <p14:tracePt t="139865" x="4686300" y="4375150"/>
          <p14:tracePt t="139881" x="4711700" y="4387850"/>
          <p14:tracePt t="139898" x="4724400" y="4387850"/>
          <p14:tracePt t="139915" x="4737100" y="4387850"/>
          <p14:tracePt t="139931" x="4749800" y="4387850"/>
          <p14:tracePt t="139949" x="4756150" y="4387850"/>
          <p14:tracePt t="140238" x="4768850" y="4387850"/>
          <p14:tracePt t="140246" x="0" y="0"/>
        </p14:tracePtLst>
        <p14:tracePtLst>
          <p14:tracePt t="140863" x="8947150" y="3397250"/>
          <p14:tracePt t="140871" x="8947150" y="3403600"/>
          <p14:tracePt t="140881" x="8947150" y="3416300"/>
          <p14:tracePt t="140898" x="8947150" y="3467100"/>
          <p14:tracePt t="140914" x="8947150" y="3524250"/>
          <p14:tracePt t="140917" x="8953500" y="3536950"/>
          <p14:tracePt t="140931" x="8966200" y="3562350"/>
          <p14:tracePt t="140948" x="8991600" y="3613150"/>
          <p14:tracePt t="140964" x="9004300" y="3625850"/>
          <p14:tracePt t="140981" x="9004300" y="3632200"/>
          <p14:tracePt t="141148" x="9010650" y="3638550"/>
          <p14:tracePt t="141156" x="9017000" y="3651250"/>
          <p14:tracePt t="141164" x="9023350" y="3670300"/>
          <p14:tracePt t="141181" x="9055100" y="3714750"/>
          <p14:tracePt t="141197" x="9093200" y="3759200"/>
          <p14:tracePt t="141214" x="9150350" y="3803650"/>
          <p14:tracePt t="141231" x="9194800" y="3835400"/>
          <p14:tracePt t="141247" x="9220200" y="3848100"/>
          <p14:tracePt t="141264" x="9251950" y="3860800"/>
          <p14:tracePt t="141281" x="9271000" y="3873500"/>
          <p14:tracePt t="141297" x="9315450" y="3886200"/>
          <p14:tracePt t="141314" x="9385300" y="3898900"/>
          <p14:tracePt t="141331" x="9493250" y="3898900"/>
          <p14:tracePt t="141348" x="9753600" y="3898900"/>
          <p14:tracePt t="141364" x="9906000" y="3873500"/>
          <p14:tracePt t="141380" x="10026650" y="3848100"/>
          <p14:tracePt t="141397" x="10090150" y="3822700"/>
          <p14:tracePt t="141414" x="10121900" y="3810000"/>
          <p14:tracePt t="141431" x="10147300" y="3797300"/>
          <p14:tracePt t="141447" x="10160000" y="3778250"/>
          <p14:tracePt t="141464" x="10172700" y="3771900"/>
          <p14:tracePt t="141480" x="10172700" y="3759200"/>
          <p14:tracePt t="141497" x="10172700" y="3752850"/>
          <p14:tracePt t="141514" x="10172700" y="3740150"/>
          <p14:tracePt t="141530" x="10172700" y="3733800"/>
          <p14:tracePt t="141547" x="10172700" y="3727450"/>
          <p14:tracePt t="141564" x="10172700" y="3695700"/>
          <p14:tracePt t="141581" x="10153650" y="3670300"/>
          <p14:tracePt t="141597" x="10109200" y="3632200"/>
          <p14:tracePt t="141614" x="9994900" y="3575050"/>
          <p14:tracePt t="141631" x="9829800" y="3505200"/>
          <p14:tracePt t="141647" x="9677400" y="3454400"/>
          <p14:tracePt t="141664" x="9544050" y="3429000"/>
          <p14:tracePt t="141680" x="9448800" y="3416300"/>
          <p14:tracePt t="141697" x="9398000" y="3416300"/>
          <p14:tracePt t="141714" x="9353550" y="3416300"/>
          <p14:tracePt t="141730" x="9302750" y="3422650"/>
          <p14:tracePt t="141732" x="9277350" y="3435350"/>
          <p14:tracePt t="141747" x="9251950" y="3448050"/>
          <p14:tracePt t="141748" x="9232900" y="3460750"/>
          <p14:tracePt t="141764" x="9194800" y="3498850"/>
          <p14:tracePt t="141780" x="9169400" y="3543300"/>
          <p14:tracePt t="141797" x="9144000" y="3594100"/>
          <p14:tracePt t="141814" x="9131300" y="3625850"/>
          <p14:tracePt t="141830" x="9131300" y="3651250"/>
          <p14:tracePt t="141847" x="9137650" y="3695700"/>
          <p14:tracePt t="141864" x="9163050" y="3733800"/>
          <p14:tracePt t="141881" x="9226550" y="3771900"/>
          <p14:tracePt t="141897" x="9328150" y="3822700"/>
          <p14:tracePt t="141914" x="9493250" y="3873500"/>
          <p14:tracePt t="141931" x="9709150" y="3917950"/>
          <p14:tracePt t="141933" x="9861550" y="3949700"/>
          <p14:tracePt t="141947" x="10001250" y="3968750"/>
          <p14:tracePt t="141949" x="10134600" y="3981450"/>
          <p14:tracePt t="141964" x="10369550" y="3981450"/>
          <p14:tracePt t="141980" x="10579100" y="3975100"/>
          <p14:tracePt t="141997" x="10731500" y="3949700"/>
          <p14:tracePt t="142014" x="10833100" y="3930650"/>
          <p14:tracePt t="142030" x="10896600" y="3892550"/>
          <p14:tracePt t="142047" x="10922000" y="3873500"/>
          <p14:tracePt t="142064" x="10941050" y="3848100"/>
          <p14:tracePt t="142080" x="10941050" y="3829050"/>
          <p14:tracePt t="142097" x="10941050" y="3790950"/>
          <p14:tracePt t="142114" x="10928350" y="3752850"/>
          <p14:tracePt t="142131" x="10890250" y="3708400"/>
          <p14:tracePt t="142147" x="10807700" y="3663950"/>
          <p14:tracePt t="142149" x="10750550" y="3638550"/>
          <p14:tracePt t="142164" x="10604500" y="3594100"/>
          <p14:tracePt t="142180" x="10414000" y="3562350"/>
          <p14:tracePt t="142197" x="10229850" y="3536950"/>
          <p14:tracePt t="142214" x="10071100" y="3524250"/>
          <p14:tracePt t="142230" x="9925050" y="3530600"/>
          <p14:tracePt t="142247" x="9804400" y="3549650"/>
          <p14:tracePt t="142264" x="9690100" y="3581400"/>
          <p14:tracePt t="142280" x="9607550" y="3632200"/>
          <p14:tracePt t="142297" x="9563100" y="3657600"/>
          <p14:tracePt t="142314" x="9544050" y="3683000"/>
          <p14:tracePt t="142330" x="9531350" y="3714750"/>
          <p14:tracePt t="142347" x="9531350" y="3733800"/>
          <p14:tracePt t="142364" x="9550400" y="3784600"/>
          <p14:tracePt t="142380" x="9594850" y="3822700"/>
          <p14:tracePt t="142397" x="9696450" y="3860800"/>
          <p14:tracePt t="142414" x="9880600" y="3898900"/>
          <p14:tracePt t="142430" x="10134600" y="3924300"/>
          <p14:tracePt t="142447" x="10407650" y="3937000"/>
          <p14:tracePt t="142464" x="10680700" y="3924300"/>
          <p14:tracePt t="142480" x="10839450" y="3886200"/>
          <p14:tracePt t="142497" x="10915650" y="3860800"/>
          <p14:tracePt t="142514" x="10934700" y="3829050"/>
          <p14:tracePt t="142530" x="10947400" y="3797300"/>
          <p14:tracePt t="142547" x="10953750" y="3765550"/>
          <p14:tracePt t="142564" x="10941050" y="3695700"/>
          <p14:tracePt t="142580" x="10909300" y="3638550"/>
          <p14:tracePt t="142597" x="10871200" y="3606800"/>
          <p14:tracePt t="142613" x="10826750" y="3562350"/>
          <p14:tracePt t="142630" x="10769600" y="3536950"/>
          <p14:tracePt t="142647" x="10712450" y="3511550"/>
          <p14:tracePt t="142664" x="10668000" y="3498850"/>
          <p14:tracePt t="142680" x="10655300" y="3498850"/>
          <p14:tracePt t="142697" x="10642600" y="3498850"/>
          <p14:tracePt t="142852" x="0" y="0"/>
        </p14:tracePtLst>
        <p14:tracePtLst>
          <p14:tracePt t="143527" x="4635500" y="4006850"/>
          <p14:tracePt t="143540" x="4629150" y="4032250"/>
          <p14:tracePt t="143553" x="4622800" y="4038600"/>
          <p14:tracePt t="143563" x="4616450" y="4057650"/>
          <p14:tracePt t="143565" x="4616450" y="4070350"/>
          <p14:tracePt t="143580" x="4610100" y="4127500"/>
          <p14:tracePt t="143597" x="4610100" y="4197350"/>
          <p14:tracePt t="143613" x="4622800" y="4311650"/>
          <p14:tracePt t="143630" x="4679950" y="4425950"/>
          <p14:tracePt t="143646" x="4775200" y="4514850"/>
          <p14:tracePt t="143663" x="4845050" y="4565650"/>
          <p14:tracePt t="143680" x="4889500" y="4584700"/>
          <p14:tracePt t="143697" x="4902200" y="4591050"/>
          <p14:tracePt t="143713" x="4908550" y="4591050"/>
          <p14:tracePt t="143730" x="4933950" y="4584700"/>
          <p14:tracePt t="143747" x="4953000" y="4552950"/>
          <p14:tracePt t="143748" x="4959350" y="4527550"/>
          <p14:tracePt t="143764" x="4972050" y="4508500"/>
          <p14:tracePt t="143780" x="4978400" y="4457700"/>
          <p14:tracePt t="143797" x="4978400" y="4438650"/>
          <p14:tracePt t="143813" x="4978400" y="4425950"/>
          <p14:tracePt t="143845" x="4978400" y="4419600"/>
          <p14:tracePt t="143948" x="0" y="0"/>
        </p14:tracePtLst>
        <p14:tracePtLst>
          <p14:tracePt t="144719" x="5778500" y="3708400"/>
          <p14:tracePt t="144729" x="5759450" y="3733800"/>
          <p14:tracePt t="144741" x="5721350" y="3816350"/>
          <p14:tracePt t="144750" x="5702300" y="3860800"/>
          <p14:tracePt t="144763" x="5695950" y="3924300"/>
          <p14:tracePt t="144767" x="5683250" y="3994150"/>
          <p14:tracePt t="144780" x="5664200" y="4133850"/>
          <p14:tracePt t="144796" x="5664200" y="4260850"/>
          <p14:tracePt t="144813" x="5676900" y="4400550"/>
          <p14:tracePt t="144830" x="5715000" y="4514850"/>
          <p14:tracePt t="144846" x="5784850" y="4610100"/>
          <p14:tracePt t="144863" x="5892800" y="4692650"/>
          <p14:tracePt t="144879" x="6019800" y="4768850"/>
          <p14:tracePt t="144896" x="6153150" y="4832350"/>
          <p14:tracePt t="144913" x="6286500" y="4883150"/>
          <p14:tracePt t="144929" x="6388100" y="4902200"/>
          <p14:tracePt t="144946" x="6419850" y="4902200"/>
          <p14:tracePt t="144950" x="6445250" y="4902200"/>
          <p14:tracePt t="144963" x="6457950" y="4883150"/>
          <p14:tracePt t="144980" x="6477000" y="4787900"/>
          <p14:tracePt t="144996" x="6502400" y="4679950"/>
          <p14:tracePt t="145013" x="6502400" y="4559300"/>
          <p14:tracePt t="145029" x="6483350" y="4400550"/>
          <p14:tracePt t="145046" x="6419850" y="4235450"/>
          <p14:tracePt t="145063" x="6324600" y="4076700"/>
          <p14:tracePt t="145079" x="6210300" y="3943350"/>
          <p14:tracePt t="145096" x="6096000" y="3841750"/>
          <p14:tracePt t="145113" x="6000750" y="3765550"/>
          <p14:tracePt t="145129" x="5956300" y="3746500"/>
          <p14:tracePt t="145146" x="5943600" y="3746500"/>
          <p14:tracePt t="145199" x="5937250" y="3746500"/>
          <p14:tracePt t="145308" x="0" y="0"/>
        </p14:tracePtLst>
        <p14:tracePtLst>
          <p14:tracePt t="145864" x="5861050" y="5181600"/>
          <p14:tracePt t="145878" x="5848350" y="5226050"/>
          <p14:tracePt t="145891" x="5842000" y="5251450"/>
          <p14:tracePt t="145893" x="5835650" y="5276850"/>
          <p14:tracePt t="145902" x="5835650" y="5295900"/>
          <p14:tracePt t="145913" x="5835650" y="5327650"/>
          <p14:tracePt t="145929" x="5835650" y="5403850"/>
          <p14:tracePt t="145946" x="5835650" y="5505450"/>
          <p14:tracePt t="145963" x="5854700" y="5626100"/>
          <p14:tracePt t="145965" x="5873750" y="5676900"/>
          <p14:tracePt t="145979" x="5899150" y="5734050"/>
          <p14:tracePt t="145996" x="5988050" y="5905500"/>
          <p14:tracePt t="146013" x="6064250" y="6007100"/>
          <p14:tracePt t="146029" x="6159500" y="6096000"/>
          <p14:tracePt t="146046" x="6242050" y="6146800"/>
          <p14:tracePt t="146062" x="6305550" y="6178550"/>
          <p14:tracePt t="146079" x="6324600" y="6178550"/>
          <p14:tracePt t="146096" x="6356350" y="6178550"/>
          <p14:tracePt t="146113" x="6381750" y="6146800"/>
          <p14:tracePt t="146129" x="6413500" y="6064250"/>
          <p14:tracePt t="146146" x="6432550" y="5956300"/>
          <p14:tracePt t="146149" x="6432550" y="5911850"/>
          <p14:tracePt t="146162" x="6445250" y="5848350"/>
          <p14:tracePt t="146179" x="6438900" y="5727700"/>
          <p14:tracePt t="146182" x="6426200" y="5664200"/>
          <p14:tracePt t="146196" x="6375400" y="5518150"/>
          <p14:tracePt t="146213" x="6305550" y="5384800"/>
          <p14:tracePt t="146229" x="6242050" y="5276850"/>
          <p14:tracePt t="146246" x="6197600" y="5226050"/>
          <p14:tracePt t="146262" x="6178550" y="5194300"/>
          <p14:tracePt t="146279" x="6172200" y="5187950"/>
          <p14:tracePt t="146468" x="0" y="0"/>
        </p14:tracePtLst>
        <p14:tracePtLst>
          <p14:tracePt t="146933" x="5924550" y="3727450"/>
          <p14:tracePt t="146945" x="5918200" y="3740150"/>
          <p14:tracePt t="146962" x="5892800" y="3765550"/>
          <p14:tracePt t="146979" x="5873750" y="3829050"/>
          <p14:tracePt t="146980" x="5873750" y="3854450"/>
          <p14:tracePt t="146996" x="5873750" y="3937000"/>
          <p14:tracePt t="147012" x="5873750" y="4019550"/>
          <p14:tracePt t="147029" x="5886450" y="4127500"/>
          <p14:tracePt t="147045" x="5918200" y="4222750"/>
          <p14:tracePt t="147062" x="5962650" y="4298950"/>
          <p14:tracePt t="147079" x="6000750" y="4349750"/>
          <p14:tracePt t="147095" x="6064250" y="4394200"/>
          <p14:tracePt t="147112" x="6127750" y="4419600"/>
          <p14:tracePt t="147129" x="6210300" y="4445000"/>
          <p14:tracePt t="147133" x="6242050" y="4445000"/>
          <p14:tracePt t="147145" x="6286500" y="4445000"/>
          <p14:tracePt t="147162" x="6350000" y="4413250"/>
          <p14:tracePt t="147165" x="6369050" y="4394200"/>
          <p14:tracePt t="147179" x="6381750" y="4368800"/>
          <p14:tracePt t="147196" x="6394450" y="4324350"/>
          <p14:tracePt t="147212" x="6394450" y="4298950"/>
          <p14:tracePt t="147229" x="6394450" y="4273550"/>
          <p14:tracePt t="147246" x="6394450" y="4248150"/>
          <p14:tracePt t="147279" x="6388100" y="4241800"/>
          <p14:tracePt t="147341" x="0" y="0"/>
        </p14:tracePtLst>
        <p14:tracePtLst>
          <p14:tracePt t="147935" x="5715000" y="4406900"/>
          <p14:tracePt t="147999" x="5740400" y="4413250"/>
          <p14:tracePt t="148017" x="5873750" y="4432300"/>
          <p14:tracePt t="148030" x="6064250" y="4457700"/>
          <p14:tracePt t="148046" x="6261100" y="4476750"/>
          <p14:tracePt t="148062" x="6394450" y="4483100"/>
          <p14:tracePt t="148079" x="6457950" y="4483100"/>
          <p14:tracePt t="148095" x="6470650" y="4483100"/>
          <p14:tracePt t="148133" x="6477000" y="4483100"/>
          <p14:tracePt t="148324" x="0" y="0"/>
        </p14:tracePtLst>
        <p14:tracePtLst>
          <p14:tracePt t="149791" x="4654550" y="4165600"/>
          <p14:tracePt t="149807" x="4648200" y="4178300"/>
          <p14:tracePt t="149825" x="4635500" y="4191000"/>
          <p14:tracePt t="149829" x="4629150" y="4203700"/>
          <p14:tracePt t="149847" x="4622800" y="4235450"/>
          <p14:tracePt t="149861" x="4622800" y="4260850"/>
          <p14:tracePt t="149878" x="4622800" y="4286250"/>
          <p14:tracePt t="149895" x="4622800" y="4318000"/>
          <p14:tracePt t="149911" x="4635500" y="4362450"/>
          <p14:tracePt t="149928" x="4667250" y="4406900"/>
          <p14:tracePt t="149945" x="4737100" y="4464050"/>
          <p14:tracePt t="149961" x="4806950" y="4508500"/>
          <p14:tracePt t="149965" x="4857750" y="4533900"/>
          <p14:tracePt t="149978" x="4889500" y="4546600"/>
          <p14:tracePt t="149995" x="4946650" y="4565650"/>
          <p14:tracePt t="150012" x="4965700" y="4565650"/>
          <p14:tracePt t="150044" x="4972050" y="4552950"/>
          <p14:tracePt t="150061" x="4972050" y="4521200"/>
          <p14:tracePt t="150078" x="4965700" y="4464050"/>
          <p14:tracePt t="150094" x="4940300" y="4406900"/>
          <p14:tracePt t="150111" x="4908550" y="4343400"/>
          <p14:tracePt t="150128" x="4845050" y="4279900"/>
          <p14:tracePt t="150144" x="4794250" y="4235450"/>
          <p14:tracePt t="150161" x="4718050" y="4203700"/>
          <p14:tracePt t="150178" x="4679950" y="4191000"/>
          <p14:tracePt t="150194" x="4660900" y="4191000"/>
          <p14:tracePt t="150211" x="4654550" y="4191000"/>
          <p14:tracePt t="150213" x="4641850" y="4191000"/>
          <p14:tracePt t="150228" x="4635500" y="4216400"/>
          <p14:tracePt t="150244" x="4603750" y="4267200"/>
          <p14:tracePt t="150261" x="4597400" y="4324350"/>
          <p14:tracePt t="150278" x="4597400" y="4381500"/>
          <p14:tracePt t="150294" x="4616450" y="4419600"/>
          <p14:tracePt t="150311" x="4654550" y="4457700"/>
          <p14:tracePt t="150328" x="4737100" y="4489450"/>
          <p14:tracePt t="150344" x="4826000" y="4514850"/>
          <p14:tracePt t="150361" x="4883150" y="4521200"/>
          <p14:tracePt t="150378" x="4940300" y="4514850"/>
          <p14:tracePt t="150394" x="4953000" y="4476750"/>
          <p14:tracePt t="150397" x="4959350" y="4451350"/>
          <p14:tracePt t="150411" x="4959350" y="4425950"/>
          <p14:tracePt t="150428" x="4940300" y="4324350"/>
          <p14:tracePt t="150444" x="4914900" y="4286250"/>
          <p14:tracePt t="150461" x="4889500" y="4260850"/>
          <p14:tracePt t="150478" x="4857750" y="4248150"/>
          <p14:tracePt t="150494" x="4838700" y="4241800"/>
          <p14:tracePt t="150511" x="4819650" y="4241800"/>
          <p14:tracePt t="150528" x="4794250" y="4254500"/>
          <p14:tracePt t="150544" x="4781550" y="4286250"/>
          <p14:tracePt t="150561" x="4781550" y="4311650"/>
          <p14:tracePt t="150578" x="4781550" y="4349750"/>
          <p14:tracePt t="150581" x="4787900" y="4362450"/>
          <p14:tracePt t="150594" x="4794250" y="4368800"/>
          <p14:tracePt t="150611" x="4813300" y="4381500"/>
          <p14:tracePt t="150612" x="4826000" y="4381500"/>
          <p14:tracePt t="150628" x="4857750" y="4381500"/>
          <p14:tracePt t="150644" x="4895850" y="4381500"/>
          <p14:tracePt t="150661" x="4908550" y="4368800"/>
          <p14:tracePt t="150677" x="4914900" y="4368800"/>
          <p14:tracePt t="150694" x="4914900" y="4356100"/>
          <p14:tracePt t="150711" x="4914900" y="4349750"/>
          <p14:tracePt t="151110" x="4914900" y="4343400"/>
          <p14:tracePt t="151110" x="0" y="0"/>
        </p14:tracePtLst>
        <p14:tracePtLst>
          <p14:tracePt t="151598" x="1771650" y="4133850"/>
          <p14:tracePt t="151613" x="1765300" y="4133850"/>
          <p14:tracePt t="151621" x="1758950" y="4146550"/>
          <p14:tracePt t="151629" x="1758950" y="4152900"/>
          <p14:tracePt t="151644" x="1758950" y="4178300"/>
          <p14:tracePt t="151660" x="1758950" y="4210050"/>
          <p14:tracePt t="151677" x="1771650" y="4241800"/>
          <p14:tracePt t="151694" x="1790700" y="4267200"/>
          <p14:tracePt t="151711" x="1847850" y="4311650"/>
          <p14:tracePt t="151727" x="1911350" y="4337050"/>
          <p14:tracePt t="151744" x="1987550" y="4349750"/>
          <p14:tracePt t="151760" x="2032000" y="4349750"/>
          <p14:tracePt t="151777" x="2044700" y="4349750"/>
          <p14:tracePt t="151794" x="2057400" y="4349750"/>
          <p14:tracePt t="151811" x="2057400" y="4337050"/>
          <p14:tracePt t="151827" x="2057400" y="4311650"/>
          <p14:tracePt t="151829" x="2057400" y="4305300"/>
          <p14:tracePt t="151844" x="2057400" y="4286250"/>
          <p14:tracePt t="151860" x="2038350" y="4279900"/>
          <p14:tracePt t="151877" x="2025650" y="4273550"/>
          <p14:tracePt t="151894" x="2012950" y="4273550"/>
          <p14:tracePt t="151911" x="2000250" y="4273550"/>
          <p14:tracePt t="151928" x="1993900" y="4273550"/>
          <p14:tracePt t="151944" x="1987550" y="4273550"/>
          <p14:tracePt t="151981" x="1987550" y="4279900"/>
          <p14:tracePt t="151990" x="1987550" y="4286250"/>
          <p14:tracePt t="151998" x="1987550" y="4292600"/>
          <p14:tracePt t="152011" x="2000250" y="4298950"/>
          <p14:tracePt t="152027" x="2012950" y="4305300"/>
          <p14:tracePt t="152029" x="2032000" y="4305300"/>
          <p14:tracePt t="152044" x="2076450" y="4305300"/>
          <p14:tracePt t="152060" x="2108200" y="4305300"/>
          <p14:tracePt t="152077" x="2133600" y="4305300"/>
          <p14:tracePt t="152111" x="2133600" y="4273550"/>
          <p14:tracePt t="152127" x="2114550" y="4260850"/>
          <p14:tracePt t="152144" x="2095500" y="4248150"/>
          <p14:tracePt t="152160" x="2057400" y="4235450"/>
          <p14:tracePt t="152177" x="2025650" y="4235450"/>
          <p14:tracePt t="152194" x="2006600" y="4235450"/>
          <p14:tracePt t="152197" x="1993900" y="4235450"/>
          <p14:tracePt t="152227" x="1987550" y="4235450"/>
          <p14:tracePt t="152245" x="1987550" y="4241800"/>
          <p14:tracePt t="152277" x="1987550" y="4248150"/>
          <p14:tracePt t="152285" x="1987550" y="4254500"/>
          <p14:tracePt t="152325" x="1993900" y="4254500"/>
          <p14:tracePt t="152341" x="1993900" y="4248150"/>
          <p14:tracePt t="152389" x="1993900" y="4241800"/>
          <p14:tracePt t="152406" x="1987550" y="4241800"/>
          <p14:tracePt t="152419" x="1981200" y="4241800"/>
          <p14:tracePt t="152430" x="1962150" y="4248150"/>
          <p14:tracePt t="152444" x="1955800" y="4260850"/>
          <p14:tracePt t="152460" x="1955800" y="4273550"/>
          <p14:tracePt t="152477" x="1955800" y="4286250"/>
          <p14:tracePt t="152494" x="1955800" y="4298950"/>
          <p14:tracePt t="152510" x="1974850" y="4305300"/>
          <p14:tracePt t="152527" x="2006600" y="4305300"/>
          <p14:tracePt t="152544" x="2038350" y="4305300"/>
          <p14:tracePt t="152560" x="2044700" y="4292600"/>
          <p14:tracePt t="152577" x="2044700" y="4273550"/>
          <p14:tracePt t="152594" x="2044700" y="4254500"/>
          <p14:tracePt t="152597" x="2044700" y="4235450"/>
          <p14:tracePt t="152610" x="2038350" y="4235450"/>
          <p14:tracePt t="152627" x="2032000" y="4229100"/>
          <p14:tracePt t="152644" x="2019300" y="4229100"/>
          <p14:tracePt t="152660" x="2012950" y="4229100"/>
          <p14:tracePt t="152677" x="2000250" y="4229100"/>
          <p14:tracePt t="152693" x="2000250" y="4235450"/>
          <p14:tracePt t="152710" x="2000250" y="4254500"/>
          <p14:tracePt t="152727" x="2012950" y="4267200"/>
          <p14:tracePt t="152743" x="2025650" y="4273550"/>
          <p14:tracePt t="152760" x="2032000" y="4273550"/>
          <p14:tracePt t="152797" x="2038350" y="4273550"/>
          <p14:tracePt t="152813" x="2038350" y="4267200"/>
          <p14:tracePt t="152821" x="2025650" y="4260850"/>
          <p14:tracePt t="152837" x="2012950" y="4260850"/>
          <p14:tracePt t="152845" x="2006600" y="4260850"/>
          <p14:tracePt t="152901" x="2000250" y="4260850"/>
          <p14:tracePt t="152918" x="2006600" y="4267200"/>
          <p14:tracePt t="152929" x="2025650" y="4273550"/>
          <p14:tracePt t="152944" x="2051050" y="4279900"/>
          <p14:tracePt t="152960" x="2089150" y="4279900"/>
          <p14:tracePt t="152977" x="2108200" y="4279900"/>
          <p14:tracePt t="152993" x="2114550" y="4279900"/>
          <p14:tracePt t="153027" x="2120900" y="4279900"/>
          <p14:tracePt t="153044" x="2133600" y="4279900"/>
          <p14:tracePt t="153060" x="2178050" y="4279900"/>
          <p14:tracePt t="153077" x="2260600" y="4279900"/>
          <p14:tracePt t="153093" x="2432050" y="4279900"/>
          <p14:tracePt t="153094" x="0" y="0"/>
        </p14:tracePtLst>
        <p14:tracePtLst>
          <p14:tracePt t="153582" x="4445000" y="4286250"/>
          <p14:tracePt t="153593" x="4438650" y="4286250"/>
          <p14:tracePt t="153610" x="4432300" y="4305300"/>
          <p14:tracePt t="153627" x="4432300" y="4337050"/>
          <p14:tracePt t="153630" x="4432300" y="4349750"/>
          <p14:tracePt t="153643" x="4432300" y="4375150"/>
          <p14:tracePt t="153660" x="4464050" y="4419600"/>
          <p14:tracePt t="153677" x="4489450" y="4445000"/>
          <p14:tracePt t="153693" x="4533900" y="4476750"/>
          <p14:tracePt t="153710" x="4597400" y="4502150"/>
          <p14:tracePt t="153727" x="4654550" y="4521200"/>
          <p14:tracePt t="153743" x="4692650" y="4521200"/>
          <p14:tracePt t="153760" x="4724400" y="4521200"/>
          <p14:tracePt t="153777" x="4743450" y="4495800"/>
          <p14:tracePt t="153793" x="4749800" y="4470400"/>
          <p14:tracePt t="153810" x="4749800" y="4432300"/>
          <p14:tracePt t="153826" x="4749800" y="4400550"/>
          <p14:tracePt t="153829" x="4743450" y="4387850"/>
          <p14:tracePt t="153843" x="4737100" y="4381500"/>
          <p14:tracePt t="153845" x="4737100" y="4375150"/>
          <p14:tracePt t="153860" x="4724400" y="4362450"/>
          <p14:tracePt t="153876" x="4718050" y="4362450"/>
          <p14:tracePt t="154124" x="0" y="0"/>
        </p14:tracePtLst>
        <p14:tracePtLst>
          <p14:tracePt t="154592" x="4362450" y="4241800"/>
          <p14:tracePt t="154621" x="4356100" y="4241800"/>
          <p14:tracePt t="154637" x="4356100" y="4254500"/>
          <p14:tracePt t="154646" x="4356100" y="4260850"/>
          <p14:tracePt t="154660" x="4356100" y="4298950"/>
          <p14:tracePt t="154676" x="4356100" y="4330700"/>
          <p14:tracePt t="154693" x="4356100" y="4362450"/>
          <p14:tracePt t="154710" x="4356100" y="4400550"/>
          <p14:tracePt t="154726" x="4362450" y="4419600"/>
          <p14:tracePt t="154743" x="4375150" y="4445000"/>
          <p14:tracePt t="154760" x="4381500" y="4470400"/>
          <p14:tracePt t="154776" x="4406900" y="4489450"/>
          <p14:tracePt t="154793" x="4432300" y="4508500"/>
          <p14:tracePt t="154809" x="4451350" y="4521200"/>
          <p14:tracePt t="154826" x="4495800" y="4546600"/>
          <p14:tracePt t="154843" x="4565650" y="4572000"/>
          <p14:tracePt t="154845" x="4610100" y="4578350"/>
          <p14:tracePt t="154860" x="4699000" y="4591050"/>
          <p14:tracePt t="154876" x="4794250" y="4591050"/>
          <p14:tracePt t="154893" x="4902200" y="4591050"/>
          <p14:tracePt t="154909" x="4997450" y="4591050"/>
          <p14:tracePt t="154926" x="5067300" y="4578350"/>
          <p14:tracePt t="154943" x="5105400" y="4559300"/>
          <p14:tracePt t="154959" x="5124450" y="4540250"/>
          <p14:tracePt t="154976" x="5130800" y="4527550"/>
          <p14:tracePt t="154993" x="5143500" y="4508500"/>
          <p14:tracePt t="155009" x="5143500" y="4476750"/>
          <p14:tracePt t="155026" x="5143500" y="4438650"/>
          <p14:tracePt t="155029" x="5143500" y="4425950"/>
          <p14:tracePt t="155043" x="5137150" y="4400550"/>
          <p14:tracePt t="155060" x="5105400" y="4349750"/>
          <p14:tracePt t="155076" x="5086350" y="4318000"/>
          <p14:tracePt t="155093" x="5041900" y="4292600"/>
          <p14:tracePt t="155109" x="4984750" y="4260850"/>
          <p14:tracePt t="155126" x="4914900" y="4241800"/>
          <p14:tracePt t="155143" x="4845050" y="4229100"/>
          <p14:tracePt t="155159" x="4787900" y="4216400"/>
          <p14:tracePt t="155176" x="4756150" y="4216400"/>
          <p14:tracePt t="155193" x="4718050" y="4216400"/>
          <p14:tracePt t="155209" x="4673600" y="4216400"/>
          <p14:tracePt t="155226" x="4622800" y="4216400"/>
          <p14:tracePt t="155228" x="4603750" y="4216400"/>
          <p14:tracePt t="155243" x="4572000" y="4222750"/>
          <p14:tracePt t="155259" x="4533900" y="4241800"/>
          <p14:tracePt t="155261" x="4514850" y="4248150"/>
          <p14:tracePt t="155276" x="4489450" y="4267200"/>
          <p14:tracePt t="155293" x="4483100" y="4279900"/>
          <p14:tracePt t="155309" x="4476750" y="4298950"/>
          <p14:tracePt t="155326" x="4476750" y="4318000"/>
          <p14:tracePt t="155343" x="4476750" y="4337050"/>
          <p14:tracePt t="155359" x="4489450" y="4381500"/>
          <p14:tracePt t="155376" x="4521200" y="4419600"/>
          <p14:tracePt t="155393" x="4552950" y="4445000"/>
          <p14:tracePt t="155409" x="4591050" y="4470400"/>
          <p14:tracePt t="155426" x="4616450" y="4483100"/>
          <p14:tracePt t="155443" x="4648200" y="4489450"/>
          <p14:tracePt t="155445" x="4660900" y="4489450"/>
          <p14:tracePt t="155459" x="4673600" y="4489450"/>
          <p14:tracePt t="155476" x="4686300" y="4489450"/>
          <p14:tracePt t="155492" x="4692650" y="4489450"/>
          <p14:tracePt t="155653" x="4699000" y="4489450"/>
          <p14:tracePt t="155653" x="0" y="0"/>
        </p14:tracePtLst>
        <p14:tracePtLst>
          <p14:tracePt t="156327" x="5537200" y="4025900"/>
          <p14:tracePt t="156342" x="5530850" y="4025900"/>
          <p14:tracePt t="156355" x="5518150" y="4025900"/>
          <p14:tracePt t="156365" x="5511800" y="4044950"/>
          <p14:tracePt t="156376" x="5511800" y="4057650"/>
          <p14:tracePt t="156393" x="5505450" y="4095750"/>
          <p14:tracePt t="156409" x="5499100" y="4140200"/>
          <p14:tracePt t="156426" x="5499100" y="4191000"/>
          <p14:tracePt t="156442" x="5499100" y="4260850"/>
          <p14:tracePt t="156459" x="5499100" y="4318000"/>
          <p14:tracePt t="156476" x="5499100" y="4381500"/>
          <p14:tracePt t="156492" x="5518150" y="4400550"/>
          <p14:tracePt t="156509" x="5543550" y="4425950"/>
          <p14:tracePt t="156526" x="5568950" y="4451350"/>
          <p14:tracePt t="156542" x="5619750" y="4476750"/>
          <p14:tracePt t="156559" x="5683250" y="4502150"/>
          <p14:tracePt t="156576" x="5765800" y="4533900"/>
          <p14:tracePt t="156592" x="5848350" y="4559300"/>
          <p14:tracePt t="156609" x="5918200" y="4578350"/>
          <p14:tracePt t="156625" x="5988050" y="4591050"/>
          <p14:tracePt t="156642" x="6045200" y="4597400"/>
          <p14:tracePt t="156659" x="6115050" y="4597400"/>
          <p14:tracePt t="156676" x="6267450" y="4597400"/>
          <p14:tracePt t="156692" x="6407150" y="4597400"/>
          <p14:tracePt t="156709" x="6546850" y="4591050"/>
          <p14:tracePt t="156726" x="6654800" y="4578350"/>
          <p14:tracePt t="156742" x="6737350" y="4546600"/>
          <p14:tracePt t="156759" x="6769100" y="4521200"/>
          <p14:tracePt t="156775" x="6800850" y="4483100"/>
          <p14:tracePt t="156792" x="6813550" y="4438650"/>
          <p14:tracePt t="156809" x="6826250" y="4400550"/>
          <p14:tracePt t="156825" x="6826250" y="4362450"/>
          <p14:tracePt t="156842" x="6826250" y="4318000"/>
          <p14:tracePt t="156845" x="6819900" y="4292600"/>
          <p14:tracePt t="156859" x="6807200" y="4267200"/>
          <p14:tracePt t="156876" x="6756400" y="4191000"/>
          <p14:tracePt t="156892" x="6686550" y="4140200"/>
          <p14:tracePt t="156909" x="6584950" y="4083050"/>
          <p14:tracePt t="156926" x="6483350" y="4038600"/>
          <p14:tracePt t="156942" x="6369050" y="4006850"/>
          <p14:tracePt t="156959" x="6280150" y="3994150"/>
          <p14:tracePt t="156976" x="6203950" y="3994150"/>
          <p14:tracePt t="156992" x="6115050" y="3994150"/>
          <p14:tracePt t="157009" x="6019800" y="4000500"/>
          <p14:tracePt t="157026" x="5949950" y="4025900"/>
          <p14:tracePt t="157029" x="5911850" y="4044950"/>
          <p14:tracePt t="157042" x="5886450" y="4057650"/>
          <p14:tracePt t="157059" x="5842000" y="4083050"/>
          <p14:tracePt t="157062" x="5829300" y="4089400"/>
          <p14:tracePt t="157076" x="5803900" y="4108450"/>
          <p14:tracePt t="157092" x="5784850" y="4140200"/>
          <p14:tracePt t="157109" x="5778500" y="4178300"/>
          <p14:tracePt t="157125" x="5778500" y="4222750"/>
          <p14:tracePt t="157142" x="5778500" y="4279900"/>
          <p14:tracePt t="157159" x="5803900" y="4318000"/>
          <p14:tracePt t="157176" x="5816600" y="4343400"/>
          <p14:tracePt t="157192" x="5842000" y="4362450"/>
          <p14:tracePt t="157209" x="5867400" y="4381500"/>
          <p14:tracePt t="157225" x="5905500" y="4406900"/>
          <p14:tracePt t="157228" x="5930900" y="4419600"/>
          <p14:tracePt t="157242" x="5962650" y="4432300"/>
          <p14:tracePt t="157259" x="6032500" y="4464050"/>
          <p14:tracePt t="157262" x="6064250" y="4470400"/>
          <p14:tracePt t="157276" x="6089650" y="4476750"/>
          <p14:tracePt t="157292" x="6121400" y="4476750"/>
          <p14:tracePt t="157309" x="6127750" y="4476750"/>
          <p14:tracePt t="157685" x="0" y="0"/>
        </p14:tracePtLst>
        <p14:tracePtLst>
          <p14:tracePt t="160600" x="4584700" y="5518150"/>
          <p14:tracePt t="160613" x="4578350" y="5543550"/>
          <p14:tracePt t="160627" x="4572000" y="5562600"/>
          <p14:tracePt t="160641" x="4559300" y="5594350"/>
          <p14:tracePt t="160658" x="4552950" y="5632450"/>
          <p14:tracePt t="160674" x="4552950" y="5664200"/>
          <p14:tracePt t="160677" x="4552950" y="5695950"/>
          <p14:tracePt t="160691" x="4559300" y="5715000"/>
          <p14:tracePt t="160708" x="4597400" y="5759450"/>
          <p14:tracePt t="160724" x="4641850" y="5797550"/>
          <p14:tracePt t="160741" x="4692650" y="5829300"/>
          <p14:tracePt t="160757" x="4743450" y="5835650"/>
          <p14:tracePt t="160774" x="4775200" y="5842000"/>
          <p14:tracePt t="160791" x="4806950" y="5842000"/>
          <p14:tracePt t="160807" x="4819650" y="5842000"/>
          <p14:tracePt t="160824" x="4826000" y="5835650"/>
          <p14:tracePt t="160841" x="4832350" y="5822950"/>
          <p14:tracePt t="160857" x="4832350" y="5797550"/>
          <p14:tracePt t="160874" x="4832350" y="5772150"/>
          <p14:tracePt t="160891" x="4832350" y="5740400"/>
          <p14:tracePt t="160893" x="4826000" y="5734050"/>
          <p14:tracePt t="160908" x="4819650" y="5721350"/>
          <p14:tracePt t="160924" x="4781550" y="5702300"/>
          <p14:tracePt t="160941" x="4762500" y="5695950"/>
          <p14:tracePt t="160957" x="4743450" y="5695950"/>
          <p14:tracePt t="160974" x="4724400" y="5695950"/>
          <p14:tracePt t="160991" x="4711700" y="5695950"/>
          <p14:tracePt t="161024" x="4705350" y="5695950"/>
          <p14:tracePt t="161349" x="0" y="0"/>
        </p14:tracePtLst>
        <p14:tracePtLst>
          <p14:tracePt t="161870" x="5784850" y="5651500"/>
          <p14:tracePt t="162085" x="0" y="0"/>
        </p14:tracePtLst>
        <p14:tracePtLst>
          <p14:tracePt t="164464" x="4470400" y="3886200"/>
          <p14:tracePt t="164477" x="4457700" y="3892550"/>
          <p14:tracePt t="164490" x="4451350" y="3898900"/>
          <p14:tracePt t="164506" x="4432300" y="3937000"/>
          <p14:tracePt t="164510" x="4419600" y="3968750"/>
          <p14:tracePt t="164523" x="4413250" y="4013200"/>
          <p14:tracePt t="164540" x="4394200" y="4178300"/>
          <p14:tracePt t="164556" x="4394200" y="4318000"/>
          <p14:tracePt t="164573" x="4400550" y="4457700"/>
          <p14:tracePt t="164590" x="4419600" y="4578350"/>
          <p14:tracePt t="164606" x="4464050" y="4641850"/>
          <p14:tracePt t="164623" x="4495800" y="4667250"/>
          <p14:tracePt t="164639" x="4508500" y="4679950"/>
          <p14:tracePt t="164656" x="4514850" y="4679950"/>
          <p14:tracePt t="164673" x="4533900" y="4679950"/>
          <p14:tracePt t="164689" x="4584700" y="4660900"/>
          <p14:tracePt t="164706" x="4660900" y="4603750"/>
          <p14:tracePt t="164723" x="4724400" y="4521200"/>
          <p14:tracePt t="164725" x="4749800" y="4476750"/>
          <p14:tracePt t="164740" x="4775200" y="4394200"/>
          <p14:tracePt t="164756" x="4787900" y="4330700"/>
          <p14:tracePt t="164773" x="4787900" y="4292600"/>
          <p14:tracePt t="164789" x="4787900" y="4267200"/>
          <p14:tracePt t="164806" x="4787900" y="4241800"/>
          <p14:tracePt t="164823" x="4787900" y="4235450"/>
          <p14:tracePt t="164839" x="4787900" y="4222750"/>
          <p14:tracePt t="164893" x="4781550" y="4210050"/>
          <p14:tracePt t="164917" x="4775200" y="4203700"/>
          <p14:tracePt t="164933" x="4768850" y="4197350"/>
          <p14:tracePt t="164941" x="0" y="0"/>
        </p14:tracePtLst>
        <p14:tracePtLst>
          <p14:tracePt t="165327" x="4457700" y="5283200"/>
          <p14:tracePt t="165358" x="4457700" y="5295900"/>
          <p14:tracePt t="165369" x="4457700" y="5314950"/>
          <p14:tracePt t="165382" x="4476750" y="5397500"/>
          <p14:tracePt t="165393" x="4502150" y="5454650"/>
          <p14:tracePt t="165406" x="4546600" y="5581650"/>
          <p14:tracePt t="165423" x="4622800" y="5727700"/>
          <p14:tracePt t="165439" x="4718050" y="5842000"/>
          <p14:tracePt t="165456" x="4800600" y="5905500"/>
          <p14:tracePt t="165473" x="4876800" y="5937250"/>
          <p14:tracePt t="165489" x="4914900" y="5937250"/>
          <p14:tracePt t="165506" x="4965700" y="5924550"/>
          <p14:tracePt t="165509" x="4984750" y="5905500"/>
          <p14:tracePt t="165523" x="5003800" y="5886450"/>
          <p14:tracePt t="165540" x="5048250" y="5816600"/>
          <p14:tracePt t="165556" x="5067300" y="5765800"/>
          <p14:tracePt t="165572" x="5080000" y="5695950"/>
          <p14:tracePt t="165589" x="5086350" y="5645150"/>
          <p14:tracePt t="165606" x="5086350" y="5619750"/>
          <p14:tracePt t="165622" x="5086350" y="5600700"/>
          <p14:tracePt t="165639" x="5086350" y="5594350"/>
          <p14:tracePt t="165661" x="5086350" y="5588000"/>
          <p14:tracePt t="165708" x="0" y="0"/>
        </p14:tracePtLst>
        <p14:tracePtLst>
          <p14:tracePt t="166641" x="7886700" y="4025900"/>
          <p14:tracePt t="166656" x="7912100" y="4044950"/>
          <p14:tracePt t="166672" x="7937500" y="4051300"/>
          <p14:tracePt t="166689" x="7994650" y="4064000"/>
          <p14:tracePt t="166705" x="8064500" y="4076700"/>
          <p14:tracePt t="166722" x="8178800" y="4076700"/>
          <p14:tracePt t="166739" x="8305800" y="4076700"/>
          <p14:tracePt t="166741" x="8375650" y="4070350"/>
          <p14:tracePt t="166756" x="8470900" y="4057650"/>
          <p14:tracePt t="166772" x="8534400" y="4038600"/>
          <p14:tracePt t="166789" x="8572500" y="4025900"/>
          <p14:tracePt t="166805" x="8616950" y="4006850"/>
          <p14:tracePt t="166822" x="8655050" y="3987800"/>
          <p14:tracePt t="166839" x="8693150" y="3968750"/>
          <p14:tracePt t="166856" x="8737600" y="3949700"/>
          <p14:tracePt t="166872" x="8769350" y="3943350"/>
          <p14:tracePt t="166889" x="8782050" y="3930650"/>
          <p14:tracePt t="166892" x="8788400" y="3924300"/>
          <p14:tracePt t="166922" x="8794750" y="3917950"/>
          <p14:tracePt t="166939" x="8801100" y="3911600"/>
          <p14:tracePt t="166957" x="8813800" y="3911600"/>
          <p14:tracePt t="166973" x="8820150" y="3911600"/>
          <p14:tracePt t="166989" x="8839200" y="3911600"/>
          <p14:tracePt t="167006" x="8858250" y="3911600"/>
          <p14:tracePt t="167022" x="8883650" y="3911600"/>
          <p14:tracePt t="167039" x="8909050" y="3911600"/>
          <p14:tracePt t="167056" x="8934450" y="3911600"/>
          <p14:tracePt t="167244" x="0" y="0"/>
        </p14:tracePtLst>
        <p14:tracePtLst>
          <p14:tracePt t="167575" x="8693150" y="3911600"/>
          <p14:tracePt t="167606" x="8693150" y="3917950"/>
          <p14:tracePt t="167624" x="8693150" y="3924300"/>
          <p14:tracePt t="167638" x="8693150" y="3937000"/>
          <p14:tracePt t="167655" x="8693150" y="3962400"/>
          <p14:tracePt t="167672" x="8718550" y="3994150"/>
          <p14:tracePt t="167689" x="8763000" y="4019550"/>
          <p14:tracePt t="167705" x="8826500" y="4051300"/>
          <p14:tracePt t="167722" x="8883650" y="4076700"/>
          <p14:tracePt t="167738" x="8921750" y="4083050"/>
          <p14:tracePt t="167741" x="8934450" y="4083050"/>
          <p14:tracePt t="167755" x="8947150" y="4083050"/>
          <p14:tracePt t="167772" x="8985250" y="4076700"/>
          <p14:tracePt t="167788" x="8997950" y="4051300"/>
          <p14:tracePt t="167805" x="8997950" y="4038600"/>
          <p14:tracePt t="167822" x="8997950" y="4013200"/>
          <p14:tracePt t="167838" x="8997950" y="3987800"/>
          <p14:tracePt t="167855" x="8997950" y="3962400"/>
          <p14:tracePt t="167872" x="8991600" y="3956050"/>
          <p14:tracePt t="167888" x="8978900" y="3949700"/>
          <p14:tracePt t="167905" x="8959850" y="3937000"/>
          <p14:tracePt t="167908" x="8953500" y="3937000"/>
          <p14:tracePt t="167922" x="8947150" y="3937000"/>
          <p14:tracePt t="167938" x="8921750" y="3937000"/>
          <p14:tracePt t="167955" x="8915400" y="3937000"/>
          <p14:tracePt t="167972" x="8902700" y="3937000"/>
          <p14:tracePt t="167988" x="8890000" y="3937000"/>
          <p14:tracePt t="168005" x="8883650" y="3949700"/>
          <p14:tracePt t="168022" x="8870950" y="3975100"/>
          <p14:tracePt t="168038" x="8858250" y="4013200"/>
          <p14:tracePt t="168055" x="8858250" y="4038600"/>
          <p14:tracePt t="168072" x="8858250" y="4070350"/>
          <p14:tracePt t="168089" x="8864600" y="4102100"/>
          <p14:tracePt t="168105" x="8870950" y="4108450"/>
          <p14:tracePt t="168122" x="8877300" y="4121150"/>
          <p14:tracePt t="168138" x="8883650" y="4121150"/>
          <p14:tracePt t="168140" x="8896350" y="4121150"/>
          <p14:tracePt t="168155" x="8902700" y="4121150"/>
          <p14:tracePt t="168172" x="8940800" y="4089400"/>
          <p14:tracePt t="168188" x="8953500" y="4057650"/>
          <p14:tracePt t="168205" x="8953500" y="4032250"/>
          <p14:tracePt t="168222" x="8953500" y="4000500"/>
          <p14:tracePt t="168238" x="8953500" y="3987800"/>
          <p14:tracePt t="168373" x="0" y="0"/>
        </p14:tracePtLst>
        <p14:tracePtLst>
          <p14:tracePt t="168925" x="4521200" y="4152900"/>
          <p14:tracePt t="168938" x="4521200" y="4171950"/>
          <p14:tracePt t="168955" x="4521200" y="4222750"/>
          <p14:tracePt t="168957" x="4527550" y="4254500"/>
          <p14:tracePt t="168972" x="4533900" y="4292600"/>
          <p14:tracePt t="168988" x="4584700" y="4387850"/>
          <p14:tracePt t="169005" x="4635500" y="4445000"/>
          <p14:tracePt t="169021" x="4699000" y="4483100"/>
          <p14:tracePt t="169038" x="4775200" y="4495800"/>
          <p14:tracePt t="169055" x="4851400" y="4489450"/>
          <p14:tracePt t="169071" x="4921250" y="4445000"/>
          <p14:tracePt t="169088" x="4959350" y="4381500"/>
          <p14:tracePt t="169105" x="4978400" y="4298950"/>
          <p14:tracePt t="169108" x="4978400" y="4267200"/>
          <p14:tracePt t="169121" x="4978400" y="4241800"/>
          <p14:tracePt t="169138" x="4972050" y="4197350"/>
          <p14:tracePt t="169154" x="4959350" y="4165600"/>
          <p14:tracePt t="169171" x="4953000" y="4159250"/>
          <p14:tracePt t="169188" x="4946650" y="4152900"/>
          <p14:tracePt t="169253" x="0" y="0"/>
        </p14:tracePtLst>
        <p14:tracePtLst>
          <p14:tracePt t="170571" x="4578350" y="5594350"/>
          <p14:tracePt t="170574" x="4591050" y="5613400"/>
          <p14:tracePt t="170588" x="4622800" y="5645150"/>
          <p14:tracePt t="170604" x="4648200" y="5670550"/>
          <p14:tracePt t="170621" x="4667250" y="5695950"/>
          <p14:tracePt t="170637" x="4699000" y="5715000"/>
          <p14:tracePt t="170654" x="4730750" y="5740400"/>
          <p14:tracePt t="170671" x="4781550" y="5753100"/>
          <p14:tracePt t="170687" x="4838700" y="5759450"/>
          <p14:tracePt t="170704" x="4914900" y="5759450"/>
          <p14:tracePt t="170721" x="4991100" y="5753100"/>
          <p14:tracePt t="170737" x="5035550" y="5721350"/>
          <p14:tracePt t="170754" x="5067300" y="5676900"/>
          <p14:tracePt t="170771" x="5086350" y="5613400"/>
          <p14:tracePt t="170773" x="5092700" y="5588000"/>
          <p14:tracePt t="170788" x="5099050" y="5537200"/>
          <p14:tracePt t="170804" x="5099050" y="5480050"/>
          <p14:tracePt t="170821" x="5092700" y="5422900"/>
          <p14:tracePt t="170837" x="5080000" y="5384800"/>
          <p14:tracePt t="170854" x="5067300" y="5353050"/>
          <p14:tracePt t="170871" x="5060950" y="5340350"/>
          <p14:tracePt t="170887" x="5054600" y="5334000"/>
          <p14:tracePt t="170921" x="5048250" y="5321300"/>
          <p14:tracePt t="171157" x="0" y="0"/>
        </p14:tracePtLst>
        <p14:tracePtLst>
          <p14:tracePt t="171581" x="4686300" y="4197350"/>
          <p14:tracePt t="171621" x="4679950" y="4197350"/>
          <p14:tracePt t="171630" x="4673600" y="4197350"/>
          <p14:tracePt t="171639" x="4660900" y="4210050"/>
          <p14:tracePt t="171654" x="4641850" y="4254500"/>
          <p14:tracePt t="171671" x="4629150" y="4311650"/>
          <p14:tracePt t="171687" x="4622800" y="4362450"/>
          <p14:tracePt t="171704" x="4622800" y="4413250"/>
          <p14:tracePt t="171721" x="4641850" y="4483100"/>
          <p14:tracePt t="171724" x="4654550" y="4521200"/>
          <p14:tracePt t="171737" x="4673600" y="4546600"/>
          <p14:tracePt t="171754" x="4724400" y="4603750"/>
          <p14:tracePt t="171757" x="4762500" y="4635500"/>
          <p14:tracePt t="171771" x="4813300" y="4667250"/>
          <p14:tracePt t="171787" x="4921250" y="4692650"/>
          <p14:tracePt t="171804" x="5041900" y="4699000"/>
          <p14:tracePt t="171820" x="5092700" y="4686300"/>
          <p14:tracePt t="171837" x="5130800" y="4667250"/>
          <p14:tracePt t="171854" x="5137150" y="4648200"/>
          <p14:tracePt t="171870" x="5149850" y="4622800"/>
          <p14:tracePt t="171887" x="5162550" y="4610100"/>
          <p14:tracePt t="171904" x="5168900" y="4591050"/>
          <p14:tracePt t="171920" x="5187950" y="4565650"/>
          <p14:tracePt t="171921" x="0" y="0"/>
        </p14:tracePtLst>
        <p14:tracePtLst>
          <p14:tracePt t="173029" x="5632450" y="4121150"/>
          <p14:tracePt t="173038" x="5626100" y="4121150"/>
          <p14:tracePt t="173050" x="5613400" y="4121150"/>
          <p14:tracePt t="173063" x="5607050" y="4152900"/>
          <p14:tracePt t="173070" x="5600700" y="4178300"/>
          <p14:tracePt t="173087" x="5594350" y="4216400"/>
          <p14:tracePt t="173103" x="5594350" y="4248150"/>
          <p14:tracePt t="173120" x="5594350" y="4286250"/>
          <p14:tracePt t="173137" x="5600700" y="4324350"/>
          <p14:tracePt t="173153" x="5619750" y="4362450"/>
          <p14:tracePt t="173170" x="5657850" y="4394200"/>
          <p14:tracePt t="173187" x="5721350" y="4419600"/>
          <p14:tracePt t="173189" x="5753100" y="4432300"/>
          <p14:tracePt t="173203" x="5803900" y="4451350"/>
          <p14:tracePt t="173220" x="5988050" y="4489450"/>
          <p14:tracePt t="173236" x="6083300" y="4495800"/>
          <p14:tracePt t="173253" x="6159500" y="4495800"/>
          <p14:tracePt t="173270" x="6197600" y="4495800"/>
          <p14:tracePt t="173287" x="6223000" y="4489450"/>
          <p14:tracePt t="173303" x="6235700" y="4476750"/>
          <p14:tracePt t="173320" x="6254750" y="4451350"/>
          <p14:tracePt t="173337" x="6261100" y="4425950"/>
          <p14:tracePt t="173353" x="6261100" y="4394200"/>
          <p14:tracePt t="173357" x="6261100" y="4375150"/>
          <p14:tracePt t="173370" x="6261100" y="4362450"/>
          <p14:tracePt t="173386" x="6248400" y="4318000"/>
          <p14:tracePt t="173389" x="6235700" y="4298950"/>
          <p14:tracePt t="173403" x="6223000" y="4279900"/>
          <p14:tracePt t="173420" x="6165850" y="4248150"/>
          <p14:tracePt t="173437" x="6115050" y="4235450"/>
          <p14:tracePt t="173453" x="6064250" y="4222750"/>
          <p14:tracePt t="173470" x="6026150" y="4222750"/>
          <p14:tracePt t="173486" x="5994400" y="4222750"/>
          <p14:tracePt t="173503" x="5949950" y="4229100"/>
          <p14:tracePt t="173520" x="5911850" y="4241800"/>
          <p14:tracePt t="173536" x="5892800" y="4279900"/>
          <p14:tracePt t="173553" x="5867400" y="4324350"/>
          <p14:tracePt t="173570" x="5854700" y="4356100"/>
          <p14:tracePt t="173572" x="5854700" y="4368800"/>
          <p14:tracePt t="173586" x="5854700" y="4394200"/>
          <p14:tracePt t="173603" x="5854700" y="4432300"/>
          <p14:tracePt t="173606" x="5867400" y="4451350"/>
          <p14:tracePt t="173620" x="5899150" y="4489450"/>
          <p14:tracePt t="173636" x="5956300" y="4514850"/>
          <p14:tracePt t="173653" x="6057900" y="4527550"/>
          <p14:tracePt t="173670" x="6165850" y="4527550"/>
          <p14:tracePt t="173686" x="6292850" y="4527550"/>
          <p14:tracePt t="173703" x="6375400" y="4502150"/>
          <p14:tracePt t="173720" x="6419850" y="4470400"/>
          <p14:tracePt t="173736" x="6438900" y="4425950"/>
          <p14:tracePt t="173753" x="6445250" y="4375150"/>
          <p14:tracePt t="173770" x="6445250" y="4311650"/>
          <p14:tracePt t="173786" x="6438900" y="4254500"/>
          <p14:tracePt t="173788" x="6432550" y="4235450"/>
          <p14:tracePt t="173803" x="6419850" y="4216400"/>
          <p14:tracePt t="173820" x="6394450" y="4184650"/>
          <p14:tracePt t="173836" x="6381750" y="4178300"/>
          <p14:tracePt t="173853" x="6362700" y="4165600"/>
          <p14:tracePt t="173886" x="6356350" y="4165600"/>
          <p14:tracePt t="173949" x="6350000" y="4165600"/>
          <p14:tracePt t="173965" x="6343650" y="4165600"/>
          <p14:tracePt t="173976" x="6337300" y="4165600"/>
          <p14:tracePt t="173986" x="6330950" y="4165600"/>
          <p14:tracePt t="174003" x="6286500" y="4165600"/>
          <p14:tracePt t="174020" x="6216650" y="4171950"/>
          <p14:tracePt t="174037" x="6146800" y="4184650"/>
          <p14:tracePt t="174053" x="6096000" y="4197350"/>
          <p14:tracePt t="174070" x="6045200" y="4216400"/>
          <p14:tracePt t="174087" x="6000750" y="4241800"/>
          <p14:tracePt t="174103" x="5969000" y="4273550"/>
          <p14:tracePt t="174120" x="5956300" y="4305300"/>
          <p14:tracePt t="174137" x="5949950" y="4337050"/>
          <p14:tracePt t="174153" x="5949950" y="4349750"/>
          <p14:tracePt t="174170" x="5949950" y="4375150"/>
          <p14:tracePt t="174186" x="5988050" y="4406900"/>
          <p14:tracePt t="174203" x="6064250" y="4438650"/>
          <p14:tracePt t="174206" x="6121400" y="4451350"/>
          <p14:tracePt t="174220" x="6273800" y="4476750"/>
          <p14:tracePt t="174236" x="6400800" y="4483100"/>
          <p14:tracePt t="174253" x="6477000" y="4483100"/>
          <p14:tracePt t="174270" x="6502400" y="4476750"/>
          <p14:tracePt t="174286" x="6508750" y="4451350"/>
          <p14:tracePt t="174303" x="6508750" y="4438650"/>
          <p14:tracePt t="174319" x="6508750" y="4425950"/>
          <p14:tracePt t="174336" x="6508750" y="4400550"/>
          <p14:tracePt t="174353" x="6502400" y="4387850"/>
          <p14:tracePt t="174369" x="6496050" y="4381500"/>
          <p14:tracePt t="174901" x="0" y="0"/>
        </p14:tracePtLst>
        <p14:tracePtLst>
          <p14:tracePt t="175279" x="4699000" y="3987800"/>
          <p14:tracePt t="175294" x="4692650" y="3987800"/>
          <p14:tracePt t="175308" x="4686300" y="3994150"/>
          <p14:tracePt t="175322" x="4660900" y="4038600"/>
          <p14:tracePt t="175336" x="4629150" y="4121150"/>
          <p14:tracePt t="175353" x="4591050" y="4241800"/>
          <p14:tracePt t="175370" x="4552950" y="4381500"/>
          <p14:tracePt t="175386" x="4546600" y="4502150"/>
          <p14:tracePt t="175390" x="4546600" y="4552950"/>
          <p14:tracePt t="175403" x="4546600" y="4597400"/>
          <p14:tracePt t="175420" x="4572000" y="4629150"/>
          <p14:tracePt t="175436" x="4572000" y="4635500"/>
          <p14:tracePt t="175453" x="4610100" y="4635500"/>
          <p14:tracePt t="175469" x="4667250" y="4578350"/>
          <p14:tracePt t="175486" x="4730750" y="4483100"/>
          <p14:tracePt t="175502" x="4768850" y="4387850"/>
          <p14:tracePt t="175519" x="4781550" y="4318000"/>
          <p14:tracePt t="175536" x="4781550" y="4267200"/>
          <p14:tracePt t="175552" x="4781550" y="4235450"/>
          <p14:tracePt t="175569" x="4781550" y="4222750"/>
          <p14:tracePt t="175573" x="4781550" y="4216400"/>
          <p14:tracePt t="175637" x="4768850" y="4216400"/>
          <p14:tracePt t="175637" x="0" y="0"/>
        </p14:tracePtLst>
        <p14:tracePtLst>
          <p14:tracePt t="176095" x="4603750" y="5441950"/>
          <p14:tracePt t="176135" x="4603750" y="5448300"/>
          <p14:tracePt t="176157" x="4610100" y="5511800"/>
          <p14:tracePt t="176169" x="4616450" y="5537200"/>
          <p14:tracePt t="176187" x="4622800" y="5581650"/>
          <p14:tracePt t="176190" x="4622800" y="5613400"/>
          <p14:tracePt t="176202" x="4629150" y="5657850"/>
          <p14:tracePt t="176219" x="4654550" y="5715000"/>
          <p14:tracePt t="176236" x="4692650" y="5784850"/>
          <p14:tracePt t="176252" x="4724400" y="5810250"/>
          <p14:tracePt t="176269" x="4743450" y="5822950"/>
          <p14:tracePt t="176286" x="4768850" y="5829300"/>
          <p14:tracePt t="176302" x="4781550" y="5829300"/>
          <p14:tracePt t="176319" x="4800600" y="5829300"/>
          <p14:tracePt t="176335" x="4813300" y="5810250"/>
          <p14:tracePt t="176352" x="4826000" y="5791200"/>
          <p14:tracePt t="176369" x="4838700" y="5772150"/>
          <p14:tracePt t="176386" x="4851400" y="5740400"/>
          <p14:tracePt t="176402" x="4851400" y="5715000"/>
          <p14:tracePt t="176419" x="4851400" y="5683250"/>
          <p14:tracePt t="176436" x="4845050" y="5626100"/>
          <p14:tracePt t="176452" x="4845050" y="5613400"/>
          <p14:tracePt t="176469" x="4845050" y="5607050"/>
          <p14:tracePt t="176486" x="4838700" y="5594350"/>
          <p14:tracePt t="176733" x="0" y="0"/>
        </p14:tracePtLst>
        <p14:tracePtLst>
          <p14:tracePt t="178751" x="7816850" y="4768850"/>
          <p14:tracePt t="178767" x="7804150" y="4768850"/>
          <p14:tracePt t="178782" x="7804150" y="4781550"/>
          <p14:tracePt t="178791" x="7804150" y="4800600"/>
          <p14:tracePt t="178802" x="7804150" y="4832350"/>
          <p14:tracePt t="178818" x="7816850" y="4889500"/>
          <p14:tracePt t="178835" x="7848600" y="4972050"/>
          <p14:tracePt t="178838" x="7861300" y="5010150"/>
          <p14:tracePt t="178852" x="7905750" y="5092700"/>
          <p14:tracePt t="178868" x="7962900" y="5156200"/>
          <p14:tracePt t="178885" x="8020050" y="5194300"/>
          <p14:tracePt t="178901" x="8077200" y="5213350"/>
          <p14:tracePt t="178918" x="8140700" y="5213350"/>
          <p14:tracePt t="178935" x="8216900" y="5181600"/>
          <p14:tracePt t="178951" x="8312150" y="5137150"/>
          <p14:tracePt t="178968" x="8388350" y="5073650"/>
          <p14:tracePt t="178985" x="8432800" y="5016500"/>
          <p14:tracePt t="179001" x="8451850" y="4965700"/>
          <p14:tracePt t="179018" x="8451850" y="4927600"/>
          <p14:tracePt t="179020" x="8451850" y="4902200"/>
          <p14:tracePt t="179035" x="8439150" y="4883150"/>
          <p14:tracePt t="179051" x="8394700" y="4845050"/>
          <p14:tracePt t="179068" x="8286750" y="4813300"/>
          <p14:tracePt t="179085" x="8197850" y="4794250"/>
          <p14:tracePt t="179101" x="8121650" y="4800600"/>
          <p14:tracePt t="179118" x="8045450" y="4826000"/>
          <p14:tracePt t="179135" x="7994650" y="4876800"/>
          <p14:tracePt t="179151" x="7943850" y="4940300"/>
          <p14:tracePt t="179168" x="7912100" y="5022850"/>
          <p14:tracePt t="179184" x="7912100" y="5080000"/>
          <p14:tracePt t="179201" x="7924800" y="5156200"/>
          <p14:tracePt t="179218" x="7981950" y="5219700"/>
          <p14:tracePt t="179235" x="8077200" y="5264150"/>
          <p14:tracePt t="179238" x="8134350" y="5276850"/>
          <p14:tracePt t="179251" x="8210550" y="5295900"/>
          <p14:tracePt t="179268" x="8451850" y="5302250"/>
          <p14:tracePt t="179284" x="8604250" y="5295900"/>
          <p14:tracePt t="179301" x="8686800" y="5264150"/>
          <p14:tracePt t="179318" x="8724900" y="5226050"/>
          <p14:tracePt t="179334" x="8724900" y="5200650"/>
          <p14:tracePt t="179351" x="8712200" y="5156200"/>
          <p14:tracePt t="179368" x="8667750" y="5118100"/>
          <p14:tracePt t="179385" x="8591550" y="5080000"/>
          <p14:tracePt t="179401" x="8489950" y="5048250"/>
          <p14:tracePt t="179418" x="8375650" y="5035550"/>
          <p14:tracePt t="179422" x="8331200" y="5035550"/>
          <p14:tracePt t="179434" x="8286750" y="5035550"/>
          <p14:tracePt t="179452" x="8204200" y="5035550"/>
          <p14:tracePt t="179468" x="8197850" y="5041900"/>
          <p14:tracePt t="179484" x="8191500" y="5048250"/>
          <p14:tracePt t="179501" x="8191500" y="5054600"/>
          <p14:tracePt t="179589" x="0" y="0"/>
        </p14:tracePtLst>
        <p14:tracePtLst>
          <p14:tracePt t="180043" x="7696200" y="5594350"/>
          <p14:tracePt t="180079" x="7689850" y="5594350"/>
          <p14:tracePt t="180094" x="7689850" y="5607050"/>
          <p14:tracePt t="180108" x="7696200" y="5645150"/>
          <p14:tracePt t="180122" x="7708900" y="5664200"/>
          <p14:tracePt t="180134" x="7766050" y="5715000"/>
          <p14:tracePt t="180151" x="7867650" y="5759450"/>
          <p14:tracePt t="180167" x="8026400" y="5803900"/>
          <p14:tracePt t="180184" x="8229600" y="5810250"/>
          <p14:tracePt t="180201" x="8509000" y="5810250"/>
          <p14:tracePt t="180217" x="8756650" y="5810250"/>
          <p14:tracePt t="180221" x="8851900" y="5810250"/>
          <p14:tracePt t="180234" x="8915400" y="5810250"/>
          <p14:tracePt t="180251" x="8991600" y="5810250"/>
          <p14:tracePt t="180268" x="9036050" y="5791200"/>
          <p14:tracePt t="180285" x="9048750" y="5791200"/>
          <p14:tracePt t="180301" x="9055100" y="5784850"/>
          <p14:tracePt t="180317" x="9055100" y="5778500"/>
          <p14:tracePt t="180334" x="9061450" y="5778500"/>
          <p14:tracePt t="180390" x="9067800" y="5772150"/>
          <p14:tracePt t="180406" x="9074150" y="5772150"/>
          <p14:tracePt t="180423" x="9086850" y="5765800"/>
          <p14:tracePt t="180434" x="9099550" y="5759450"/>
          <p14:tracePt t="180451" x="9131300" y="5753100"/>
          <p14:tracePt t="180468" x="9194800" y="5740400"/>
          <p14:tracePt t="180484" x="9258300" y="5727700"/>
          <p14:tracePt t="180501" x="9334500" y="5702300"/>
          <p14:tracePt t="180517" x="9429750" y="5651500"/>
          <p14:tracePt t="180534" x="9531350" y="5607050"/>
          <p14:tracePt t="180551" x="9626600" y="5556250"/>
          <p14:tracePt t="180567" x="9690100" y="5518150"/>
          <p14:tracePt t="180584" x="9728200" y="5492750"/>
          <p14:tracePt t="180601" x="9740900" y="5473700"/>
          <p14:tracePt t="180621" x="9740900" y="5467350"/>
          <p14:tracePt t="180661" x="9740900" y="5461000"/>
          <p14:tracePt t="180671" x="9740900" y="5454650"/>
          <p14:tracePt t="180684" x="9709150" y="5441950"/>
          <p14:tracePt t="180701" x="9582150" y="5422900"/>
          <p14:tracePt t="180717" x="9398000" y="5422900"/>
          <p14:tracePt t="180734" x="9169400" y="5429250"/>
          <p14:tracePt t="180751" x="9010650" y="5454650"/>
          <p14:tracePt t="180768" x="8915400" y="5486400"/>
          <p14:tracePt t="180784" x="8877300" y="5518150"/>
          <p14:tracePt t="180790" x="8864600" y="5537200"/>
          <p14:tracePt t="180801" x="8851900" y="5562600"/>
          <p14:tracePt t="180818" x="8832850" y="5613400"/>
          <p14:tracePt t="180834" x="8826500" y="5657850"/>
          <p14:tracePt t="180837" x="8820150" y="5676900"/>
          <p14:tracePt t="180851" x="8820150" y="5683250"/>
          <p14:tracePt t="180868" x="8820150" y="5721350"/>
          <p14:tracePt t="180884" x="8845550" y="5746750"/>
          <p14:tracePt t="180901" x="8909050" y="5778500"/>
          <p14:tracePt t="180917" x="9029700" y="5816600"/>
          <p14:tracePt t="180934" x="9213850" y="5835650"/>
          <p14:tracePt t="180951" x="9436100" y="5835650"/>
          <p14:tracePt t="180967" x="9677400" y="5835650"/>
          <p14:tracePt t="180984" x="9874250" y="5822950"/>
          <p14:tracePt t="181001" x="9963150" y="5803900"/>
          <p14:tracePt t="181017" x="9988550" y="5791200"/>
          <p14:tracePt t="181022" x="9994900" y="5784850"/>
          <p14:tracePt t="181034" x="10001250" y="5778500"/>
          <p14:tracePt t="181051" x="10001250" y="5765800"/>
          <p14:tracePt t="181068" x="10001250" y="5740400"/>
          <p14:tracePt t="181070" x="10001250" y="5727700"/>
          <p14:tracePt t="181084" x="9994900" y="5689600"/>
          <p14:tracePt t="181101" x="9963150" y="5657850"/>
          <p14:tracePt t="181117" x="9899650" y="5619750"/>
          <p14:tracePt t="181134" x="9779000" y="5588000"/>
          <p14:tracePt t="181151" x="9652000" y="5581650"/>
          <p14:tracePt t="181167" x="9499600" y="5581650"/>
          <p14:tracePt t="181184" x="9378950" y="5619750"/>
          <p14:tracePt t="181201" x="9302750" y="5664200"/>
          <p14:tracePt t="181204" x="9283700" y="5695950"/>
          <p14:tracePt t="181217" x="9271000" y="5708650"/>
          <p14:tracePt t="181234" x="9264650" y="5734050"/>
          <p14:tracePt t="181237" x="9264650" y="5740400"/>
          <p14:tracePt t="181250" x="9264650" y="5753100"/>
          <p14:tracePt t="181267" x="9277350" y="5778500"/>
          <p14:tracePt t="181284" x="9353550" y="5797550"/>
          <p14:tracePt t="181301" x="9474200" y="5797550"/>
          <p14:tracePt t="181317" x="9671050" y="5797550"/>
          <p14:tracePt t="181334" x="9874250" y="5784850"/>
          <p14:tracePt t="181350" x="10007600" y="5759450"/>
          <p14:tracePt t="181367" x="10039350" y="5746750"/>
          <p14:tracePt t="181384" x="10045700" y="5740400"/>
          <p14:tracePt t="181417" x="10039350" y="5727700"/>
          <p14:tracePt t="181434" x="10033000" y="5721350"/>
          <p14:tracePt t="181436" x="10020300" y="5715000"/>
          <p14:tracePt t="181450" x="10020300" y="5708650"/>
          <p14:tracePt t="181467" x="10007600" y="5708650"/>
          <p14:tracePt t="181469" x="10001250" y="5702300"/>
          <p14:tracePt t="181485" x="9994900" y="5702300"/>
          <p14:tracePt t="181500" x="9963150" y="5695950"/>
          <p14:tracePt t="181517" x="9899650" y="5683250"/>
          <p14:tracePt t="181518" x="0" y="0"/>
        </p14:tracePtLst>
        <p14:tracePtLst>
          <p14:tracePt t="181872" x="7956550" y="4946650"/>
          <p14:tracePt t="181884" x="7924800" y="4978400"/>
          <p14:tracePt t="181901" x="7905750" y="5022850"/>
          <p14:tracePt t="181917" x="7899400" y="5067300"/>
          <p14:tracePt t="181934" x="7899400" y="5111750"/>
          <p14:tracePt t="181950" x="7899400" y="5162550"/>
          <p14:tracePt t="181967" x="7924800" y="5200650"/>
          <p14:tracePt t="181984" x="8001000" y="5257800"/>
          <p14:tracePt t="182000" x="8166100" y="5308600"/>
          <p14:tracePt t="182017" x="8388350" y="5353050"/>
          <p14:tracePt t="182034" x="8604250" y="5372100"/>
          <p14:tracePt t="182050" x="8750300" y="5372100"/>
          <p14:tracePt t="182067" x="8839200" y="5353050"/>
          <p14:tracePt t="182084" x="8896350" y="5308600"/>
          <p14:tracePt t="182100" x="8915400" y="5283200"/>
          <p14:tracePt t="182117" x="8915400" y="5257800"/>
          <p14:tracePt t="182133" x="8915400" y="5219700"/>
          <p14:tracePt t="182150" x="8902700" y="5168900"/>
          <p14:tracePt t="182167" x="8864600" y="5118100"/>
          <p14:tracePt t="182183" x="8788400" y="5054600"/>
          <p14:tracePt t="182200" x="8674100" y="4991100"/>
          <p14:tracePt t="182217" x="8509000" y="4921250"/>
          <p14:tracePt t="182233" x="8356600" y="4876800"/>
          <p14:tracePt t="182250" x="8261350" y="4870450"/>
          <p14:tracePt t="182267" x="8191500" y="4870450"/>
          <p14:tracePt t="182284" x="8121650" y="4902200"/>
          <p14:tracePt t="182300" x="8083550" y="4946650"/>
          <p14:tracePt t="182317" x="8058150" y="5010150"/>
          <p14:tracePt t="182333" x="8032750" y="5080000"/>
          <p14:tracePt t="182350" x="8020050" y="5149850"/>
          <p14:tracePt t="182367" x="8020050" y="5213350"/>
          <p14:tracePt t="182383" x="8039100" y="5264150"/>
          <p14:tracePt t="182400" x="8096250" y="5314950"/>
          <p14:tracePt t="182417" x="8191500" y="5359400"/>
          <p14:tracePt t="182434" x="8299450" y="5384800"/>
          <p14:tracePt t="182450" x="8382000" y="5391150"/>
          <p14:tracePt t="182467" x="8470900" y="5384800"/>
          <p14:tracePt t="182469" x="8496300" y="5372100"/>
          <p14:tracePt t="182484" x="8521700" y="5340350"/>
          <p14:tracePt t="182500" x="8534400" y="5308600"/>
          <p14:tracePt t="182517" x="8534400" y="5270500"/>
          <p14:tracePt t="182534" x="8528050" y="5219700"/>
          <p14:tracePt t="182550" x="8502650" y="5181600"/>
          <p14:tracePt t="182567" x="8458200" y="5137150"/>
          <p14:tracePt t="182584" x="8394700" y="5105400"/>
          <p14:tracePt t="182600" x="8324850" y="5086350"/>
          <p14:tracePt t="182617" x="8267700" y="5073650"/>
          <p14:tracePt t="182634" x="8229600" y="5073650"/>
          <p14:tracePt t="182637" x="8216900" y="5073650"/>
          <p14:tracePt t="182650" x="8197850" y="5073650"/>
          <p14:tracePt t="182667" x="8159750" y="5080000"/>
          <p14:tracePt t="182670" x="8147050" y="5092700"/>
          <p14:tracePt t="182684" x="8121650" y="5111750"/>
          <p14:tracePt t="182700" x="8115300" y="5124450"/>
          <p14:tracePt t="182717" x="8108950" y="5130800"/>
          <p14:tracePt t="182733" x="8108950" y="5143500"/>
          <p14:tracePt t="182750" x="8108950" y="5162550"/>
          <p14:tracePt t="182767" x="8134350" y="5187950"/>
          <p14:tracePt t="182783" x="8172450" y="5207000"/>
          <p14:tracePt t="182800" x="8242300" y="5213350"/>
          <p14:tracePt t="182817" x="8305800" y="5213350"/>
          <p14:tracePt t="182833" x="8350250" y="5213350"/>
          <p14:tracePt t="182850" x="8369300" y="5213350"/>
          <p14:tracePt t="182853" x="8375650" y="5207000"/>
          <p14:tracePt t="182867" x="8375650" y="5200650"/>
          <p14:tracePt t="182884" x="8375650" y="5162550"/>
          <p14:tracePt t="182900" x="8331200" y="5086350"/>
          <p14:tracePt t="182916" x="8274050" y="5022850"/>
          <p14:tracePt t="182933" x="8191500" y="4978400"/>
          <p14:tracePt t="182950" x="8108950" y="4953000"/>
          <p14:tracePt t="182966" x="8032750" y="4940300"/>
          <p14:tracePt t="182983" x="7969250" y="4940300"/>
          <p14:tracePt t="183000" x="7912100" y="4940300"/>
          <p14:tracePt t="183016" x="7867650" y="4959350"/>
          <p14:tracePt t="183033" x="7835900" y="4984750"/>
          <p14:tracePt t="183050" x="7823200" y="5022850"/>
          <p14:tracePt t="183067" x="7810500" y="5060950"/>
          <p14:tracePt t="183084" x="7804150" y="5105400"/>
          <p14:tracePt t="183085" x="7804150" y="5137150"/>
          <p14:tracePt t="183100" x="7835900" y="5200650"/>
          <p14:tracePt t="183117" x="7912100" y="5257800"/>
          <p14:tracePt t="183133" x="8020050" y="5314950"/>
          <p14:tracePt t="183150" x="8140700" y="5346700"/>
          <p14:tracePt t="183167" x="8267700" y="5359400"/>
          <p14:tracePt t="183183" x="8394700" y="5359400"/>
          <p14:tracePt t="183200" x="8509000" y="5340350"/>
          <p14:tracePt t="183217" x="8559800" y="5321300"/>
          <p14:tracePt t="183233" x="8578850" y="5302250"/>
          <p14:tracePt t="183250" x="8578850" y="5283200"/>
          <p14:tracePt t="183266" x="8566150" y="5226050"/>
          <p14:tracePt t="183283" x="8534400" y="5162550"/>
          <p14:tracePt t="183285" x="8509000" y="5124450"/>
          <p14:tracePt t="183300" x="8451850" y="5060950"/>
          <p14:tracePt t="183316" x="8369300" y="4997450"/>
          <p14:tracePt t="183333" x="8274050" y="4940300"/>
          <p14:tracePt t="183350" x="8191500" y="4921250"/>
          <p14:tracePt t="183366" x="8159750" y="4914900"/>
          <p14:tracePt t="183383" x="8140700" y="4914900"/>
          <p14:tracePt t="183416" x="8134350" y="4921250"/>
          <p14:tracePt t="183433" x="8134350" y="4946650"/>
          <p14:tracePt t="183450" x="8134350" y="5003800"/>
          <p14:tracePt t="183466" x="8172450" y="5080000"/>
          <p14:tracePt t="183468" x="8191500" y="5105400"/>
          <p14:tracePt t="183483" x="8210550" y="5137150"/>
          <p14:tracePt t="183500" x="8293100" y="5207000"/>
          <p14:tracePt t="183516" x="8343900" y="5226050"/>
          <p14:tracePt t="183533" x="8388350" y="5232400"/>
          <p14:tracePt t="183550" x="8420100" y="5232400"/>
          <p14:tracePt t="183566" x="8458200" y="5226050"/>
          <p14:tracePt t="183583" x="8470900" y="5207000"/>
          <p14:tracePt t="183600" x="8477250" y="5194300"/>
          <p14:tracePt t="183616" x="8477250" y="5181600"/>
          <p14:tracePt t="183633" x="8470900" y="5156200"/>
          <p14:tracePt t="183650" x="8451850" y="5130800"/>
          <p14:tracePt t="183666" x="8426450" y="5099050"/>
          <p14:tracePt t="183669" x="8413750" y="5092700"/>
          <p14:tracePt t="183683" x="8407400" y="5080000"/>
          <p14:tracePt t="183700" x="8382000" y="5060950"/>
          <p14:tracePt t="183716" x="8382000" y="5054600"/>
          <p14:tracePt t="183733" x="8369300" y="5048250"/>
          <p14:tracePt t="183884" x="0" y="0"/>
        </p14:tracePtLst>
        <p14:tracePtLst>
          <p14:tracePt t="184120" x="7823200" y="4889500"/>
          <p14:tracePt t="184133" x="7810500" y="4889500"/>
          <p14:tracePt t="184150" x="7804150" y="4914900"/>
          <p14:tracePt t="184166" x="7804150" y="4953000"/>
          <p14:tracePt t="184183" x="7804150" y="5016500"/>
          <p14:tracePt t="184199" x="7804150" y="5099050"/>
          <p14:tracePt t="184216" x="7823200" y="5187950"/>
          <p14:tracePt t="184233" x="7854950" y="5264150"/>
          <p14:tracePt t="184250" x="7905750" y="5327650"/>
          <p14:tracePt t="184266" x="8001000" y="5378450"/>
          <p14:tracePt t="184269" x="8064500" y="5391150"/>
          <p14:tracePt t="184283" x="8134350" y="5410200"/>
          <p14:tracePt t="184287" x="8197850" y="5416550"/>
          <p14:tracePt t="184300" x="8305800" y="5416550"/>
          <p14:tracePt t="184316" x="8382000" y="5416550"/>
          <p14:tracePt t="184333" x="8420100" y="5403850"/>
          <p14:tracePt t="184349" x="8439150" y="5372100"/>
          <p14:tracePt t="184366" x="8451850" y="5314950"/>
          <p14:tracePt t="184383" x="8451850" y="5251450"/>
          <p14:tracePt t="184399" x="8451850" y="5181600"/>
          <p14:tracePt t="184416" x="8432800" y="5105400"/>
          <p14:tracePt t="184433" x="8413750" y="5060950"/>
          <p14:tracePt t="184449" x="8394700" y="5035550"/>
          <p14:tracePt t="184466" x="8382000" y="5022850"/>
          <p14:tracePt t="184468" x="8382000" y="5016500"/>
          <p14:tracePt t="184517" x="8375650" y="5003800"/>
          <p14:tracePt t="184526" x="8369300" y="5003800"/>
          <p14:tracePt t="184534" x="8369300" y="4997450"/>
          <p14:tracePt t="184549" x="8331200" y="4972050"/>
          <p14:tracePt t="184550" x="0" y="0"/>
        </p14:tracePtLst>
        <p14:tracePtLst>
          <p14:tracePt t="185022" x="5981700" y="3702050"/>
          <p14:tracePt t="185133" x="5975350" y="3702050"/>
          <p14:tracePt t="185143" x="5969000" y="3714750"/>
          <p14:tracePt t="185151" x="5969000" y="3721100"/>
          <p14:tracePt t="185166" x="5949950" y="3771900"/>
          <p14:tracePt t="185183" x="5930900" y="3822700"/>
          <p14:tracePt t="185199" x="5918200" y="3854450"/>
          <p14:tracePt t="185216" x="5911850" y="3873500"/>
          <p14:tracePt t="185232" x="5911850" y="3898900"/>
          <p14:tracePt t="185249" x="5911850" y="3937000"/>
          <p14:tracePt t="185266" x="5911850" y="4006850"/>
          <p14:tracePt t="185283" x="5905500" y="4070350"/>
          <p14:tracePt t="185285" x="5905500" y="4102100"/>
          <p14:tracePt t="185299" x="5905500" y="4146550"/>
          <p14:tracePt t="185316" x="5905500" y="4286250"/>
          <p14:tracePt t="185332" x="5911850" y="4425950"/>
          <p14:tracePt t="185349" x="5956300" y="4546600"/>
          <p14:tracePt t="185366" x="5988050" y="4641850"/>
          <p14:tracePt t="185382" x="6032500" y="4718050"/>
          <p14:tracePt t="185399" x="6057900" y="4749800"/>
          <p14:tracePt t="185416" x="6083300" y="4775200"/>
          <p14:tracePt t="185432" x="6102350" y="4781550"/>
          <p14:tracePt t="185449" x="6121400" y="4781550"/>
          <p14:tracePt t="185466" x="6191250" y="4768850"/>
          <p14:tracePt t="185468" x="6229350" y="4749800"/>
          <p14:tracePt t="185482" x="6280150" y="4718050"/>
          <p14:tracePt t="185499" x="6362700" y="4641850"/>
          <p14:tracePt t="185500" x="6400800" y="4603750"/>
          <p14:tracePt t="185516" x="6451600" y="4514850"/>
          <p14:tracePt t="185532" x="6457950" y="4413250"/>
          <p14:tracePt t="185549" x="6445250" y="4273550"/>
          <p14:tracePt t="185566" x="6407150" y="4165600"/>
          <p14:tracePt t="185582" x="6350000" y="4057650"/>
          <p14:tracePt t="185599" x="6299200" y="3975100"/>
          <p14:tracePt t="185616" x="6242050" y="3898900"/>
          <p14:tracePt t="185632" x="6191250" y="3829050"/>
          <p14:tracePt t="185649" x="6153150" y="3778250"/>
          <p14:tracePt t="185666" x="6115050" y="3733800"/>
          <p14:tracePt t="185682" x="6096000" y="3708400"/>
          <p14:tracePt t="185685" x="6089650" y="3702050"/>
          <p14:tracePt t="185788" x="0" y="0"/>
        </p14:tracePtLst>
        <p14:tracePtLst>
          <p14:tracePt t="186176" x="5873750" y="5168900"/>
          <p14:tracePt t="186205" x="5873750" y="5175250"/>
          <p14:tracePt t="186214" x="5873750" y="5187950"/>
          <p14:tracePt t="186224" x="5873750" y="5213350"/>
          <p14:tracePt t="186233" x="5880100" y="5251450"/>
          <p14:tracePt t="186249" x="5892800" y="5340350"/>
          <p14:tracePt t="186265" x="5918200" y="5454650"/>
          <p14:tracePt t="186282" x="5949950" y="5581650"/>
          <p14:tracePt t="186299" x="5994400" y="5727700"/>
          <p14:tracePt t="186316" x="6064250" y="5905500"/>
          <p14:tracePt t="186332" x="6134100" y="6013450"/>
          <p14:tracePt t="186349" x="6191250" y="6096000"/>
          <p14:tracePt t="186365" x="6254750" y="6159500"/>
          <p14:tracePt t="186382" x="6286500" y="6178550"/>
          <p14:tracePt t="186399" x="6299200" y="6184900"/>
          <p14:tracePt t="186415" x="6305550" y="6184900"/>
          <p14:tracePt t="186432" x="6318250" y="6184900"/>
          <p14:tracePt t="186449" x="6343650" y="6159500"/>
          <p14:tracePt t="186465" x="6381750" y="6089650"/>
          <p14:tracePt t="186482" x="6413500" y="5975350"/>
          <p14:tracePt t="186499" x="6413500" y="5861050"/>
          <p14:tracePt t="186515" x="6413500" y="5664200"/>
          <p14:tracePt t="186532" x="6400800" y="5556250"/>
          <p14:tracePt t="186548" x="6388100" y="5499100"/>
          <p14:tracePt t="186565" x="6375400" y="5461000"/>
          <p14:tracePt t="186582" x="6362700" y="5435600"/>
          <p14:tracePt t="186598" x="6362700" y="5422900"/>
          <p14:tracePt t="186700" x="0" y="0"/>
        </p14:tracePtLst>
        <p14:tracePtLst>
          <p14:tracePt t="187111" x="5613400" y="3378200"/>
          <p14:tracePt t="187120" x="5607050" y="3378200"/>
          <p14:tracePt t="187132" x="5594350" y="3397250"/>
          <p14:tracePt t="187149" x="5581650" y="3454400"/>
          <p14:tracePt t="187165" x="5581650" y="3543300"/>
          <p14:tracePt t="187182" x="5581650" y="3657600"/>
          <p14:tracePt t="187199" x="5600700" y="3816350"/>
          <p14:tracePt t="187216" x="5632450" y="3994150"/>
          <p14:tracePt t="187232" x="5695950" y="4197350"/>
          <p14:tracePt t="187249" x="5791200" y="4432300"/>
          <p14:tracePt t="187265" x="5924550" y="4660900"/>
          <p14:tracePt t="187282" x="6019800" y="4826000"/>
          <p14:tracePt t="187286" x="6057900" y="4876800"/>
          <p14:tracePt t="187299" x="6083300" y="4902200"/>
          <p14:tracePt t="187315" x="6096000" y="4927600"/>
          <p14:tracePt t="187348" x="6108700" y="4933950"/>
          <p14:tracePt t="187365" x="6115050" y="4902200"/>
          <p14:tracePt t="187382" x="6140450" y="4838700"/>
          <p14:tracePt t="187398" x="6153150" y="4749800"/>
          <p14:tracePt t="187415" x="6165850" y="4641850"/>
          <p14:tracePt t="187432" x="6178550" y="4483100"/>
          <p14:tracePt t="187448" x="6178550" y="4362450"/>
          <p14:tracePt t="187465" x="6159500" y="4260850"/>
          <p14:tracePt t="187482" x="6146800" y="4171950"/>
          <p14:tracePt t="187498" x="6121400" y="4076700"/>
          <p14:tracePt t="187515" x="6089650" y="3975100"/>
          <p14:tracePt t="187517" x="6070600" y="3924300"/>
          <p14:tracePt t="187532" x="6019800" y="3841750"/>
          <p14:tracePt t="187548" x="5988050" y="3778250"/>
          <p14:tracePt t="187565" x="5949950" y="3727450"/>
          <p14:tracePt t="187582" x="5937250" y="3689350"/>
          <p14:tracePt t="187598" x="5924550" y="3670300"/>
          <p14:tracePt t="187632" x="5924550" y="3663950"/>
          <p14:tracePt t="187660" x="0" y="0"/>
        </p14:tracePtLst>
        <p14:tracePtLst>
          <p14:tracePt t="188081" x="5797550" y="4959350"/>
          <p14:tracePt t="188096" x="5797550" y="4972050"/>
          <p14:tracePt t="188107" x="5797550" y="4991100"/>
          <p14:tracePt t="188116" x="5797550" y="5060950"/>
          <p14:tracePt t="188132" x="5797550" y="5156200"/>
          <p14:tracePt t="188148" x="5822950" y="5302250"/>
          <p14:tracePt t="188165" x="5854700" y="5486400"/>
          <p14:tracePt t="188181" x="5899150" y="5702300"/>
          <p14:tracePt t="188198" x="5962650" y="5892800"/>
          <p14:tracePt t="188215" x="6045200" y="6057900"/>
          <p14:tracePt t="188231" x="6096000" y="6134100"/>
          <p14:tracePt t="188248" x="6115050" y="6159500"/>
          <p14:tracePt t="188265" x="6121400" y="6165850"/>
          <p14:tracePt t="188298" x="6140450" y="6153150"/>
          <p14:tracePt t="188315" x="6165850" y="6102350"/>
          <p14:tracePt t="188317" x="6184900" y="6057900"/>
          <p14:tracePt t="188332" x="6216650" y="5937250"/>
          <p14:tracePt t="188348" x="6242050" y="5797550"/>
          <p14:tracePt t="188365" x="6242050" y="5676900"/>
          <p14:tracePt t="188381" x="6242050" y="5562600"/>
          <p14:tracePt t="188398" x="6242050" y="5467350"/>
          <p14:tracePt t="188415" x="6242050" y="5391150"/>
          <p14:tracePt t="188431" x="6242050" y="5346700"/>
          <p14:tracePt t="188448" x="6235700" y="5314950"/>
          <p14:tracePt t="188465" x="6235700" y="5308600"/>
          <p14:tracePt t="188564" x="0" y="0"/>
        </p14:tracePtLst>
        <p14:tracePtLst>
          <p14:tracePt t="189279" x="7797800" y="4965700"/>
          <p14:tracePt t="189291" x="7785100" y="4978400"/>
          <p14:tracePt t="189301" x="7753350" y="4991100"/>
          <p14:tracePt t="189315" x="7740650" y="5003800"/>
          <p14:tracePt t="189317" x="7734300" y="5010150"/>
          <p14:tracePt t="189331" x="7721600" y="5022850"/>
          <p14:tracePt t="189348" x="7702550" y="5060950"/>
          <p14:tracePt t="189364" x="7696200" y="5092700"/>
          <p14:tracePt t="189381" x="7696200" y="5143500"/>
          <p14:tracePt t="189397" x="7702550" y="5207000"/>
          <p14:tracePt t="189414" x="7715250" y="5257800"/>
          <p14:tracePt t="189431" x="7753350" y="5321300"/>
          <p14:tracePt t="189448" x="7791450" y="5378450"/>
          <p14:tracePt t="189464" x="7848600" y="5422900"/>
          <p14:tracePt t="189481" x="7931150" y="5461000"/>
          <p14:tracePt t="189497" x="8020050" y="5486400"/>
          <p14:tracePt t="189514" x="8096250" y="5486400"/>
          <p14:tracePt t="189531" x="8185150" y="5486400"/>
          <p14:tracePt t="189532" x="8223250" y="5473700"/>
          <p14:tracePt t="189548" x="8293100" y="5435600"/>
          <p14:tracePt t="189564" x="8350250" y="5384800"/>
          <p14:tracePt t="189581" x="8375650" y="5334000"/>
          <p14:tracePt t="189597" x="8388350" y="5264150"/>
          <p14:tracePt t="189614" x="8388350" y="5213350"/>
          <p14:tracePt t="189631" x="8375650" y="5162550"/>
          <p14:tracePt t="189647" x="8356600" y="5118100"/>
          <p14:tracePt t="189664" x="8305800" y="5073650"/>
          <p14:tracePt t="189681" x="8229600" y="5029200"/>
          <p14:tracePt t="189697" x="8121650" y="4978400"/>
          <p14:tracePt t="189714" x="7975600" y="4940300"/>
          <p14:tracePt t="189731" x="7823200" y="4914900"/>
          <p14:tracePt t="189732" x="7753350" y="4908550"/>
          <p14:tracePt t="189748" x="7651750" y="4908550"/>
          <p14:tracePt t="189764" x="7600950" y="4933950"/>
          <p14:tracePt t="189781" x="7569200" y="4978400"/>
          <p14:tracePt t="189797" x="7543800" y="5041900"/>
          <p14:tracePt t="189814" x="7524750" y="5118100"/>
          <p14:tracePt t="189831" x="7518400" y="5187950"/>
          <p14:tracePt t="189847" x="7518400" y="5264150"/>
          <p14:tracePt t="189864" x="7550150" y="5334000"/>
          <p14:tracePt t="189881" x="7607300" y="5403850"/>
          <p14:tracePt t="189897" x="7715250" y="5467350"/>
          <p14:tracePt t="189914" x="7848600" y="5518150"/>
          <p14:tracePt t="189931" x="8020050" y="5543550"/>
          <p14:tracePt t="189932" x="8096250" y="5549900"/>
          <p14:tracePt t="189948" x="8235950" y="5549900"/>
          <p14:tracePt t="189964" x="8312150" y="5530850"/>
          <p14:tracePt t="189981" x="8362950" y="5486400"/>
          <p14:tracePt t="189997" x="8382000" y="5435600"/>
          <p14:tracePt t="190014" x="8382000" y="5391150"/>
          <p14:tracePt t="190031" x="8362950" y="5289550"/>
          <p14:tracePt t="190047" x="8318500" y="5213350"/>
          <p14:tracePt t="190064" x="8274050" y="5149850"/>
          <p14:tracePt t="190081" x="8235950" y="5105400"/>
          <p14:tracePt t="190097" x="8185150" y="5067300"/>
          <p14:tracePt t="190114" x="8140700" y="5060950"/>
          <p14:tracePt t="190131" x="8108950" y="5060950"/>
          <p14:tracePt t="190147" x="8045450" y="5073650"/>
          <p14:tracePt t="190164" x="8020050" y="5118100"/>
          <p14:tracePt t="190181" x="8013700" y="5162550"/>
          <p14:tracePt t="190197" x="8013700" y="5187950"/>
          <p14:tracePt t="190214" x="8013700" y="5213350"/>
          <p14:tracePt t="190231" x="8045450" y="5238750"/>
          <p14:tracePt t="190247" x="8096250" y="5251450"/>
          <p14:tracePt t="190264" x="8140700" y="5257800"/>
          <p14:tracePt t="190281" x="8197850" y="5257800"/>
          <p14:tracePt t="190297" x="8261350" y="5251450"/>
          <p14:tracePt t="190314" x="8305800" y="5226050"/>
          <p14:tracePt t="190331" x="8331200" y="5200650"/>
          <p14:tracePt t="190333" x="8337550" y="5194300"/>
          <p14:tracePt t="190348" x="8337550" y="5181600"/>
          <p14:tracePt t="190364" x="8337550" y="5175250"/>
          <p14:tracePt t="190398" x="8337550" y="5162550"/>
          <p14:tracePt t="190414" x="8331200" y="5162550"/>
          <p14:tracePt t="190431" x="8305800" y="5156200"/>
          <p14:tracePt t="190447" x="8261350" y="5143500"/>
          <p14:tracePt t="190464" x="8204200" y="5137150"/>
          <p14:tracePt t="190481" x="8166100" y="5137150"/>
          <p14:tracePt t="190484" x="8140700" y="5137150"/>
          <p14:tracePt t="190498" x="8121650" y="5137150"/>
          <p14:tracePt t="190514" x="8108950" y="5137150"/>
          <p14:tracePt t="190517" x="8102600" y="5137150"/>
          <p14:tracePt t="190547" x="8096250" y="5137150"/>
          <p14:tracePt t="190613" x="8089900" y="5137150"/>
          <p14:tracePt t="190629" x="8089900" y="5143500"/>
          <p14:tracePt t="190637" x="8089900" y="5156200"/>
          <p14:tracePt t="190647" x="8089900" y="5168900"/>
          <p14:tracePt t="190664" x="8108950" y="5194300"/>
          <p14:tracePt t="190681" x="8153400" y="5226050"/>
          <p14:tracePt t="190697" x="8216900" y="5251450"/>
          <p14:tracePt t="190714" x="8305800" y="5276850"/>
          <p14:tracePt t="190731" x="8382000" y="5276850"/>
          <p14:tracePt t="190747" x="8432800" y="5276850"/>
          <p14:tracePt t="190748" x="8451850" y="5276850"/>
          <p14:tracePt t="190764" x="8477250" y="5264150"/>
          <p14:tracePt t="190780" x="8489950" y="5238750"/>
          <p14:tracePt t="190797" x="8496300" y="5226050"/>
          <p14:tracePt t="190814" x="8496300" y="5187950"/>
          <p14:tracePt t="190831" x="8464550" y="5143500"/>
          <p14:tracePt t="190847" x="8394700" y="5099050"/>
          <p14:tracePt t="190864" x="8267700" y="5048250"/>
          <p14:tracePt t="190880" x="8128000" y="5016500"/>
          <p14:tracePt t="190897" x="8020050" y="5003800"/>
          <p14:tracePt t="190914" x="7969250" y="5003800"/>
          <p14:tracePt t="190930" x="7943850" y="5022850"/>
          <p14:tracePt t="190947" x="7937500" y="5048250"/>
          <p14:tracePt t="190964" x="7931150" y="5111750"/>
          <p14:tracePt t="190980" x="7931150" y="5143500"/>
          <p14:tracePt t="190997" x="7962900" y="5162550"/>
          <p14:tracePt t="191014" x="8020050" y="5175250"/>
          <p14:tracePt t="191031" x="8115300" y="5175250"/>
          <p14:tracePt t="191047" x="8255000" y="5162550"/>
          <p14:tracePt t="191064" x="8356600" y="5143500"/>
          <p14:tracePt t="191080" x="8432800" y="5111750"/>
          <p14:tracePt t="191097" x="8458200" y="5092700"/>
          <p14:tracePt t="191114" x="8470900" y="5073650"/>
          <p14:tracePt t="191130" x="8470900" y="5060950"/>
          <p14:tracePt t="191147" x="8470900" y="5054600"/>
          <p14:tracePt t="191164" x="8458200" y="5041900"/>
          <p14:tracePt t="191180" x="8451850" y="5041900"/>
          <p14:tracePt t="191197" x="8439150" y="5041900"/>
          <p14:tracePt t="191214" x="8420100" y="5048250"/>
          <p14:tracePt t="191230" x="8413750" y="5060950"/>
          <p14:tracePt t="191247" x="8413750" y="5073650"/>
          <p14:tracePt t="191264" x="8420100" y="5086350"/>
          <p14:tracePt t="191280" x="8445500" y="5099050"/>
          <p14:tracePt t="191297" x="8496300" y="5105400"/>
          <p14:tracePt t="191314" x="8553450" y="5105400"/>
          <p14:tracePt t="191330" x="8585200" y="5099050"/>
          <p14:tracePt t="191347" x="8597900" y="5080000"/>
          <p14:tracePt t="191348" x="8597900" y="5073650"/>
          <p14:tracePt t="191364" x="8597900" y="5048250"/>
          <p14:tracePt t="191380" x="8553450" y="5016500"/>
          <p14:tracePt t="191397" x="8483600" y="4984750"/>
          <p14:tracePt t="191413" x="8369300" y="4965700"/>
          <p14:tracePt t="191430" x="8286750" y="4965700"/>
          <p14:tracePt t="191447" x="8204200" y="4965700"/>
          <p14:tracePt t="191464" x="8172450" y="4991100"/>
          <p14:tracePt t="191480" x="8147050" y="5029200"/>
          <p14:tracePt t="191497" x="8140700" y="5092700"/>
          <p14:tracePt t="191514" x="8140700" y="5156200"/>
          <p14:tracePt t="191530" x="8172450" y="5207000"/>
          <p14:tracePt t="191547" x="8248650" y="5264150"/>
          <p14:tracePt t="191547" x="8305800" y="5283200"/>
          <p14:tracePt t="191563" x="8445500" y="5321300"/>
          <p14:tracePt t="191580" x="8566150" y="5327650"/>
          <p14:tracePt t="191597" x="8642350" y="5327650"/>
          <p14:tracePt t="191613" x="8674100" y="5302250"/>
          <p14:tracePt t="191630" x="8674100" y="5276850"/>
          <p14:tracePt t="191647" x="8667750" y="5226050"/>
          <p14:tracePt t="191663" x="8629650" y="5187950"/>
          <p14:tracePt t="191680" x="8566150" y="5143500"/>
          <p14:tracePt t="191697" x="8502650" y="5130800"/>
          <p14:tracePt t="191713" x="8432800" y="5118100"/>
          <p14:tracePt t="191730" x="8394700" y="5111750"/>
          <p14:tracePt t="191747" x="8362950" y="5111750"/>
          <p14:tracePt t="191764" x="8337550" y="5124450"/>
          <p14:tracePt t="191780" x="8337550" y="5137150"/>
          <p14:tracePt t="191797" x="8337550" y="5156200"/>
          <p14:tracePt t="191813" x="8350250" y="5168900"/>
          <p14:tracePt t="191830" x="8375650" y="5175250"/>
          <p14:tracePt t="191847" x="8413750" y="5175250"/>
          <p14:tracePt t="191863" x="8445500" y="5175250"/>
          <p14:tracePt t="191880" x="8451850" y="5168900"/>
          <p14:tracePt t="191897" x="8451850" y="5162550"/>
          <p14:tracePt t="191913" x="8451850" y="5156200"/>
          <p14:tracePt t="192220" x="0" y="0"/>
        </p14:tracePtLst>
        <p14:tracePtLst>
          <p14:tracePt t="193062" x="8858250" y="2654300"/>
          <p14:tracePt t="193085" x="8858250" y="2647950"/>
          <p14:tracePt t="193094" x="8864600" y="2647950"/>
          <p14:tracePt t="193102" x="8877300" y="2647950"/>
          <p14:tracePt t="193113" x="8902700" y="2647950"/>
          <p14:tracePt t="193131" x="8978900" y="2647950"/>
          <p14:tracePt t="193147" x="9093200" y="2647950"/>
          <p14:tracePt t="193149" x="9156700" y="2647950"/>
          <p14:tracePt t="193163" x="9220200" y="2647950"/>
          <p14:tracePt t="193180" x="9423400" y="2647950"/>
          <p14:tracePt t="193197" x="9531350" y="2647950"/>
          <p14:tracePt t="193213" x="9594850" y="2647950"/>
          <p14:tracePt t="193230" x="9613900" y="2641600"/>
          <p14:tracePt t="193276" x="0" y="0"/>
        </p14:tracePtLst>
        <p14:tracePtLst>
          <p14:tracePt t="193941" x="1212850" y="3067050"/>
          <p14:tracePt t="194004" x="1219200" y="3067050"/>
          <p14:tracePt t="194012" x="1257300" y="3067050"/>
          <p14:tracePt t="194020" x="1333500" y="3073400"/>
          <p14:tracePt t="194029" x="1441450" y="3092450"/>
          <p14:tracePt t="194046" x="1809750" y="3124200"/>
          <p14:tracePt t="194063" x="2311400" y="3136900"/>
          <p14:tracePt t="194080" x="2781300" y="3175000"/>
          <p14:tracePt t="194096" x="3073400" y="3225800"/>
          <p14:tracePt t="194113" x="3181350" y="3238500"/>
          <p14:tracePt t="194130" x="3206750" y="3238500"/>
          <p14:tracePt t="194146" x="3213100" y="3238500"/>
          <p14:tracePt t="194163" x="3219450" y="3238500"/>
          <p14:tracePt t="194205" x="3225800" y="3238500"/>
          <p14:tracePt t="194364" x="0" y="0"/>
        </p14:tracePtLst>
        <p14:tracePtLst>
          <p14:tracePt t="195080" x="7651750" y="4813300"/>
          <p14:tracePt t="195099" x="7651750" y="4819650"/>
          <p14:tracePt t="195116" x="7639050" y="4851400"/>
          <p14:tracePt t="195129" x="7632700" y="4876800"/>
          <p14:tracePt t="195146" x="7620000" y="4953000"/>
          <p14:tracePt t="195149" x="7613650" y="4997450"/>
          <p14:tracePt t="195163" x="7613650" y="5029200"/>
          <p14:tracePt t="195180" x="7613650" y="5149850"/>
          <p14:tracePt t="195181" x="7626350" y="5207000"/>
          <p14:tracePt t="195196" x="7677150" y="5302250"/>
          <p14:tracePt t="195212" x="7727950" y="5365750"/>
          <p14:tracePt t="195229" x="7797800" y="5410200"/>
          <p14:tracePt t="195246" x="7880350" y="5429250"/>
          <p14:tracePt t="195262" x="7956550" y="5441950"/>
          <p14:tracePt t="195279" x="8064500" y="5435600"/>
          <p14:tracePt t="195296" x="8159750" y="5416550"/>
          <p14:tracePt t="195312" x="8235950" y="5384800"/>
          <p14:tracePt t="195329" x="8286750" y="5346700"/>
          <p14:tracePt t="195346" x="8312150" y="5283200"/>
          <p14:tracePt t="195362" x="8324850" y="5232400"/>
          <p14:tracePt t="195379" x="8324850" y="5194300"/>
          <p14:tracePt t="195380" x="8324850" y="5175250"/>
          <p14:tracePt t="195396" x="8324850" y="5143500"/>
          <p14:tracePt t="195412" x="8312150" y="5092700"/>
          <p14:tracePt t="195429" x="8299450" y="5073650"/>
          <p14:tracePt t="195445" x="8286750" y="5054600"/>
          <p14:tracePt t="195462" x="8274050" y="5048250"/>
          <p14:tracePt t="195479" x="8267700" y="5041900"/>
          <p14:tracePt t="195496" x="8261350" y="5035550"/>
          <p14:tracePt t="195580" x="0" y="0"/>
        </p14:tracePtLst>
        <p14:tracePtLst>
          <p14:tracePt t="196229" x="5918200" y="3689350"/>
          <p14:tracePt t="196236" x="5899150" y="3689350"/>
          <p14:tracePt t="196245" x="5867400" y="3689350"/>
          <p14:tracePt t="196262" x="5803900" y="3733800"/>
          <p14:tracePt t="196279" x="5708650" y="3790950"/>
          <p14:tracePt t="196295" x="5632450" y="3848100"/>
          <p14:tracePt t="196312" x="5581650" y="3937000"/>
          <p14:tracePt t="196329" x="5537200" y="4038600"/>
          <p14:tracePt t="196345" x="5524500" y="4146550"/>
          <p14:tracePt t="196362" x="5524500" y="4241800"/>
          <p14:tracePt t="196379" x="5530850" y="4368800"/>
          <p14:tracePt t="196395" x="5600700" y="4572000"/>
          <p14:tracePt t="196412" x="5664200" y="4686300"/>
          <p14:tracePt t="196429" x="5721350" y="4762500"/>
          <p14:tracePt t="196445" x="5759450" y="4806950"/>
          <p14:tracePt t="196462" x="5810250" y="4851400"/>
          <p14:tracePt t="196479" x="5886450" y="4895850"/>
          <p14:tracePt t="196495" x="5988050" y="4921250"/>
          <p14:tracePt t="196512" x="6096000" y="4940300"/>
          <p14:tracePt t="196529" x="6184900" y="4940300"/>
          <p14:tracePt t="196545" x="6242050" y="4927600"/>
          <p14:tracePt t="196562" x="6286500" y="4895850"/>
          <p14:tracePt t="196578" x="6324600" y="4832350"/>
          <p14:tracePt t="196595" x="6362700" y="4737100"/>
          <p14:tracePt t="196596" x="6375400" y="4705350"/>
          <p14:tracePt t="196612" x="6407150" y="4610100"/>
          <p14:tracePt t="196628" x="6432550" y="4521200"/>
          <p14:tracePt t="196645" x="6445250" y="4432300"/>
          <p14:tracePt t="196662" x="6451600" y="4337050"/>
          <p14:tracePt t="196678" x="6451600" y="4216400"/>
          <p14:tracePt t="196695" x="6432550" y="4095750"/>
          <p14:tracePt t="196712" x="6407150" y="3994150"/>
          <p14:tracePt t="196728" x="6375400" y="3924300"/>
          <p14:tracePt t="196745" x="6350000" y="3879850"/>
          <p14:tracePt t="196762" x="6330950" y="3841750"/>
          <p14:tracePt t="196778" x="6311900" y="3822700"/>
          <p14:tracePt t="196780" x="6299200" y="3810000"/>
          <p14:tracePt t="196795" x="6280150" y="3797300"/>
          <p14:tracePt t="196812" x="6223000" y="3771900"/>
          <p14:tracePt t="196828" x="6172200" y="3759200"/>
          <p14:tracePt t="196845" x="6102350" y="3746500"/>
          <p14:tracePt t="196862" x="6032500" y="3733800"/>
          <p14:tracePt t="196878" x="5981700" y="3733800"/>
          <p14:tracePt t="196895" x="5899150" y="3733800"/>
          <p14:tracePt t="196912" x="5848350" y="3752850"/>
          <p14:tracePt t="196928" x="5778500" y="3797300"/>
          <p14:tracePt t="196945" x="5715000" y="3867150"/>
          <p14:tracePt t="196962" x="5657850" y="3949700"/>
          <p14:tracePt t="196978" x="5619750" y="4083050"/>
          <p14:tracePt t="196995" x="5613400" y="4203700"/>
          <p14:tracePt t="196996" x="5613400" y="4267200"/>
          <p14:tracePt t="197012" x="5638800" y="4394200"/>
          <p14:tracePt t="197028" x="5695950" y="4508500"/>
          <p14:tracePt t="197045" x="5791200" y="4629150"/>
          <p14:tracePt t="197062" x="5905500" y="4730750"/>
          <p14:tracePt t="197078" x="6089650" y="4838700"/>
          <p14:tracePt t="197095" x="6273800" y="4895850"/>
          <p14:tracePt t="197112" x="6400800" y="4921250"/>
          <p14:tracePt t="197128" x="6470650" y="4921250"/>
          <p14:tracePt t="197145" x="6521450" y="4889500"/>
          <p14:tracePt t="197162" x="6565900" y="4775200"/>
          <p14:tracePt t="197178" x="6578600" y="4622800"/>
          <p14:tracePt t="197195" x="6578600" y="4476750"/>
          <p14:tracePt t="197196" x="6572250" y="4400550"/>
          <p14:tracePt t="197212" x="6521450" y="4260850"/>
          <p14:tracePt t="197228" x="6432550" y="4133850"/>
          <p14:tracePt t="197245" x="6362700" y="4044950"/>
          <p14:tracePt t="197261" x="6267450" y="3975100"/>
          <p14:tracePt t="197278" x="6153150" y="3924300"/>
          <p14:tracePt t="197295" x="6026150" y="3892550"/>
          <p14:tracePt t="197312" x="5905500" y="3867150"/>
          <p14:tracePt t="197328" x="5835650" y="3867150"/>
          <p14:tracePt t="197345" x="5803900" y="3867150"/>
          <p14:tracePt t="197362" x="5791200" y="3867150"/>
          <p14:tracePt t="197378" x="5784850" y="3867150"/>
          <p14:tracePt t="197564" x="0" y="0"/>
        </p14:tracePtLst>
        <p14:tracePtLst>
          <p14:tracePt t="198071" x="7785100" y="5048250"/>
          <p14:tracePt t="198081" x="7778750" y="5048250"/>
          <p14:tracePt t="198102" x="7766050" y="5048250"/>
          <p14:tracePt t="198112" x="7753350" y="5054600"/>
          <p14:tracePt t="198128" x="7753350" y="5092700"/>
          <p14:tracePt t="198145" x="7753350" y="5137150"/>
          <p14:tracePt t="198149" x="7753350" y="5162550"/>
          <p14:tracePt t="198162" x="7753350" y="5194300"/>
          <p14:tracePt t="198178" x="7778750" y="5245100"/>
          <p14:tracePt t="198195" x="7810500" y="5302250"/>
          <p14:tracePt t="198198" x="7835900" y="5321300"/>
          <p14:tracePt t="198212" x="7899400" y="5359400"/>
          <p14:tracePt t="198228" x="7994650" y="5391150"/>
          <p14:tracePt t="198245" x="8102600" y="5397500"/>
          <p14:tracePt t="198262" x="8229600" y="5391150"/>
          <p14:tracePt t="198278" x="8318500" y="5372100"/>
          <p14:tracePt t="198295" x="8362950" y="5346700"/>
          <p14:tracePt t="198311" x="8382000" y="5308600"/>
          <p14:tracePt t="198328" x="8382000" y="5283200"/>
          <p14:tracePt t="198345" x="8382000" y="5232400"/>
          <p14:tracePt t="198361" x="8356600" y="5175250"/>
          <p14:tracePt t="198378" x="8318500" y="5111750"/>
          <p14:tracePt t="198381" x="8299450" y="5080000"/>
          <p14:tracePt t="198395" x="8274050" y="5054600"/>
          <p14:tracePt t="198412" x="8172450" y="4978400"/>
          <p14:tracePt t="198428" x="8115300" y="4959350"/>
          <p14:tracePt t="198445" x="8083550" y="4953000"/>
          <p14:tracePt t="198461" x="8058150" y="4953000"/>
          <p14:tracePt t="198478" x="8032750" y="4978400"/>
          <p14:tracePt t="198495" x="8020050" y="5016500"/>
          <p14:tracePt t="198511" x="8020050" y="5067300"/>
          <p14:tracePt t="198528" x="8020050" y="5111750"/>
          <p14:tracePt t="198545" x="8020050" y="5162550"/>
          <p14:tracePt t="198561" x="8045450" y="5194300"/>
          <p14:tracePt t="198578" x="8089900" y="5213350"/>
          <p14:tracePt t="198595" x="8128000" y="5219700"/>
          <p14:tracePt t="198597" x="8159750" y="5219700"/>
          <p14:tracePt t="198611" x="8191500" y="5219700"/>
          <p14:tracePt t="198628" x="8274050" y="5194300"/>
          <p14:tracePt t="198645" x="8305800" y="5156200"/>
          <p14:tracePt t="198661" x="8312150" y="5105400"/>
          <p14:tracePt t="198678" x="8312150" y="5080000"/>
          <p14:tracePt t="198694" x="8312150" y="5054600"/>
          <p14:tracePt t="198711" x="8305800" y="5035550"/>
          <p14:tracePt t="198728" x="8293100" y="5029200"/>
          <p14:tracePt t="198745" x="8274050" y="5029200"/>
          <p14:tracePt t="198761" x="8229600" y="5029200"/>
          <p14:tracePt t="198778" x="8185150" y="5060950"/>
          <p14:tracePt t="198780" x="8172450" y="5086350"/>
          <p14:tracePt t="198795" x="8159750" y="5118100"/>
          <p14:tracePt t="198812" x="8140700" y="5213350"/>
          <p14:tracePt t="198828" x="8166100" y="5264150"/>
          <p14:tracePt t="198845" x="8191500" y="5289550"/>
          <p14:tracePt t="198861" x="8235950" y="5302250"/>
          <p14:tracePt t="198878" x="8293100" y="5308600"/>
          <p14:tracePt t="198894" x="8350250" y="5308600"/>
          <p14:tracePt t="198911" x="8382000" y="5295900"/>
          <p14:tracePt t="198928" x="8407400" y="5276850"/>
          <p14:tracePt t="198945" x="8413750" y="5257800"/>
          <p14:tracePt t="198961" x="8413750" y="5245100"/>
          <p14:tracePt t="198978" x="8413750" y="5226050"/>
          <p14:tracePt t="199189" x="0" y="0"/>
        </p14:tracePtLst>
        <p14:tracePtLst>
          <p14:tracePt t="199661" x="6007100" y="5181600"/>
          <p14:tracePt t="199668" x="6000750" y="5181600"/>
          <p14:tracePt t="199677" x="5994400" y="5181600"/>
          <p14:tracePt t="199694" x="5981700" y="5181600"/>
          <p14:tracePt t="199711" x="5969000" y="5194300"/>
          <p14:tracePt t="199728" x="5956300" y="5238750"/>
          <p14:tracePt t="199744" x="5943600" y="5308600"/>
          <p14:tracePt t="199761" x="5930900" y="5403850"/>
          <p14:tracePt t="199778" x="5930900" y="5530850"/>
          <p14:tracePt t="199780" x="5930900" y="5619750"/>
          <p14:tracePt t="199794" x="5930900" y="5715000"/>
          <p14:tracePt t="199811" x="5969000" y="5867400"/>
          <p14:tracePt t="199813" x="6000750" y="5943600"/>
          <p14:tracePt t="199828" x="6083300" y="6057900"/>
          <p14:tracePt t="199844" x="6159500" y="6115050"/>
          <p14:tracePt t="199861" x="6229350" y="6134100"/>
          <p14:tracePt t="199878" x="6292850" y="6134100"/>
          <p14:tracePt t="199894" x="6369050" y="6089650"/>
          <p14:tracePt t="199911" x="6445250" y="6007100"/>
          <p14:tracePt t="199928" x="6521450" y="5911850"/>
          <p14:tracePt t="199944" x="6553200" y="5803900"/>
          <p14:tracePt t="199961" x="6553200" y="5695950"/>
          <p14:tracePt t="199978" x="6534150" y="5562600"/>
          <p14:tracePt t="199994" x="6496050" y="5473700"/>
          <p14:tracePt t="199997" x="6470650" y="5441950"/>
          <p14:tracePt t="200011" x="6451600" y="5416550"/>
          <p14:tracePt t="200028" x="6381750" y="5365750"/>
          <p14:tracePt t="200044" x="6330950" y="5353050"/>
          <p14:tracePt t="200061" x="6305550" y="5346700"/>
          <p14:tracePt t="200077" x="6286500" y="5346700"/>
          <p14:tracePt t="200094" x="6273800" y="5346700"/>
          <p14:tracePt t="200111" x="6267450" y="5346700"/>
          <p14:tracePt t="200284" x="0" y="0"/>
        </p14:tracePtLst>
        <p14:tracePtLst>
          <p14:tracePt t="200838" x="7969250" y="5067300"/>
          <p14:tracePt t="200853" x="7956550" y="5067300"/>
          <p14:tracePt t="200861" x="7950200" y="5073650"/>
          <p14:tracePt t="200877" x="7943850" y="5080000"/>
          <p14:tracePt t="200925" x="7943850" y="5086350"/>
          <p14:tracePt t="200933" x="7943850" y="5099050"/>
          <p14:tracePt t="200944" x="7943850" y="5111750"/>
          <p14:tracePt t="200960" x="7943850" y="5149850"/>
          <p14:tracePt t="200977" x="7943850" y="5207000"/>
          <p14:tracePt t="200994" x="7956550" y="5251450"/>
          <p14:tracePt t="201011" x="7962900" y="5302250"/>
          <p14:tracePt t="201013" x="7969250" y="5327650"/>
          <p14:tracePt t="201027" x="7981950" y="5346700"/>
          <p14:tracePt t="201044" x="8001000" y="5372100"/>
          <p14:tracePt t="201061" x="8013700" y="5378450"/>
          <p14:tracePt t="201077" x="8039100" y="5391150"/>
          <p14:tracePt t="201094" x="8070850" y="5397500"/>
          <p14:tracePt t="201110" x="8147050" y="5397500"/>
          <p14:tracePt t="201127" x="8255000" y="5397500"/>
          <p14:tracePt t="201144" x="8343900" y="5372100"/>
          <p14:tracePt t="201160" x="8401050" y="5334000"/>
          <p14:tracePt t="201177" x="8420100" y="5295900"/>
          <p14:tracePt t="201194" x="8432800" y="5264150"/>
          <p14:tracePt t="201210" x="8432800" y="5232400"/>
          <p14:tracePt t="201227" x="8426450" y="5194300"/>
          <p14:tracePt t="201229" x="8420100" y="5175250"/>
          <p14:tracePt t="201244" x="8388350" y="5137150"/>
          <p14:tracePt t="201260" x="8331200" y="5099050"/>
          <p14:tracePt t="201277" x="8248650" y="5054600"/>
          <p14:tracePt t="201294" x="8147050" y="5010150"/>
          <p14:tracePt t="201310" x="8058150" y="4991100"/>
          <p14:tracePt t="201327" x="8001000" y="4991100"/>
          <p14:tracePt t="201344" x="7950200" y="4991100"/>
          <p14:tracePt t="201361" x="7931150" y="5003800"/>
          <p14:tracePt t="201377" x="7912100" y="5035550"/>
          <p14:tracePt t="201394" x="7905750" y="5086350"/>
          <p14:tracePt t="201410" x="7905750" y="5130800"/>
          <p14:tracePt t="201412" x="7905750" y="5156200"/>
          <p14:tracePt t="201427" x="7905750" y="5187950"/>
          <p14:tracePt t="201444" x="7950200" y="5257800"/>
          <p14:tracePt t="201460" x="8026400" y="5321300"/>
          <p14:tracePt t="201477" x="8153400" y="5384800"/>
          <p14:tracePt t="201494" x="8286750" y="5429250"/>
          <p14:tracePt t="201510" x="8382000" y="5441950"/>
          <p14:tracePt t="201527" x="8420100" y="5448300"/>
          <p14:tracePt t="201544" x="8439150" y="5448300"/>
          <p14:tracePt t="201560" x="8445500" y="5435600"/>
          <p14:tracePt t="201577" x="8458200" y="5391150"/>
          <p14:tracePt t="201594" x="8464550" y="5353050"/>
          <p14:tracePt t="201610" x="8464550" y="5276850"/>
          <p14:tracePt t="201613" x="8458200" y="5238750"/>
          <p14:tracePt t="201627" x="8451850" y="5213350"/>
          <p14:tracePt t="201644" x="8407400" y="5143500"/>
          <p14:tracePt t="201660" x="8362950" y="5105400"/>
          <p14:tracePt t="201677" x="8312150" y="5086350"/>
          <p14:tracePt t="201693" x="8274050" y="5086350"/>
          <p14:tracePt t="201710" x="8248650" y="5086350"/>
          <p14:tracePt t="201727" x="8223250" y="5086350"/>
          <p14:tracePt t="201743" x="8197850" y="5118100"/>
          <p14:tracePt t="201760" x="8178800" y="5156200"/>
          <p14:tracePt t="201777" x="8172450" y="5187950"/>
          <p14:tracePt t="201793" x="8172450" y="5219700"/>
          <p14:tracePt t="201810" x="8185150" y="5264150"/>
          <p14:tracePt t="201827" x="8216900" y="5289550"/>
          <p14:tracePt t="201829" x="8235950" y="5302250"/>
          <p14:tracePt t="201845" x="8255000" y="5314950"/>
          <p14:tracePt t="201860" x="8267700" y="5321300"/>
          <p14:tracePt t="201877" x="8274050" y="5321300"/>
          <p14:tracePt t="201893" x="8280400" y="5321300"/>
          <p14:tracePt t="201910" x="8293100" y="5321300"/>
          <p14:tracePt t="201927" x="8293100" y="5314950"/>
          <p14:tracePt t="201943" x="8299450" y="5308600"/>
          <p14:tracePt t="203261" x="0" y="0"/>
        </p14:tracePtLst>
        <p14:tracePtLst>
          <p14:tracePt t="206423" x="7791450" y="4991100"/>
          <p14:tracePt t="206430" x="7785100" y="5016500"/>
          <p14:tracePt t="206442" x="7772400" y="5041900"/>
          <p14:tracePt t="206459" x="7766050" y="5092700"/>
          <p14:tracePt t="206461" x="7766050" y="5124450"/>
          <p14:tracePt t="206476" x="7778750" y="5200650"/>
          <p14:tracePt t="206492" x="7823200" y="5276850"/>
          <p14:tracePt t="206509" x="7931150" y="5346700"/>
          <p14:tracePt t="206526" x="8089900" y="5410200"/>
          <p14:tracePt t="206542" x="8293100" y="5435600"/>
          <p14:tracePt t="206559" x="8470900" y="5435600"/>
          <p14:tracePt t="206575" x="8591550" y="5416550"/>
          <p14:tracePt t="206592" x="8636000" y="5391150"/>
          <p14:tracePt t="206609" x="8648700" y="5359400"/>
          <p14:tracePt t="206625" x="8648700" y="5295900"/>
          <p14:tracePt t="206628" x="8629650" y="5245100"/>
          <p14:tracePt t="206642" x="8604250" y="5200650"/>
          <p14:tracePt t="206659" x="8509000" y="5092700"/>
          <p14:tracePt t="206661" x="8451850" y="5048250"/>
          <p14:tracePt t="206675" x="8388350" y="5010150"/>
          <p14:tracePt t="206692" x="8134350" y="4902200"/>
          <p14:tracePt t="206708" x="7969250" y="4864100"/>
          <p14:tracePt t="206725" x="7880350" y="4851400"/>
          <p14:tracePt t="206742" x="7835900" y="4851400"/>
          <p14:tracePt t="206758" x="7804150" y="4857750"/>
          <p14:tracePt t="206775" x="7785100" y="4889500"/>
          <p14:tracePt t="206792" x="7778750" y="4933950"/>
          <p14:tracePt t="206808" x="7759700" y="4997450"/>
          <p14:tracePt t="206825" x="7759700" y="5048250"/>
          <p14:tracePt t="206842" x="7778750" y="5118100"/>
          <p14:tracePt t="206858" x="7835900" y="5187950"/>
          <p14:tracePt t="206875" x="7931150" y="5251450"/>
          <p14:tracePt t="206877" x="8001000" y="5276850"/>
          <p14:tracePt t="206892" x="8178800" y="5321300"/>
          <p14:tracePt t="206908" x="8394700" y="5340350"/>
          <p14:tracePt t="206925" x="8559800" y="5334000"/>
          <p14:tracePt t="206942" x="8674100" y="5295900"/>
          <p14:tracePt t="206958" x="8699500" y="5264150"/>
          <p14:tracePt t="206975" x="8699500" y="5238750"/>
          <p14:tracePt t="206992" x="8661400" y="5168900"/>
          <p14:tracePt t="207008" x="8585200" y="5099050"/>
          <p14:tracePt t="207025" x="8458200" y="5029200"/>
          <p14:tracePt t="207042" x="8293100" y="4972050"/>
          <p14:tracePt t="207058" x="8134350" y="4946650"/>
          <p14:tracePt t="207075" x="8013700" y="4933950"/>
          <p14:tracePt t="207092" x="7918450" y="4959350"/>
          <p14:tracePt t="207108" x="7893050" y="4984750"/>
          <p14:tracePt t="207125" x="7880350" y="5035550"/>
          <p14:tracePt t="207142" x="7880350" y="5073650"/>
          <p14:tracePt t="207158" x="7905750" y="5137150"/>
          <p14:tracePt t="207175" x="7943850" y="5200650"/>
          <p14:tracePt t="207192" x="8013700" y="5251450"/>
          <p14:tracePt t="207208" x="8096250" y="5295900"/>
          <p14:tracePt t="207225" x="8185150" y="5327650"/>
          <p14:tracePt t="207242" x="8255000" y="5334000"/>
          <p14:tracePt t="207258" x="8318500" y="5334000"/>
          <p14:tracePt t="207275" x="8350250" y="5302250"/>
          <p14:tracePt t="207292" x="8362950" y="5257800"/>
          <p14:tracePt t="207308" x="8350250" y="5219700"/>
          <p14:tracePt t="207325" x="8318500" y="5175250"/>
          <p14:tracePt t="207342" x="8248650" y="5130800"/>
          <p14:tracePt t="207358" x="8153400" y="5080000"/>
          <p14:tracePt t="207375" x="8039100" y="5060950"/>
          <p14:tracePt t="207392" x="7956550" y="5048250"/>
          <p14:tracePt t="207408" x="7867650" y="5054600"/>
          <p14:tracePt t="207425" x="7829550" y="5073650"/>
          <p14:tracePt t="207442" x="7810500" y="5105400"/>
          <p14:tracePt t="207458" x="7804150" y="5137150"/>
          <p14:tracePt t="207475" x="7804150" y="5194300"/>
          <p14:tracePt t="207477" x="7810500" y="5219700"/>
          <p14:tracePt t="207492" x="7829550" y="5257800"/>
          <p14:tracePt t="207508" x="7861300" y="5276850"/>
          <p14:tracePt t="207525" x="7912100" y="5289550"/>
          <p14:tracePt t="207541" x="7994650" y="5295900"/>
          <p14:tracePt t="207558" x="8134350" y="5295900"/>
          <p14:tracePt t="207575" x="8274050" y="5289550"/>
          <p14:tracePt t="207591" x="8356600" y="5251450"/>
          <p14:tracePt t="207608" x="8388350" y="5219700"/>
          <p14:tracePt t="207625" x="8394700" y="5181600"/>
          <p14:tracePt t="207641" x="8382000" y="5118100"/>
          <p14:tracePt t="207658" x="8350250" y="5073650"/>
          <p14:tracePt t="207675" x="8312150" y="5048250"/>
          <p14:tracePt t="207692" x="8235950" y="5029200"/>
          <p14:tracePt t="207708" x="8197850" y="5029200"/>
          <p14:tracePt t="207725" x="8159750" y="5035550"/>
          <p14:tracePt t="207741" x="8147050" y="5073650"/>
          <p14:tracePt t="207758" x="8140700" y="5099050"/>
          <p14:tracePt t="207775" x="8140700" y="5137150"/>
          <p14:tracePt t="207791" x="8172450" y="5156200"/>
          <p14:tracePt t="207808" x="8223250" y="5168900"/>
          <p14:tracePt t="207825" x="8267700" y="5168900"/>
          <p14:tracePt t="207841" x="8318500" y="5156200"/>
          <p14:tracePt t="207858" x="8343900" y="5130800"/>
          <p14:tracePt t="207875" x="8350250" y="5111750"/>
          <p14:tracePt t="207877" x="8350250" y="5099050"/>
          <p14:tracePt t="207892" x="8350250" y="5080000"/>
          <p14:tracePt t="207908" x="8318500" y="5067300"/>
          <p14:tracePt t="207925" x="8280400" y="5054600"/>
          <p14:tracePt t="207941" x="8235950" y="5054600"/>
          <p14:tracePt t="207958" x="8197850" y="5054600"/>
          <p14:tracePt t="207975" x="8178800" y="5060950"/>
          <p14:tracePt t="207991" x="8172450" y="5073650"/>
          <p14:tracePt t="208008" x="8166100" y="5092700"/>
          <p14:tracePt t="208025" x="8172450" y="5124450"/>
          <p14:tracePt t="208041" x="8191500" y="5143500"/>
          <p14:tracePt t="208058" x="8242300" y="5162550"/>
          <p14:tracePt t="208075" x="8286750" y="5162550"/>
          <p14:tracePt t="208077" x="8318500" y="5162550"/>
          <p14:tracePt t="208091" x="8337550" y="5162550"/>
          <p14:tracePt t="208108" x="8375650" y="5156200"/>
          <p14:tracePt t="208125" x="8382000" y="5143500"/>
          <p14:tracePt t="208141" x="8382000" y="5105400"/>
          <p14:tracePt t="208158" x="8356600" y="5060950"/>
          <p14:tracePt t="208175" x="8293100" y="5016500"/>
          <p14:tracePt t="208191" x="8210550" y="4978400"/>
          <p14:tracePt t="208208" x="8121650" y="4965700"/>
          <p14:tracePt t="208225" x="8070850" y="4965700"/>
          <p14:tracePt t="208242" x="8039100" y="4972050"/>
          <p14:tracePt t="208245" x="8026400" y="4978400"/>
          <p14:tracePt t="208258" x="8020050" y="4997450"/>
          <p14:tracePt t="208275" x="8007350" y="5041900"/>
          <p14:tracePt t="208278" x="8007350" y="5054600"/>
          <p14:tracePt t="208292" x="8007350" y="5105400"/>
          <p14:tracePt t="208308" x="8026400" y="5143500"/>
          <p14:tracePt t="208325" x="8070850" y="5168900"/>
          <p14:tracePt t="208342" x="8159750" y="5200650"/>
          <p14:tracePt t="208358" x="8280400" y="5226050"/>
          <p14:tracePt t="208375" x="8382000" y="5226050"/>
          <p14:tracePt t="208391" x="8439150" y="5213350"/>
          <p14:tracePt t="208408" x="8445500" y="5194300"/>
          <p14:tracePt t="208425" x="8445500" y="5137150"/>
          <p14:tracePt t="208441" x="8413750" y="5092700"/>
          <p14:tracePt t="208445" x="8388350" y="5067300"/>
          <p14:tracePt t="208458" x="8362950" y="5054600"/>
          <p14:tracePt t="208475" x="8293100" y="5035550"/>
          <p14:tracePt t="208478" x="8248650" y="5029200"/>
          <p14:tracePt t="208492" x="8204200" y="5022850"/>
          <p14:tracePt t="208508" x="8121650" y="5022850"/>
          <p14:tracePt t="208524" x="8083550" y="5054600"/>
          <p14:tracePt t="208541" x="8070850" y="5086350"/>
          <p14:tracePt t="208558" x="8070850" y="5118100"/>
          <p14:tracePt t="208575" x="8070850" y="5156200"/>
          <p14:tracePt t="208591" x="8096250" y="5175250"/>
          <p14:tracePt t="208608" x="8134350" y="5181600"/>
          <p14:tracePt t="208624" x="8178800" y="5181600"/>
          <p14:tracePt t="208641" x="8229600" y="5181600"/>
          <p14:tracePt t="208644" x="8242300" y="5175250"/>
          <p14:tracePt t="208658" x="8248650" y="5162550"/>
          <p14:tracePt t="208675" x="8261350" y="5137150"/>
          <p14:tracePt t="208691" x="8261350" y="5124450"/>
          <p14:tracePt t="208806" x="8261350" y="5118100"/>
          <p14:tracePt t="210157" x="0" y="0"/>
        </p14:tracePtLst>
        <p14:tracePtLst>
          <p14:tracePt t="212551" x="5988050" y="3651250"/>
          <p14:tracePt t="212567" x="5962650" y="3670300"/>
          <p14:tracePt t="212587" x="5937250" y="3721100"/>
          <p14:tracePt t="212591" x="5924550" y="3765550"/>
          <p14:tracePt t="212602" x="5899150" y="3816350"/>
          <p14:tracePt t="212613" x="5867400" y="3937000"/>
          <p14:tracePt t="212623" x="5848350" y="4000500"/>
          <p14:tracePt t="212640" x="5822950" y="4152900"/>
          <p14:tracePt t="212656" x="5810250" y="4305300"/>
          <p14:tracePt t="212673" x="5803900" y="4432300"/>
          <p14:tracePt t="212690" x="5829300" y="4565650"/>
          <p14:tracePt t="212706" x="5880100" y="4667250"/>
          <p14:tracePt t="212710" x="5924550" y="4718050"/>
          <p14:tracePt t="212723" x="5981700" y="4775200"/>
          <p14:tracePt t="212740" x="6197600" y="4902200"/>
          <p14:tracePt t="212756" x="6362700" y="4946650"/>
          <p14:tracePt t="212773" x="6477000" y="4953000"/>
          <p14:tracePt t="212790" x="6578600" y="4946650"/>
          <p14:tracePt t="212806" x="6623050" y="4914900"/>
          <p14:tracePt t="212823" x="6648450" y="4845050"/>
          <p14:tracePt t="212840" x="6667500" y="4743450"/>
          <p14:tracePt t="212856" x="6661150" y="4603750"/>
          <p14:tracePt t="212873" x="6623050" y="4419600"/>
          <p14:tracePt t="212890" x="6540500" y="4229100"/>
          <p14:tracePt t="212906" x="6413500" y="3987800"/>
          <p14:tracePt t="212909" x="6343650" y="3879850"/>
          <p14:tracePt t="212923" x="6267450" y="3784600"/>
          <p14:tracePt t="212940" x="6089650" y="3594100"/>
          <p14:tracePt t="212956" x="5981700" y="3543300"/>
          <p14:tracePt t="212973" x="5924550" y="3517900"/>
          <p14:tracePt t="212990" x="5880100" y="3517900"/>
          <p14:tracePt t="213006" x="5842000" y="3568700"/>
          <p14:tracePt t="213023" x="5803900" y="3670300"/>
          <p14:tracePt t="213040" x="5765800" y="3829050"/>
          <p14:tracePt t="213056" x="5759450" y="4000500"/>
          <p14:tracePt t="213073" x="5784850" y="4171950"/>
          <p14:tracePt t="213090" x="5861050" y="4305300"/>
          <p14:tracePt t="213106" x="5975350" y="4419600"/>
          <p14:tracePt t="213123" x="6096000" y="4483100"/>
          <p14:tracePt t="213140" x="6191250" y="4508500"/>
          <p14:tracePt t="213156" x="6223000" y="4489450"/>
          <p14:tracePt t="213173" x="6242050" y="4432300"/>
          <p14:tracePt t="213190" x="6242050" y="4362450"/>
          <p14:tracePt t="213206" x="6242050" y="4279900"/>
          <p14:tracePt t="213223" x="6242050" y="4203700"/>
          <p14:tracePt t="213239" x="6235700" y="4140200"/>
          <p14:tracePt t="213256" x="6229350" y="4114800"/>
          <p14:tracePt t="213273" x="6216650" y="4095750"/>
          <p14:tracePt t="213290" x="6210300" y="4089400"/>
          <p14:tracePt t="213306" x="6203950" y="4083050"/>
          <p14:tracePt t="213541" x="0" y="0"/>
        </p14:tracePtLst>
        <p14:tracePtLst>
          <p14:tracePt t="213997" x="8026400" y="4902200"/>
          <p14:tracePt t="214005" x="8020050" y="4921250"/>
          <p14:tracePt t="214012" x="8013700" y="4940300"/>
          <p14:tracePt t="214023" x="8007350" y="4959350"/>
          <p14:tracePt t="214039" x="7994650" y="5029200"/>
          <p14:tracePt t="214056" x="7975600" y="5118100"/>
          <p14:tracePt t="214073" x="7975600" y="5175250"/>
          <p14:tracePt t="214090" x="7988300" y="5245100"/>
          <p14:tracePt t="214106" x="8032750" y="5289550"/>
          <p14:tracePt t="214109" x="8045450" y="5308600"/>
          <p14:tracePt t="214123" x="8077200" y="5321300"/>
          <p14:tracePt t="214140" x="8140700" y="5334000"/>
          <p14:tracePt t="214156" x="8229600" y="5334000"/>
          <p14:tracePt t="214173" x="8312150" y="5295900"/>
          <p14:tracePt t="214189" x="8375650" y="5238750"/>
          <p14:tracePt t="214206" x="8407400" y="5168900"/>
          <p14:tracePt t="214223" x="8413750" y="5099050"/>
          <p14:tracePt t="214239" x="8413750" y="5029200"/>
          <p14:tracePt t="214256" x="8388350" y="4997450"/>
          <p14:tracePt t="214273" x="8375650" y="4978400"/>
          <p14:tracePt t="214748" x="0" y="0"/>
        </p14:tracePtLst>
        <p14:tracePtLst>
          <p14:tracePt t="215158" x="7975600" y="4921250"/>
          <p14:tracePt t="215173" x="7969250" y="4940300"/>
          <p14:tracePt t="215183" x="7956550" y="4953000"/>
          <p14:tracePt t="215192" x="7950200" y="4978400"/>
          <p14:tracePt t="215206" x="7937500" y="5060950"/>
          <p14:tracePt t="215223" x="7937500" y="5137150"/>
          <p14:tracePt t="215239" x="7943850" y="5226050"/>
          <p14:tracePt t="215256" x="7981950" y="5289550"/>
          <p14:tracePt t="215273" x="8020050" y="5327650"/>
          <p14:tracePt t="215289" x="8070850" y="5346700"/>
          <p14:tracePt t="215306" x="8115300" y="5353050"/>
          <p14:tracePt t="215309" x="8147050" y="5353050"/>
          <p14:tracePt t="215323" x="8185150" y="5353050"/>
          <p14:tracePt t="215339" x="8242300" y="5321300"/>
          <p14:tracePt t="215356" x="8293100" y="5245100"/>
          <p14:tracePt t="215372" x="8299450" y="5175250"/>
          <p14:tracePt t="215389" x="8299450" y="5099050"/>
          <p14:tracePt t="215406" x="8267700" y="5048250"/>
          <p14:tracePt t="215422" x="8255000" y="5016500"/>
          <p14:tracePt t="215439" x="8242300" y="5003800"/>
          <p14:tracePt t="215456" x="8235950" y="4997450"/>
          <p14:tracePt t="215652" x="0" y="0"/>
        </p14:tracePtLst>
        <p14:tracePtLst>
          <p14:tracePt t="216671" x="6032500" y="5016500"/>
          <p14:tracePt t="216687" x="6026150" y="5016500"/>
          <p14:tracePt t="216702" x="6007100" y="5022850"/>
          <p14:tracePt t="216709" x="5994400" y="5029200"/>
          <p14:tracePt t="216722" x="5981700" y="5041900"/>
          <p14:tracePt t="216738" x="5943600" y="5060950"/>
          <p14:tracePt t="216755" x="5911850" y="5092700"/>
          <p14:tracePt t="216757" x="5892800" y="5111750"/>
          <p14:tracePt t="216772" x="5867400" y="5175250"/>
          <p14:tracePt t="216789" x="5829300" y="5257800"/>
          <p14:tracePt t="216805" x="5803900" y="5340350"/>
          <p14:tracePt t="216822" x="5784850" y="5403850"/>
          <p14:tracePt t="216838" x="5772150" y="5473700"/>
          <p14:tracePt t="216855" x="5772150" y="5518150"/>
          <p14:tracePt t="216872" x="5772150" y="5581650"/>
          <p14:tracePt t="216888" x="5772150" y="5645150"/>
          <p14:tracePt t="216905" x="5797550" y="5740400"/>
          <p14:tracePt t="216922" x="5842000" y="5829300"/>
          <p14:tracePt t="216938" x="5905500" y="5918200"/>
          <p14:tracePt t="216941" x="5937250" y="5962650"/>
          <p14:tracePt t="216955" x="5975350" y="6000750"/>
          <p14:tracePt t="216972" x="6064250" y="6083300"/>
          <p14:tracePt t="216988" x="6115050" y="6102350"/>
          <p14:tracePt t="217005" x="6146800" y="6108700"/>
          <p14:tracePt t="217022" x="6165850" y="6108700"/>
          <p14:tracePt t="217038" x="6216650" y="6096000"/>
          <p14:tracePt t="217055" x="6273800" y="6045200"/>
          <p14:tracePt t="217072" x="6350000" y="5937250"/>
          <p14:tracePt t="217088" x="6419850" y="5772150"/>
          <p14:tracePt t="217105" x="6470650" y="5568950"/>
          <p14:tracePt t="217122" x="6470650" y="5359400"/>
          <p14:tracePt t="217138" x="6432550" y="5187950"/>
          <p14:tracePt t="217155" x="6369050" y="5054600"/>
          <p14:tracePt t="217172" x="6254750" y="4908550"/>
          <p14:tracePt t="217188" x="6178550" y="4864100"/>
          <p14:tracePt t="217205" x="6127750" y="4845050"/>
          <p14:tracePt t="217222" x="6096000" y="4845050"/>
          <p14:tracePt t="217238" x="6045200" y="4857750"/>
          <p14:tracePt t="217255" x="6000750" y="4902200"/>
          <p14:tracePt t="217272" x="5956300" y="5003800"/>
          <p14:tracePt t="217288" x="5918200" y="5118100"/>
          <p14:tracePt t="217305" x="5911850" y="5213350"/>
          <p14:tracePt t="217321" x="5911850" y="5314950"/>
          <p14:tracePt t="217338" x="5949950" y="5378450"/>
          <p14:tracePt t="217355" x="5981700" y="5416550"/>
          <p14:tracePt t="217357" x="5981700" y="5422900"/>
          <p14:tracePt t="217372" x="5994400" y="5429250"/>
          <p14:tracePt t="217822" x="6000750" y="5429250"/>
          <p14:tracePt t="217830" x="6013450" y="5429250"/>
          <p14:tracePt t="217830" x="0" y="0"/>
        </p14:tracePtLst>
        <p14:tracePtLst>
          <p14:tracePt t="218258" x="7880350" y="4902200"/>
          <p14:tracePt t="218271" x="7848600" y="4959350"/>
          <p14:tracePt t="218288" x="7804150" y="5041900"/>
          <p14:tracePt t="218305" x="7778750" y="5143500"/>
          <p14:tracePt t="218321" x="7766050" y="5232400"/>
          <p14:tracePt t="218338" x="7766050" y="5295900"/>
          <p14:tracePt t="218341" x="7772400" y="5321300"/>
          <p14:tracePt t="218355" x="7785100" y="5346700"/>
          <p14:tracePt t="218372" x="7835900" y="5410200"/>
          <p14:tracePt t="218388" x="7880350" y="5441950"/>
          <p14:tracePt t="218405" x="7912100" y="5454650"/>
          <p14:tracePt t="218421" x="7931150" y="5454650"/>
          <p14:tracePt t="218438" x="7962900" y="5454650"/>
          <p14:tracePt t="218455" x="7994650" y="5416550"/>
          <p14:tracePt t="218471" x="8020050" y="5353050"/>
          <p14:tracePt t="218488" x="8032750" y="5283200"/>
          <p14:tracePt t="218505" x="8032750" y="5232400"/>
          <p14:tracePt t="218521" x="8032750" y="5162550"/>
          <p14:tracePt t="218538" x="8026400" y="5137150"/>
          <p14:tracePt t="218555" x="8026400" y="5124450"/>
          <p14:tracePt t="218652" x="0" y="0"/>
        </p14:tracePtLst>
        <p14:tracePtLst>
          <p14:tracePt t="219358" x="8921750" y="5124450"/>
          <p14:tracePt t="219389" x="8928100" y="5130800"/>
          <p14:tracePt t="219400" x="8940800" y="5143500"/>
          <p14:tracePt t="219412" x="8953500" y="5168900"/>
          <p14:tracePt t="219424" x="8966200" y="5175250"/>
          <p14:tracePt t="219438" x="8972550" y="5187950"/>
          <p14:tracePt t="219455" x="8972550" y="5200650"/>
          <p14:tracePt t="219471" x="8972550" y="5207000"/>
          <p14:tracePt t="219488" x="8966200" y="5219700"/>
          <p14:tracePt t="219504" x="8921750" y="5232400"/>
          <p14:tracePt t="219521" x="8877300" y="5238750"/>
          <p14:tracePt t="219524" x="8858250" y="5245100"/>
          <p14:tracePt t="219538" x="8845550" y="5245100"/>
          <p14:tracePt t="219554" x="8832850" y="5251450"/>
          <p14:tracePt t="219726" x="8839200" y="5251450"/>
          <p14:tracePt t="219797" x="0" y="0"/>
        </p14:tracePtLst>
        <p14:tracePtLst>
          <p14:tracePt t="221494" x="5886450" y="3676650"/>
          <p14:tracePt t="221505" x="5867400" y="3676650"/>
          <p14:tracePt t="221520" x="5842000" y="3683000"/>
          <p14:tracePt t="221537" x="5822950" y="3708400"/>
          <p14:tracePt t="221554" x="5797550" y="3740150"/>
          <p14:tracePt t="221570" x="5772150" y="3778250"/>
          <p14:tracePt t="221572" x="5765800" y="3803650"/>
          <p14:tracePt t="221587" x="5759450" y="3829050"/>
          <p14:tracePt t="221604" x="5746750" y="3930650"/>
          <p14:tracePt t="221620" x="5740400" y="4013200"/>
          <p14:tracePt t="221637" x="5740400" y="4102100"/>
          <p14:tracePt t="221653" x="5765800" y="4222750"/>
          <p14:tracePt t="221670" x="5816600" y="4324350"/>
          <p14:tracePt t="221687" x="5873750" y="4413250"/>
          <p14:tracePt t="221703" x="5937250" y="4476750"/>
          <p14:tracePt t="221720" x="5981700" y="4527550"/>
          <p14:tracePt t="221737" x="6019800" y="4546600"/>
          <p14:tracePt t="221753" x="6051550" y="4559300"/>
          <p14:tracePt t="221770" x="6102350" y="4572000"/>
          <p14:tracePt t="221787" x="6153150" y="4578350"/>
          <p14:tracePt t="221803" x="6248400" y="4578350"/>
          <p14:tracePt t="221820" x="6305550" y="4559300"/>
          <p14:tracePt t="221837" x="6343650" y="4540250"/>
          <p14:tracePt t="221853" x="6362700" y="4521200"/>
          <p14:tracePt t="221870" x="6381750" y="4483100"/>
          <p14:tracePt t="221887" x="6388100" y="4445000"/>
          <p14:tracePt t="221904" x="6394450" y="4381500"/>
          <p14:tracePt t="221920" x="6394450" y="4311650"/>
          <p14:tracePt t="221937" x="6394450" y="4229100"/>
          <p14:tracePt t="221953" x="6369050" y="4133850"/>
          <p14:tracePt t="221970" x="6343650" y="4057650"/>
          <p14:tracePt t="221987" x="6292850" y="3949700"/>
          <p14:tracePt t="222004" x="6197600" y="3810000"/>
          <p14:tracePt t="222020" x="6134100" y="3733800"/>
          <p14:tracePt t="222037" x="6070600" y="3670300"/>
          <p14:tracePt t="222053" x="6013450" y="3638550"/>
          <p14:tracePt t="222070" x="5962650" y="3613150"/>
          <p14:tracePt t="222087" x="5924550" y="3600450"/>
          <p14:tracePt t="222104" x="5886450" y="3587750"/>
          <p14:tracePt t="222120" x="5861050" y="3587750"/>
          <p14:tracePt t="222137" x="5810250" y="3587750"/>
          <p14:tracePt t="222153" x="5753100" y="3600450"/>
          <p14:tracePt t="222170" x="5715000" y="3632200"/>
          <p14:tracePt t="222173" x="5702300" y="3651250"/>
          <p14:tracePt t="222187" x="5676900" y="3676650"/>
          <p14:tracePt t="222204" x="5638800" y="3784600"/>
          <p14:tracePt t="222220" x="5619750" y="3886200"/>
          <p14:tracePt t="222237" x="5607050" y="4006850"/>
          <p14:tracePt t="222253" x="5607050" y="4133850"/>
          <p14:tracePt t="222270" x="5645150" y="4248150"/>
          <p14:tracePt t="222287" x="5708650" y="4349750"/>
          <p14:tracePt t="222303" x="5797550" y="4432300"/>
          <p14:tracePt t="222320" x="5905500" y="4476750"/>
          <p14:tracePt t="222337" x="6026150" y="4502150"/>
          <p14:tracePt t="222353" x="6121400" y="4502150"/>
          <p14:tracePt t="222370" x="6197600" y="4489450"/>
          <p14:tracePt t="222387" x="6242050" y="4432300"/>
          <p14:tracePt t="222390" x="6254750" y="4394200"/>
          <p14:tracePt t="222404" x="6273800" y="4324350"/>
          <p14:tracePt t="222420" x="6280150" y="4229100"/>
          <p14:tracePt t="222437" x="6261100" y="4108450"/>
          <p14:tracePt t="222453" x="6223000" y="4013200"/>
          <p14:tracePt t="222470" x="6178550" y="3924300"/>
          <p14:tracePt t="222487" x="6121400" y="3835400"/>
          <p14:tracePt t="222503" x="6064250" y="3771900"/>
          <p14:tracePt t="222520" x="6007100" y="3721100"/>
          <p14:tracePt t="222537" x="5956300" y="3695700"/>
          <p14:tracePt t="222553" x="5918200" y="3683000"/>
          <p14:tracePt t="222570" x="5911850" y="3683000"/>
          <p14:tracePt t="222587" x="5905500" y="3683000"/>
          <p14:tracePt t="222797" x="0" y="0"/>
        </p14:tracePtLst>
        <p14:tracePtLst>
          <p14:tracePt t="223206" x="7854950" y="4883150"/>
          <p14:tracePt t="223215" x="7854950" y="4889500"/>
          <p14:tracePt t="223225" x="7854950" y="4902200"/>
          <p14:tracePt t="223237" x="7848600" y="4953000"/>
          <p14:tracePt t="223253" x="7842250" y="5010150"/>
          <p14:tracePt t="223270" x="7842250" y="5073650"/>
          <p14:tracePt t="223286" x="7861300" y="5149850"/>
          <p14:tracePt t="223303" x="7905750" y="5207000"/>
          <p14:tracePt t="223320" x="7975600" y="5257800"/>
          <p14:tracePt t="223336" x="8089900" y="5302250"/>
          <p14:tracePt t="223353" x="8210550" y="5308600"/>
          <p14:tracePt t="223369" x="8324850" y="5308600"/>
          <p14:tracePt t="223386" x="8407400" y="5295900"/>
          <p14:tracePt t="223389" x="8426450" y="5283200"/>
          <p14:tracePt t="223403" x="8439150" y="5264150"/>
          <p14:tracePt t="223420" x="8445500" y="5219700"/>
          <p14:tracePt t="223436" x="8445500" y="5168900"/>
          <p14:tracePt t="223453" x="8439150" y="5137150"/>
          <p14:tracePt t="223469" x="8426450" y="5105400"/>
          <p14:tracePt t="223486" x="8420100" y="5092700"/>
          <p14:tracePt t="223503" x="8413750" y="5080000"/>
          <p14:tracePt t="223519" x="8407400" y="5067300"/>
          <p14:tracePt t="223580" x="0" y="0"/>
        </p14:tracePtLst>
        <p14:tracePtLst>
          <p14:tracePt t="224591" x="5981700" y="5162550"/>
          <p14:tracePt t="224605" x="5975350" y="5162550"/>
          <p14:tracePt t="224620" x="5949950" y="5168900"/>
          <p14:tracePt t="224637" x="5911850" y="5187950"/>
          <p14:tracePt t="224653" x="5873750" y="5238750"/>
          <p14:tracePt t="224669" x="5822950" y="5295900"/>
          <p14:tracePt t="224686" x="5791200" y="5365750"/>
          <p14:tracePt t="224703" x="5772150" y="5435600"/>
          <p14:tracePt t="224719" x="5765800" y="5524500"/>
          <p14:tracePt t="224736" x="5765800" y="5619750"/>
          <p14:tracePt t="224752" x="5784850" y="5740400"/>
          <p14:tracePt t="224769" x="5822950" y="5829300"/>
          <p14:tracePt t="224786" x="5880100" y="5918200"/>
          <p14:tracePt t="224802" x="5943600" y="5994400"/>
          <p14:tracePt t="224819" x="6019800" y="6057900"/>
          <p14:tracePt t="224821" x="6045200" y="6076950"/>
          <p14:tracePt t="224836" x="6102350" y="6108700"/>
          <p14:tracePt t="224852" x="6159500" y="6127750"/>
          <p14:tracePt t="224869" x="6229350" y="6134100"/>
          <p14:tracePt t="224886" x="6292850" y="6134100"/>
          <p14:tracePt t="224902" x="6356350" y="6121400"/>
          <p14:tracePt t="224919" x="6400800" y="6076950"/>
          <p14:tracePt t="224936" x="6438900" y="6013450"/>
          <p14:tracePt t="224952" x="6470650" y="5911850"/>
          <p14:tracePt t="224969" x="6477000" y="5784850"/>
          <p14:tracePt t="224986" x="6477000" y="5645150"/>
          <p14:tracePt t="225002" x="6445250" y="5499100"/>
          <p14:tracePt t="225019" x="6394450" y="5365750"/>
          <p14:tracePt t="225020" x="6362700" y="5308600"/>
          <p14:tracePt t="225036" x="6280150" y="5200650"/>
          <p14:tracePt t="225052" x="6191250" y="5111750"/>
          <p14:tracePt t="225069" x="6089650" y="5041900"/>
          <p14:tracePt t="225086" x="6000750" y="4997450"/>
          <p14:tracePt t="225102" x="5930900" y="4972050"/>
          <p14:tracePt t="225119" x="5867400" y="4959350"/>
          <p14:tracePt t="225136" x="5829300" y="4959350"/>
          <p14:tracePt t="225152" x="5778500" y="4959350"/>
          <p14:tracePt t="225169" x="5740400" y="4978400"/>
          <p14:tracePt t="225186" x="5702300" y="5010150"/>
          <p14:tracePt t="225189" x="5689600" y="5029200"/>
          <p14:tracePt t="225202" x="5676900" y="5054600"/>
          <p14:tracePt t="225220" x="5638800" y="5168900"/>
          <p14:tracePt t="225236" x="5626100" y="5270500"/>
          <p14:tracePt t="225252" x="5626100" y="5365750"/>
          <p14:tracePt t="225269" x="5645150" y="5492750"/>
          <p14:tracePt t="225286" x="5721350" y="5632450"/>
          <p14:tracePt t="225302" x="5822950" y="5765800"/>
          <p14:tracePt t="225319" x="5937250" y="5899150"/>
          <p14:tracePt t="225336" x="6064250" y="5988050"/>
          <p14:tracePt t="225352" x="6178550" y="6045200"/>
          <p14:tracePt t="225369" x="6286500" y="6070600"/>
          <p14:tracePt t="225373" x="6343650" y="6076950"/>
          <p14:tracePt t="225386" x="6375400" y="6076950"/>
          <p14:tracePt t="225402" x="6477000" y="6064250"/>
          <p14:tracePt t="225405" x="6521450" y="6038850"/>
          <p14:tracePt t="225419" x="6559550" y="6000750"/>
          <p14:tracePt t="225436" x="6642100" y="5835650"/>
          <p14:tracePt t="225452" x="6654800" y="5708650"/>
          <p14:tracePt t="225469" x="6629400" y="5543550"/>
          <p14:tracePt t="225486" x="6572250" y="5410200"/>
          <p14:tracePt t="225502" x="6508750" y="5314950"/>
          <p14:tracePt t="225519" x="6432550" y="5245100"/>
          <p14:tracePt t="225536" x="6337300" y="5207000"/>
          <p14:tracePt t="225552" x="6267450" y="5194300"/>
          <p14:tracePt t="225569" x="6235700" y="5194300"/>
          <p14:tracePt t="225573" x="6210300" y="5194300"/>
          <p14:tracePt t="225586" x="6191250" y="5207000"/>
          <p14:tracePt t="225602" x="6165850" y="5245100"/>
          <p14:tracePt t="225619" x="6146800" y="5321300"/>
          <p14:tracePt t="225622" x="6140450" y="5378450"/>
          <p14:tracePt t="225636" x="6134100" y="5473700"/>
          <p14:tracePt t="225652" x="6140450" y="5594350"/>
          <p14:tracePt t="225669" x="6191250" y="5695950"/>
          <p14:tracePt t="225686" x="6254750" y="5791200"/>
          <p14:tracePt t="225702" x="6311900" y="5861050"/>
          <p14:tracePt t="225719" x="6350000" y="5892800"/>
          <p14:tracePt t="225735" x="6369050" y="5905500"/>
          <p14:tracePt t="225752" x="6375400" y="5918200"/>
          <p14:tracePt t="225769" x="6388100" y="5924550"/>
          <p14:tracePt t="225786" x="6388100" y="5930900"/>
          <p14:tracePt t="225943" x="6394450" y="5930900"/>
          <p14:tracePt t="225950" x="6407150" y="5930900"/>
          <p14:tracePt t="225950" x="0" y="0"/>
        </p14:tracePtLst>
        <p14:tracePtLst>
          <p14:tracePt t="226339" x="7981950" y="4883150"/>
          <p14:tracePt t="226340" x="7962900" y="4902200"/>
          <p14:tracePt t="226352" x="7950200" y="4921250"/>
          <p14:tracePt t="226369" x="7918450" y="4978400"/>
          <p14:tracePt t="226385" x="7893050" y="5060950"/>
          <p14:tracePt t="226389" x="7880350" y="5105400"/>
          <p14:tracePt t="226402" x="7874000" y="5162550"/>
          <p14:tracePt t="226419" x="7874000" y="5270500"/>
          <p14:tracePt t="226421" x="7874000" y="5346700"/>
          <p14:tracePt t="226435" x="7886700" y="5397500"/>
          <p14:tracePt t="226452" x="7975600" y="5549900"/>
          <p14:tracePt t="226469" x="8039100" y="5607050"/>
          <p14:tracePt t="226485" x="8115300" y="5645150"/>
          <p14:tracePt t="226502" x="8172450" y="5651500"/>
          <p14:tracePt t="226519" x="8255000" y="5645150"/>
          <p14:tracePt t="226535" x="8318500" y="5600700"/>
          <p14:tracePt t="226552" x="8362950" y="5537200"/>
          <p14:tracePt t="226568" x="8382000" y="5461000"/>
          <p14:tracePt t="226585" x="8388350" y="5397500"/>
          <p14:tracePt t="226602" x="8388350" y="5314950"/>
          <p14:tracePt t="226605" x="8382000" y="5283200"/>
          <p14:tracePt t="226619" x="8369300" y="5251450"/>
          <p14:tracePt t="226636" x="8356600" y="5219700"/>
          <p14:tracePt t="226638" x="8343900" y="5207000"/>
          <p14:tracePt t="226652" x="8337550" y="5187950"/>
          <p14:tracePt t="226668" x="8324850" y="5175250"/>
          <p14:tracePt t="226780" x="0" y="0"/>
        </p14:tracePtLst>
        <p14:tracePtLst>
          <p14:tracePt t="227159" x="7893050" y="4838700"/>
          <p14:tracePt t="227174" x="7867650" y="4857750"/>
          <p14:tracePt t="227197" x="7823200" y="4914900"/>
          <p14:tracePt t="227214" x="7797800" y="4972050"/>
          <p14:tracePt t="227223" x="7785100" y="5016500"/>
          <p14:tracePt t="227235" x="7772400" y="5067300"/>
          <p14:tracePt t="227252" x="7766050" y="5181600"/>
          <p14:tracePt t="227268" x="7766050" y="5270500"/>
          <p14:tracePt t="227285" x="7797800" y="5346700"/>
          <p14:tracePt t="227301" x="7835900" y="5397500"/>
          <p14:tracePt t="227318" x="7899400" y="5441950"/>
          <p14:tracePt t="227335" x="8001000" y="5480050"/>
          <p14:tracePt t="227351" x="8102600" y="5505450"/>
          <p14:tracePt t="227368" x="8178800" y="5505450"/>
          <p14:tracePt t="227385" x="8235950" y="5473700"/>
          <p14:tracePt t="227401" x="8267700" y="5429250"/>
          <p14:tracePt t="227418" x="8293100" y="5346700"/>
          <p14:tracePt t="227421" x="8312150" y="5295900"/>
          <p14:tracePt t="227435" x="8312150" y="5276850"/>
          <p14:tracePt t="227452" x="8305800" y="5175250"/>
          <p14:tracePt t="227468" x="8286750" y="5124450"/>
          <p14:tracePt t="227485" x="8242300" y="5060950"/>
          <p14:tracePt t="227502" x="8185150" y="4997450"/>
          <p14:tracePt t="227518" x="8096250" y="4933950"/>
          <p14:tracePt t="227535" x="8001000" y="4895850"/>
          <p14:tracePt t="227551" x="7905750" y="4870450"/>
          <p14:tracePt t="227568" x="7848600" y="4864100"/>
          <p14:tracePt t="227585" x="7804150" y="4870450"/>
          <p14:tracePt t="227601" x="7759700" y="4895850"/>
          <p14:tracePt t="227604" x="7753350" y="4921250"/>
          <p14:tracePt t="227618" x="7747000" y="4940300"/>
          <p14:tracePt t="227635" x="7740650" y="4991100"/>
          <p14:tracePt t="227637" x="7740650" y="5022850"/>
          <p14:tracePt t="227652" x="7747000" y="5086350"/>
          <p14:tracePt t="227668" x="7785100" y="5162550"/>
          <p14:tracePt t="227685" x="7854950" y="5251450"/>
          <p14:tracePt t="227701" x="7937500" y="5314950"/>
          <p14:tracePt t="227718" x="8001000" y="5353050"/>
          <p14:tracePt t="227735" x="8013700" y="5372100"/>
          <p14:tracePt t="227804" x="8020050" y="5372100"/>
          <p14:tracePt t="227813" x="8020050" y="5365750"/>
          <p14:tracePt t="227837" x="8026400" y="5359400"/>
          <p14:tracePt t="227877" x="8032750" y="5359400"/>
          <p14:tracePt t="227886" x="8039100" y="5353050"/>
          <p14:tracePt t="227901" x="8045450" y="5346700"/>
          <p14:tracePt t="227918" x="8058150" y="5346700"/>
          <p14:tracePt t="227918" x="0" y="0"/>
        </p14:tracePtLst>
        <p14:tracePtLst>
          <p14:tracePt t="228255" x="7918450" y="4984750"/>
          <p14:tracePt t="228268" x="7886700" y="5099050"/>
          <p14:tracePt t="228284" x="7867650" y="5226050"/>
          <p14:tracePt t="228301" x="7861300" y="5321300"/>
          <p14:tracePt t="228318" x="7861300" y="5422900"/>
          <p14:tracePt t="228334" x="7886700" y="5473700"/>
          <p14:tracePt t="228351" x="7924800" y="5518150"/>
          <p14:tracePt t="228368" x="8007350" y="5556250"/>
          <p14:tracePt t="228384" x="8108950" y="5581650"/>
          <p14:tracePt t="228401" x="8235950" y="5588000"/>
          <p14:tracePt t="228418" x="8375650" y="5588000"/>
          <p14:tracePt t="228434" x="8477250" y="5549900"/>
          <p14:tracePt t="228451" x="8547100" y="5505450"/>
          <p14:tracePt t="228453" x="8566150" y="5480050"/>
          <p14:tracePt t="228468" x="8585200" y="5410200"/>
          <p14:tracePt t="228485" x="8585200" y="5353050"/>
          <p14:tracePt t="228501" x="8578850" y="5295900"/>
          <p14:tracePt t="228518" x="8559800" y="5257800"/>
          <p14:tracePt t="228534" x="8521700" y="5219700"/>
          <p14:tracePt t="228551" x="8483600" y="5194300"/>
          <p14:tracePt t="228568" x="8432800" y="5181600"/>
          <p14:tracePt t="228584" x="8375650" y="5162550"/>
          <p14:tracePt t="228601" x="8305800" y="5149850"/>
          <p14:tracePt t="228618" x="8261350" y="5149850"/>
          <p14:tracePt t="228634" x="8229600" y="5149850"/>
          <p14:tracePt t="228651" x="8216900" y="5149850"/>
          <p14:tracePt t="228668" x="8210550" y="5187950"/>
          <p14:tracePt t="228684" x="8210550" y="5245100"/>
          <p14:tracePt t="228701" x="8229600" y="5321300"/>
          <p14:tracePt t="228718" x="8248650" y="5365750"/>
          <p14:tracePt t="228735" x="8293100" y="5397500"/>
          <p14:tracePt t="228751" x="8350250" y="5410200"/>
          <p14:tracePt t="228768" x="8445500" y="5410200"/>
          <p14:tracePt t="228785" x="8547100" y="5384800"/>
          <p14:tracePt t="228801" x="8629650" y="5346700"/>
          <p14:tracePt t="228818" x="8686800" y="5295900"/>
          <p14:tracePt t="228821" x="8699500" y="5270500"/>
          <p14:tracePt t="228835" x="8705850" y="5238750"/>
          <p14:tracePt t="228851" x="8705850" y="5149850"/>
          <p14:tracePt t="228853" x="8680450" y="5092700"/>
          <p14:tracePt t="228868" x="8616950" y="4997450"/>
          <p14:tracePt t="228884" x="8540750" y="4927600"/>
          <p14:tracePt t="228901" x="8451850" y="4895850"/>
          <p14:tracePt t="228918" x="8382000" y="4889500"/>
          <p14:tracePt t="228934" x="8324850" y="4889500"/>
          <p14:tracePt t="228951" x="8286750" y="4908550"/>
          <p14:tracePt t="228968" x="8248650" y="4965700"/>
          <p14:tracePt t="228985" x="8229600" y="5035550"/>
          <p14:tracePt t="229001" x="8229600" y="5099050"/>
          <p14:tracePt t="229018" x="8242300" y="5181600"/>
          <p14:tracePt t="229021" x="8267700" y="5213350"/>
          <p14:tracePt t="229035" x="8293100" y="5245100"/>
          <p14:tracePt t="229037" x="8331200" y="5276850"/>
          <p14:tracePt t="229051" x="8382000" y="5295900"/>
          <p14:tracePt t="229054" x="8432800" y="5314950"/>
          <p14:tracePt t="229068" x="8534400" y="5327650"/>
          <p14:tracePt t="229084" x="8578850" y="5327650"/>
          <p14:tracePt t="229101" x="8616950" y="5321300"/>
          <p14:tracePt t="229118" x="8629650" y="5289550"/>
          <p14:tracePt t="229134" x="8629650" y="5257800"/>
          <p14:tracePt t="229151" x="8623300" y="5200650"/>
          <p14:tracePt t="229167" x="8597900" y="5149850"/>
          <p14:tracePt t="229184" x="8559800" y="5111750"/>
          <p14:tracePt t="229201" x="8502650" y="5073650"/>
          <p14:tracePt t="229218" x="8451850" y="5054600"/>
          <p14:tracePt t="229220" x="8439150" y="5054600"/>
          <p14:tracePt t="229234" x="8413750" y="5054600"/>
          <p14:tracePt t="229251" x="8369300" y="5060950"/>
          <p14:tracePt t="229253" x="8362950" y="5080000"/>
          <p14:tracePt t="229268" x="8343900" y="5130800"/>
          <p14:tracePt t="229284" x="8337550" y="5187950"/>
          <p14:tracePt t="229301" x="8343900" y="5251450"/>
          <p14:tracePt t="229317" x="8362950" y="5289550"/>
          <p14:tracePt t="229334" x="8401050" y="5308600"/>
          <p14:tracePt t="229351" x="8439150" y="5314950"/>
          <p14:tracePt t="229367" x="8489950" y="5314950"/>
          <p14:tracePt t="229384" x="8534400" y="5308600"/>
          <p14:tracePt t="229401" x="8553450" y="5276850"/>
          <p14:tracePt t="229417" x="8559800" y="5238750"/>
          <p14:tracePt t="229434" x="8559800" y="5181600"/>
          <p14:tracePt t="229451" x="8540750" y="5137150"/>
          <p14:tracePt t="229453" x="8528050" y="5118100"/>
          <p14:tracePt t="229468" x="8483600" y="5092700"/>
          <p14:tracePt t="229484" x="8413750" y="5067300"/>
          <p14:tracePt t="229501" x="8362950" y="5060950"/>
          <p14:tracePt t="229517" x="8312150" y="5067300"/>
          <p14:tracePt t="229534" x="8293100" y="5086350"/>
          <p14:tracePt t="229551" x="8286750" y="5099050"/>
          <p14:tracePt t="229567" x="8286750" y="5118100"/>
          <p14:tracePt t="229584" x="8286750" y="5143500"/>
          <p14:tracePt t="229601" x="8299450" y="5149850"/>
          <p14:tracePt t="229617" x="8324850" y="5162550"/>
          <p14:tracePt t="229634" x="8337550" y="5162550"/>
          <p14:tracePt t="229651" x="8350250" y="5162550"/>
          <p14:tracePt t="229668" x="8362950" y="5162550"/>
          <p14:tracePt t="229804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705320" cy="529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实例常量是没有用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静态常量是用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类中的静态常量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定义为：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public static final double PI = 3.14159265358979323846;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所有常量可按需指定访问权限，不能用等号赋值修改。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由于它们不能被修改，故通常定义为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final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也可以修饰方法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修饰实例方法时，表示该方法不能被子类覆盖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(Override)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。非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实例方法可以被子类覆盖（见继承）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final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修饰静态方法时，表示该方法不能被子类隐藏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(Hiding)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。非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final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静态方法可以被子类隐藏。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构造函数不能为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55"/>
    </mc:Choice>
    <mc:Fallback xmlns="">
      <p:transition spd="slow" advTm="109555"/>
    </mc:Fallback>
  </mc:AlternateContent>
  <p:extLst>
    <p:ext uri="{3A86A75C-4F4B-4683-9AE1-C65F6400EC91}">
      <p14:laserTraceLst xmlns:p14="http://schemas.microsoft.com/office/powerpoint/2010/main">
        <p14:tracePtLst>
          <p14:tracePt t="2142" x="1339850" y="1670050"/>
          <p14:tracePt t="2170" x="1390650" y="1670050"/>
          <p14:tracePt t="2189" x="1435100" y="1670050"/>
          <p14:tracePt t="2205" x="1498600" y="1670050"/>
          <p14:tracePt t="2222" x="1606550" y="1670050"/>
          <p14:tracePt t="2239" x="1752600" y="1670050"/>
          <p14:tracePt t="2255" x="1917700" y="1670050"/>
          <p14:tracePt t="2272" x="2108200" y="1670050"/>
          <p14:tracePt t="2289" x="2311400" y="1695450"/>
          <p14:tracePt t="2291" x="2400300" y="1708150"/>
          <p14:tracePt t="2305" x="2527300" y="1727200"/>
          <p14:tracePt t="2322" x="2578100" y="1733550"/>
          <p14:tracePt t="2339" x="2590800" y="1733550"/>
          <p14:tracePt t="2571" x="0" y="0"/>
        </p14:tracePtLst>
        <p14:tracePtLst>
          <p14:tracePt t="4972" x="2743200" y="1752600"/>
          <p14:tracePt t="5004" x="2755900" y="1758950"/>
          <p14:tracePt t="5016" x="2762250" y="1758950"/>
          <p14:tracePt t="5028" x="2794000" y="1758950"/>
          <p14:tracePt t="5038" x="2819400" y="1758950"/>
          <p14:tracePt t="5042" x="2857500" y="1758950"/>
          <p14:tracePt t="5055" x="2901950" y="1758950"/>
          <p14:tracePt t="5071" x="3028950" y="1758950"/>
          <p14:tracePt t="5074" x="3105150" y="1758950"/>
          <p14:tracePt t="5088" x="3187700" y="1758950"/>
          <p14:tracePt t="5105" x="3365500" y="1758950"/>
          <p14:tracePt t="5122" x="3638550" y="1758950"/>
          <p14:tracePt t="5138" x="3765550" y="1758950"/>
          <p14:tracePt t="5155" x="3835400" y="1758950"/>
          <p14:tracePt t="5171" x="3860800" y="1758950"/>
          <p14:tracePt t="5188" x="3873500" y="1758950"/>
          <p14:tracePt t="5557" x="3879850" y="1758950"/>
          <p14:tracePt t="5568" x="3886200" y="1758950"/>
          <p14:tracePt t="5580" x="3898900" y="1758950"/>
          <p14:tracePt t="5595" x="3924300" y="1758950"/>
          <p14:tracePt t="5605" x="3949700" y="1758950"/>
          <p14:tracePt t="5621" x="4006850" y="1758950"/>
          <p14:tracePt t="5638" x="4083050" y="1758950"/>
          <p14:tracePt t="5654" x="4178300" y="1758950"/>
          <p14:tracePt t="5671" x="4286250" y="1758950"/>
          <p14:tracePt t="5687" x="4362450" y="1758950"/>
          <p14:tracePt t="5705" x="4400550" y="1758950"/>
          <p14:tracePt t="5721" x="4413250" y="1758950"/>
          <p14:tracePt t="5723" x="4419600" y="1758950"/>
          <p14:tracePt t="5986" x="0" y="0"/>
        </p14:tracePtLst>
        <p14:tracePtLst>
          <p14:tracePt t="6590" x="4565650" y="1720850"/>
          <p14:tracePt t="6606" x="4603750" y="1720850"/>
          <p14:tracePt t="6621" x="4679950" y="1720850"/>
          <p14:tracePt t="6638" x="4794250" y="1733550"/>
          <p14:tracePt t="6654" x="4965700" y="1733550"/>
          <p14:tracePt t="6671" x="5175250" y="1733550"/>
          <p14:tracePt t="6687" x="5403850" y="1733550"/>
          <p14:tracePt t="6690" x="5524500" y="1733550"/>
          <p14:tracePt t="6704" x="5626100" y="1733550"/>
          <p14:tracePt t="6721" x="5829300" y="1733550"/>
          <p14:tracePt t="6723" x="5911850" y="1733550"/>
          <p14:tracePt t="6738" x="6038850" y="1733550"/>
          <p14:tracePt t="6754" x="6134100" y="1733550"/>
          <p14:tracePt t="6771" x="6197600" y="1733550"/>
          <p14:tracePt t="6787" x="6235700" y="1733550"/>
          <p14:tracePt t="6804" x="6248400" y="1733550"/>
          <p14:tracePt t="6821" x="6254750" y="1733550"/>
          <p14:tracePt t="8202" x="0" y="0"/>
        </p14:tracePtLst>
        <p14:tracePtLst>
          <p14:tracePt t="8772" x="5492750" y="1689100"/>
          <p14:tracePt t="8836" x="5499100" y="1689100"/>
          <p14:tracePt t="8847" x="5530850" y="1689100"/>
          <p14:tracePt t="8859" x="5670550" y="1708150"/>
          <p14:tracePt t="8870" x="5746750" y="1720850"/>
          <p14:tracePt t="8887" x="5943600" y="1758950"/>
          <p14:tracePt t="8903" x="6102350" y="1778000"/>
          <p14:tracePt t="8920" x="6165850" y="1778000"/>
          <p14:tracePt t="8936" x="6191250" y="1778000"/>
          <p14:tracePt t="9258" x="0" y="0"/>
        </p14:tracePtLst>
        <p14:tracePtLst>
          <p14:tracePt t="9907" x="3676650" y="1638300"/>
          <p14:tracePt t="9924" x="3670300" y="1638300"/>
          <p14:tracePt t="9940" x="3676650" y="1644650"/>
          <p14:tracePt t="9947" x="3695700" y="1651000"/>
          <p14:tracePt t="9957" x="3721100" y="1657350"/>
          <p14:tracePt t="9970" x="3822700" y="1676400"/>
          <p14:tracePt t="9986" x="3981450" y="1689100"/>
          <p14:tracePt t="10003" x="4159250" y="1689100"/>
          <p14:tracePt t="10019" x="4330700" y="1689100"/>
          <p14:tracePt t="10036" x="4413250" y="1689100"/>
          <p14:tracePt t="10053" x="4425950" y="1689100"/>
          <p14:tracePt t="10069" x="4432300" y="1689100"/>
          <p14:tracePt t="10563" x="0" y="0"/>
        </p14:tracePtLst>
        <p14:tracePtLst>
          <p14:tracePt t="12380" x="1162050" y="1682750"/>
          <p14:tracePt t="12420" x="1174750" y="1682750"/>
          <p14:tracePt t="12430" x="1206500" y="1682750"/>
          <p14:tracePt t="12443" x="1276350" y="1695450"/>
          <p14:tracePt t="12452" x="1327150" y="1695450"/>
          <p14:tracePt t="12470" x="1454150" y="1695450"/>
          <p14:tracePt t="12486" x="1612900" y="1695450"/>
          <p14:tracePt t="12502" x="1771650" y="1695450"/>
          <p14:tracePt t="12519" x="1898650" y="1695450"/>
          <p14:tracePt t="12535" x="1968500" y="1695450"/>
          <p14:tracePt t="12552" x="1987550" y="1695450"/>
          <p14:tracePt t="12555" x="1993900" y="1695450"/>
          <p14:tracePt t="12738" x="0" y="0"/>
        </p14:tracePtLst>
        <p14:tracePtLst>
          <p14:tracePt t="13205" x="1244600" y="2171700"/>
          <p14:tracePt t="13251" x="1257300" y="2171700"/>
          <p14:tracePt t="13258" x="1289050" y="2171700"/>
          <p14:tracePt t="13268" x="1333500" y="2171700"/>
          <p14:tracePt t="13285" x="1479550" y="2171700"/>
          <p14:tracePt t="13302" x="1670050" y="2171700"/>
          <p14:tracePt t="13318" x="1847850" y="2171700"/>
          <p14:tracePt t="13335" x="1968500" y="2171700"/>
          <p14:tracePt t="13351" x="2019300" y="2171700"/>
          <p14:tracePt t="13368" x="2032000" y="2171700"/>
          <p14:tracePt t="13385" x="2038350" y="2171700"/>
          <p14:tracePt t="13618" x="0" y="0"/>
        </p14:tracePtLst>
        <p14:tracePtLst>
          <p14:tracePt t="14282" x="2971800" y="2228850"/>
          <p14:tracePt t="14325" x="2978150" y="2228850"/>
          <p14:tracePt t="14336" x="3009900" y="2228850"/>
          <p14:tracePt t="14352" x="3105150" y="2228850"/>
          <p14:tracePt t="14368" x="3263900" y="2228850"/>
          <p14:tracePt t="14371" x="3359150" y="2228850"/>
          <p14:tracePt t="14385" x="3467100" y="2228850"/>
          <p14:tracePt t="14402" x="3759200" y="2228850"/>
          <p14:tracePt t="14418" x="3886200" y="2228850"/>
          <p14:tracePt t="14435" x="3937000" y="2228850"/>
          <p14:tracePt t="14452" x="3943350" y="2228850"/>
          <p14:tracePt t="14875" x="0" y="0"/>
        </p14:tracePtLst>
        <p14:tracePtLst>
          <p14:tracePt t="15415" x="4851400" y="2222500"/>
          <p14:tracePt t="15430" x="4889500" y="2222500"/>
          <p14:tracePt t="15445" x="4965700" y="2222500"/>
          <p14:tracePt t="15463" x="5092700" y="2222500"/>
          <p14:tracePt t="15472" x="5187950" y="2222500"/>
          <p14:tracePt t="15485" x="5365750" y="2222500"/>
          <p14:tracePt t="15501" x="5562600" y="2222500"/>
          <p14:tracePt t="15518" x="5753100" y="2222500"/>
          <p14:tracePt t="15535" x="5899150" y="2222500"/>
          <p14:tracePt t="15552" x="5988050" y="2222500"/>
          <p14:tracePt t="15555" x="6007100" y="2222500"/>
          <p14:tracePt t="15571" x="6013450" y="2222500"/>
          <p14:tracePt t="15827" x="0" y="0"/>
        </p14:tracePtLst>
        <p14:tracePtLst>
          <p14:tracePt t="16278" x="3371850" y="1943100"/>
          <p14:tracePt t="16290" x="3359150" y="1949450"/>
          <p14:tracePt t="16302" x="3346450" y="1955800"/>
          <p14:tracePt t="16318" x="3333750" y="1962150"/>
          <p14:tracePt t="16322" x="3333750" y="1974850"/>
          <p14:tracePt t="16351" x="3333750" y="2006600"/>
          <p14:tracePt t="16367" x="3333750" y="2038350"/>
          <p14:tracePt t="16370" x="3333750" y="2063750"/>
          <p14:tracePt t="16384" x="3340100" y="2089150"/>
          <p14:tracePt t="16401" x="3365500" y="2120900"/>
          <p14:tracePt t="16404" x="3397250" y="2146300"/>
          <p14:tracePt t="16418" x="3467100" y="2171700"/>
          <p14:tracePt t="16434" x="3568700" y="2190750"/>
          <p14:tracePt t="16451" x="3651250" y="2190750"/>
          <p14:tracePt t="16467" x="3740150" y="2171700"/>
          <p14:tracePt t="16484" x="3790950" y="2133600"/>
          <p14:tracePt t="16501" x="3810000" y="2101850"/>
          <p14:tracePt t="16517" x="3822700" y="2076450"/>
          <p14:tracePt t="16534" x="3822700" y="2063750"/>
          <p14:tracePt t="16551" x="3822700" y="2038350"/>
          <p14:tracePt t="16555" x="3822700" y="2032000"/>
          <p14:tracePt t="16567" x="3822700" y="2019300"/>
          <p14:tracePt t="16584" x="3822700" y="2012950"/>
          <p14:tracePt t="16601" x="3822700" y="2000250"/>
          <p14:tracePt t="16714" x="0" y="0"/>
        </p14:tracePtLst>
        <p14:tracePtLst>
          <p14:tracePt t="17268" x="4959350" y="2006600"/>
          <p14:tracePt t="17300" x="4959350" y="2012950"/>
          <p14:tracePt t="17312" x="4959350" y="2038350"/>
          <p14:tracePt t="17328" x="4991100" y="2076450"/>
          <p14:tracePt t="17337" x="5029200" y="2095500"/>
          <p14:tracePt t="17338" x="5073650" y="2120900"/>
          <p14:tracePt t="17351" x="5124450" y="2133600"/>
          <p14:tracePt t="17367" x="5232400" y="2152650"/>
          <p14:tracePt t="17384" x="5302250" y="2159000"/>
          <p14:tracePt t="17387" x="5321300" y="2159000"/>
          <p14:tracePt t="17400" x="5340350" y="2159000"/>
          <p14:tracePt t="17417" x="5359400" y="2152650"/>
          <p14:tracePt t="17434" x="5372100" y="2120900"/>
          <p14:tracePt t="17450" x="5378450" y="2101850"/>
          <p14:tracePt t="17467" x="5384800" y="2082800"/>
          <p14:tracePt t="17484" x="5384800" y="2076450"/>
          <p14:tracePt t="18155" x="0" y="0"/>
        </p14:tracePtLst>
        <p14:tracePtLst>
          <p14:tracePt t="19509" x="7334250" y="2120900"/>
          <p14:tracePt t="19521" x="7461250" y="2120900"/>
          <p14:tracePt t="19533" x="7766050" y="2120900"/>
          <p14:tracePt t="19550" x="8026400" y="2120900"/>
          <p14:tracePt t="19566" x="8216900" y="2120900"/>
          <p14:tracePt t="19583" x="8331200" y="2120900"/>
          <p14:tracePt t="19600" x="8388350" y="2127250"/>
          <p14:tracePt t="19616" x="8401050" y="2127250"/>
          <p14:tracePt t="20004" x="8407400" y="2127250"/>
          <p14:tracePt t="20014" x="8426450" y="2133600"/>
          <p14:tracePt t="20026" x="8451850" y="2139950"/>
          <p14:tracePt t="20038" x="8585200" y="2165350"/>
          <p14:tracePt t="20050" x="8807450" y="2203450"/>
          <p14:tracePt t="20067" x="9029700" y="2209800"/>
          <p14:tracePt t="20083" x="9296400" y="2228850"/>
          <p14:tracePt t="20099" x="9474200" y="2228850"/>
          <p14:tracePt t="20116" x="9569450" y="2228850"/>
          <p14:tracePt t="20133" x="9594850" y="2228850"/>
          <p14:tracePt t="20150" x="9601200" y="2228850"/>
          <p14:tracePt t="20614" x="9594850" y="2228850"/>
          <p14:tracePt t="20623" x="9563100" y="2228850"/>
          <p14:tracePt t="20636" x="9436100" y="2228850"/>
          <p14:tracePt t="20650" x="9258300" y="2228850"/>
          <p14:tracePt t="20666" x="9061450" y="2228850"/>
          <p14:tracePt t="20682" x="8902700" y="2228850"/>
          <p14:tracePt t="20700" x="8794750" y="2228850"/>
          <p14:tracePt t="20716" x="8743950" y="2228850"/>
          <p14:tracePt t="20733" x="8731250" y="2228850"/>
          <p14:tracePt t="20819" x="8737600" y="2228850"/>
          <p14:tracePt t="20829" x="8769350" y="2228850"/>
          <p14:tracePt t="20840" x="8826500" y="2228850"/>
          <p14:tracePt t="20849" x="8909050" y="2228850"/>
          <p14:tracePt t="20866" x="9226550" y="2228850"/>
          <p14:tracePt t="20882" x="9455150" y="2228850"/>
          <p14:tracePt t="20899" x="9652000" y="2228850"/>
          <p14:tracePt t="20916" x="9779000" y="2228850"/>
          <p14:tracePt t="20932" x="9836150" y="2228850"/>
          <p14:tracePt t="20949" x="9855200" y="2228850"/>
          <p14:tracePt t="21044" x="9842500" y="2228850"/>
          <p14:tracePt t="21055" x="9804400" y="2228850"/>
          <p14:tracePt t="21067" x="9645650" y="2228850"/>
          <p14:tracePt t="21082" x="9429750" y="2190750"/>
          <p14:tracePt t="21099" x="9239250" y="2178050"/>
          <p14:tracePt t="21116" x="9118600" y="2178050"/>
          <p14:tracePt t="21132" x="9093200" y="2178050"/>
          <p14:tracePt t="21149" x="9086850" y="2178050"/>
          <p14:tracePt t="21166" x="9099550" y="2178050"/>
          <p14:tracePt t="21182" x="9201150" y="2197100"/>
          <p14:tracePt t="21199" x="9398000" y="2222500"/>
          <p14:tracePt t="21216" x="9613900" y="2222500"/>
          <p14:tracePt t="21218" x="9728200" y="2222500"/>
          <p14:tracePt t="21232" x="9848850" y="2222500"/>
          <p14:tracePt t="21249" x="10058400" y="2222500"/>
          <p14:tracePt t="21251" x="10128250" y="2222500"/>
          <p14:tracePt t="21266" x="10198100" y="2222500"/>
          <p14:tracePt t="21282" x="10217150" y="2222500"/>
          <p14:tracePt t="21299" x="10223500" y="2222500"/>
          <p14:tracePt t="21643" x="0" y="0"/>
        </p14:tracePtLst>
        <p14:tracePtLst>
          <p14:tracePt t="22378" x="1778000" y="2343150"/>
          <p14:tracePt t="22402" x="1771650" y="2343150"/>
          <p14:tracePt t="22426" x="1771650" y="2349500"/>
          <p14:tracePt t="22434" x="1771650" y="2355850"/>
          <p14:tracePt t="22442" x="1771650" y="2368550"/>
          <p14:tracePt t="22450" x="1771650" y="2387600"/>
          <p14:tracePt t="22465" x="1778000" y="2444750"/>
          <p14:tracePt t="22482" x="1828800" y="2508250"/>
          <p14:tracePt t="22498" x="1898650" y="2565400"/>
          <p14:tracePt t="22515" x="1987550" y="2603500"/>
          <p14:tracePt t="22532" x="2089150" y="2628900"/>
          <p14:tracePt t="22548" x="2152650" y="2635250"/>
          <p14:tracePt t="22565" x="2171700" y="2635250"/>
          <p14:tracePt t="22582" x="2184400" y="2635250"/>
          <p14:tracePt t="22599" x="2184400" y="2584450"/>
          <p14:tracePt t="22615" x="2165350" y="2508250"/>
          <p14:tracePt t="22632" x="2139950" y="2457450"/>
          <p14:tracePt t="22649" x="2114550" y="2425700"/>
          <p14:tracePt t="22651" x="2095500" y="2413000"/>
          <p14:tracePt t="22665" x="2063750" y="2387600"/>
          <p14:tracePt t="22682" x="2044700" y="2381250"/>
          <p14:tracePt t="22698" x="2038350" y="2381250"/>
          <p14:tracePt t="22810" x="0" y="0"/>
        </p14:tracePtLst>
        <p14:tracePtLst>
          <p14:tracePt t="23532" x="2971800" y="2343150"/>
          <p14:tracePt t="23544" x="2965450" y="2343150"/>
          <p14:tracePt t="23559" x="2952750" y="2343150"/>
          <p14:tracePt t="23568" x="2940050" y="2349500"/>
          <p14:tracePt t="23582" x="2921000" y="2362200"/>
          <p14:tracePt t="23598" x="2901950" y="2400300"/>
          <p14:tracePt t="23615" x="2895600" y="2438400"/>
          <p14:tracePt t="23619" x="2895600" y="2463800"/>
          <p14:tracePt t="23632" x="2895600" y="2495550"/>
          <p14:tracePt t="23648" x="2933700" y="2552700"/>
          <p14:tracePt t="23654" x="2959100" y="2571750"/>
          <p14:tracePt t="23666" x="3028950" y="2609850"/>
          <p14:tracePt t="23682" x="3143250" y="2635250"/>
          <p14:tracePt t="23698" x="3219450" y="2641600"/>
          <p14:tracePt t="23715" x="3270250" y="2641600"/>
          <p14:tracePt t="23732" x="3295650" y="2641600"/>
          <p14:tracePt t="23748" x="3302000" y="2635250"/>
          <p14:tracePt t="23765" x="3302000" y="2616200"/>
          <p14:tracePt t="23782" x="3302000" y="2597150"/>
          <p14:tracePt t="23798" x="3302000" y="2578100"/>
          <p14:tracePt t="23815" x="3295650" y="2546350"/>
          <p14:tracePt t="23832" x="3289300" y="2533650"/>
          <p14:tracePt t="23848" x="3289300" y="2527300"/>
          <p14:tracePt t="23995" x="0" y="0"/>
        </p14:tracePtLst>
        <p14:tracePtLst>
          <p14:tracePt t="24527" x="3962400" y="2343150"/>
          <p14:tracePt t="24542" x="3956050" y="2349500"/>
          <p14:tracePt t="24556" x="3943350" y="2387600"/>
          <p14:tracePt t="24569" x="3930650" y="2413000"/>
          <p14:tracePt t="24581" x="3924300" y="2451100"/>
          <p14:tracePt t="24598" x="3924300" y="2501900"/>
          <p14:tracePt t="24615" x="3937000" y="2552700"/>
          <p14:tracePt t="24631" x="3981450" y="2590800"/>
          <p14:tracePt t="24648" x="4044950" y="2622550"/>
          <p14:tracePt t="24665" x="4121150" y="2647950"/>
          <p14:tracePt t="24682" x="4210050" y="2647950"/>
          <p14:tracePt t="24698" x="4248150" y="2641600"/>
          <p14:tracePt t="24714" x="4267200" y="2616200"/>
          <p14:tracePt t="24731" x="4273550" y="2597150"/>
          <p14:tracePt t="24748" x="4273550" y="2559050"/>
          <p14:tracePt t="24764" x="4260850" y="2514600"/>
          <p14:tracePt t="24781" x="4248150" y="2476500"/>
          <p14:tracePt t="24798" x="4229100" y="2457450"/>
          <p14:tracePt t="24814" x="4216400" y="2438400"/>
          <p14:tracePt t="24831" x="4210050" y="2432050"/>
          <p14:tracePt t="25044" x="4203700" y="2432050"/>
          <p14:tracePt t="25056" x="4191000" y="2432050"/>
          <p14:tracePt t="25069" x="4133850" y="2432050"/>
          <p14:tracePt t="25082" x="4038600" y="2432050"/>
          <p14:tracePt t="25099" x="3898900" y="2432050"/>
          <p14:tracePt t="25115" x="3784600" y="2432050"/>
          <p14:tracePt t="25131" x="3714750" y="2432050"/>
          <p14:tracePt t="25148" x="3689350" y="2432050"/>
          <p14:tracePt t="25165" x="3676650" y="2432050"/>
          <p14:tracePt t="25182" x="3670300" y="2432050"/>
          <p14:tracePt t="25198" x="3663950" y="2438400"/>
          <p14:tracePt t="25215" x="3657600" y="2457450"/>
          <p14:tracePt t="25231" x="3657600" y="2476500"/>
          <p14:tracePt t="25248" x="3657600" y="2514600"/>
          <p14:tracePt t="25252" x="3657600" y="2546350"/>
          <p14:tracePt t="25268" x="3683000" y="2590800"/>
          <p14:tracePt t="25281" x="3702050" y="2609850"/>
          <p14:tracePt t="25283" x="3733800" y="2628900"/>
          <p14:tracePt t="25298" x="3790950" y="2654300"/>
          <p14:tracePt t="25314" x="3848100" y="2667000"/>
          <p14:tracePt t="25331" x="3873500" y="2667000"/>
          <p14:tracePt t="25348" x="3892550" y="2667000"/>
          <p14:tracePt t="25364" x="3911600" y="2654300"/>
          <p14:tracePt t="25381" x="3917950" y="2609850"/>
          <p14:tracePt t="25398" x="3924300" y="2584450"/>
          <p14:tracePt t="25414" x="3924300" y="2559050"/>
          <p14:tracePt t="25431" x="3924300" y="2540000"/>
          <p14:tracePt t="25448" x="3924300" y="2533650"/>
          <p14:tracePt t="25619" x="0" y="0"/>
        </p14:tracePtLst>
        <p14:tracePtLst>
          <p14:tracePt t="26022" x="4781550" y="2330450"/>
          <p14:tracePt t="26036" x="4768850" y="2343150"/>
          <p14:tracePt t="26054" x="4762500" y="2381250"/>
          <p14:tracePt t="26064" x="4762500" y="2400300"/>
          <p14:tracePt t="26081" x="4762500" y="2457450"/>
          <p14:tracePt t="26098" x="4794250" y="2527300"/>
          <p14:tracePt t="26114" x="4845050" y="2559050"/>
          <p14:tracePt t="26131" x="4927600" y="2590800"/>
          <p14:tracePt t="26147" x="4984750" y="2597150"/>
          <p14:tracePt t="26164" x="5035550" y="2597150"/>
          <p14:tracePt t="26181" x="5060950" y="2597150"/>
          <p14:tracePt t="26197" x="5073650" y="2584450"/>
          <p14:tracePt t="26214" x="5073650" y="2565400"/>
          <p14:tracePt t="26231" x="5073650" y="2546350"/>
          <p14:tracePt t="26235" x="5073650" y="2540000"/>
          <p14:tracePt t="26248" x="5073650" y="2533650"/>
          <p14:tracePt t="26264" x="5073650" y="2514600"/>
          <p14:tracePt t="26281" x="5067300" y="2501900"/>
          <p14:tracePt t="26515" x="0" y="0"/>
        </p14:tracePtLst>
        <p14:tracePtLst>
          <p14:tracePt t="26932" x="5473700" y="2381250"/>
          <p14:tracePt t="26941" x="5473700" y="2406650"/>
          <p14:tracePt t="26952" x="5492750" y="2438400"/>
          <p14:tracePt t="26964" x="5530850" y="2533650"/>
          <p14:tracePt t="26981" x="5588000" y="2609850"/>
          <p14:tracePt t="26998" x="5695950" y="2679700"/>
          <p14:tracePt t="27014" x="5784850" y="2705100"/>
          <p14:tracePt t="27031" x="5854700" y="2705100"/>
          <p14:tracePt t="27047" x="5930900" y="2686050"/>
          <p14:tracePt t="27050" x="5949950" y="2673350"/>
          <p14:tracePt t="27064" x="5969000" y="2641600"/>
          <p14:tracePt t="27081" x="5988050" y="2603500"/>
          <p14:tracePt t="27098" x="6007100" y="2559050"/>
          <p14:tracePt t="27122" x="6007100" y="2552700"/>
          <p14:tracePt t="27123" x="0" y="0"/>
        </p14:tracePtLst>
        <p14:tracePtLst>
          <p14:tracePt t="27373" x="6680200" y="2584450"/>
          <p14:tracePt t="27388" x="6788150" y="2603500"/>
          <p14:tracePt t="27402" x="6991350" y="2628900"/>
          <p14:tracePt t="27414" x="7124700" y="2635250"/>
          <p14:tracePt t="27431" x="7397750" y="2635250"/>
          <p14:tracePt t="27435" x="7575550" y="2635250"/>
          <p14:tracePt t="27447" x="7727950" y="2635250"/>
          <p14:tracePt t="27464" x="8007350" y="2635250"/>
          <p14:tracePt t="27467" x="8102600" y="2635250"/>
          <p14:tracePt t="27480" x="8178800" y="2635250"/>
          <p14:tracePt t="27497" x="8242300" y="2635250"/>
          <p14:tracePt t="27514" x="8261350" y="2635250"/>
          <p14:tracePt t="27587" x="0" y="0"/>
        </p14:tracePtLst>
        <p14:tracePtLst>
          <p14:tracePt t="30286" x="1778000" y="1555750"/>
          <p14:tracePt t="30293" x="1778000" y="1581150"/>
          <p14:tracePt t="30301" x="1778000" y="1606550"/>
          <p14:tracePt t="30313" x="1778000" y="1638300"/>
          <p14:tracePt t="30330" x="1790700" y="1765300"/>
          <p14:tracePt t="30346" x="1809750" y="1860550"/>
          <p14:tracePt t="30363" x="1847850" y="1930400"/>
          <p14:tracePt t="30380" x="1892300" y="2006600"/>
          <p14:tracePt t="30396" x="1943100" y="2051050"/>
          <p14:tracePt t="30413" x="2006600" y="2095500"/>
          <p14:tracePt t="30429" x="2076450" y="2127250"/>
          <p14:tracePt t="30446" x="2165350" y="2146300"/>
          <p14:tracePt t="30463" x="2222500" y="2146300"/>
          <p14:tracePt t="30479" x="2286000" y="2133600"/>
          <p14:tracePt t="30496" x="2330450" y="2082800"/>
          <p14:tracePt t="30499" x="2349500" y="2051050"/>
          <p14:tracePt t="30512" x="2362200" y="2012950"/>
          <p14:tracePt t="30530" x="2374900" y="1911350"/>
          <p14:tracePt t="30546" x="2374900" y="1854200"/>
          <p14:tracePt t="30562" x="2374900" y="1809750"/>
          <p14:tracePt t="30579" x="2362200" y="1765300"/>
          <p14:tracePt t="30596" x="2355850" y="1739900"/>
          <p14:tracePt t="30612" x="2343150" y="1708150"/>
          <p14:tracePt t="30629" x="2336800" y="1701800"/>
          <p14:tracePt t="30646" x="2330450" y="1689100"/>
          <p14:tracePt t="30662" x="2330450" y="1682750"/>
          <p14:tracePt t="30663" x="0" y="0"/>
        </p14:tracePtLst>
        <p14:tracePtLst>
          <p14:tracePt t="31140" x="1778000" y="2774950"/>
          <p14:tracePt t="31151" x="1778000" y="2781300"/>
          <p14:tracePt t="31163" x="1778000" y="2806700"/>
          <p14:tracePt t="31180" x="1784350" y="2851150"/>
          <p14:tracePt t="31196" x="1803400" y="2901950"/>
          <p14:tracePt t="31213" x="1835150" y="2965450"/>
          <p14:tracePt t="31230" x="1885950" y="3022600"/>
          <p14:tracePt t="31235" x="1911350" y="3054350"/>
          <p14:tracePt t="31246" x="1962150" y="3073400"/>
          <p14:tracePt t="31262" x="2063750" y="3105150"/>
          <p14:tracePt t="31279" x="2184400" y="3124200"/>
          <p14:tracePt t="31296" x="2279650" y="3124200"/>
          <p14:tracePt t="31298" x="2311400" y="3111500"/>
          <p14:tracePt t="31312" x="2343150" y="3098800"/>
          <p14:tracePt t="31329" x="2381250" y="3054350"/>
          <p14:tracePt t="31346" x="2413000" y="2959100"/>
          <p14:tracePt t="31362" x="2419350" y="2908300"/>
          <p14:tracePt t="31379" x="2419350" y="2857500"/>
          <p14:tracePt t="31396" x="2419350" y="2825750"/>
          <p14:tracePt t="31412" x="2419350" y="2787650"/>
          <p14:tracePt t="31429" x="2406650" y="2768600"/>
          <p14:tracePt t="31446" x="2387600" y="2749550"/>
          <p14:tracePt t="31462" x="2381250" y="2743200"/>
          <p14:tracePt t="31479" x="2374900" y="2743200"/>
          <p14:tracePt t="31496" x="2368550" y="2743200"/>
          <p14:tracePt t="31512" x="2355850" y="2743200"/>
          <p14:tracePt t="31529" x="2343150" y="2743200"/>
          <p14:tracePt t="31546" x="2298700" y="2749550"/>
          <p14:tracePt t="31546" x="0" y="0"/>
        </p14:tracePtLst>
        <p14:tracePtLst>
          <p14:tracePt t="31815" x="1739900" y="2806700"/>
          <p14:tracePt t="31829" x="1739900" y="2819400"/>
          <p14:tracePt t="31846" x="1739900" y="2838450"/>
          <p14:tracePt t="31862" x="1739900" y="2863850"/>
          <p14:tracePt t="31879" x="1746250" y="2889250"/>
          <p14:tracePt t="31883" x="1758950" y="2901950"/>
          <p14:tracePt t="31896" x="1765300" y="2914650"/>
          <p14:tracePt t="31912" x="1797050" y="2946400"/>
          <p14:tracePt t="31914" x="1809750" y="2959100"/>
          <p14:tracePt t="31929" x="1835150" y="2978150"/>
          <p14:tracePt t="31946" x="1955800" y="3022600"/>
          <p14:tracePt t="31962" x="2057400" y="3041650"/>
          <p14:tracePt t="31979" x="2133600" y="3041650"/>
          <p14:tracePt t="31995" x="2197100" y="3041650"/>
          <p14:tracePt t="32012" x="2247900" y="3041650"/>
          <p14:tracePt t="32029" x="2266950" y="3028950"/>
          <p14:tracePt t="32045" x="2286000" y="3003550"/>
          <p14:tracePt t="32062" x="2292350" y="2984500"/>
          <p14:tracePt t="32079" x="2298700" y="2965450"/>
          <p14:tracePt t="32095" x="2305050" y="2952750"/>
          <p14:tracePt t="32112" x="2305050" y="2940050"/>
          <p14:tracePt t="32129" x="2305050" y="2933700"/>
          <p14:tracePt t="32218" x="0" y="0"/>
        </p14:tracePtLst>
        <p14:tracePtLst>
          <p14:tracePt t="37076" x="4705350" y="3530600"/>
          <p14:tracePt t="37086" x="4699000" y="3530600"/>
          <p14:tracePt t="37099" x="4705350" y="3536950"/>
          <p14:tracePt t="37116" x="4730750" y="3543300"/>
          <p14:tracePt t="37127" x="4762500" y="3549650"/>
          <p14:tracePt t="37144" x="4864100" y="3562350"/>
          <p14:tracePt t="37148" x="4927600" y="3581400"/>
          <p14:tracePt t="37161" x="5010150" y="3587750"/>
          <p14:tracePt t="37178" x="5238750" y="3587750"/>
          <p14:tracePt t="37194" x="5797550" y="3587750"/>
          <p14:tracePt t="37210" x="6146800" y="3587750"/>
          <p14:tracePt t="37227" x="6375400" y="3587750"/>
          <p14:tracePt t="37244" x="6489700" y="3587750"/>
          <p14:tracePt t="37260" x="6515100" y="3587750"/>
          <p14:tracePt t="37277" x="6521450" y="3587750"/>
          <p14:tracePt t="37386" x="6515100" y="3587750"/>
          <p14:tracePt t="37387" x="0" y="0"/>
        </p14:tracePtLst>
        <p14:tracePtLst>
          <p14:tracePt t="37708" x="4940300" y="3568700"/>
          <p14:tracePt t="37724" x="4953000" y="3568700"/>
          <p14:tracePt t="37737" x="4997450" y="3568700"/>
          <p14:tracePt t="37748" x="5118100" y="3594100"/>
          <p14:tracePt t="37760" x="5200650" y="3606800"/>
          <p14:tracePt t="37777" x="5480050" y="3638550"/>
          <p14:tracePt t="37779" x="5657850" y="3651250"/>
          <p14:tracePt t="37794" x="6045200" y="3651250"/>
          <p14:tracePt t="37810" x="6483350" y="3651250"/>
          <p14:tracePt t="37827" x="6769100" y="3651250"/>
          <p14:tracePt t="37844" x="6896100" y="3651250"/>
          <p14:tracePt t="37860" x="6927850" y="3651250"/>
          <p14:tracePt t="37877" x="6934200" y="3651250"/>
          <p14:tracePt t="37971" x="0" y="0"/>
        </p14:tracePtLst>
        <p14:tracePtLst>
          <p14:tracePt t="38309" x="5581650" y="3651250"/>
          <p14:tracePt t="38320" x="5638800" y="3651250"/>
          <p14:tracePt t="38333" x="5797550" y="3651250"/>
          <p14:tracePt t="38344" x="5899150" y="3651250"/>
          <p14:tracePt t="38348" x="6013450" y="3651250"/>
          <p14:tracePt t="38360" x="6134100" y="3651250"/>
          <p14:tracePt t="38377" x="6362700" y="3651250"/>
          <p14:tracePt t="38394" x="6623050" y="3651250"/>
          <p14:tracePt t="38410" x="6711950" y="3651250"/>
          <p14:tracePt t="38427" x="6737350" y="3651250"/>
          <p14:tracePt t="38443" x="6743700" y="3651250"/>
          <p14:tracePt t="38460" x="6750050" y="3651250"/>
          <p14:tracePt t="38493" x="6756400" y="3651250"/>
          <p14:tracePt t="38626" x="0" y="0"/>
        </p14:tracePtLst>
        <p14:tracePtLst>
          <p14:tracePt t="38924" x="5822950" y="3556000"/>
          <p14:tracePt t="38935" x="5848350" y="3556000"/>
          <p14:tracePt t="38947" x="5962650" y="3556000"/>
          <p14:tracePt t="38960" x="6057900" y="3556000"/>
          <p14:tracePt t="38976" x="6343650" y="3556000"/>
          <p14:tracePt t="38978" x="6489700" y="3556000"/>
          <p14:tracePt t="38993" x="6667500" y="3556000"/>
          <p14:tracePt t="39010" x="7067550" y="3556000"/>
          <p14:tracePt t="39027" x="7175500" y="3556000"/>
          <p14:tracePt t="39043" x="7194550" y="3556000"/>
          <p14:tracePt t="39060" x="7200900" y="3556000"/>
          <p14:tracePt t="39282" x="0" y="0"/>
        </p14:tracePtLst>
        <p14:tracePtLst>
          <p14:tracePt t="40588" x="1714500" y="2959100"/>
          <p14:tracePt t="40619" x="1727200" y="2959100"/>
          <p14:tracePt t="40629" x="1771650" y="2959100"/>
          <p14:tracePt t="40643" x="1930400" y="2965450"/>
          <p14:tracePt t="40659" x="2159000" y="2984500"/>
          <p14:tracePt t="40676" x="2374900" y="3003550"/>
          <p14:tracePt t="40693" x="2520950" y="3016250"/>
          <p14:tracePt t="40709" x="2584450" y="3028950"/>
          <p14:tracePt t="40727" x="2590800" y="3028950"/>
          <p14:tracePt t="40743" x="2597150" y="3035300"/>
          <p14:tracePt t="40915" x="2565400" y="3035300"/>
          <p14:tracePt t="40924" x="2520950" y="3035300"/>
          <p14:tracePt t="40935" x="2457450" y="3035300"/>
          <p14:tracePt t="40945" x="2381250" y="3035300"/>
          <p14:tracePt t="40959" x="2190750" y="3035300"/>
          <p14:tracePt t="40962" x="2101850" y="3035300"/>
          <p14:tracePt t="40976" x="2012950" y="3035300"/>
          <p14:tracePt t="40992" x="1879600" y="3035300"/>
          <p14:tracePt t="41009" x="1778000" y="3035300"/>
          <p14:tracePt t="41011" x="1758950" y="3035300"/>
          <p14:tracePt t="41026" x="1727200" y="3035300"/>
          <p14:tracePt t="41123" x="1746250" y="3035300"/>
          <p14:tracePt t="41132" x="1790700" y="3035300"/>
          <p14:tracePt t="41143" x="1879600" y="3035300"/>
          <p14:tracePt t="41159" x="2152650" y="3035300"/>
          <p14:tracePt t="41176" x="2673350" y="3035300"/>
          <p14:tracePt t="41179" x="2952750" y="3035300"/>
          <p14:tracePt t="41192" x="3232150" y="3035300"/>
          <p14:tracePt t="41209" x="3683000" y="3035300"/>
          <p14:tracePt t="41211" x="3816350" y="3035300"/>
          <p14:tracePt t="41226" x="3956050" y="3035300"/>
          <p14:tracePt t="41242" x="3981450" y="3035300"/>
          <p14:tracePt t="41259" x="3987800" y="3035300"/>
          <p14:tracePt t="41426" x="0" y="0"/>
        </p14:tracePtLst>
        <p14:tracePtLst>
          <p14:tracePt t="41965" x="5607050" y="1428750"/>
          <p14:tracePt t="41979" x="5607050" y="1492250"/>
          <p14:tracePt t="41992" x="5626100" y="1555750"/>
          <p14:tracePt t="42010" x="5657850" y="1644650"/>
          <p14:tracePt t="42013" x="5689600" y="1682750"/>
          <p14:tracePt t="42026" x="5753100" y="1733550"/>
          <p14:tracePt t="42042" x="5803900" y="1746250"/>
          <p14:tracePt t="42059" x="5842000" y="1752600"/>
          <p14:tracePt t="42075" x="5892800" y="1752600"/>
          <p14:tracePt t="42092" x="5924550" y="1739900"/>
          <p14:tracePt t="42109" x="5949950" y="1714500"/>
          <p14:tracePt t="42126" x="5969000" y="1689100"/>
          <p14:tracePt t="42142" x="5981700" y="1670050"/>
          <p14:tracePt t="42159" x="5994400" y="1651000"/>
          <p14:tracePt t="42176" x="6007100" y="1625600"/>
          <p14:tracePt t="42179" x="6007100" y="1612900"/>
          <p14:tracePt t="42195" x="0" y="0"/>
        </p14:tracePtLst>
        <p14:tracePtLst>
          <p14:tracePt t="42988" x="6134100" y="3098800"/>
          <p14:tracePt t="43005" x="6140450" y="3098800"/>
          <p14:tracePt t="43013" x="6159500" y="3098800"/>
          <p14:tracePt t="43026" x="6235700" y="3098800"/>
          <p14:tracePt t="43042" x="6369050" y="3098800"/>
          <p14:tracePt t="43058" x="6553200" y="3098800"/>
          <p14:tracePt t="43075" x="6762750" y="3098800"/>
          <p14:tracePt t="43092" x="6978650" y="3098800"/>
          <p14:tracePt t="43109" x="7200900" y="3098800"/>
          <p14:tracePt t="43126" x="7391400" y="3098800"/>
          <p14:tracePt t="43142" x="7531100" y="3098800"/>
          <p14:tracePt t="43159" x="7613650" y="3098800"/>
          <p14:tracePt t="43175" x="7658100" y="3098800"/>
          <p14:tracePt t="43179" x="7664450" y="3098800"/>
          <p14:tracePt t="43192" x="7677150" y="3098800"/>
          <p14:tracePt t="43208" x="7689850" y="3098800"/>
          <p14:tracePt t="43210" x="7696200" y="3098800"/>
          <p14:tracePt t="43225" x="7702550" y="3098800"/>
          <p14:tracePt t="43242" x="7715250" y="3098800"/>
          <p14:tracePt t="43395" x="7683500" y="3092450"/>
          <p14:tracePt t="43406" x="7664450" y="3092450"/>
          <p14:tracePt t="43418" x="7581900" y="3092450"/>
          <p14:tracePt t="43430" x="7524750" y="3092450"/>
          <p14:tracePt t="43443" x="7397750" y="3092450"/>
          <p14:tracePt t="43459" x="7270750" y="3092450"/>
          <p14:tracePt t="43475" x="7162800" y="3092450"/>
          <p14:tracePt t="43492" x="7054850" y="3092450"/>
          <p14:tracePt t="43508" x="6940550" y="3092450"/>
          <p14:tracePt t="43525" x="6794500" y="3092450"/>
          <p14:tracePt t="43542" x="6642100" y="3092450"/>
          <p14:tracePt t="43558" x="6515100" y="3092450"/>
          <p14:tracePt t="43575" x="6457950" y="3092450"/>
          <p14:tracePt t="43591" x="6445250" y="3092450"/>
          <p14:tracePt t="43661" x="6457950" y="3092450"/>
          <p14:tracePt t="43671" x="6489700" y="3092450"/>
          <p14:tracePt t="43684" x="6591300" y="3117850"/>
          <p14:tracePt t="43694" x="6673850" y="3130550"/>
          <p14:tracePt t="43708" x="6877050" y="3162300"/>
          <p14:tracePt t="43725" x="7124700" y="3175000"/>
          <p14:tracePt t="43742" x="7372350" y="3175000"/>
          <p14:tracePt t="43758" x="7537450" y="3175000"/>
          <p14:tracePt t="43775" x="7600950" y="3175000"/>
          <p14:tracePt t="43791" x="7613650" y="3175000"/>
          <p14:tracePt t="43868" x="7562850" y="3175000"/>
          <p14:tracePt t="43880" x="7486650" y="3162300"/>
          <p14:tracePt t="43893" x="7270750" y="3124200"/>
          <p14:tracePt t="43908" x="6946900" y="3092450"/>
          <p14:tracePt t="43925" x="6731000" y="3092450"/>
          <p14:tracePt t="43941" x="6604000" y="3092450"/>
          <p14:tracePt t="43958" x="6578600" y="3092450"/>
          <p14:tracePt t="44011" x="6591300" y="3092450"/>
          <p14:tracePt t="44019" x="6623050" y="3092450"/>
          <p14:tracePt t="44027" x="6654800" y="3092450"/>
          <p14:tracePt t="44041" x="6769100" y="3092450"/>
          <p14:tracePt t="44058" x="6921500" y="3092450"/>
          <p14:tracePt t="44075" x="7086600" y="3092450"/>
          <p14:tracePt t="44091" x="7213600" y="3092450"/>
          <p14:tracePt t="44108" x="7277100" y="3092450"/>
          <p14:tracePt t="44125" x="7283450" y="3092450"/>
          <p14:tracePt t="44171" x="7277100" y="3092450"/>
          <p14:tracePt t="44178" x="7245350" y="3092450"/>
          <p14:tracePt t="44191" x="7200900" y="3092450"/>
          <p14:tracePt t="44208" x="7080250" y="3092450"/>
          <p14:tracePt t="44224" x="6953250" y="3092450"/>
          <p14:tracePt t="44226" x="6902450" y="3092450"/>
          <p14:tracePt t="44241" x="6845300" y="3092450"/>
          <p14:tracePt t="44258" x="6826250" y="3092450"/>
          <p14:tracePt t="44315" x="6832600" y="3092450"/>
          <p14:tracePt t="44324" x="6845300" y="3092450"/>
          <p14:tracePt t="44333" x="6870700" y="3092450"/>
          <p14:tracePt t="44341" x="6902450" y="3092450"/>
          <p14:tracePt t="44358" x="6978650" y="3092450"/>
          <p14:tracePt t="44375" x="7035800" y="3092450"/>
          <p14:tracePt t="44379" x="7048500" y="3092450"/>
          <p14:tracePt t="44395" x="7054850" y="3092450"/>
          <p14:tracePt t="44452" x="7048500" y="3092450"/>
          <p14:tracePt t="44464" x="7023100" y="3092450"/>
          <p14:tracePt t="44476" x="6946900" y="3092450"/>
          <p14:tracePt t="44491" x="6889750" y="3092450"/>
          <p14:tracePt t="44508" x="6877050" y="3092450"/>
          <p14:tracePt t="44525" x="6870700" y="3092450"/>
          <p14:tracePt t="44558" x="6896100" y="3092450"/>
          <p14:tracePt t="44575" x="6991350" y="3092450"/>
          <p14:tracePt t="44579" x="7054850" y="3092450"/>
          <p14:tracePt t="44591" x="7131050" y="3092450"/>
          <p14:tracePt t="44608" x="7308850" y="3092450"/>
          <p14:tracePt t="44625" x="7486650" y="3092450"/>
          <p14:tracePt t="44629" x="7569200" y="3092450"/>
          <p14:tracePt t="44642" x="7702550" y="3092450"/>
          <p14:tracePt t="44658" x="7766050" y="3092450"/>
          <p14:tracePt t="44675" x="7778750" y="3092450"/>
          <p14:tracePt t="44739" x="7747000" y="3092450"/>
          <p14:tracePt t="44748" x="7702550" y="3092450"/>
          <p14:tracePt t="44758" x="7651750" y="3092450"/>
          <p14:tracePt t="44775" x="7524750" y="3092450"/>
          <p14:tracePt t="44791" x="7442200" y="3092450"/>
          <p14:tracePt t="44794" x="7429500" y="3092450"/>
          <p14:tracePt t="44808" x="7423150" y="3092450"/>
          <p14:tracePt t="44824" x="7416800" y="3092450"/>
          <p14:tracePt t="44850" x="7435850" y="3092450"/>
          <p14:tracePt t="44858" x="7454900" y="3092450"/>
          <p14:tracePt t="44874" x="7518400" y="3092450"/>
          <p14:tracePt t="44891" x="7607300" y="3092450"/>
          <p14:tracePt t="44908" x="7696200" y="3092450"/>
          <p14:tracePt t="44924" x="7734300" y="3092450"/>
          <p14:tracePt t="44941" x="7747000" y="3092450"/>
          <p14:tracePt t="46458" x="0" y="0"/>
        </p14:tracePtLst>
        <p14:tracePtLst>
          <p14:tracePt t="50165" x="1390650" y="3663950"/>
          <p14:tracePt t="50180" x="1384300" y="3663950"/>
          <p14:tracePt t="50191" x="1384300" y="3670300"/>
          <p14:tracePt t="50206" x="1384300" y="3714750"/>
          <p14:tracePt t="50223" x="1384300" y="3784600"/>
          <p14:tracePt t="50226" x="1390650" y="3829050"/>
          <p14:tracePt t="50240" x="1397000" y="3848100"/>
          <p14:tracePt t="50256" x="1416050" y="3892550"/>
          <p14:tracePt t="50259" x="1435100" y="3911600"/>
          <p14:tracePt t="50273" x="1454150" y="3924300"/>
          <p14:tracePt t="50290" x="1511300" y="3956050"/>
          <p14:tracePt t="50306" x="1543050" y="3956050"/>
          <p14:tracePt t="50322" x="1593850" y="3956050"/>
          <p14:tracePt t="50339" x="1625600" y="3930650"/>
          <p14:tracePt t="50356" x="1657350" y="3905250"/>
          <p14:tracePt t="50373" x="1676400" y="3873500"/>
          <p14:tracePt t="50389" x="1682750" y="3835400"/>
          <p14:tracePt t="50406" x="1682750" y="3797300"/>
          <p14:tracePt t="50422" x="1682750" y="3765550"/>
          <p14:tracePt t="50439" x="1670050" y="3740150"/>
          <p14:tracePt t="50442" x="1663700" y="3733800"/>
          <p14:tracePt t="50456" x="1657350" y="3733800"/>
          <p14:tracePt t="50472" x="1644650" y="3727450"/>
          <p14:tracePt t="50691" x="0" y="0"/>
        </p14:tracePtLst>
        <p14:tracePtLst>
          <p14:tracePt t="51596" x="5537200" y="1492250"/>
          <p14:tracePt t="51627" x="5537200" y="1498600"/>
          <p14:tracePt t="51636" x="5543550" y="1536700"/>
          <p14:tracePt t="51644" x="5549900" y="1568450"/>
          <p14:tracePt t="51656" x="5556250" y="1600200"/>
          <p14:tracePt t="51672" x="5613400" y="1695450"/>
          <p14:tracePt t="51689" x="5683250" y="1771650"/>
          <p14:tracePt t="51691" x="5740400" y="1809750"/>
          <p14:tracePt t="51706" x="5861050" y="1847850"/>
          <p14:tracePt t="51722" x="5988050" y="1854200"/>
          <p14:tracePt t="51739" x="6140450" y="1835150"/>
          <p14:tracePt t="51756" x="6242050" y="1790700"/>
          <p14:tracePt t="51772" x="6311900" y="1739900"/>
          <p14:tracePt t="51789" x="6330950" y="1695450"/>
          <p14:tracePt t="51805" x="6337300" y="1663700"/>
          <p14:tracePt t="51822" x="6337300" y="1644650"/>
          <p14:tracePt t="51839" x="6337300" y="1625600"/>
          <p14:tracePt t="51855" x="6337300" y="1619250"/>
          <p14:tracePt t="51872" x="6337300" y="1606550"/>
          <p14:tracePt t="51889" x="6337300" y="1600200"/>
          <p14:tracePt t="51890" x="0" y="0"/>
        </p14:tracePtLst>
        <p14:tracePtLst>
          <p14:tracePt t="52186" x="5543550" y="2000250"/>
          <p14:tracePt t="52194" x="5543550" y="2019300"/>
          <p14:tracePt t="52205" x="5543550" y="2032000"/>
          <p14:tracePt t="52222" x="5556250" y="2076450"/>
          <p14:tracePt t="52238" x="5588000" y="2114550"/>
          <p14:tracePt t="52255" x="5638800" y="2146300"/>
          <p14:tracePt t="52272" x="5702300" y="2165350"/>
          <p14:tracePt t="52289" x="5803900" y="2184400"/>
          <p14:tracePt t="52292" x="5867400" y="2190750"/>
          <p14:tracePt t="52306" x="6000750" y="2190750"/>
          <p14:tracePt t="52322" x="6165850" y="2190750"/>
          <p14:tracePt t="52339" x="6273800" y="2159000"/>
          <p14:tracePt t="52355" x="6318250" y="2139950"/>
          <p14:tracePt t="52372" x="6337300" y="2120900"/>
          <p14:tracePt t="52389" x="6337300" y="2108200"/>
          <p14:tracePt t="52405" x="6343650" y="2095500"/>
          <p14:tracePt t="52422" x="6343650" y="2076450"/>
          <p14:tracePt t="52439" x="6337300" y="2044700"/>
          <p14:tracePt t="52456" x="6324600" y="2032000"/>
          <p14:tracePt t="52458" x="6305550" y="2019300"/>
          <p14:tracePt t="52472" x="6299200" y="2012950"/>
          <p14:tracePt t="52489" x="6261100" y="2000250"/>
          <p14:tracePt t="52491" x="6242050" y="2000250"/>
          <p14:tracePt t="52506" x="6216650" y="1993900"/>
          <p14:tracePt t="52522" x="6184900" y="1987550"/>
          <p14:tracePt t="52539" x="6165850" y="1987550"/>
          <p14:tracePt t="52555" x="6127750" y="1987550"/>
          <p14:tracePt t="52572" x="6089650" y="1987550"/>
          <p14:tracePt t="52588" x="6032500" y="1987550"/>
          <p14:tracePt t="52605" x="5981700" y="1981200"/>
          <p14:tracePt t="52622" x="5937250" y="1974850"/>
          <p14:tracePt t="52638" x="5918200" y="1974850"/>
          <p14:tracePt t="52655" x="5899150" y="1974850"/>
          <p14:tracePt t="52659" x="5892800" y="1974850"/>
          <p14:tracePt t="52672" x="5886450" y="1974850"/>
          <p14:tracePt t="52688" x="5880100" y="1974850"/>
          <p14:tracePt t="52705" x="5873750" y="1974850"/>
          <p14:tracePt t="52778" x="5873750" y="1981200"/>
          <p14:tracePt t="52779" x="0" y="0"/>
        </p14:tracePtLst>
        <p14:tracePtLst>
          <p14:tracePt t="53110" x="6413500" y="1517650"/>
          <p14:tracePt t="53128" x="6407150" y="1517650"/>
          <p14:tracePt t="53142" x="6381750" y="1524000"/>
          <p14:tracePt t="53155" x="6343650" y="1574800"/>
          <p14:tracePt t="53172" x="6305550" y="1657350"/>
          <p14:tracePt t="53188" x="6299200" y="1727200"/>
          <p14:tracePt t="53205" x="6299200" y="1803400"/>
          <p14:tracePt t="53222" x="6337300" y="1866900"/>
          <p14:tracePt t="53238" x="6381750" y="1911350"/>
          <p14:tracePt t="53255" x="6432550" y="1930400"/>
          <p14:tracePt t="53271" x="6515100" y="1943100"/>
          <p14:tracePt t="53274" x="6540500" y="1943100"/>
          <p14:tracePt t="53288" x="6572250" y="1943100"/>
          <p14:tracePt t="53305" x="6642100" y="1930400"/>
          <p14:tracePt t="53305" x="6654800" y="1917700"/>
          <p14:tracePt t="53306" x="0" y="0"/>
        </p14:tracePtLst>
        <p14:tracePtLst>
          <p14:tracePt t="53860" x="2832100" y="3873500"/>
          <p14:tracePt t="53932" x="2851150" y="3873500"/>
          <p14:tracePt t="53942" x="2882900" y="3873500"/>
          <p14:tracePt t="53955" x="3016250" y="3873500"/>
          <p14:tracePt t="53972" x="3206750" y="3873500"/>
          <p14:tracePt t="53990" x="3429000" y="3873500"/>
          <p14:tracePt t="54005" x="3625850" y="3873500"/>
          <p14:tracePt t="54021" x="3752850" y="3873500"/>
          <p14:tracePt t="54038" x="3816350" y="3873500"/>
          <p14:tracePt t="54055" x="3829050" y="3873500"/>
          <p14:tracePt t="54251" x="0" y="0"/>
        </p14:tracePtLst>
        <p14:tracePtLst>
          <p14:tracePt t="54493" x="3028950" y="3873500"/>
          <p14:tracePt t="54549" x="3048000" y="3873500"/>
          <p14:tracePt t="54565" x="3130550" y="3873500"/>
          <p14:tracePt t="54580" x="3302000" y="3886200"/>
          <p14:tracePt t="54597" x="3492500" y="3898900"/>
          <p14:tracePt t="54606" x="3587750" y="3905250"/>
          <p14:tracePt t="54621" x="3727450" y="3911600"/>
          <p14:tracePt t="54637" x="3797300" y="3911600"/>
          <p14:tracePt t="54654" x="3810000" y="3911600"/>
          <p14:tracePt t="54835" x="0" y="0"/>
        </p14:tracePtLst>
        <p14:tracePtLst>
          <p14:tracePt t="56606" x="2343150" y="4279900"/>
          <p14:tracePt t="56620" x="2419350" y="4279900"/>
          <p14:tracePt t="56632" x="2476500" y="4279900"/>
          <p14:tracePt t="56645" x="2622550" y="4279900"/>
          <p14:tracePt t="56659" x="2813050" y="4279900"/>
          <p14:tracePt t="56671" x="2914650" y="4279900"/>
          <p14:tracePt t="56687" x="3117850" y="4298950"/>
          <p14:tracePt t="56704" x="3270250" y="4324350"/>
          <p14:tracePt t="56706" x="3321050" y="4330700"/>
          <p14:tracePt t="56720" x="3346450" y="4337050"/>
          <p14:tracePt t="56737" x="3359150" y="4337050"/>
          <p14:tracePt t="56754" x="3365500" y="4337050"/>
          <p14:tracePt t="56874" x="0" y="0"/>
        </p14:tracePtLst>
        <p14:tracePtLst>
          <p14:tracePt t="57636" x="1689100" y="4076700"/>
          <p14:tracePt t="57691" x="1689100" y="4083050"/>
          <p14:tracePt t="57702" x="1689100" y="4095750"/>
          <p14:tracePt t="57710" x="1689100" y="4108450"/>
          <p14:tracePt t="57720" x="1695450" y="4133850"/>
          <p14:tracePt t="57737" x="1714500" y="4171950"/>
          <p14:tracePt t="57753" x="1758950" y="4210050"/>
          <p14:tracePt t="57770" x="1809750" y="4241800"/>
          <p14:tracePt t="57787" x="1905000" y="4286250"/>
          <p14:tracePt t="57803" x="1974850" y="4298950"/>
          <p14:tracePt t="57820" x="2025650" y="4311650"/>
          <p14:tracePt t="57837" x="2044700" y="4311650"/>
          <p14:tracePt t="57853" x="2051050" y="4311650"/>
          <p14:tracePt t="57870" x="2057400" y="4311650"/>
          <p14:tracePt t="57887" x="2076450" y="4305300"/>
          <p14:tracePt t="57903" x="2089150" y="4286250"/>
          <p14:tracePt t="57906" x="2089150" y="4279900"/>
          <p14:tracePt t="57920" x="2089150" y="4273550"/>
          <p14:tracePt t="57937" x="2089150" y="4254500"/>
          <p14:tracePt t="57940" x="2089150" y="4241800"/>
          <p14:tracePt t="57954" x="2076450" y="4216400"/>
          <p14:tracePt t="57970" x="2063750" y="4203700"/>
          <p14:tracePt t="57987" x="2032000" y="4184650"/>
          <p14:tracePt t="58003" x="1987550" y="4165600"/>
          <p14:tracePt t="58020" x="1943100" y="4152900"/>
          <p14:tracePt t="58037" x="1898650" y="4152900"/>
          <p14:tracePt t="58053" x="1866900" y="4152900"/>
          <p14:tracePt t="58070" x="1828800" y="4152900"/>
          <p14:tracePt t="58087" x="1816100" y="4171950"/>
          <p14:tracePt t="58090" x="1809750" y="4178300"/>
          <p14:tracePt t="58103" x="1803400" y="4197350"/>
          <p14:tracePt t="58120" x="1797050" y="4229100"/>
          <p14:tracePt t="58137" x="1790700" y="4241800"/>
          <p14:tracePt t="58139" x="1790700" y="4248150"/>
          <p14:tracePt t="58154" x="1790700" y="4267200"/>
          <p14:tracePt t="58170" x="1797050" y="4279900"/>
          <p14:tracePt t="58187" x="1809750" y="4292600"/>
          <p14:tracePt t="58203" x="1835150" y="4292600"/>
          <p14:tracePt t="58220" x="1860550" y="4292600"/>
          <p14:tracePt t="58237" x="1905000" y="4292600"/>
          <p14:tracePt t="58253" x="1924050" y="4267200"/>
          <p14:tracePt t="58270" x="1943100" y="4241800"/>
          <p14:tracePt t="58286" x="1949450" y="4216400"/>
          <p14:tracePt t="58303" x="1949450" y="4197350"/>
          <p14:tracePt t="58320" x="1943100" y="4171950"/>
          <p14:tracePt t="58322" x="1936750" y="4165600"/>
          <p14:tracePt t="58337" x="1936750" y="4159250"/>
          <p14:tracePt t="58353" x="1924050" y="4152900"/>
          <p14:tracePt t="58370" x="1911350" y="4146550"/>
          <p14:tracePt t="58404" x="1905000" y="4146550"/>
          <p14:tracePt t="58420" x="1892300" y="4146550"/>
          <p14:tracePt t="58437" x="1892300" y="4165600"/>
          <p14:tracePt t="58453" x="1892300" y="4191000"/>
          <p14:tracePt t="58470" x="1892300" y="4216400"/>
          <p14:tracePt t="58487" x="1911350" y="4235450"/>
          <p14:tracePt t="58490" x="1924050" y="4241800"/>
          <p14:tracePt t="58503" x="1930400" y="4248150"/>
          <p14:tracePt t="58520" x="1943100" y="4248150"/>
          <p14:tracePt t="58537" x="1955800" y="4254500"/>
          <p14:tracePt t="58643" x="1962150" y="4254500"/>
          <p14:tracePt t="58651" x="1968500" y="4254500"/>
          <p14:tracePt t="58651" x="0" y="0"/>
        </p14:tracePtLst>
        <p14:tracePtLst>
          <p14:tracePt t="59061" x="2597150" y="4337050"/>
          <p14:tracePt t="59141" x="2616200" y="4337050"/>
          <p14:tracePt t="59158" x="2705100" y="4337050"/>
          <p14:tracePt t="59170" x="2838450" y="4337050"/>
          <p14:tracePt t="59186" x="3028950" y="4337050"/>
          <p14:tracePt t="59203" x="3219450" y="4337050"/>
          <p14:tracePt t="59220" x="3378200" y="4337050"/>
          <p14:tracePt t="59236" x="3486150" y="4337050"/>
          <p14:tracePt t="59253" x="3517900" y="4337050"/>
          <p14:tracePt t="59270" x="3524250" y="4337050"/>
          <p14:tracePt t="59419" x="3505200" y="4337050"/>
          <p14:tracePt t="59430" x="3467100" y="4337050"/>
          <p14:tracePt t="59443" x="3340100" y="4337050"/>
          <p14:tracePt t="59453" x="3232150" y="4330700"/>
          <p14:tracePt t="59469" x="2990850" y="4298950"/>
          <p14:tracePt t="59486" x="2800350" y="4279900"/>
          <p14:tracePt t="59503" x="2705100" y="4279900"/>
          <p14:tracePt t="59506" x="2686050" y="4279900"/>
          <p14:tracePt t="59519" x="2679700" y="4279900"/>
          <p14:tracePt t="59536" x="2673350" y="4279900"/>
          <p14:tracePt t="59604" x="2686050" y="4279900"/>
          <p14:tracePt t="59615" x="2717800" y="4279900"/>
          <p14:tracePt t="59628" x="2851150" y="4279900"/>
          <p14:tracePt t="59643" x="3048000" y="4279900"/>
          <p14:tracePt t="59654" x="3162300" y="4279900"/>
          <p14:tracePt t="59670" x="3390900" y="4279900"/>
          <p14:tracePt t="59686" x="3575050" y="4279900"/>
          <p14:tracePt t="59703" x="3657600" y="4279900"/>
          <p14:tracePt t="59708" x="3670300" y="4279900"/>
          <p14:tracePt t="59724" x="3676650" y="4279900"/>
          <p14:tracePt t="59925" x="3683000" y="4279900"/>
          <p14:tracePt t="59937" x="3689350" y="4279900"/>
          <p14:tracePt t="59955" x="3765550" y="4279900"/>
          <p14:tracePt t="59975" x="3829050" y="4279900"/>
          <p14:tracePt t="59986" x="3879850" y="4279900"/>
          <p14:tracePt t="60002" x="3892550" y="4279900"/>
          <p14:tracePt t="60019" x="3898900" y="4279900"/>
          <p14:tracePt t="60234" x="0" y="0"/>
        </p14:tracePtLst>
        <p14:tracePtLst>
          <p14:tracePt t="60556" x="2559050" y="4279900"/>
          <p14:tracePt t="60627" x="2571750" y="4279900"/>
          <p14:tracePt t="60636" x="2584450" y="4279900"/>
          <p14:tracePt t="60652" x="2673350" y="4286250"/>
          <p14:tracePt t="60669" x="2800350" y="4292600"/>
          <p14:tracePt t="60686" x="2997200" y="4292600"/>
          <p14:tracePt t="60703" x="3232150" y="4292600"/>
          <p14:tracePt t="60719" x="3448050" y="4292600"/>
          <p14:tracePt t="60723" x="3536950" y="4292600"/>
          <p14:tracePt t="60736" x="3600450" y="4292600"/>
          <p14:tracePt t="60753" x="3663950" y="4292600"/>
          <p14:tracePt t="60769" x="3676650" y="4292600"/>
          <p14:tracePt t="60771" x="3683000" y="4292600"/>
          <p14:tracePt t="60994" x="0" y="0"/>
        </p14:tracePtLst>
        <p14:tracePtLst>
          <p14:tracePt t="61293" x="2838450" y="4292600"/>
          <p14:tracePt t="61341" x="2851150" y="4292600"/>
          <p14:tracePt t="61360" x="2914650" y="4292600"/>
          <p14:tracePt t="61375" x="3060700" y="4292600"/>
          <p14:tracePt t="61386" x="3238500" y="4292600"/>
          <p14:tracePt t="61402" x="3448050" y="4292600"/>
          <p14:tracePt t="61419" x="3606800" y="4292600"/>
          <p14:tracePt t="61436" x="3714750" y="4292600"/>
          <p14:tracePt t="61452" x="3746500" y="4292600"/>
          <p14:tracePt t="61469" x="3752850" y="4292600"/>
          <p14:tracePt t="61486" x="3759200" y="4292600"/>
          <p14:tracePt t="61502" x="3765550" y="4292600"/>
          <p14:tracePt t="61519" x="3771900" y="4292600"/>
          <p14:tracePt t="61535" x="3778250" y="4292600"/>
          <p14:tracePt t="62171" x="0" y="0"/>
        </p14:tracePtLst>
        <p14:tracePtLst>
          <p14:tracePt t="62877" x="4914900" y="4311650"/>
          <p14:tracePt t="62916" x="4921250" y="4311650"/>
          <p14:tracePt t="62928" x="4940300" y="4311650"/>
          <p14:tracePt t="62940" x="4991100" y="4311650"/>
          <p14:tracePt t="62952" x="5048250" y="4311650"/>
          <p14:tracePt t="62968" x="5162550" y="4311650"/>
          <p14:tracePt t="62970" x="5238750" y="4311650"/>
          <p14:tracePt t="62985" x="5321300" y="4318000"/>
          <p14:tracePt t="63002" x="5537200" y="4318000"/>
          <p14:tracePt t="63018" x="5651500" y="4318000"/>
          <p14:tracePt t="63035" x="5727700" y="4318000"/>
          <p14:tracePt t="63052" x="5778500" y="4318000"/>
          <p14:tracePt t="63068" x="5803900" y="4318000"/>
          <p14:tracePt t="63085" x="5816600" y="4305300"/>
          <p14:tracePt t="63102" x="5829300" y="4292600"/>
          <p14:tracePt t="63106" x="5829300" y="4286250"/>
          <p14:tracePt t="63118" x="5829300" y="4273550"/>
          <p14:tracePt t="63135" x="5829300" y="4241800"/>
          <p14:tracePt t="63152" x="5829300" y="4203700"/>
          <p14:tracePt t="63168" x="5803900" y="4159250"/>
          <p14:tracePt t="63171" x="5784850" y="4140200"/>
          <p14:tracePt t="63185" x="5759450" y="4121150"/>
          <p14:tracePt t="63187" x="5721350" y="4095750"/>
          <p14:tracePt t="63202" x="5645150" y="4064000"/>
          <p14:tracePt t="63218" x="5588000" y="4032250"/>
          <p14:tracePt t="63235" x="5537200" y="4019550"/>
          <p14:tracePt t="63251" x="5511800" y="4019550"/>
          <p14:tracePt t="63268" x="5499100" y="4019550"/>
          <p14:tracePt t="63285" x="5486400" y="4019550"/>
          <p14:tracePt t="63301" x="5454650" y="4025900"/>
          <p14:tracePt t="63318" x="5422900" y="4057650"/>
          <p14:tracePt t="63335" x="5384800" y="4102100"/>
          <p14:tracePt t="63351" x="5359400" y="4146550"/>
          <p14:tracePt t="63368" x="5353050" y="4191000"/>
          <p14:tracePt t="63371" x="5353050" y="4203700"/>
          <p14:tracePt t="63385" x="5353050" y="4229100"/>
          <p14:tracePt t="63401" x="5378450" y="4286250"/>
          <p14:tracePt t="63418" x="5422900" y="4318000"/>
          <p14:tracePt t="63435" x="5486400" y="4349750"/>
          <p14:tracePt t="63451" x="5575300" y="4362450"/>
          <p14:tracePt t="63468" x="5632450" y="4362450"/>
          <p14:tracePt t="63485" x="5670550" y="4362450"/>
          <p14:tracePt t="63501" x="5702300" y="4362450"/>
          <p14:tracePt t="63518" x="5715000" y="4362450"/>
          <p14:tracePt t="63535" x="5721350" y="4356100"/>
          <p14:tracePt t="63551" x="5727700" y="4343400"/>
          <p14:tracePt t="63568" x="5734050" y="4337050"/>
          <p14:tracePt t="63585" x="5740400" y="4330700"/>
          <p14:tracePt t="63810" x="0" y="0"/>
        </p14:tracePtLst>
        <p14:tracePtLst>
          <p14:tracePt t="64286" x="5784850" y="4305300"/>
          <p14:tracePt t="64349" x="5803900" y="4305300"/>
          <p14:tracePt t="64365" x="5854700" y="4305300"/>
          <p14:tracePt t="64381" x="5962650" y="4305300"/>
          <p14:tracePt t="64394" x="6038850" y="4305300"/>
          <p14:tracePt t="64403" x="6197600" y="4305300"/>
          <p14:tracePt t="64418" x="6375400" y="4305300"/>
          <p14:tracePt t="64434" x="6546850" y="4305300"/>
          <p14:tracePt t="64451" x="6692900" y="4305300"/>
          <p14:tracePt t="64468" x="6807200" y="4305300"/>
          <p14:tracePt t="64484" x="6896100" y="4305300"/>
          <p14:tracePt t="64501" x="6953250" y="4305300"/>
          <p14:tracePt t="64518" x="6997700" y="4305300"/>
          <p14:tracePt t="64534" x="7035800" y="4305300"/>
          <p14:tracePt t="64551" x="7067550" y="4305300"/>
          <p14:tracePt t="64568" x="7099300" y="4305300"/>
          <p14:tracePt t="64572" x="7112000" y="4305300"/>
          <p14:tracePt t="64584" x="7118350" y="4305300"/>
          <p14:tracePt t="64601" x="7131050" y="4305300"/>
          <p14:tracePt t="64643" x="7137400" y="4305300"/>
          <p14:tracePt t="64659" x="7143750" y="4305300"/>
          <p14:tracePt t="64668" x="7150100" y="4305300"/>
          <p14:tracePt t="64685" x="7169150" y="4305300"/>
          <p14:tracePt t="64701" x="7194550" y="4305300"/>
          <p14:tracePt t="64718" x="7219950" y="4305300"/>
          <p14:tracePt t="64734" x="7264400" y="4305300"/>
          <p14:tracePt t="64751" x="7321550" y="4305300"/>
          <p14:tracePt t="64755" x="7340600" y="4305300"/>
          <p14:tracePt t="64768" x="7385050" y="4318000"/>
          <p14:tracePt t="64785" x="7448550" y="4318000"/>
          <p14:tracePt t="64787" x="7493000" y="4318000"/>
          <p14:tracePt t="64801" x="7537450" y="4318000"/>
          <p14:tracePt t="64818" x="7632700" y="4318000"/>
          <p14:tracePt t="64834" x="7683500" y="4318000"/>
          <p14:tracePt t="64851" x="7708900" y="4318000"/>
          <p14:tracePt t="64868" x="7715250" y="4318000"/>
          <p14:tracePt t="65050" x="0" y="0"/>
        </p14:tracePtLst>
        <p14:tracePtLst>
          <p14:tracePt t="65379" x="7245350" y="4318000"/>
          <p14:tracePt t="65492" x="7251700" y="4318000"/>
          <p14:tracePt t="65503" x="7283450" y="4318000"/>
          <p14:tracePt t="65518" x="7416800" y="4318000"/>
          <p14:tracePt t="65534" x="7607300" y="4318000"/>
          <p14:tracePt t="65551" x="7816850" y="4318000"/>
          <p14:tracePt t="65568" x="8020050" y="4318000"/>
          <p14:tracePt t="65571" x="8089900" y="4318000"/>
          <p14:tracePt t="65584" x="8147050" y="4318000"/>
          <p14:tracePt t="65601" x="8197850" y="4318000"/>
          <p14:tracePt t="65604" x="8204200" y="4318000"/>
          <p14:tracePt t="65618" x="8210550" y="4318000"/>
          <p14:tracePt t="65810" x="0" y="0"/>
        </p14:tracePtLst>
        <p14:tracePtLst>
          <p14:tracePt t="66414" x="7150100" y="4337050"/>
          <p14:tracePt t="66484" x="7156450" y="4337050"/>
          <p14:tracePt t="66496" x="7181850" y="4337050"/>
          <p14:tracePt t="66509" x="7270750" y="4337050"/>
          <p14:tracePt t="66525" x="7410450" y="4337050"/>
          <p14:tracePt t="66535" x="7486650" y="4337050"/>
          <p14:tracePt t="66551" x="7651750" y="4337050"/>
          <p14:tracePt t="66567" x="7823200" y="4349750"/>
          <p14:tracePt t="66584" x="7962900" y="4349750"/>
          <p14:tracePt t="66602" x="8096250" y="4349750"/>
          <p14:tracePt t="66604" x="8153400" y="4349750"/>
          <p14:tracePt t="66618" x="8229600" y="4349750"/>
          <p14:tracePt t="66634" x="8255000" y="4349750"/>
          <p14:tracePt t="66650" x="8261350" y="4349750"/>
          <p14:tracePt t="66842" x="0" y="0"/>
        </p14:tracePtLst>
        <p14:tracePtLst>
          <p14:tracePt t="68981" x="7099300" y="4286250"/>
          <p14:tracePt t="68991" x="7105650" y="4286250"/>
          <p14:tracePt t="69006" x="7112000" y="4286250"/>
          <p14:tracePt t="69017" x="7124700" y="4286250"/>
          <p14:tracePt t="69033" x="7150100" y="4286250"/>
          <p14:tracePt t="69050" x="7251700" y="4286250"/>
          <p14:tracePt t="69066" x="7378700" y="4286250"/>
          <p14:tracePt t="69083" x="7569200" y="4286250"/>
          <p14:tracePt t="69099" x="7823200" y="4286250"/>
          <p14:tracePt t="69116" x="8089900" y="4286250"/>
          <p14:tracePt t="69133" x="8274050" y="4286250"/>
          <p14:tracePt t="69149" x="8362950" y="4286250"/>
          <p14:tracePt t="69166" x="8382000" y="4286250"/>
          <p14:tracePt t="69183" x="8388350" y="4286250"/>
          <p14:tracePt t="69275" x="0" y="0"/>
        </p14:tracePtLst>
        <p14:tracePtLst>
          <p14:tracePt t="69573" x="8026400" y="4076700"/>
          <p14:tracePt t="69588" x="8026400" y="4095750"/>
          <p14:tracePt t="69600" x="8026400" y="4121150"/>
          <p14:tracePt t="69616" x="8039100" y="4197350"/>
          <p14:tracePt t="69633" x="8070850" y="4267200"/>
          <p14:tracePt t="69636" x="8102600" y="4305300"/>
          <p14:tracePt t="69650" x="8191500" y="4356100"/>
          <p14:tracePt t="69666" x="8280400" y="4387850"/>
          <p14:tracePt t="69683" x="8356600" y="4400550"/>
          <p14:tracePt t="69699" x="8426450" y="4387850"/>
          <p14:tracePt t="69716" x="8464550" y="4349750"/>
          <p14:tracePt t="69733" x="8477250" y="4292600"/>
          <p14:tracePt t="69749" x="8483600" y="4235450"/>
          <p14:tracePt t="69766" x="8477250" y="4184650"/>
          <p14:tracePt t="69783" x="8464550" y="4146550"/>
          <p14:tracePt t="69799" x="8451850" y="4127500"/>
          <p14:tracePt t="69816" x="8432800" y="4108450"/>
          <p14:tracePt t="69819" x="8426450" y="4108450"/>
          <p14:tracePt t="69833" x="8426450" y="4102100"/>
          <p14:tracePt t="69931" x="8420100" y="4102100"/>
          <p14:tracePt t="69931" x="0" y="0"/>
        </p14:tracePtLst>
        <p14:tracePtLst>
          <p14:tracePt t="71636" x="9359900" y="4318000"/>
          <p14:tracePt t="71675" x="9372600" y="4318000"/>
          <p14:tracePt t="71686" x="9398000" y="4318000"/>
          <p14:tracePt t="71699" x="9480550" y="4318000"/>
          <p14:tracePt t="71716" x="9632950" y="4318000"/>
          <p14:tracePt t="71733" x="9823450" y="4318000"/>
          <p14:tracePt t="71749" x="10033000" y="4318000"/>
          <p14:tracePt t="71765" x="10210800" y="4318000"/>
          <p14:tracePt t="71782" x="10356850" y="4318000"/>
          <p14:tracePt t="71799" x="10477500" y="4318000"/>
          <p14:tracePt t="71816" x="10553700" y="4318000"/>
          <p14:tracePt t="71819" x="10585450" y="4318000"/>
          <p14:tracePt t="71832" x="10617200" y="4318000"/>
          <p14:tracePt t="71849" x="10661650" y="4318000"/>
          <p14:tracePt t="71852" x="10687050" y="4318000"/>
          <p14:tracePt t="71866" x="10718800" y="4318000"/>
          <p14:tracePt t="71882" x="10756900" y="4318000"/>
          <p14:tracePt t="71899" x="10782300" y="4318000"/>
          <p14:tracePt t="71915" x="10788650" y="4318000"/>
          <p14:tracePt t="71932" x="10801350" y="4318000"/>
          <p14:tracePt t="71949" x="10807700" y="4318000"/>
          <p14:tracePt t="72356" x="10814050" y="4318000"/>
          <p14:tracePt t="72367" x="10820400" y="4318000"/>
          <p14:tracePt t="72382" x="10839450" y="4318000"/>
          <p14:tracePt t="72399" x="10871200" y="4318000"/>
          <p14:tracePt t="72403" x="10896600" y="4318000"/>
          <p14:tracePt t="72418" x="10953750" y="4324350"/>
          <p14:tracePt t="72432" x="10979150" y="4330700"/>
          <p14:tracePt t="72448" x="11010900" y="4337050"/>
          <p14:tracePt t="72451" x="11017250" y="4337050"/>
          <p14:tracePt t="72466" x="11036300" y="4343400"/>
          <p14:tracePt t="72482" x="11042650" y="4343400"/>
          <p14:tracePt t="72682" x="0" y="0"/>
        </p14:tracePtLst>
        <p14:tracePtLst>
          <p14:tracePt t="73100" x="9918700" y="4070350"/>
          <p14:tracePt t="73123" x="9912350" y="4070350"/>
          <p14:tracePt t="73139" x="9886950" y="4070350"/>
          <p14:tracePt t="73148" x="9880600" y="4076700"/>
          <p14:tracePt t="73165" x="9861550" y="4102100"/>
          <p14:tracePt t="73181" x="9842500" y="4133850"/>
          <p14:tracePt t="73198" x="9836150" y="4171950"/>
          <p14:tracePt t="73215" x="9836150" y="4216400"/>
          <p14:tracePt t="73231" x="9842500" y="4260850"/>
          <p14:tracePt t="73248" x="9874250" y="4292600"/>
          <p14:tracePt t="73265" x="9899650" y="4318000"/>
          <p14:tracePt t="73265" x="9918700" y="4324350"/>
          <p14:tracePt t="73281" x="9969500" y="4337050"/>
          <p14:tracePt t="73298" x="10001250" y="4343400"/>
          <p14:tracePt t="73315" x="10033000" y="4343400"/>
          <p14:tracePt t="73331" x="10064750" y="4343400"/>
          <p14:tracePt t="73348" x="10083800" y="4311650"/>
          <p14:tracePt t="73365" x="10096500" y="4279900"/>
          <p14:tracePt t="73381" x="10096500" y="4235450"/>
          <p14:tracePt t="73398" x="10096500" y="4171950"/>
          <p14:tracePt t="73415" x="10090150" y="4114800"/>
          <p14:tracePt t="73431" x="10064750" y="4070350"/>
          <p14:tracePt t="73435" x="10058400" y="4057650"/>
          <p14:tracePt t="73448" x="10045700" y="4044950"/>
          <p14:tracePt t="73465" x="10013950" y="4025900"/>
          <p14:tracePt t="73466" x="10001250" y="4019550"/>
          <p14:tracePt t="73481" x="9994900" y="4013200"/>
          <p14:tracePt t="73698" x="0" y="0"/>
        </p14:tracePtLst>
        <p14:tracePtLst>
          <p14:tracePt t="74434" x="10394950" y="4387850"/>
          <p14:tracePt t="74442" x="10439400" y="4387850"/>
          <p14:tracePt t="74450" x="10502900" y="4387850"/>
          <p14:tracePt t="74464" x="10566400" y="4387850"/>
          <p14:tracePt t="74481" x="10725150" y="4381500"/>
          <p14:tracePt t="74482" x="10801350" y="4375150"/>
          <p14:tracePt t="74497" x="10934700" y="4343400"/>
          <p14:tracePt t="74514" x="11029950" y="4330700"/>
          <p14:tracePt t="74531" x="11080750" y="4318000"/>
          <p14:tracePt t="74547" x="11112500" y="4298950"/>
          <p14:tracePt t="74564" x="11131550" y="4273550"/>
          <p14:tracePt t="74581" x="11144250" y="4254500"/>
          <p14:tracePt t="74597" x="11156950" y="4229100"/>
          <p14:tracePt t="74614" x="11163300" y="4216400"/>
          <p14:tracePt t="74631" x="11163300" y="4203700"/>
          <p14:tracePt t="74648" x="11163300" y="4191000"/>
          <p14:tracePt t="74664" x="11163300" y="4184650"/>
          <p14:tracePt t="74681" x="11163300" y="4178300"/>
          <p14:tracePt t="74842" x="0" y="0"/>
        </p14:tracePtLst>
        <p14:tracePtLst>
          <p14:tracePt t="76092" x="2260600" y="4603750"/>
          <p14:tracePt t="76155" x="2266950" y="4603750"/>
          <p14:tracePt t="76165" x="2279650" y="4603750"/>
          <p14:tracePt t="76181" x="2298700" y="4603750"/>
          <p14:tracePt t="76197" x="2343150" y="4603750"/>
          <p14:tracePt t="76214" x="2419350" y="4603750"/>
          <p14:tracePt t="76231" x="2527300" y="4603750"/>
          <p14:tracePt t="76247" x="2654300" y="4603750"/>
          <p14:tracePt t="76264" x="2794000" y="4603750"/>
          <p14:tracePt t="76280" x="2940050" y="4603750"/>
          <p14:tracePt t="76283" x="3009900" y="4603750"/>
          <p14:tracePt t="76297" x="3086100" y="4603750"/>
          <p14:tracePt t="76314" x="3270250" y="4603750"/>
          <p14:tracePt t="76330" x="3365500" y="4603750"/>
          <p14:tracePt t="76347" x="3429000" y="4603750"/>
          <p14:tracePt t="76364" x="3479800" y="4603750"/>
          <p14:tracePt t="76380" x="3511550" y="4603750"/>
          <p14:tracePt t="76397" x="3543300" y="4603750"/>
          <p14:tracePt t="76414" x="3581400" y="4603750"/>
          <p14:tracePt t="76430" x="3600450" y="4603750"/>
          <p14:tracePt t="76447" x="3613150" y="4603750"/>
          <p14:tracePt t="76464" x="3625850" y="4603750"/>
          <p14:tracePt t="76480" x="3632200" y="4603750"/>
          <p14:tracePt t="76497" x="3638550" y="4603750"/>
          <p14:tracePt t="76514" x="3657600" y="4603750"/>
          <p14:tracePt t="76531" x="3670300" y="4597400"/>
          <p14:tracePt t="76547" x="3676650" y="4597400"/>
          <p14:tracePt t="76564" x="3683000" y="4597400"/>
          <p14:tracePt t="76580" x="3689350" y="4597400"/>
          <p14:tracePt t="76597" x="3702050" y="4597400"/>
          <p14:tracePt t="76614" x="3721100" y="4597400"/>
          <p14:tracePt t="76630" x="3765550" y="4597400"/>
          <p14:tracePt t="76647" x="3803650" y="4603750"/>
          <p14:tracePt t="76664" x="3848100" y="4603750"/>
          <p14:tracePt t="76666" x="3873500" y="4603750"/>
          <p14:tracePt t="76680" x="3905250" y="4603750"/>
          <p14:tracePt t="76697" x="3968750" y="4603750"/>
          <p14:tracePt t="76699" x="4000500" y="4603750"/>
          <p14:tracePt t="76714" x="4064000" y="4603750"/>
          <p14:tracePt t="76730" x="4140200" y="4603750"/>
          <p14:tracePt t="76747" x="4210050" y="4603750"/>
          <p14:tracePt t="76764" x="4273550" y="4603750"/>
          <p14:tracePt t="76780" x="4311650" y="4603750"/>
          <p14:tracePt t="76797" x="4349750" y="4603750"/>
          <p14:tracePt t="76814" x="4368800" y="4603750"/>
          <p14:tracePt t="76830" x="4381500" y="4603750"/>
          <p14:tracePt t="76847" x="4394200" y="4603750"/>
          <p14:tracePt t="77090" x="0" y="0"/>
        </p14:tracePtLst>
        <p14:tracePtLst>
          <p14:tracePt t="77595" x="3054350" y="4667250"/>
          <p14:tracePt t="77667" x="3060700" y="4667250"/>
          <p14:tracePt t="77677" x="3079750" y="4667250"/>
          <p14:tracePt t="77688" x="3124200" y="4667250"/>
          <p14:tracePt t="77700" x="3270250" y="4667250"/>
          <p14:tracePt t="77714" x="3492500" y="4667250"/>
          <p14:tracePt t="77730" x="3784600" y="4667250"/>
          <p14:tracePt t="77747" x="4114800" y="4667250"/>
          <p14:tracePt t="77763" x="4362450" y="4667250"/>
          <p14:tracePt t="77780" x="4514850" y="4667250"/>
          <p14:tracePt t="77797" x="4584700" y="4667250"/>
          <p14:tracePt t="77813" x="4597400" y="4667250"/>
          <p14:tracePt t="77830" x="4603750" y="4667250"/>
          <p14:tracePt t="78018" x="0" y="0"/>
        </p14:tracePtLst>
        <p14:tracePtLst>
          <p14:tracePt t="78548" x="2774950" y="4648200"/>
          <p14:tracePt t="78620" x="2794000" y="4648200"/>
          <p14:tracePt t="78631" x="2819400" y="4648200"/>
          <p14:tracePt t="78647" x="2927350" y="4648200"/>
          <p14:tracePt t="78663" x="3117850" y="4667250"/>
          <p14:tracePt t="78667" x="3225800" y="4686300"/>
          <p14:tracePt t="78685" x="3454400" y="4724400"/>
          <p14:tracePt t="78703" x="3663950" y="4743450"/>
          <p14:tracePt t="78709" x="3746500" y="4743450"/>
          <p14:tracePt t="78718" x="3835400" y="4743450"/>
          <p14:tracePt t="78730" x="3994150" y="4743450"/>
          <p14:tracePt t="78746" x="4127500" y="4743450"/>
          <p14:tracePt t="78763" x="4248150" y="4743450"/>
          <p14:tracePt t="78780" x="4375150" y="4743450"/>
          <p14:tracePt t="78796" x="4483100" y="4743450"/>
          <p14:tracePt t="78813" x="4565650" y="4743450"/>
          <p14:tracePt t="78830" x="4629150" y="4743450"/>
          <p14:tracePt t="78846" x="4673600" y="4743450"/>
          <p14:tracePt t="78863" x="4692650" y="4743450"/>
          <p14:tracePt t="78880" x="4699000" y="4743450"/>
          <p14:tracePt t="79203" x="0" y="0"/>
        </p14:tracePtLst>
        <p14:tracePtLst>
          <p14:tracePt t="79700" x="2863850" y="4622800"/>
          <p14:tracePt t="79772" x="2870200" y="4622800"/>
          <p14:tracePt t="79783" x="2889250" y="4622800"/>
          <p14:tracePt t="79796" x="2997200" y="4622800"/>
          <p14:tracePt t="79813" x="3162300" y="4622800"/>
          <p14:tracePt t="79829" x="3384550" y="4622800"/>
          <p14:tracePt t="79846" x="3663950" y="4622800"/>
          <p14:tracePt t="79862" x="3987800" y="4622800"/>
          <p14:tracePt t="79866" x="4140200" y="4622800"/>
          <p14:tracePt t="79879" x="4292600" y="4622800"/>
          <p14:tracePt t="79896" x="4533900" y="4622800"/>
          <p14:tracePt t="79900" x="4603750" y="4622800"/>
          <p14:tracePt t="79913" x="4660900" y="4622800"/>
          <p14:tracePt t="79930" x="4718050" y="4622800"/>
          <p14:tracePt t="79946" x="4724400" y="4622800"/>
          <p14:tracePt t="80651" x="0" y="0"/>
        </p14:tracePtLst>
        <p14:tracePtLst>
          <p14:tracePt t="81980" x="1828800" y="4762500"/>
          <p14:tracePt t="82012" x="1828800" y="4768850"/>
          <p14:tracePt t="82164" x="1828800" y="4775200"/>
          <p14:tracePt t="82179" x="1828800" y="4781550"/>
          <p14:tracePt t="82190" x="1828800" y="4787900"/>
          <p14:tracePt t="82204" x="1828800" y="4794250"/>
          <p14:tracePt t="82216" x="1828800" y="4800600"/>
          <p14:tracePt t="82229" x="1828800" y="4813300"/>
          <p14:tracePt t="82245" x="1828800" y="4832350"/>
          <p14:tracePt t="82262" x="1828800" y="4851400"/>
          <p14:tracePt t="82279" x="1828800" y="4864100"/>
          <p14:tracePt t="82295" x="1841500" y="4883150"/>
          <p14:tracePt t="82299" x="1847850" y="4889500"/>
          <p14:tracePt t="82312" x="1847850" y="4895850"/>
          <p14:tracePt t="82328" x="1860550" y="4902200"/>
          <p14:tracePt t="82331" x="1866900" y="4908550"/>
          <p14:tracePt t="82345" x="1879600" y="4914900"/>
          <p14:tracePt t="82362" x="1924050" y="4927600"/>
          <p14:tracePt t="82378" x="1968500" y="4940300"/>
          <p14:tracePt t="82395" x="1993900" y="4946650"/>
          <p14:tracePt t="82412" x="2019300" y="4953000"/>
          <p14:tracePt t="82428" x="2038350" y="4953000"/>
          <p14:tracePt t="82445" x="2051050" y="4953000"/>
          <p14:tracePt t="82462" x="2057400" y="4953000"/>
          <p14:tracePt t="82478" x="2063750" y="4953000"/>
          <p14:tracePt t="82495" x="2070100" y="4953000"/>
          <p14:tracePt t="82512" x="2082800" y="4946650"/>
          <p14:tracePt t="82528" x="2082800" y="4933950"/>
          <p14:tracePt t="82531" x="2082800" y="4914900"/>
          <p14:tracePt t="82545" x="2076450" y="4895850"/>
          <p14:tracePt t="82562" x="2051050" y="4857750"/>
          <p14:tracePt t="82578" x="2025650" y="4832350"/>
          <p14:tracePt t="82595" x="2006600" y="4806950"/>
          <p14:tracePt t="82612" x="1968500" y="4787900"/>
          <p14:tracePt t="82628" x="1936750" y="4775200"/>
          <p14:tracePt t="82645" x="1917700" y="4775200"/>
          <p14:tracePt t="82662" x="1898650" y="4775200"/>
          <p14:tracePt t="82678" x="1892300" y="4775200"/>
          <p14:tracePt t="82695" x="1866900" y="4781550"/>
          <p14:tracePt t="82712" x="1847850" y="4806950"/>
          <p14:tracePt t="82715" x="1841500" y="4826000"/>
          <p14:tracePt t="82728" x="1835150" y="4845050"/>
          <p14:tracePt t="82746" x="1822450" y="4883150"/>
          <p14:tracePt t="82762" x="1822450" y="4908550"/>
          <p14:tracePt t="82778" x="1822450" y="4940300"/>
          <p14:tracePt t="82795" x="1835150" y="4959350"/>
          <p14:tracePt t="82812" x="1854200" y="4984750"/>
          <p14:tracePt t="82828" x="1885950" y="4991100"/>
          <p14:tracePt t="82845" x="1911350" y="4997450"/>
          <p14:tracePt t="82862" x="1962150" y="4997450"/>
          <p14:tracePt t="82878" x="2006600" y="4997450"/>
          <p14:tracePt t="82895" x="2044700" y="4978400"/>
          <p14:tracePt t="82911" x="2063750" y="4953000"/>
          <p14:tracePt t="82928" x="2076450" y="4908550"/>
          <p14:tracePt t="82931" x="2076450" y="4902200"/>
          <p14:tracePt t="82945" x="2076450" y="4883150"/>
          <p14:tracePt t="82962" x="2076450" y="4857750"/>
          <p14:tracePt t="82978" x="2076450" y="4845050"/>
          <p14:tracePt t="82995" x="2070100" y="4838700"/>
          <p14:tracePt t="83011" x="2063750" y="4832350"/>
          <p14:tracePt t="83066" x="2057400" y="4845050"/>
          <p14:tracePt t="83083" x="2057400" y="4857750"/>
          <p14:tracePt t="83091" x="2057400" y="4870450"/>
          <p14:tracePt t="83106" x="2057400" y="4876800"/>
          <p14:tracePt t="83115" x="2057400" y="4883150"/>
          <p14:tracePt t="83290" x="0" y="0"/>
        </p14:tracePtLst>
        <p14:tracePtLst>
          <p14:tracePt t="83750" x="2730500" y="5010150"/>
          <p14:tracePt t="83765" x="2736850" y="5010150"/>
          <p14:tracePt t="83781" x="2743200" y="5016500"/>
          <p14:tracePt t="83803" x="2749550" y="5016500"/>
          <p14:tracePt t="83819" x="2762250" y="5016500"/>
          <p14:tracePt t="83828" x="2781300" y="5016500"/>
          <p14:tracePt t="83845" x="2832100" y="5016500"/>
          <p14:tracePt t="83861" x="2952750" y="5016500"/>
          <p14:tracePt t="83878" x="3111500" y="5016500"/>
          <p14:tracePt t="83895" x="3295650" y="5016500"/>
          <p14:tracePt t="83911" x="3498850" y="5016500"/>
          <p14:tracePt t="83915" x="3581400" y="5016500"/>
          <p14:tracePt t="83928" x="3644900" y="5016500"/>
          <p14:tracePt t="83945" x="3714750" y="5016500"/>
          <p14:tracePt t="83948" x="3721100" y="5016500"/>
          <p14:tracePt t="83962" x="3733800" y="5016500"/>
          <p14:tracePt t="84210" x="3721100" y="5016500"/>
          <p14:tracePt t="84210" x="0" y="0"/>
        </p14:tracePtLst>
        <p14:tracePtLst>
          <p14:tracePt t="84462" x="3136900" y="5003800"/>
          <p14:tracePt t="84510" x="3149600" y="5003800"/>
          <p14:tracePt t="84525" x="3200400" y="5003800"/>
          <p14:tracePt t="84541" x="3321050" y="5003800"/>
          <p14:tracePt t="84552" x="3397250" y="5003800"/>
          <p14:tracePt t="84562" x="3543300" y="5003800"/>
          <p14:tracePt t="84578" x="3657600" y="5003800"/>
          <p14:tracePt t="84594" x="3714750" y="5003800"/>
          <p14:tracePt t="84611" x="3733800" y="5003800"/>
          <p14:tracePt t="84930" x="0" y="0"/>
        </p14:tracePtLst>
        <p14:tracePtLst>
          <p14:tracePt t="85940" x="3371850" y="4991100"/>
          <p14:tracePt t="86004" x="3390900" y="4991100"/>
          <p14:tracePt t="86017" x="3435350" y="4991100"/>
          <p14:tracePt t="86029" x="3568700" y="4991100"/>
          <p14:tracePt t="86044" x="3778250" y="4991100"/>
          <p14:tracePt t="86061" x="4013200" y="4991100"/>
          <p14:tracePt t="86077" x="4210050" y="4991100"/>
          <p14:tracePt t="86094" x="4330700" y="4991100"/>
          <p14:tracePt t="86111" x="4362450" y="4991100"/>
          <p14:tracePt t="86127" x="4368800" y="4991100"/>
          <p14:tracePt t="86163" x="0" y="0"/>
        </p14:tracePtLst>
        <p14:tracePtLst>
          <p14:tracePt t="86604" x="4527550" y="4991100"/>
          <p14:tracePt t="86692" x="4546600" y="4991100"/>
          <p14:tracePt t="86703" x="4578350" y="4991100"/>
          <p14:tracePt t="86716" x="4705350" y="4991100"/>
          <p14:tracePt t="86727" x="4794250" y="4991100"/>
          <p14:tracePt t="86744" x="5010150" y="4991100"/>
          <p14:tracePt t="86746" x="5130800" y="4991100"/>
          <p14:tracePt t="86761" x="5245100" y="4991100"/>
          <p14:tracePt t="86777" x="5473700" y="4991100"/>
          <p14:tracePt t="86794" x="5715000" y="4991100"/>
          <p14:tracePt t="86810" x="5791200" y="4991100"/>
          <p14:tracePt t="86827" x="5816600" y="4991100"/>
          <p14:tracePt t="87139" x="0" y="0"/>
        </p14:tracePtLst>
        <p14:tracePtLst>
          <p14:tracePt t="87806" x="5702300" y="5016500"/>
          <p14:tracePt t="87892" x="5727700" y="5022850"/>
          <p14:tracePt t="87908" x="5784850" y="5022850"/>
          <p14:tracePt t="87925" x="5880100" y="5022850"/>
          <p14:tracePt t="87939" x="6019800" y="5022850"/>
          <p14:tracePt t="87948" x="6089650" y="5022850"/>
          <p14:tracePt t="87960" x="6165850" y="5022850"/>
          <p14:tracePt t="87976" x="6311900" y="5022850"/>
          <p14:tracePt t="87979" x="6400800" y="5022850"/>
          <p14:tracePt t="87993" x="6470650" y="5022850"/>
          <p14:tracePt t="88010" x="6686550" y="5022850"/>
          <p14:tracePt t="88026" x="6813550" y="5022850"/>
          <p14:tracePt t="88043" x="6927850" y="5022850"/>
          <p14:tracePt t="88060" x="7016750" y="5022850"/>
          <p14:tracePt t="88076" x="7099300" y="5022850"/>
          <p14:tracePt t="88093" x="7194550" y="5022850"/>
          <p14:tracePt t="88110" x="7296150" y="5022850"/>
          <p14:tracePt t="88126" x="7378700" y="5022850"/>
          <p14:tracePt t="88143" x="7442200" y="5022850"/>
          <p14:tracePt t="88160" x="7486650" y="5022850"/>
          <p14:tracePt t="88176" x="7505700" y="5022850"/>
          <p14:tracePt t="88179" x="7518400" y="5022850"/>
          <p14:tracePt t="88193" x="7524750" y="5022850"/>
          <p14:tracePt t="88194" x="7531100" y="5022850"/>
          <p14:tracePt t="88210" x="7537450" y="5022850"/>
          <p14:tracePt t="88226" x="7550150" y="5022850"/>
          <p14:tracePt t="88402" x="0" y="0"/>
        </p14:tracePtLst>
        <p14:tracePtLst>
          <p14:tracePt t="88831" x="7740650" y="4654550"/>
          <p14:tracePt t="88843" x="7689850" y="4718050"/>
          <p14:tracePt t="88860" x="7639050" y="4800600"/>
          <p14:tracePt t="88876" x="7613650" y="4895850"/>
          <p14:tracePt t="88893" x="7594600" y="4972050"/>
          <p14:tracePt t="88910" x="7594600" y="5035550"/>
          <p14:tracePt t="88926" x="7600950" y="5105400"/>
          <p14:tracePt t="88943" x="7626350" y="5149850"/>
          <p14:tracePt t="88960" x="7664450" y="5181600"/>
          <p14:tracePt t="88964" x="7683500" y="5187950"/>
          <p14:tracePt t="88976" x="7696200" y="5194300"/>
          <p14:tracePt t="88993" x="7727950" y="5194300"/>
          <p14:tracePt t="88996" x="7740650" y="5194300"/>
          <p14:tracePt t="89010" x="7785100" y="5194300"/>
          <p14:tracePt t="89027" x="7829550" y="5149850"/>
          <p14:tracePt t="89043" x="7861300" y="5080000"/>
          <p14:tracePt t="89059" x="7880350" y="4997450"/>
          <p14:tracePt t="89076" x="7886700" y="4940300"/>
          <p14:tracePt t="89093" x="7886700" y="4883150"/>
          <p14:tracePt t="89109" x="7886700" y="4832350"/>
          <p14:tracePt t="89126" x="7880350" y="4794250"/>
          <p14:tracePt t="89143" x="7854950" y="4756150"/>
          <p14:tracePt t="89159" x="7816850" y="4730750"/>
          <p14:tracePt t="89176" x="7797800" y="4711700"/>
          <p14:tracePt t="89178" x="7778750" y="4705350"/>
          <p14:tracePt t="89193" x="7772400" y="4705350"/>
          <p14:tracePt t="89209" x="7766050" y="4705350"/>
          <p14:tracePt t="89226" x="7753350" y="4705350"/>
          <p14:tracePt t="89243" x="7740650" y="4705350"/>
          <p14:tracePt t="89259" x="7734300" y="4711700"/>
          <p14:tracePt t="89276" x="7727950" y="4724400"/>
          <p14:tracePt t="89277" x="0" y="0"/>
        </p14:tracePtLst>
        <p14:tracePtLst>
          <p14:tracePt t="89578" x="7550150" y="4806950"/>
          <p14:tracePt t="89586" x="7543800" y="4832350"/>
          <p14:tracePt t="89595" x="7543800" y="4845050"/>
          <p14:tracePt t="89610" x="7543800" y="4914900"/>
          <p14:tracePt t="89626" x="7562850" y="4991100"/>
          <p14:tracePt t="89642" x="7600950" y="5048250"/>
          <p14:tracePt t="89659" x="7645400" y="5080000"/>
          <p14:tracePt t="89676" x="7708900" y="5099050"/>
          <p14:tracePt t="89693" x="7766050" y="5099050"/>
          <p14:tracePt t="89709" x="7816850" y="5099050"/>
          <p14:tracePt t="89726" x="7854950" y="5067300"/>
          <p14:tracePt t="89743" x="7886700" y="5022850"/>
          <p14:tracePt t="89759" x="7899400" y="4972050"/>
          <p14:tracePt t="89776" x="7899400" y="4908550"/>
          <p14:tracePt t="89778" x="7899400" y="4864100"/>
          <p14:tracePt t="89793" x="7886700" y="4838700"/>
          <p14:tracePt t="89810" x="7816850" y="4749800"/>
          <p14:tracePt t="89826" x="7766050" y="4718050"/>
          <p14:tracePt t="89842" x="7721600" y="4699000"/>
          <p14:tracePt t="89859" x="7702550" y="4699000"/>
          <p14:tracePt t="89876" x="7670800" y="4699000"/>
          <p14:tracePt t="89893" x="7651750" y="4724400"/>
          <p14:tracePt t="89909" x="7632700" y="4762500"/>
          <p14:tracePt t="89927" x="7620000" y="4813300"/>
          <p14:tracePt t="89931" x="7620000" y="4832350"/>
          <p14:tracePt t="89942" x="7620000" y="4851400"/>
          <p14:tracePt t="89959" x="7620000" y="4902200"/>
          <p14:tracePt t="89976" x="7632700" y="4921250"/>
          <p14:tracePt t="89978" x="7632700" y="4927600"/>
          <p14:tracePt t="89992" x="7639050" y="4933950"/>
          <p14:tracePt t="90010" x="7658100" y="4940300"/>
          <p14:tracePt t="90026" x="7689850" y="4940300"/>
          <p14:tracePt t="90042" x="7721600" y="4940300"/>
          <p14:tracePt t="90059" x="7759700" y="4940300"/>
          <p14:tracePt t="90076" x="7772400" y="4940300"/>
          <p14:tracePt t="90093" x="7778750" y="4940300"/>
          <p14:tracePt t="90219" x="0" y="0"/>
        </p14:tracePtLst>
        <p14:tracePtLst>
          <p14:tracePt t="91404" x="7613650" y="4686300"/>
          <p14:tracePt t="91436" x="7626350" y="4686300"/>
          <p14:tracePt t="91447" x="7632700" y="4692650"/>
          <p14:tracePt t="91459" x="7645400" y="4718050"/>
          <p14:tracePt t="91475" x="7651750" y="4762500"/>
          <p14:tracePt t="91492" x="7677150" y="4826000"/>
          <p14:tracePt t="91509" x="7702550" y="4876800"/>
          <p14:tracePt t="91525" x="7727950" y="4921250"/>
          <p14:tracePt t="91542" x="7747000" y="4940300"/>
          <p14:tracePt t="91559" x="7778750" y="4959350"/>
          <p14:tracePt t="91575" x="7791450" y="4959350"/>
          <p14:tracePt t="91592" x="7797800" y="4959350"/>
          <p14:tracePt t="91609" x="7823200" y="4959350"/>
          <p14:tracePt t="91614" x="7829550" y="4959350"/>
          <p14:tracePt t="91626" x="7861300" y="4953000"/>
          <p14:tracePt t="91642" x="7886700" y="4927600"/>
          <p14:tracePt t="91659" x="7912100" y="4895850"/>
          <p14:tracePt t="91675" x="7931150" y="4857750"/>
          <p14:tracePt t="91692" x="7943850" y="4826000"/>
          <p14:tracePt t="91708" x="7943850" y="4800600"/>
          <p14:tracePt t="91725" x="7943850" y="4775200"/>
          <p14:tracePt t="91742" x="7943850" y="4762500"/>
          <p14:tracePt t="91758" x="7943850" y="4756150"/>
          <p14:tracePt t="91776" x="0" y="0"/>
        </p14:tracePtLst>
        <p14:tracePtLst>
          <p14:tracePt t="92405" x="8743950" y="5041900"/>
          <p14:tracePt t="92452" x="8743950" y="5048250"/>
          <p14:tracePt t="92468" x="8763000" y="5048250"/>
          <p14:tracePt t="92480" x="8794750" y="5048250"/>
          <p14:tracePt t="92492" x="8896350" y="5048250"/>
          <p14:tracePt t="92509" x="9029700" y="5048250"/>
          <p14:tracePt t="92525" x="9201150" y="5048250"/>
          <p14:tracePt t="92542" x="9366250" y="5048250"/>
          <p14:tracePt t="92559" x="9525000" y="5048250"/>
          <p14:tracePt t="92575" x="9626600" y="5048250"/>
          <p14:tracePt t="92592" x="9677400" y="5048250"/>
          <p14:tracePt t="92596" x="9696450" y="5048250"/>
          <p14:tracePt t="92609" x="9702800" y="5048250"/>
          <p14:tracePt t="92625" x="9709150" y="5048250"/>
          <p14:tracePt t="93010" x="0" y="0"/>
        </p14:tracePtLst>
        <p14:tracePtLst>
          <p14:tracePt t="93251" x="9080500" y="5048250"/>
          <p14:tracePt t="93260" x="9086850" y="5048250"/>
          <p14:tracePt t="93274" x="9144000" y="5060950"/>
          <p14:tracePt t="93291" x="9251950" y="5080000"/>
          <p14:tracePt t="93308" x="9423400" y="5105400"/>
          <p14:tracePt t="93324" x="9626600" y="5105400"/>
          <p14:tracePt t="93341" x="9842500" y="5105400"/>
          <p14:tracePt t="93358" x="10045700" y="5105400"/>
          <p14:tracePt t="93374" x="10210800" y="5105400"/>
          <p14:tracePt t="93391" x="10337800" y="5105400"/>
          <p14:tracePt t="93408" x="10414000" y="5105400"/>
          <p14:tracePt t="93411" x="10445750" y="5105400"/>
          <p14:tracePt t="93425" x="10471150" y="5105400"/>
          <p14:tracePt t="93442" x="10541000" y="5105400"/>
          <p14:tracePt t="93458" x="10585450" y="5105400"/>
          <p14:tracePt t="93475" x="10617200" y="5105400"/>
          <p14:tracePt t="93491" x="10629900" y="5105400"/>
          <p14:tracePt t="93643" x="0" y="0"/>
        </p14:tracePtLst>
        <p14:tracePtLst>
          <p14:tracePt t="94468" x="1670050" y="5283200"/>
          <p14:tracePt t="94572" x="1689100" y="5283200"/>
          <p14:tracePt t="94584" x="1720850" y="5283200"/>
          <p14:tracePt t="94598" x="1847850" y="5283200"/>
          <p14:tracePt t="94610" x="2044700" y="5283200"/>
          <p14:tracePt t="94624" x="2159000" y="5283200"/>
          <p14:tracePt t="94641" x="2419350" y="5283200"/>
          <p14:tracePt t="94644" x="2533650" y="5283200"/>
          <p14:tracePt t="94658" x="2724150" y="5283200"/>
          <p14:tracePt t="94674" x="2851150" y="5283200"/>
          <p14:tracePt t="94691" x="2908300" y="5283200"/>
          <p14:tracePt t="94708" x="2933700" y="5283200"/>
          <p14:tracePt t="94724" x="2952750" y="5283200"/>
          <p14:tracePt t="94741" x="2971800" y="5283200"/>
          <p14:tracePt t="94758" x="2978150" y="5283200"/>
          <p14:tracePt t="94774" x="2990850" y="5283200"/>
          <p14:tracePt t="95298" x="0" y="0"/>
        </p14:tracePtLst>
        <p14:tracePtLst>
          <p14:tracePt t="96245" x="2463800" y="5035550"/>
          <p14:tracePt t="96260" x="2463800" y="5048250"/>
          <p14:tracePt t="96276" x="2463800" y="5073650"/>
          <p14:tracePt t="96290" x="2463800" y="5118100"/>
          <p14:tracePt t="96307" x="2476500" y="5156200"/>
          <p14:tracePt t="96324" x="2508250" y="5200650"/>
          <p14:tracePt t="96341" x="2552700" y="5245100"/>
          <p14:tracePt t="96357" x="2616200" y="5270500"/>
          <p14:tracePt t="96374" x="2673350" y="5283200"/>
          <p14:tracePt t="96391" x="2705100" y="5289550"/>
          <p14:tracePt t="96407" x="2743200" y="5289550"/>
          <p14:tracePt t="96424" x="2768600" y="5283200"/>
          <p14:tracePt t="96426" x="2774950" y="5270500"/>
          <p14:tracePt t="96440" x="2781300" y="5270500"/>
          <p14:tracePt t="96457" x="2787650" y="5245100"/>
          <p14:tracePt t="96474" x="2787650" y="5213350"/>
          <p14:tracePt t="96490" x="2787650" y="5175250"/>
          <p14:tracePt t="96507" x="2768600" y="5149850"/>
          <p14:tracePt t="96524" x="2736850" y="5118100"/>
          <p14:tracePt t="96540" x="2705100" y="5092700"/>
          <p14:tracePt t="96557" x="2667000" y="5080000"/>
          <p14:tracePt t="96574" x="2641600" y="5073650"/>
          <p14:tracePt t="96590" x="2628900" y="5073650"/>
          <p14:tracePt t="96595" x="2616200" y="5073650"/>
          <p14:tracePt t="96607" x="2597150" y="5073650"/>
          <p14:tracePt t="96611" x="2584450" y="5073650"/>
          <p14:tracePt t="96624" x="2571750" y="5073650"/>
          <p14:tracePt t="96640" x="2533650" y="5080000"/>
          <p14:tracePt t="96644" x="2520950" y="5099050"/>
          <p14:tracePt t="96657" x="2514600" y="5118100"/>
          <p14:tracePt t="96674" x="2482850" y="5187950"/>
          <p14:tracePt t="96690" x="2482850" y="5213350"/>
          <p14:tracePt t="96707" x="2482850" y="5232400"/>
          <p14:tracePt t="96724" x="2489200" y="5257800"/>
          <p14:tracePt t="96740" x="2508250" y="5270500"/>
          <p14:tracePt t="96757" x="2552700" y="5289550"/>
          <p14:tracePt t="96774" x="2609850" y="5295900"/>
          <p14:tracePt t="96790" x="2705100" y="5295900"/>
          <p14:tracePt t="96807" x="2800350" y="5276850"/>
          <p14:tracePt t="96823" x="2857500" y="5251450"/>
          <p14:tracePt t="96827" x="2876550" y="5238750"/>
          <p14:tracePt t="96840" x="2876550" y="5232400"/>
          <p14:tracePt t="96857" x="2876550" y="5219700"/>
          <p14:tracePt t="96874" x="2876550" y="5200650"/>
          <p14:tracePt t="96890" x="2863850" y="5194300"/>
          <p14:tracePt t="96907" x="2844800" y="5181600"/>
          <p14:tracePt t="96924" x="2832100" y="5181600"/>
          <p14:tracePt t="96940" x="2819400" y="5181600"/>
          <p14:tracePt t="96957" x="2813050" y="5181600"/>
          <p14:tracePt t="96974" x="2800350" y="5181600"/>
          <p14:tracePt t="96990" x="2800350" y="5219700"/>
          <p14:tracePt t="97007" x="2800350" y="5245100"/>
          <p14:tracePt t="97011" x="2800350" y="5264150"/>
          <p14:tracePt t="97023" x="2806700" y="5264150"/>
          <p14:tracePt t="97040" x="2813050" y="5270500"/>
          <p14:tracePt t="97057" x="2819400" y="5270500"/>
          <p14:tracePt t="97073" x="2838450" y="5270500"/>
          <p14:tracePt t="97090" x="2851150" y="5251450"/>
          <p14:tracePt t="97107" x="2851150" y="5226050"/>
          <p14:tracePt t="97123" x="2851150" y="5175250"/>
          <p14:tracePt t="97140" x="2832100" y="5143500"/>
          <p14:tracePt t="97157" x="2800350" y="5118100"/>
          <p14:tracePt t="97173" x="2787650" y="5111750"/>
          <p14:tracePt t="97190" x="2774950" y="5111750"/>
          <p14:tracePt t="97207" x="2762250" y="5111750"/>
          <p14:tracePt t="97223" x="2749550" y="5137150"/>
          <p14:tracePt t="97240" x="2749550" y="5168900"/>
          <p14:tracePt t="97243" x="2749550" y="5181600"/>
          <p14:tracePt t="97256" x="2749550" y="5200650"/>
          <p14:tracePt t="97273" x="2787650" y="5226050"/>
          <p14:tracePt t="97290" x="2813050" y="5232400"/>
          <p14:tracePt t="97306" x="2844800" y="5232400"/>
          <p14:tracePt t="97323" x="2876550" y="5232400"/>
          <p14:tracePt t="97340" x="2882900" y="5213350"/>
          <p14:tracePt t="97356" x="2882900" y="5187950"/>
          <p14:tracePt t="97373" x="2882900" y="5156200"/>
          <p14:tracePt t="97390" x="2851150" y="5124450"/>
          <p14:tracePt t="97406" x="2794000" y="5105400"/>
          <p14:tracePt t="97423" x="2743200" y="5092700"/>
          <p14:tracePt t="97440" x="2717800" y="5092700"/>
          <p14:tracePt t="97443" x="2705100" y="5092700"/>
          <p14:tracePt t="97456" x="2686050" y="5092700"/>
          <p14:tracePt t="97474" x="2667000" y="5124450"/>
          <p14:tracePt t="97490" x="2660650" y="5162550"/>
          <p14:tracePt t="97507" x="2660650" y="5194300"/>
          <p14:tracePt t="97523" x="2660650" y="5207000"/>
          <p14:tracePt t="97540" x="2660650" y="5219700"/>
          <p14:tracePt t="97588" x="2667000" y="5219700"/>
          <p14:tracePt t="97603" x="2667000" y="5213350"/>
          <p14:tracePt t="97614" x="2667000" y="5187950"/>
          <p14:tracePt t="97623" x="2660650" y="5175250"/>
          <p14:tracePt t="97640" x="2654300" y="5149850"/>
          <p14:tracePt t="97656" x="2628900" y="5137150"/>
          <p14:tracePt t="97658" x="2616200" y="5130800"/>
          <p14:tracePt t="97673" x="2609850" y="5130800"/>
          <p14:tracePt t="97690" x="2578100" y="5130800"/>
          <p14:tracePt t="97707" x="2565400" y="5137150"/>
          <p14:tracePt t="97723" x="2552700" y="5149850"/>
          <p14:tracePt t="97740" x="2552700" y="5156200"/>
          <p14:tracePt t="97756" x="2552700" y="5162550"/>
          <p14:tracePt t="98475" x="0" y="0"/>
        </p14:tracePtLst>
        <p14:tracePtLst>
          <p14:tracePt t="98740" x="2438400" y="5099050"/>
          <p14:tracePt t="98748" x="2438400" y="5105400"/>
          <p14:tracePt t="98756" x="2438400" y="5124450"/>
          <p14:tracePt t="98773" x="2444750" y="5168900"/>
          <p14:tracePt t="98790" x="2463800" y="5207000"/>
          <p14:tracePt t="98806" x="2495550" y="5251450"/>
          <p14:tracePt t="98823" x="2546350" y="5289550"/>
          <p14:tracePt t="98840" x="2590800" y="5308600"/>
          <p14:tracePt t="98856" x="2635250" y="5314950"/>
          <p14:tracePt t="98858" x="2647950" y="5314950"/>
          <p14:tracePt t="98873" x="2660650" y="5314950"/>
          <p14:tracePt t="98890" x="2692400" y="5302250"/>
          <p14:tracePt t="98906" x="2711450" y="5270500"/>
          <p14:tracePt t="98923" x="2717800" y="5245100"/>
          <p14:tracePt t="98940" x="2724150" y="5213350"/>
          <p14:tracePt t="98956" x="2724150" y="5187950"/>
          <p14:tracePt t="98973" x="2724150" y="5175250"/>
          <p14:tracePt t="99226" x="0" y="0"/>
        </p14:tracePtLst>
        <p14:tracePtLst>
          <p14:tracePt t="99963" x="3359150" y="4413250"/>
          <p14:tracePt t="100003" x="3352800" y="4413250"/>
          <p14:tracePt t="100012" x="3352800" y="4425950"/>
          <p14:tracePt t="100022" x="3352800" y="4457700"/>
          <p14:tracePt t="100039" x="3352800" y="4533900"/>
          <p14:tracePt t="100056" x="3352800" y="4610100"/>
          <p14:tracePt t="100058" x="3352800" y="4641850"/>
          <p14:tracePt t="100072" x="3365500" y="4667250"/>
          <p14:tracePt t="100089" x="3403600" y="4705350"/>
          <p14:tracePt t="100091" x="3429000" y="4718050"/>
          <p14:tracePt t="100105" x="3479800" y="4730750"/>
          <p14:tracePt t="100122" x="3530600" y="4730750"/>
          <p14:tracePt t="100139" x="3600450" y="4718050"/>
          <p14:tracePt t="100155" x="3657600" y="4673600"/>
          <p14:tracePt t="100172" x="3676650" y="4622800"/>
          <p14:tracePt t="100189" x="3683000" y="4572000"/>
          <p14:tracePt t="100205" x="3683000" y="4533900"/>
          <p14:tracePt t="100222" x="3676650" y="4489450"/>
          <p14:tracePt t="100239" x="3670300" y="4470400"/>
          <p14:tracePt t="100243" x="3663950" y="4457700"/>
          <p14:tracePt t="100256" x="3657600" y="4457700"/>
          <p14:tracePt t="100272" x="3651250" y="4451350"/>
          <p14:tracePt t="100306" x="0" y="0"/>
        </p14:tracePtLst>
        <p14:tracePtLst>
          <p14:tracePt t="100692" x="2540000" y="5054600"/>
          <p14:tracePt t="100705" x="2540000" y="5086350"/>
          <p14:tracePt t="100722" x="2540000" y="5124450"/>
          <p14:tracePt t="100739" x="2546350" y="5168900"/>
          <p14:tracePt t="100755" x="2571750" y="5194300"/>
          <p14:tracePt t="100772" x="2616200" y="5219700"/>
          <p14:tracePt t="100789" x="2673350" y="5232400"/>
          <p14:tracePt t="100805" x="2762250" y="5251450"/>
          <p14:tracePt t="100822" x="2825750" y="5251450"/>
          <p14:tracePt t="100839" x="2870200" y="5251450"/>
          <p14:tracePt t="100856" x="2901950" y="5251450"/>
          <p14:tracePt t="100858" x="2914650" y="5245100"/>
          <p14:tracePt t="100872" x="2921000" y="5232400"/>
          <p14:tracePt t="100875" x="2927350" y="5219700"/>
          <p14:tracePt t="100889" x="2933700" y="5207000"/>
          <p14:tracePt t="100906" x="2952750" y="5149850"/>
          <p14:tracePt t="100922" x="2952750" y="5130800"/>
          <p14:tracePt t="100939" x="2952750" y="5111750"/>
          <p14:tracePt t="100955" x="2952750" y="5099050"/>
          <p14:tracePt t="100972" x="2952750" y="5086350"/>
          <p14:tracePt t="101058" x="0" y="0"/>
        </p14:tracePtLst>
        <p14:tracePtLst>
          <p14:tracePt t="101511" x="4406900" y="4330700"/>
          <p14:tracePt t="101531" x="4394200" y="4381500"/>
          <p14:tracePt t="101546" x="4375150" y="4451350"/>
          <p14:tracePt t="101556" x="4368800" y="4483100"/>
          <p14:tracePt t="101572" x="4368800" y="4540250"/>
          <p14:tracePt t="101589" x="4375150" y="4610100"/>
          <p14:tracePt t="101605" x="4406900" y="4660900"/>
          <p14:tracePt t="101622" x="4432300" y="4699000"/>
          <p14:tracePt t="101638" x="4464050" y="4718050"/>
          <p14:tracePt t="101655" x="4508500" y="4724400"/>
          <p14:tracePt t="101658" x="4533900" y="4730750"/>
          <p14:tracePt t="101672" x="4546600" y="4730750"/>
          <p14:tracePt t="101688" x="4603750" y="4730750"/>
          <p14:tracePt t="101705" x="4648200" y="4699000"/>
          <p14:tracePt t="101722" x="4667250" y="4654550"/>
          <p14:tracePt t="101739" x="4673600" y="4610100"/>
          <p14:tracePt t="101755" x="4673600" y="4546600"/>
          <p14:tracePt t="101772" x="4667250" y="4476750"/>
          <p14:tracePt t="101788" x="4635500" y="4419600"/>
          <p14:tracePt t="101805" x="4597400" y="4381500"/>
          <p14:tracePt t="101822" x="4559300" y="4356100"/>
          <p14:tracePt t="101838" x="4540250" y="4343400"/>
          <p14:tracePt t="101855" x="4533900" y="4343400"/>
          <p14:tracePt t="101872" x="4527550" y="4343400"/>
          <p14:tracePt t="101888" x="4514850" y="4343400"/>
          <p14:tracePt t="101906" x="4483100" y="4349750"/>
          <p14:tracePt t="101922" x="4476750" y="4375150"/>
          <p14:tracePt t="101938" x="4464050" y="4432300"/>
          <p14:tracePt t="101955" x="4457700" y="4502150"/>
          <p14:tracePt t="101972" x="4457700" y="4552950"/>
          <p14:tracePt t="101988" x="4470400" y="4603750"/>
          <p14:tracePt t="102005" x="4489450" y="4635500"/>
          <p14:tracePt t="102022" x="4508500" y="4654550"/>
          <p14:tracePt t="102055" x="4527550" y="4654550"/>
          <p14:tracePt t="102072" x="4546600" y="4648200"/>
          <p14:tracePt t="102074" x="4559300" y="4635500"/>
          <p14:tracePt t="102088" x="4565650" y="4616450"/>
          <p14:tracePt t="102106" x="4578350" y="4565650"/>
          <p14:tracePt t="102122" x="4584700" y="4527550"/>
          <p14:tracePt t="102138" x="4584700" y="4502150"/>
          <p14:tracePt t="102155" x="4584700" y="4495800"/>
          <p14:tracePt t="102172" x="4584700" y="4489450"/>
          <p14:tracePt t="102805" x="4578350" y="4476750"/>
          <p14:tracePt t="102820" x="4572000" y="4470400"/>
          <p14:tracePt t="102833" x="4565650" y="4464050"/>
          <p14:tracePt t="102847" x="4559300" y="4451350"/>
          <p14:tracePt t="102864" x="4540250" y="4425950"/>
          <p14:tracePt t="102866" x="4533900" y="4419600"/>
          <p14:tracePt t="102885" x="4514850" y="4400550"/>
          <p14:tracePt t="102896" x="4502150" y="4394200"/>
          <p14:tracePt t="102905" x="4489450" y="4387850"/>
          <p14:tracePt t="102921" x="4470400" y="4387850"/>
          <p14:tracePt t="102938" x="4457700" y="4387850"/>
          <p14:tracePt t="102955" x="4445000" y="4387850"/>
          <p14:tracePt t="102971" x="4419600" y="4394200"/>
          <p14:tracePt t="102988" x="4394200" y="4419600"/>
          <p14:tracePt t="103005" x="4381500" y="4470400"/>
          <p14:tracePt t="103021" x="4375150" y="4514850"/>
          <p14:tracePt t="103038" x="4375150" y="4552950"/>
          <p14:tracePt t="103055" x="4381500" y="4591050"/>
          <p14:tracePt t="103071" x="4394200" y="4610100"/>
          <p14:tracePt t="103088" x="4413250" y="4622800"/>
          <p14:tracePt t="103091" x="4432300" y="4629150"/>
          <p14:tracePt t="103104" x="4457700" y="4635500"/>
          <p14:tracePt t="103121" x="4527550" y="4635500"/>
          <p14:tracePt t="103138" x="4584700" y="4635500"/>
          <p14:tracePt t="103154" x="4616450" y="4616450"/>
          <p14:tracePt t="103171" x="4622800" y="4597400"/>
          <p14:tracePt t="103188" x="4622800" y="4552950"/>
          <p14:tracePt t="103205" x="4622800" y="4521200"/>
          <p14:tracePt t="103221" x="4616450" y="4476750"/>
          <p14:tracePt t="103238" x="4597400" y="4457700"/>
          <p14:tracePt t="103254" x="4572000" y="4432300"/>
          <p14:tracePt t="103271" x="4540250" y="4419600"/>
          <p14:tracePt t="103288" x="4514850" y="4413250"/>
          <p14:tracePt t="103304" x="4502150" y="4413250"/>
          <p14:tracePt t="103321" x="4476750" y="4425950"/>
          <p14:tracePt t="103338" x="4464050" y="4451350"/>
          <p14:tracePt t="103354" x="4464050" y="4483100"/>
          <p14:tracePt t="103371" x="4464050" y="4502150"/>
          <p14:tracePt t="103388" x="4464050" y="4514850"/>
          <p14:tracePt t="103404" x="4464050" y="4527550"/>
          <p14:tracePt t="103421" x="4476750" y="4540250"/>
          <p14:tracePt t="103438" x="4514850" y="4552950"/>
          <p14:tracePt t="103454" x="4565650" y="4565650"/>
          <p14:tracePt t="103471" x="4597400" y="4565650"/>
          <p14:tracePt t="103488" x="4622800" y="4565650"/>
          <p14:tracePt t="103492" x="4635500" y="4565650"/>
          <p14:tracePt t="103504" x="4641850" y="4559300"/>
          <p14:tracePt t="103521" x="4641850" y="4552950"/>
          <p14:tracePt t="103563" x="4641850" y="4546600"/>
          <p14:tracePt t="103628" x="4641850" y="4540250"/>
          <p14:tracePt t="103651" x="4641850" y="4533900"/>
          <p14:tracePt t="103664" x="4641850" y="4521200"/>
          <p14:tracePt t="103677" x="4635500" y="4521200"/>
          <p14:tracePt t="103688" x="4635500" y="4502150"/>
          <p14:tracePt t="103705" x="4622800" y="4489450"/>
          <p14:tracePt t="103722" x="4597400" y="4470400"/>
          <p14:tracePt t="103738" x="4565650" y="4457700"/>
          <p14:tracePt t="103754" x="4527550" y="4445000"/>
          <p14:tracePt t="103771" x="4502150" y="4438650"/>
          <p14:tracePt t="103788" x="4489450" y="4438650"/>
          <p14:tracePt t="103805" x="4483100" y="4438650"/>
          <p14:tracePt t="103821" x="4476750" y="4438650"/>
          <p14:tracePt t="103838" x="4457700" y="4457700"/>
          <p14:tracePt t="103854" x="4438650" y="4495800"/>
          <p14:tracePt t="103871" x="4419600" y="4546600"/>
          <p14:tracePt t="103875" x="4413250" y="4565650"/>
          <p14:tracePt t="103888" x="4413250" y="4578350"/>
          <p14:tracePt t="103904" x="4413250" y="4597400"/>
          <p14:tracePt t="103922" x="4419600" y="4622800"/>
          <p14:tracePt t="103938" x="4464050" y="4641850"/>
          <p14:tracePt t="103954" x="4552950" y="4654550"/>
          <p14:tracePt t="103971" x="4679950" y="4654550"/>
          <p14:tracePt t="103988" x="4806950" y="4654550"/>
          <p14:tracePt t="104005" x="4870450" y="4622800"/>
          <p14:tracePt t="104021" x="4889500" y="4591050"/>
          <p14:tracePt t="104038" x="4895850" y="4546600"/>
          <p14:tracePt t="104054" x="4883150" y="4495800"/>
          <p14:tracePt t="104071" x="4857750" y="4457700"/>
          <p14:tracePt t="104074" x="4832350" y="4432300"/>
          <p14:tracePt t="104088" x="4794250" y="4413250"/>
          <p14:tracePt t="104104" x="4679950" y="4381500"/>
          <p14:tracePt t="104106" x="4616450" y="4362450"/>
          <p14:tracePt t="104121" x="4552950" y="4356100"/>
          <p14:tracePt t="104125" x="4495800" y="4349750"/>
          <p14:tracePt t="104138" x="4419600" y="4349750"/>
          <p14:tracePt t="104154" x="4375150" y="4368800"/>
          <p14:tracePt t="104171" x="4356100" y="4400550"/>
          <p14:tracePt t="104188" x="4343400" y="4445000"/>
          <p14:tracePt t="104204" x="4343400" y="4464050"/>
          <p14:tracePt t="104221" x="4343400" y="4483100"/>
          <p14:tracePt t="104238" x="4343400" y="4502150"/>
          <p14:tracePt t="104254" x="4362450" y="4508500"/>
          <p14:tracePt t="104271" x="4413250" y="4521200"/>
          <p14:tracePt t="104274" x="4445000" y="4527550"/>
          <p14:tracePt t="104288" x="4476750" y="4527550"/>
          <p14:tracePt t="104305" x="4552950" y="4527550"/>
          <p14:tracePt t="104307" x="4591050" y="4521200"/>
          <p14:tracePt t="104321" x="4603750" y="4514850"/>
          <p14:tracePt t="104338" x="4622800" y="4476750"/>
          <p14:tracePt t="104354" x="4622800" y="4445000"/>
          <p14:tracePt t="104371" x="4616450" y="4419600"/>
          <p14:tracePt t="104388" x="4603750" y="4413250"/>
          <p14:tracePt t="104404" x="4584700" y="4413250"/>
          <p14:tracePt t="104421" x="4559300" y="4413250"/>
          <p14:tracePt t="104438" x="4533900" y="4432300"/>
          <p14:tracePt t="104454" x="4521200" y="4470400"/>
          <p14:tracePt t="104471" x="4521200" y="4489450"/>
          <p14:tracePt t="104488" x="4521200" y="4502150"/>
          <p14:tracePt t="104491" x="4521200" y="4508500"/>
          <p14:tracePt t="104504" x="4527550" y="4514850"/>
          <p14:tracePt t="104521" x="4533900" y="4514850"/>
          <p14:tracePt t="104538" x="4552950" y="4514850"/>
          <p14:tracePt t="104554" x="4572000" y="4489450"/>
          <p14:tracePt t="104571" x="4584700" y="4476750"/>
          <p14:tracePt t="104588" x="4584700" y="4464050"/>
          <p14:tracePt t="104995" x="0" y="0"/>
        </p14:tracePtLst>
        <p14:tracePtLst>
          <p14:tracePt t="106669" x="1352550" y="5772150"/>
          <p14:tracePt t="106740" x="1358900" y="5772150"/>
          <p14:tracePt t="106751" x="1390650" y="5772150"/>
          <p14:tracePt t="106764" x="1498600" y="5772150"/>
          <p14:tracePt t="106776" x="1574800" y="5772150"/>
          <p14:tracePt t="106787" x="1784350" y="5772150"/>
          <p14:tracePt t="106803" x="2063750" y="5772150"/>
          <p14:tracePt t="106820" x="2368550" y="5772150"/>
          <p14:tracePt t="106837" x="2673350" y="5772150"/>
          <p14:tracePt t="106853" x="2959100" y="5772150"/>
          <p14:tracePt t="106870" x="3175000" y="5772150"/>
          <p14:tracePt t="106887" x="3359150" y="5772150"/>
          <p14:tracePt t="106903" x="3473450" y="5772150"/>
          <p14:tracePt t="106907" x="3517900" y="5772150"/>
          <p14:tracePt t="106920" x="3536950" y="5772150"/>
          <p14:tracePt t="106937" x="3581400" y="5772150"/>
          <p14:tracePt t="106954" x="3619500" y="5772150"/>
          <p14:tracePt t="106970" x="3638550" y="5772150"/>
          <p14:tracePt t="106987" x="3644900" y="5772150"/>
          <p14:tracePt t="107003" x="3663950" y="5772150"/>
          <p14:tracePt t="107020" x="3683000" y="5772150"/>
          <p14:tracePt t="107037" x="3714750" y="5772150"/>
          <p14:tracePt t="107053" x="3765550" y="5772150"/>
          <p14:tracePt t="107070" x="3803650" y="5772150"/>
          <p14:tracePt t="107086" x="3841750" y="5772150"/>
          <p14:tracePt t="107103" x="3873500" y="5772150"/>
          <p14:tracePt t="107120" x="3898900" y="5778500"/>
          <p14:tracePt t="107136" x="3911600" y="5778500"/>
          <p14:tracePt t="107139" x="3937000" y="5784850"/>
          <p14:tracePt t="107153" x="3949700" y="5784850"/>
          <p14:tracePt t="107170" x="3968750" y="5784850"/>
          <p14:tracePt t="107274" x="0" y="0"/>
        </p14:tracePtLst>
        <p14:tracePtLst>
          <p14:tracePt t="107645" x="1663700" y="5784850"/>
          <p14:tracePt t="107692" x="1670050" y="5784850"/>
          <p14:tracePt t="107703" x="1701800" y="5784850"/>
          <p14:tracePt t="107720" x="1828800" y="5784850"/>
          <p14:tracePt t="107736" x="2051050" y="5784850"/>
          <p14:tracePt t="107740" x="2203450" y="5784850"/>
          <p14:tracePt t="107754" x="2590800" y="5784850"/>
          <p14:tracePt t="107770" x="3022600" y="5784850"/>
          <p14:tracePt t="107786" x="3435350" y="5784850"/>
          <p14:tracePt t="107803" x="3721100" y="5784850"/>
          <p14:tracePt t="107820" x="3917950" y="5784850"/>
          <p14:tracePt t="107836" x="4057650" y="5784850"/>
          <p14:tracePt t="107853" x="4121150" y="5784850"/>
          <p14:tracePt t="107870" x="4146550" y="5784850"/>
          <p14:tracePt t="108091" x="0" y="0"/>
        </p14:tracePtLst>
        <p14:tracePtLst>
          <p14:tracePt t="108380" x="2203450" y="5784850"/>
          <p14:tracePt t="108445" x="2222500" y="5784850"/>
          <p14:tracePt t="108459" x="2343150" y="5784850"/>
          <p14:tracePt t="108470" x="2438400" y="5784850"/>
          <p14:tracePt t="108486" x="2679700" y="5784850"/>
          <p14:tracePt t="108491" x="2857500" y="5784850"/>
          <p14:tracePt t="108503" x="3028950" y="5784850"/>
          <p14:tracePt t="108520" x="3378200" y="5784850"/>
          <p14:tracePt t="108522" x="3530600" y="5784850"/>
          <p14:tracePt t="108536" x="3644900" y="5784850"/>
          <p14:tracePt t="108553" x="3803650" y="5784850"/>
          <p14:tracePt t="108570" x="3905250" y="5784850"/>
          <p14:tracePt t="108586" x="3917950" y="5784850"/>
          <p14:tracePt t="108603" x="3924300" y="5784850"/>
          <p14:tracePt t="108636" x="3930650" y="5784850"/>
          <p14:tracePt t="108653" x="3937000" y="5784850"/>
          <p14:tracePt t="108669" x="3943350" y="5784850"/>
          <p14:tracePt t="108770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99831" y="1887848"/>
            <a:ext cx="10705320" cy="479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CC0000"/>
              </a:buClr>
              <a:defRPr/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方法重载：</a:t>
            </a:r>
            <a:r>
              <a:rPr lang="zh-CN" altLang="en-US" sz="2400" dirty="0"/>
              <a:t>同一个类中、或者父类子类中的多个方法具有相同的名字，但这些方法</a:t>
            </a:r>
            <a:r>
              <a:rPr lang="zh-CN" altLang="en-US" sz="2400" dirty="0">
                <a:solidFill>
                  <a:srgbClr val="FF0000"/>
                </a:solidFill>
              </a:rPr>
              <a:t>具有不同的参数列表</a:t>
            </a:r>
            <a:r>
              <a:rPr lang="en-US" altLang="zh-CN" sz="2400" dirty="0"/>
              <a:t>(</a:t>
            </a:r>
            <a:r>
              <a:rPr lang="zh-CN" altLang="en-US" sz="2400" dirty="0"/>
              <a:t>不含返回类型，即</a:t>
            </a:r>
            <a:r>
              <a:rPr lang="zh-CN" altLang="en-US" dirty="0"/>
              <a:t>无法以返回类型作为方法重载的区分标准）</a:t>
            </a:r>
            <a:endParaRPr lang="en-US" altLang="zh-CN" dirty="0"/>
          </a:p>
          <a:p>
            <a:pPr lvl="0" eaLnBrk="1" hangingPunct="1">
              <a:buClr>
                <a:srgbClr val="CC0000"/>
              </a:buClr>
              <a:defRPr/>
            </a:pPr>
            <a:r>
              <a:rPr lang="zh-CN" altLang="en-US" dirty="0"/>
              <a:t>方法覆盖和方法隐藏：发生在父类和子类之间，前提是继承。子类中定义的方法与父类中的方法具有</a:t>
            </a:r>
            <a:r>
              <a:rPr lang="zh-CN" altLang="en-US" dirty="0">
                <a:solidFill>
                  <a:srgbClr val="FF0000"/>
                </a:solidFill>
              </a:rPr>
              <a:t>相同的方法名字、相同的参数列表、相同的返回类型</a:t>
            </a:r>
            <a:r>
              <a:rPr lang="zh-CN" altLang="en-US" dirty="0"/>
              <a:t>（也允许子类中方法的返回类型是父类中方法返回类型的子类）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  <a:defRPr/>
            </a:pPr>
            <a:r>
              <a:rPr lang="zh-CN" altLang="en-US" dirty="0"/>
              <a:t>方法覆盖：实例方法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  <a:defRPr/>
            </a:pPr>
            <a:r>
              <a:rPr lang="zh-CN" altLang="en-US" dirty="0"/>
              <a:t>方法隐藏：静态方法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  <a:defRPr/>
            </a:pPr>
            <a:endParaRPr lang="en-US" altLang="zh-CN" sz="3200" kern="0" dirty="0">
              <a:solidFill>
                <a:srgbClr val="000000"/>
              </a:solidFill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CBD5-D154-4B18-B7A3-6F909390AA55}"/>
              </a:ext>
            </a:extLst>
          </p:cNvPr>
          <p:cNvSpPr txBox="1"/>
          <p:nvPr/>
        </p:nvSpPr>
        <p:spPr>
          <a:xfrm>
            <a:off x="499830" y="1246843"/>
            <a:ext cx="9480511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）、方法覆盖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(Override)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、方法隐藏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(Hiding)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62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78"/>
    </mc:Choice>
    <mc:Fallback xmlns="">
      <p:transition spd="slow" advTm="119978"/>
    </mc:Fallback>
  </mc:AlternateContent>
  <p:extLst>
    <p:ext uri="{3A86A75C-4F4B-4683-9AE1-C65F6400EC91}">
      <p14:laserTraceLst xmlns:p14="http://schemas.microsoft.com/office/powerpoint/2010/main">
        <p14:tracePtLst>
          <p14:tracePt t="6012" x="4330700" y="1638300"/>
          <p14:tracePt t="6139" x="4349750" y="1638300"/>
          <p14:tracePt t="6147" x="4362450" y="1638300"/>
          <p14:tracePt t="6161" x="4419600" y="1651000"/>
          <p14:tracePt t="6177" x="4495800" y="1670050"/>
          <p14:tracePt t="6194" x="4616450" y="1682750"/>
          <p14:tracePt t="6211" x="4730750" y="1689100"/>
          <p14:tracePt t="6227" x="4870450" y="1689100"/>
          <p14:tracePt t="6244" x="5010150" y="1689100"/>
          <p14:tracePt t="6261" x="5118100" y="1689100"/>
          <p14:tracePt t="6278" x="5194300" y="1689100"/>
          <p14:tracePt t="6294" x="5232400" y="1689100"/>
          <p14:tracePt t="6298" x="5245100" y="1689100"/>
          <p14:tracePt t="6314" x="5251450" y="1689100"/>
          <p14:tracePt t="6328" x="5257800" y="1689100"/>
          <p14:tracePt t="6355" x="5264150" y="1689100"/>
          <p14:tracePt t="6364" x="5270500" y="1689100"/>
          <p14:tracePt t="6378" x="5276850" y="1689100"/>
          <p14:tracePt t="6395" x="5283200" y="1689100"/>
          <p14:tracePt t="6553" x="0" y="0"/>
        </p14:tracePtLst>
        <p14:tracePtLst>
          <p14:tracePt t="7394" x="7607300" y="1708150"/>
          <p14:tracePt t="7435" x="7632700" y="1708150"/>
          <p14:tracePt t="7446" x="7658100" y="1708150"/>
          <p14:tracePt t="7460" x="7772400" y="1708150"/>
          <p14:tracePt t="7477" x="7899400" y="1708150"/>
          <p14:tracePt t="7493" x="8077200" y="1708150"/>
          <p14:tracePt t="7510" x="8261350" y="1708150"/>
          <p14:tracePt t="7514" x="8362950" y="1708150"/>
          <p14:tracePt t="7527" x="8458200" y="1708150"/>
          <p14:tracePt t="7544" x="8636000" y="1708150"/>
          <p14:tracePt t="7561" x="8820150" y="1708150"/>
          <p14:tracePt t="7577" x="8877300" y="1708150"/>
          <p14:tracePt t="7593" x="8890000" y="1708150"/>
          <p14:tracePt t="7610" x="8896350" y="1708150"/>
          <p14:tracePt t="7793" x="0" y="0"/>
        </p14:tracePtLst>
        <p14:tracePtLst>
          <p14:tracePt t="8443" x="4641850" y="1638300"/>
          <p14:tracePt t="8491" x="4654550" y="1638300"/>
          <p14:tracePt t="8506" x="4730750" y="1644650"/>
          <p14:tracePt t="8516" x="4781550" y="1651000"/>
          <p14:tracePt t="8527" x="4851400" y="1657350"/>
          <p14:tracePt t="8531" x="4914900" y="1670050"/>
          <p14:tracePt t="8543" x="4978400" y="1670050"/>
          <p14:tracePt t="8560" x="5143500" y="1670050"/>
          <p14:tracePt t="8577" x="5410200" y="1670050"/>
          <p14:tracePt t="8593" x="5543550" y="1670050"/>
          <p14:tracePt t="8609" x="5619750" y="1670050"/>
          <p14:tracePt t="8626" x="5657850" y="1670050"/>
          <p14:tracePt t="8769" x="0" y="0"/>
        </p14:tracePtLst>
        <p14:tracePtLst>
          <p14:tracePt t="9388" x="7912100" y="1631950"/>
          <p14:tracePt t="9451" x="7912100" y="1638300"/>
          <p14:tracePt t="9462" x="7924800" y="1638300"/>
          <p14:tracePt t="9476" x="8001000" y="1638300"/>
          <p14:tracePt t="9493" x="8134350" y="1638300"/>
          <p14:tracePt t="9510" x="8324850" y="1638300"/>
          <p14:tracePt t="9526" x="8515350" y="1638300"/>
          <p14:tracePt t="9543" x="8680450" y="1638300"/>
          <p14:tracePt t="9559" x="8788400" y="1638300"/>
          <p14:tracePt t="9561" x="8820150" y="1638300"/>
          <p14:tracePt t="9576" x="8839200" y="1638300"/>
          <p14:tracePt t="9721" x="0" y="0"/>
        </p14:tracePtLst>
        <p14:tracePtLst>
          <p14:tracePt t="10997" x="1257300" y="1333500"/>
          <p14:tracePt t="11016" x="1250950" y="1333500"/>
          <p14:tracePt t="11029" x="1244600" y="1365250"/>
          <p14:tracePt t="11043" x="1238250" y="1416050"/>
          <p14:tracePt t="11059" x="1238250" y="1479550"/>
          <p14:tracePt t="11076" x="1244600" y="1581150"/>
          <p14:tracePt t="11092" x="1263650" y="1651000"/>
          <p14:tracePt t="11109" x="1301750" y="1714500"/>
          <p14:tracePt t="11126" x="1333500" y="1758950"/>
          <p14:tracePt t="11142" x="1365250" y="1784350"/>
          <p14:tracePt t="11159" x="1390650" y="1797050"/>
          <p14:tracePt t="11175" x="1422400" y="1803400"/>
          <p14:tracePt t="11177" x="1428750" y="1809750"/>
          <p14:tracePt t="11192" x="1435100" y="1809750"/>
          <p14:tracePt t="11209" x="1460500" y="1816100"/>
          <p14:tracePt t="11225" x="1479550" y="1816100"/>
          <p14:tracePt t="11242" x="1498600" y="1816100"/>
          <p14:tracePt t="11259" x="1536700" y="1803400"/>
          <p14:tracePt t="11276" x="1568450" y="1784350"/>
          <p14:tracePt t="11292" x="1600200" y="1765300"/>
          <p14:tracePt t="11309" x="1619250" y="1746250"/>
          <p14:tracePt t="11326" x="1638300" y="1727200"/>
          <p14:tracePt t="11342" x="1651000" y="1695450"/>
          <p14:tracePt t="11359" x="1663700" y="1663700"/>
          <p14:tracePt t="11361" x="1663700" y="1651000"/>
          <p14:tracePt t="11375" x="1663700" y="1631950"/>
          <p14:tracePt t="11392" x="1670050" y="1593850"/>
          <p14:tracePt t="11409" x="1670050" y="1530350"/>
          <p14:tracePt t="11425" x="1644650" y="1492250"/>
          <p14:tracePt t="11442" x="1619250" y="1447800"/>
          <p14:tracePt t="11459" x="1587500" y="1409700"/>
          <p14:tracePt t="11475" x="1543050" y="1377950"/>
          <p14:tracePt t="11492" x="1511300" y="1371600"/>
          <p14:tracePt t="11509" x="1473200" y="1365250"/>
          <p14:tracePt t="11525" x="1435100" y="1365250"/>
          <p14:tracePt t="11542" x="1377950" y="1365250"/>
          <p14:tracePt t="11545" x="1352550" y="1371600"/>
          <p14:tracePt t="11559" x="1327150" y="1384300"/>
          <p14:tracePt t="11575" x="1276350" y="1416050"/>
          <p14:tracePt t="11577" x="1244600" y="1435100"/>
          <p14:tracePt t="11592" x="1212850" y="1473200"/>
          <p14:tracePt t="11609" x="1193800" y="1517650"/>
          <p14:tracePt t="11625" x="1181100" y="1555750"/>
          <p14:tracePt t="11642" x="1181100" y="1593850"/>
          <p14:tracePt t="11659" x="1193800" y="1644650"/>
          <p14:tracePt t="11675" x="1212850" y="1676400"/>
          <p14:tracePt t="11692" x="1263650" y="1714500"/>
          <p14:tracePt t="11708" x="1346200" y="1752600"/>
          <p14:tracePt t="11725" x="1447800" y="1784350"/>
          <p14:tracePt t="11742" x="1543050" y="1790700"/>
          <p14:tracePt t="11758" x="1651000" y="1790700"/>
          <p14:tracePt t="11775" x="1714500" y="1765300"/>
          <p14:tracePt t="11777" x="1733550" y="1746250"/>
          <p14:tracePt t="11792" x="1758950" y="1695450"/>
          <p14:tracePt t="11809" x="1771650" y="1612900"/>
          <p14:tracePt t="11826" x="1771650" y="1549400"/>
          <p14:tracePt t="11842" x="1752600" y="1479550"/>
          <p14:tracePt t="11858" x="1714500" y="1409700"/>
          <p14:tracePt t="11875" x="1644650" y="1327150"/>
          <p14:tracePt t="11892" x="1568450" y="1276350"/>
          <p14:tracePt t="11908" x="1511300" y="1263650"/>
          <p14:tracePt t="11925" x="1473200" y="1257300"/>
          <p14:tracePt t="11942" x="1454150" y="1257300"/>
          <p14:tracePt t="11958" x="1416050" y="1270000"/>
          <p14:tracePt t="11975" x="1377950" y="1314450"/>
          <p14:tracePt t="11992" x="1333500" y="1390650"/>
          <p14:tracePt t="11994" x="1320800" y="1422400"/>
          <p14:tracePt t="12009" x="1308100" y="1473200"/>
          <p14:tracePt t="12025" x="1308100" y="1498600"/>
          <p14:tracePt t="12042" x="1320800" y="1536700"/>
          <p14:tracePt t="12059" x="1346200" y="1562100"/>
          <p14:tracePt t="12075" x="1397000" y="1581150"/>
          <p14:tracePt t="12092" x="1447800" y="1587500"/>
          <p14:tracePt t="12109" x="1511300" y="1587500"/>
          <p14:tracePt t="12125" x="1562100" y="1587500"/>
          <p14:tracePt t="12142" x="1587500" y="1562100"/>
          <p14:tracePt t="12158" x="1606550" y="1524000"/>
          <p14:tracePt t="12161" x="1612900" y="1511300"/>
          <p14:tracePt t="12175" x="1612900" y="1498600"/>
          <p14:tracePt t="12192" x="1612900" y="1466850"/>
          <p14:tracePt t="12194" x="1612900" y="1454150"/>
          <p14:tracePt t="12208" x="1606550" y="1409700"/>
          <p14:tracePt t="12225" x="1581150" y="1384300"/>
          <p14:tracePt t="12242" x="1543050" y="1358900"/>
          <p14:tracePt t="12258" x="1498600" y="1346200"/>
          <p14:tracePt t="12275" x="1473200" y="1346200"/>
          <p14:tracePt t="12292" x="1428750" y="1352550"/>
          <p14:tracePt t="12308" x="1409700" y="1384300"/>
          <p14:tracePt t="12325" x="1377950" y="1435100"/>
          <p14:tracePt t="12342" x="1371600" y="1473200"/>
          <p14:tracePt t="12359" x="1371600" y="1524000"/>
          <p14:tracePt t="12361" x="1371600" y="1549400"/>
          <p14:tracePt t="12375" x="1384300" y="1562100"/>
          <p14:tracePt t="12392" x="1416050" y="1593850"/>
          <p14:tracePt t="12393" x="1441450" y="1606550"/>
          <p14:tracePt t="12408" x="1485900" y="1612900"/>
          <p14:tracePt t="12425" x="1530350" y="1612900"/>
          <p14:tracePt t="12442" x="1568450" y="1581150"/>
          <p14:tracePt t="12458" x="1593850" y="1517650"/>
          <p14:tracePt t="12475" x="1600200" y="1454150"/>
          <p14:tracePt t="12492" x="1600200" y="1377950"/>
          <p14:tracePt t="12508" x="1581150" y="1314450"/>
          <p14:tracePt t="12525" x="1543050" y="1257300"/>
          <p14:tracePt t="12542" x="1492250" y="1219200"/>
          <p14:tracePt t="12558" x="1466850" y="1206500"/>
          <p14:tracePt t="12561" x="1460500" y="1206500"/>
          <p14:tracePt t="12575" x="1454150" y="1206500"/>
          <p14:tracePt t="12592" x="1447800" y="1206500"/>
          <p14:tracePt t="12609" x="1416050" y="1257300"/>
          <p14:tracePt t="12625" x="1384300" y="1371600"/>
          <p14:tracePt t="12642" x="1371600" y="1492250"/>
          <p14:tracePt t="12658" x="1371600" y="1568450"/>
          <p14:tracePt t="12675" x="1384300" y="1587500"/>
          <p14:tracePt t="12692" x="1384300" y="1593850"/>
          <p14:tracePt t="12725" x="1403350" y="1587500"/>
          <p14:tracePt t="12741" x="1409700" y="1568450"/>
          <p14:tracePt t="12758" x="1409700" y="1536700"/>
          <p14:tracePt t="12775" x="1409700" y="1504950"/>
          <p14:tracePt t="12791" x="1403350" y="1498600"/>
          <p14:tracePt t="12817" x="1397000" y="1498600"/>
          <p14:tracePt t="12825" x="1390650" y="1498600"/>
          <p14:tracePt t="12842" x="1384300" y="1536700"/>
          <p14:tracePt t="12858" x="1397000" y="1612900"/>
          <p14:tracePt t="12875" x="1447800" y="1689100"/>
          <p14:tracePt t="12891" x="1549400" y="1727200"/>
          <p14:tracePt t="12908" x="1651000" y="1733550"/>
          <p14:tracePt t="12925" x="1714500" y="1733550"/>
          <p14:tracePt t="12941" x="1746250" y="1714500"/>
          <p14:tracePt t="12958" x="1758950" y="1689100"/>
          <p14:tracePt t="12974" x="1758950" y="1663700"/>
          <p14:tracePt t="12991" x="1758950" y="1612900"/>
          <p14:tracePt t="12992" x="1758950" y="1581150"/>
          <p14:tracePt t="13008" x="1739900" y="1543050"/>
          <p14:tracePt t="13025" x="1727200" y="1517650"/>
          <p14:tracePt t="13041" x="1720850" y="1498600"/>
          <p14:tracePt t="13075" x="0" y="0"/>
        </p14:tracePtLst>
        <p14:tracePtLst>
          <p14:tracePt t="13483" x="2819400" y="1257300"/>
          <p14:tracePt t="13490" x="2813050" y="1263650"/>
          <p14:tracePt t="13498" x="2800350" y="1289050"/>
          <p14:tracePt t="13508" x="2781300" y="1327150"/>
          <p14:tracePt t="13524" x="2749550" y="1428750"/>
          <p14:tracePt t="13542" x="2730500" y="1568450"/>
          <p14:tracePt t="13558" x="2717800" y="1689100"/>
          <p14:tracePt t="13575" x="2717800" y="1784350"/>
          <p14:tracePt t="13577" x="2743200" y="1822450"/>
          <p14:tracePt t="13591" x="2762250" y="1841500"/>
          <p14:tracePt t="13608" x="2825750" y="1873250"/>
          <p14:tracePt t="13610" x="2857500" y="1879600"/>
          <p14:tracePt t="13625" x="2933700" y="1879600"/>
          <p14:tracePt t="13641" x="3022600" y="1866900"/>
          <p14:tracePt t="13658" x="3092450" y="1822450"/>
          <p14:tracePt t="13674" x="3143250" y="1758950"/>
          <p14:tracePt t="13691" x="3168650" y="1682750"/>
          <p14:tracePt t="13708" x="3175000" y="1625600"/>
          <p14:tracePt t="13724" x="3175000" y="1549400"/>
          <p14:tracePt t="13741" x="3162300" y="1492250"/>
          <p14:tracePt t="13758" x="3143250" y="1447800"/>
          <p14:tracePt t="13774" x="3136900" y="1435100"/>
          <p14:tracePt t="13791" x="3124200" y="1422400"/>
          <p14:tracePt t="13808" x="3117850" y="1422400"/>
          <p14:tracePt t="13905" x="0" y="0"/>
        </p14:tracePtLst>
        <p14:tracePtLst>
          <p14:tracePt t="16260" x="1517650" y="1358900"/>
          <p14:tracePt t="16274" x="1504950" y="1384300"/>
          <p14:tracePt t="16290" x="1492250" y="1428750"/>
          <p14:tracePt t="16307" x="1479550" y="1479550"/>
          <p14:tracePt t="16324" x="1473200" y="1536700"/>
          <p14:tracePt t="16340" x="1473200" y="1593850"/>
          <p14:tracePt t="16357" x="1492250" y="1651000"/>
          <p14:tracePt t="16374" x="1524000" y="1689100"/>
          <p14:tracePt t="16391" x="1581150" y="1708150"/>
          <p14:tracePt t="16407" x="1670050" y="1714500"/>
          <p14:tracePt t="16409" x="1746250" y="1714500"/>
          <p14:tracePt t="16424" x="1809750" y="1708150"/>
          <p14:tracePt t="16440" x="1962150" y="1619250"/>
          <p14:tracePt t="16457" x="2012950" y="1555750"/>
          <p14:tracePt t="16473" x="2038350" y="1498600"/>
          <p14:tracePt t="16490" x="2038350" y="1473200"/>
          <p14:tracePt t="16507" x="2038350" y="1447800"/>
          <p14:tracePt t="16524" x="2038350" y="1435100"/>
          <p14:tracePt t="16540" x="2038350" y="1428750"/>
          <p14:tracePt t="16578" x="0" y="0"/>
        </p14:tracePtLst>
        <p14:tracePtLst>
          <p14:tracePt t="17391" x="5010150" y="1333500"/>
          <p14:tracePt t="17393" x="5003800" y="1333500"/>
          <p14:tracePt t="17414" x="4991100" y="1333500"/>
          <p14:tracePt t="17423" x="4972050" y="1339850"/>
          <p14:tracePt t="17441" x="4921250" y="1371600"/>
          <p14:tracePt t="17457" x="4895850" y="1397000"/>
          <p14:tracePt t="17473" x="4870450" y="1435100"/>
          <p14:tracePt t="17490" x="4857750" y="1466850"/>
          <p14:tracePt t="17507" x="4851400" y="1504950"/>
          <p14:tracePt t="17523" x="4851400" y="1536700"/>
          <p14:tracePt t="17540" x="4857750" y="1574800"/>
          <p14:tracePt t="17557" x="4889500" y="1600200"/>
          <p14:tracePt t="17574" x="4933950" y="1625600"/>
          <p14:tracePt t="17590" x="5022850" y="1638300"/>
          <p14:tracePt t="17593" x="5073650" y="1651000"/>
          <p14:tracePt t="17607" x="5130800" y="1651000"/>
          <p14:tracePt t="17624" x="5257800" y="1644650"/>
          <p14:tracePt t="17626" x="5314950" y="1638300"/>
          <p14:tracePt t="17641" x="5391150" y="1619250"/>
          <p14:tracePt t="17657" x="5435600" y="1593850"/>
          <p14:tracePt t="17674" x="5454650" y="1568450"/>
          <p14:tracePt t="17690" x="5467350" y="1543050"/>
          <p14:tracePt t="17707" x="5467350" y="1524000"/>
          <p14:tracePt t="17723" x="5467350" y="1498600"/>
          <p14:tracePt t="17740" x="5467350" y="1485900"/>
          <p14:tracePt t="17757" x="5467350" y="1473200"/>
          <p14:tracePt t="17773" x="5467350" y="1460500"/>
          <p14:tracePt t="17897" x="0" y="0"/>
        </p14:tracePtLst>
        <p14:tracePtLst>
          <p14:tracePt t="18564" x="7772400" y="1282700"/>
          <p14:tracePt t="18576" x="7747000" y="1282700"/>
          <p14:tracePt t="18590" x="7715250" y="1295400"/>
          <p14:tracePt t="18607" x="7658100" y="1333500"/>
          <p14:tracePt t="18609" x="7626350" y="1352550"/>
          <p14:tracePt t="18623" x="7594600" y="1365250"/>
          <p14:tracePt t="18640" x="7543800" y="1397000"/>
          <p14:tracePt t="18642" x="7518400" y="1422400"/>
          <p14:tracePt t="18657" x="7480300" y="1447800"/>
          <p14:tracePt t="18673" x="7454900" y="1473200"/>
          <p14:tracePt t="18690" x="7448550" y="1492250"/>
          <p14:tracePt t="18706" x="7442200" y="1511300"/>
          <p14:tracePt t="18723" x="7442200" y="1524000"/>
          <p14:tracePt t="18740" x="7442200" y="1549400"/>
          <p14:tracePt t="18756" x="7454900" y="1581150"/>
          <p14:tracePt t="18773" x="7473950" y="1606550"/>
          <p14:tracePt t="18790" x="7518400" y="1638300"/>
          <p14:tracePt t="18794" x="7550150" y="1663700"/>
          <p14:tracePt t="18806" x="7594600" y="1676400"/>
          <p14:tracePt t="18823" x="7696200" y="1708150"/>
          <p14:tracePt t="18826" x="7772400" y="1727200"/>
          <p14:tracePt t="18840" x="7848600" y="1739900"/>
          <p14:tracePt t="18857" x="8121650" y="1765300"/>
          <p14:tracePt t="18874" x="8324850" y="1765300"/>
          <p14:tracePt t="18890" x="8470900" y="1758950"/>
          <p14:tracePt t="18906" x="8540750" y="1746250"/>
          <p14:tracePt t="18923" x="8559800" y="1720850"/>
          <p14:tracePt t="18939" x="8559800" y="1708150"/>
          <p14:tracePt t="18956" x="8559800" y="1689100"/>
          <p14:tracePt t="18973" x="8559800" y="1657350"/>
          <p14:tracePt t="18990" x="8559800" y="1619250"/>
          <p14:tracePt t="19006" x="8534400" y="1574800"/>
          <p14:tracePt t="19023" x="8509000" y="1530350"/>
          <p14:tracePt t="19025" x="8496300" y="1511300"/>
          <p14:tracePt t="19039" x="8477250" y="1498600"/>
          <p14:tracePt t="19056" x="8445500" y="1473200"/>
          <p14:tracePt t="19073" x="8394700" y="1441450"/>
          <p14:tracePt t="19089" x="8388350" y="1435100"/>
          <p14:tracePt t="19106" x="8375650" y="1435100"/>
          <p14:tracePt t="19123" x="8369300" y="1435100"/>
          <p14:tracePt t="19139" x="8362950" y="1435100"/>
          <p14:tracePt t="19225" x="0" y="0"/>
        </p14:tracePtLst>
        <p14:tracePtLst>
          <p14:tracePt t="20340" x="1225550" y="1670050"/>
          <p14:tracePt t="20356" x="1282700" y="1670050"/>
          <p14:tracePt t="20369" x="1403350" y="1670050"/>
          <p14:tracePt t="20381" x="1473200" y="1670050"/>
          <p14:tracePt t="20389" x="1562100" y="1670050"/>
          <p14:tracePt t="20406" x="1758950" y="1670050"/>
          <p14:tracePt t="20423" x="2000250" y="1670050"/>
          <p14:tracePt t="20425" x="2152650" y="1670050"/>
          <p14:tracePt t="20439" x="2305050" y="1670050"/>
          <p14:tracePt t="20456" x="2673350" y="1670050"/>
          <p14:tracePt t="20473" x="3346450" y="1670050"/>
          <p14:tracePt t="20489" x="3841750" y="1670050"/>
          <p14:tracePt t="20506" x="4362450" y="1670050"/>
          <p14:tracePt t="20522" x="4921250" y="1670050"/>
          <p14:tracePt t="20539" x="5461000" y="1670050"/>
          <p14:tracePt t="20556" x="5975350" y="1670050"/>
          <p14:tracePt t="20573" x="6413500" y="1670050"/>
          <p14:tracePt t="20589" x="6781800" y="1670050"/>
          <p14:tracePt t="20606" x="7086600" y="1670050"/>
          <p14:tracePt t="20609" x="7213600" y="1670050"/>
          <p14:tracePt t="20622" x="7346950" y="1670050"/>
          <p14:tracePt t="20640" x="7575550" y="1670050"/>
          <p14:tracePt t="20643" x="7689850" y="1670050"/>
          <p14:tracePt t="20655" x="7810500" y="1670050"/>
          <p14:tracePt t="20673" x="8197850" y="1670050"/>
          <p14:tracePt t="20689" x="8483600" y="1670050"/>
          <p14:tracePt t="20705" x="8763000" y="1670050"/>
          <p14:tracePt t="20722" x="9010650" y="1670050"/>
          <p14:tracePt t="20739" x="9220200" y="1670050"/>
          <p14:tracePt t="20755" x="9391650" y="1670050"/>
          <p14:tracePt t="20772" x="9525000" y="1670050"/>
          <p14:tracePt t="20789" x="9620250" y="1670050"/>
          <p14:tracePt t="20805" x="9690100" y="1670050"/>
          <p14:tracePt t="20822" x="9747250" y="1670050"/>
          <p14:tracePt t="20839" x="9791700" y="1670050"/>
          <p14:tracePt t="20855" x="9855200" y="1670050"/>
          <p14:tracePt t="20872" x="9963150" y="1670050"/>
          <p14:tracePt t="20889" x="10039350" y="1670050"/>
          <p14:tracePt t="20905" x="10115550" y="1670050"/>
          <p14:tracePt t="20922" x="10166350" y="1670050"/>
          <p14:tracePt t="20939" x="10191750" y="1670050"/>
          <p14:tracePt t="20955" x="10204450" y="1670050"/>
          <p14:tracePt t="20972" x="10210800" y="1670050"/>
          <p14:tracePt t="21329" x="0" y="0"/>
        </p14:tracePtLst>
        <p14:tracePtLst>
          <p14:tracePt t="22437" x="2101850" y="1619250"/>
          <p14:tracePt t="22507" x="2101850" y="1625600"/>
          <p14:tracePt t="22525" x="2139950" y="1631950"/>
          <p14:tracePt t="22545" x="2235200" y="1631950"/>
          <p14:tracePt t="22547" x="2317750" y="1631950"/>
          <p14:tracePt t="22557" x="2432050" y="1631950"/>
          <p14:tracePt t="22572" x="2768600" y="1631950"/>
          <p14:tracePt t="22588" x="3308350" y="1631950"/>
          <p14:tracePt t="22605" x="3956050" y="1631950"/>
          <p14:tracePt t="22622" x="4686300" y="1631950"/>
          <p14:tracePt t="22638" x="5416550" y="1631950"/>
          <p14:tracePt t="22641" x="5765800" y="1631950"/>
          <p14:tracePt t="22655" x="6083300" y="1631950"/>
          <p14:tracePt t="22672" x="6731000" y="1631950"/>
          <p14:tracePt t="22674" x="7054850" y="1631950"/>
          <p14:tracePt t="22688" x="7677150" y="1631950"/>
          <p14:tracePt t="22705" x="8242300" y="1631950"/>
          <p14:tracePt t="22721" x="8737600" y="1631950"/>
          <p14:tracePt t="22738" x="9124950" y="1631950"/>
          <p14:tracePt t="22755" x="9410700" y="1631950"/>
          <p14:tracePt t="22771" x="9632950" y="1631950"/>
          <p14:tracePt t="22788" x="9810750" y="1631950"/>
          <p14:tracePt t="22805" x="9956800" y="1631950"/>
          <p14:tracePt t="22821" x="10083800" y="1631950"/>
          <p14:tracePt t="22838" x="10223500" y="1631950"/>
          <p14:tracePt t="22855" x="10356850" y="1631950"/>
          <p14:tracePt t="22871" x="10477500" y="1631950"/>
          <p14:tracePt t="22872" x="10528300" y="1631950"/>
          <p14:tracePt t="22889" x="10636250" y="1631950"/>
          <p14:tracePt t="22905" x="10712450" y="1631950"/>
          <p14:tracePt t="22922" x="10737850" y="1631950"/>
          <p14:tracePt t="22938" x="10750550" y="1631950"/>
          <p14:tracePt t="23642" x="0" y="0"/>
        </p14:tracePtLst>
        <p14:tracePtLst>
          <p14:tracePt t="25644" x="1257300" y="2247900"/>
          <p14:tracePt t="25748" x="1276350" y="2247900"/>
          <p14:tracePt t="25766" x="1352550" y="2254250"/>
          <p14:tracePt t="25782" x="1460500" y="2254250"/>
          <p14:tracePt t="25785" x="1536700" y="2254250"/>
          <p14:tracePt t="25793" x="1606550" y="2254250"/>
          <p14:tracePt t="25804" x="1689100" y="2254250"/>
          <p14:tracePt t="25820" x="1828800" y="2260600"/>
          <p14:tracePt t="25837" x="1898650" y="2260600"/>
          <p14:tracePt t="25854" x="1936750" y="2266950"/>
          <p14:tracePt t="26473" x="0" y="0"/>
        </p14:tracePtLst>
        <p14:tracePtLst>
          <p14:tracePt t="28004" x="2698750" y="2266950"/>
          <p14:tracePt t="28082" x="2705100" y="2266950"/>
          <p14:tracePt t="28090" x="2724150" y="2273300"/>
          <p14:tracePt t="28103" x="2736850" y="2273300"/>
          <p14:tracePt t="28120" x="2794000" y="2279650"/>
          <p14:tracePt t="28137" x="2978150" y="2279650"/>
          <p14:tracePt t="28154" x="3181350" y="2279650"/>
          <p14:tracePt t="28170" x="3441700" y="2279650"/>
          <p14:tracePt t="28186" x="3683000" y="2279650"/>
          <p14:tracePt t="28203" x="3886200" y="2279650"/>
          <p14:tracePt t="28220" x="4019550" y="2279650"/>
          <p14:tracePt t="28236" x="4089400" y="2279650"/>
          <p14:tracePt t="28253" x="4102100" y="2279650"/>
          <p14:tracePt t="28269" x="4108450" y="2279650"/>
          <p14:tracePt t="28618" x="0" y="0"/>
        </p14:tracePtLst>
        <p14:tracePtLst>
          <p14:tracePt t="30099" x="5321300" y="2305050"/>
          <p14:tracePt t="30123" x="5334000" y="2305050"/>
          <p14:tracePt t="30134" x="5340350" y="2305050"/>
          <p14:tracePt t="30143" x="5353050" y="2305050"/>
          <p14:tracePt t="30153" x="5384800" y="2305050"/>
          <p14:tracePt t="30169" x="5435600" y="2305050"/>
          <p14:tracePt t="30186" x="5518150" y="2311400"/>
          <p14:tracePt t="30202" x="5626100" y="2317750"/>
          <p14:tracePt t="30219" x="5734050" y="2317750"/>
          <p14:tracePt t="30235" x="5880100" y="2317750"/>
          <p14:tracePt t="30252" x="6051550" y="2317750"/>
          <p14:tracePt t="30269" x="6210300" y="2317750"/>
          <p14:tracePt t="30285" x="6324600" y="2317750"/>
          <p14:tracePt t="30302" x="6394450" y="2317750"/>
          <p14:tracePt t="30319" x="6407150" y="2317750"/>
          <p14:tracePt t="30335" x="6413500" y="2317750"/>
          <p14:tracePt t="31018" x="0" y="0"/>
        </p14:tracePtLst>
        <p14:tracePtLst>
          <p14:tracePt t="31427" x="7023100" y="2324100"/>
          <p14:tracePt t="31501" x="7029450" y="2324100"/>
          <p14:tracePt t="31519" x="7048500" y="2324100"/>
          <p14:tracePt t="31536" x="7112000" y="2324100"/>
          <p14:tracePt t="31539" x="7162800" y="2324100"/>
          <p14:tracePt t="31554" x="7308850" y="2324100"/>
          <p14:tracePt t="31569" x="7512050" y="2324100"/>
          <p14:tracePt t="31585" x="7721600" y="2324100"/>
          <p14:tracePt t="31602" x="7931150" y="2324100"/>
          <p14:tracePt t="31618" x="8089900" y="2324100"/>
          <p14:tracePt t="31635" x="8172450" y="2324100"/>
          <p14:tracePt t="31652" x="8210550" y="2324100"/>
          <p14:tracePt t="31669" x="8216900" y="2324100"/>
          <p14:tracePt t="31858" x="0" y="0"/>
        </p14:tracePtLst>
        <p14:tracePtLst>
          <p14:tracePt t="32612" x="8896350" y="1987550"/>
          <p14:tracePt t="32628" x="8890000" y="1987550"/>
          <p14:tracePt t="32643" x="8877300" y="1987550"/>
          <p14:tracePt t="32656" x="8870950" y="1987550"/>
          <p14:tracePt t="32668" x="8826500" y="1993900"/>
          <p14:tracePt t="32685" x="8775700" y="2012950"/>
          <p14:tracePt t="32702" x="8712200" y="2038350"/>
          <p14:tracePt t="32719" x="8661400" y="2082800"/>
          <p14:tracePt t="32735" x="8629650" y="2133600"/>
          <p14:tracePt t="32737" x="8616950" y="2159000"/>
          <p14:tracePt t="32751" x="8610600" y="2184400"/>
          <p14:tracePt t="32753" x="8610600" y="2209800"/>
          <p14:tracePt t="32769" x="8610600" y="2235200"/>
          <p14:tracePt t="32785" x="8610600" y="2260600"/>
          <p14:tracePt t="32801" x="8623300" y="2292350"/>
          <p14:tracePt t="32818" x="8648700" y="2317750"/>
          <p14:tracePt t="32834" x="8686800" y="2336800"/>
          <p14:tracePt t="32851" x="8788400" y="2362200"/>
          <p14:tracePt t="32868" x="8928100" y="2387600"/>
          <p14:tracePt t="32884" x="9112250" y="2387600"/>
          <p14:tracePt t="32901" x="9328150" y="2387600"/>
          <p14:tracePt t="32918" x="9537700" y="2387600"/>
          <p14:tracePt t="32935" x="9721850" y="2387600"/>
          <p14:tracePt t="32951" x="9867900" y="2387600"/>
          <p14:tracePt t="32953" x="9931400" y="2387600"/>
          <p14:tracePt t="32968" x="9975850" y="2387600"/>
          <p14:tracePt t="32985" x="10077450" y="2374900"/>
          <p14:tracePt t="33001" x="10102850" y="2362200"/>
          <p14:tracePt t="33018" x="10109200" y="2349500"/>
          <p14:tracePt t="33035" x="10115550" y="2317750"/>
          <p14:tracePt t="33051" x="10115550" y="2279650"/>
          <p14:tracePt t="33068" x="10115550" y="2247900"/>
          <p14:tracePt t="33085" x="10115550" y="2209800"/>
          <p14:tracePt t="33101" x="10109200" y="2184400"/>
          <p14:tracePt t="33118" x="10102850" y="2159000"/>
          <p14:tracePt t="33134" x="10096500" y="2127250"/>
          <p14:tracePt t="33151" x="10083800" y="2108200"/>
          <p14:tracePt t="33154" x="10077450" y="2101850"/>
          <p14:tracePt t="33168" x="10071100" y="2101850"/>
          <p14:tracePt t="33185" x="9982200" y="2082800"/>
          <p14:tracePt t="33201" x="9874250" y="2057400"/>
          <p14:tracePt t="33218" x="9747250" y="2038350"/>
          <p14:tracePt t="33235" x="9626600" y="2038350"/>
          <p14:tracePt t="33251" x="9544050" y="2038350"/>
          <p14:tracePt t="33268" x="9499600" y="2038350"/>
          <p14:tracePt t="33284" x="9480550" y="2044700"/>
          <p14:tracePt t="33301" x="9467850" y="2051050"/>
          <p14:tracePt t="33318" x="9461500" y="2070100"/>
          <p14:tracePt t="33334" x="9461500" y="2089150"/>
          <p14:tracePt t="33351" x="9461500" y="2108200"/>
          <p14:tracePt t="33368" x="9467850" y="2133600"/>
          <p14:tracePt t="33369" x="9467850" y="2146300"/>
          <p14:tracePt t="33384" x="9493250" y="2171700"/>
          <p14:tracePt t="33401" x="9537700" y="2190750"/>
          <p14:tracePt t="33418" x="9569450" y="2209800"/>
          <p14:tracePt t="33435" x="9601200" y="2216150"/>
          <p14:tracePt t="33451" x="9626600" y="2216150"/>
          <p14:tracePt t="33468" x="9632950" y="2216150"/>
          <p14:tracePt t="33501" x="9639300" y="2216150"/>
          <p14:tracePt t="33585" x="0" y="0"/>
        </p14:tracePtLst>
        <p14:tracePtLst>
          <p14:tracePt t="34956" x="2540000" y="2647950"/>
          <p14:tracePt t="35036" x="2546350" y="2647950"/>
          <p14:tracePt t="35054" x="2597150" y="2660650"/>
          <p14:tracePt t="35068" x="2667000" y="2660650"/>
          <p14:tracePt t="35084" x="2825750" y="2660650"/>
          <p14:tracePt t="35101" x="3022600" y="2660650"/>
          <p14:tracePt t="35117" x="3257550" y="2660650"/>
          <p14:tracePt t="35134" x="3486150" y="2660650"/>
          <p14:tracePt t="35151" x="3676650" y="2660650"/>
          <p14:tracePt t="35168" x="3803650" y="2660650"/>
          <p14:tracePt t="35169" x="3848100" y="2660650"/>
          <p14:tracePt t="35184" x="3892550" y="2660650"/>
          <p14:tracePt t="35201" x="3924300" y="2660650"/>
          <p14:tracePt t="35217" x="3962400" y="2660650"/>
          <p14:tracePt t="35234" x="4006850" y="2660650"/>
          <p14:tracePt t="35250" x="4070350" y="2660650"/>
          <p14:tracePt t="35267" x="4127500" y="2660650"/>
          <p14:tracePt t="35284" x="4184650" y="2660650"/>
          <p14:tracePt t="35300" x="4235450" y="2660650"/>
          <p14:tracePt t="35317" x="4273550" y="2660650"/>
          <p14:tracePt t="35334" x="4305300" y="2660650"/>
          <p14:tracePt t="35350" x="4349750" y="2660650"/>
          <p14:tracePt t="35367" x="4394200" y="2660650"/>
          <p14:tracePt t="35369" x="4419600" y="2660650"/>
          <p14:tracePt t="35384" x="4445000" y="2660650"/>
          <p14:tracePt t="35401" x="4502150" y="2660650"/>
          <p14:tracePt t="35417" x="4533900" y="2660650"/>
          <p14:tracePt t="35434" x="4572000" y="2660650"/>
          <p14:tracePt t="35451" x="4622800" y="2660650"/>
          <p14:tracePt t="35467" x="4660900" y="2660650"/>
          <p14:tracePt t="35484" x="4699000" y="2660650"/>
          <p14:tracePt t="35501" x="4718050" y="2660650"/>
          <p14:tracePt t="35517" x="4724400" y="2660650"/>
          <p14:tracePt t="35657" x="0" y="0"/>
        </p14:tracePtLst>
        <p14:tracePtLst>
          <p14:tracePt t="35978" x="3130550" y="2571750"/>
          <p14:tracePt t="36052" x="3149600" y="2571750"/>
          <p14:tracePt t="36071" x="3232150" y="2571750"/>
          <p14:tracePt t="36084" x="3403600" y="2578100"/>
          <p14:tracePt t="36101" x="3644900" y="2578100"/>
          <p14:tracePt t="36117" x="3968750" y="2578100"/>
          <p14:tracePt t="36134" x="4298950" y="2578100"/>
          <p14:tracePt t="36151" x="4540250" y="2578100"/>
          <p14:tracePt t="36167" x="4711700" y="2578100"/>
          <p14:tracePt t="36169" x="4762500" y="2578100"/>
          <p14:tracePt t="36184" x="4800600" y="2578100"/>
          <p14:tracePt t="36187" x="4819650" y="2578100"/>
          <p14:tracePt t="36201" x="4845050" y="2578100"/>
          <p14:tracePt t="36241" x="4851400" y="2578100"/>
          <p14:tracePt t="36249" x="4857750" y="2578100"/>
          <p14:tracePt t="36257" x="4864100" y="2578100"/>
          <p14:tracePt t="36274" x="4870450" y="2578100"/>
          <p14:tracePt t="36283" x="4876800" y="2578100"/>
          <p14:tracePt t="36466" x="0" y="0"/>
        </p14:tracePtLst>
        <p14:tracePtLst>
          <p14:tracePt t="37268" x="1866900" y="1974850"/>
          <p14:tracePt t="37276" x="1854200" y="1974850"/>
          <p14:tracePt t="37283" x="1854200" y="1981200"/>
          <p14:tracePt t="37300" x="1835150" y="2006600"/>
          <p14:tracePt t="37316" x="1822450" y="2032000"/>
          <p14:tracePt t="37333" x="1816100" y="2057400"/>
          <p14:tracePt t="37350" x="1809750" y="2089150"/>
          <p14:tracePt t="37366" x="1809750" y="2120900"/>
          <p14:tracePt t="37383" x="1828800" y="2146300"/>
          <p14:tracePt t="37400" x="1866900" y="2165350"/>
          <p14:tracePt t="37401" x="1892300" y="2178050"/>
          <p14:tracePt t="37417" x="1987550" y="2209800"/>
          <p14:tracePt t="37433" x="2139950" y="2247900"/>
          <p14:tracePt t="37450" x="2311400" y="2260600"/>
          <p14:tracePt t="37466" x="2438400" y="2260600"/>
          <p14:tracePt t="37483" x="2520950" y="2260600"/>
          <p14:tracePt t="37500" x="2540000" y="2254250"/>
          <p14:tracePt t="37516" x="2546350" y="2235200"/>
          <p14:tracePt t="37533" x="2546350" y="2197100"/>
          <p14:tracePt t="37550" x="2527300" y="2127250"/>
          <p14:tracePt t="37566" x="2501900" y="2057400"/>
          <p14:tracePt t="37583" x="2444750" y="1974850"/>
          <p14:tracePt t="37600" x="2387600" y="1917700"/>
          <p14:tracePt t="37601" x="2374900" y="1905000"/>
          <p14:tracePt t="37616" x="2343150" y="1885950"/>
          <p14:tracePt t="37633" x="2336800" y="1879600"/>
          <p14:tracePt t="37681" x="0" y="0"/>
        </p14:tracePtLst>
        <p14:tracePtLst>
          <p14:tracePt t="38244" x="3536950" y="2355850"/>
          <p14:tracePt t="38257" x="3511550" y="2362200"/>
          <p14:tracePt t="38267" x="3505200" y="2368550"/>
          <p14:tracePt t="38283" x="3479800" y="2387600"/>
          <p14:tracePt t="38300" x="3467100" y="2400300"/>
          <p14:tracePt t="38316" x="3448050" y="2432050"/>
          <p14:tracePt t="38333" x="3441700" y="2457450"/>
          <p14:tracePt t="38350" x="3435350" y="2495550"/>
          <p14:tracePt t="38366" x="3435350" y="2527300"/>
          <p14:tracePt t="38369" x="3435350" y="2546350"/>
          <p14:tracePt t="38383" x="3441700" y="2552700"/>
          <p14:tracePt t="38399" x="3473450" y="2584450"/>
          <p14:tracePt t="38401" x="3498850" y="2603500"/>
          <p14:tracePt t="38417" x="3581400" y="2647950"/>
          <p14:tracePt t="38433" x="3721100" y="2698750"/>
          <p14:tracePt t="38450" x="3943350" y="2755900"/>
          <p14:tracePt t="38466" x="4241800" y="2787650"/>
          <p14:tracePt t="38483" x="4527550" y="2787650"/>
          <p14:tracePt t="38500" x="4787900" y="2774950"/>
          <p14:tracePt t="38516" x="4933950" y="2743200"/>
          <p14:tracePt t="38533" x="4978400" y="2724150"/>
          <p14:tracePt t="38549" x="4991100" y="2711450"/>
          <p14:tracePt t="38566" x="4991100" y="2698750"/>
          <p14:tracePt t="38583" x="4991100" y="2679700"/>
          <p14:tracePt t="38599" x="4991100" y="2660650"/>
          <p14:tracePt t="38601" x="4991100" y="2641600"/>
          <p14:tracePt t="38616" x="4972050" y="2603500"/>
          <p14:tracePt t="38633" x="4921250" y="2565400"/>
          <p14:tracePt t="38649" x="4851400" y="2520950"/>
          <p14:tracePt t="38666" x="4756150" y="2489200"/>
          <p14:tracePt t="38683" x="4667250" y="2476500"/>
          <p14:tracePt t="38700" x="4578350" y="2463800"/>
          <p14:tracePt t="38716" x="4514850" y="2463800"/>
          <p14:tracePt t="38733" x="4451350" y="2463800"/>
          <p14:tracePt t="38749" x="4368800" y="2470150"/>
          <p14:tracePt t="38766" x="4298950" y="2495550"/>
          <p14:tracePt t="38783" x="4248150" y="2520950"/>
          <p14:tracePt t="38785" x="4222750" y="2540000"/>
          <p14:tracePt t="38799" x="4203700" y="2546350"/>
          <p14:tracePt t="38816" x="4178300" y="2565400"/>
          <p14:tracePt t="38833" x="4165600" y="2571750"/>
          <p14:tracePt t="38849" x="4165600" y="2584450"/>
          <p14:tracePt t="38866" x="4165600" y="2597150"/>
          <p14:tracePt t="38883" x="4165600" y="2616200"/>
          <p14:tracePt t="38899" x="4165600" y="2647950"/>
          <p14:tracePt t="38916" x="4191000" y="2660650"/>
          <p14:tracePt t="38933" x="4229100" y="2686050"/>
          <p14:tracePt t="38950" x="4298950" y="2698750"/>
          <p14:tracePt t="38966" x="4381500" y="2711450"/>
          <p14:tracePt t="38969" x="4413250" y="2711450"/>
          <p14:tracePt t="38983" x="4457700" y="2711450"/>
          <p14:tracePt t="39000" x="4540250" y="2711450"/>
          <p14:tracePt t="39001" x="4572000" y="2711450"/>
          <p14:tracePt t="39016" x="4616450" y="2711450"/>
          <p14:tracePt t="39033" x="4648200" y="2698750"/>
          <p14:tracePt t="39049" x="4648200" y="2667000"/>
          <p14:tracePt t="39066" x="4641850" y="2628900"/>
          <p14:tracePt t="39083" x="4591050" y="2571750"/>
          <p14:tracePt t="39099" x="4508500" y="2514600"/>
          <p14:tracePt t="39116" x="4381500" y="2470150"/>
          <p14:tracePt t="39133" x="4260850" y="2432050"/>
          <p14:tracePt t="39149" x="4171950" y="2419350"/>
          <p14:tracePt t="39166" x="4127500" y="2419350"/>
          <p14:tracePt t="39183" x="4070350" y="2425700"/>
          <p14:tracePt t="39186" x="4051300" y="2438400"/>
          <p14:tracePt t="39199" x="4025900" y="2451100"/>
          <p14:tracePt t="39217" x="3962400" y="2489200"/>
          <p14:tracePt t="39233" x="3943350" y="2508250"/>
          <p14:tracePt t="39249" x="3930650" y="2533650"/>
          <p14:tracePt t="39266" x="3930650" y="2540000"/>
          <p14:tracePt t="39283" x="3930650" y="2565400"/>
          <p14:tracePt t="39299" x="3956050" y="2578100"/>
          <p14:tracePt t="39316" x="4019550" y="2597150"/>
          <p14:tracePt t="39333" x="4108450" y="2609850"/>
          <p14:tracePt t="39349" x="4222750" y="2609850"/>
          <p14:tracePt t="39366" x="4349750" y="2609850"/>
          <p14:tracePt t="39382" x="4425950" y="2609850"/>
          <p14:tracePt t="39399" x="4464050" y="2603500"/>
          <p14:tracePt t="39401" x="4464050" y="2597150"/>
          <p14:tracePt t="39416" x="4470400" y="2597150"/>
          <p14:tracePt t="39417" x="4470400" y="2590800"/>
          <p14:tracePt t="39433" x="4470400" y="2578100"/>
          <p14:tracePt t="39449" x="4470400" y="2552700"/>
          <p14:tracePt t="39466" x="4425950" y="2527300"/>
          <p14:tracePt t="39483" x="4356100" y="2508250"/>
          <p14:tracePt t="39499" x="4279900" y="2495550"/>
          <p14:tracePt t="39516" x="4248150" y="2495550"/>
          <p14:tracePt t="39532" x="4229100" y="2495550"/>
          <p14:tracePt t="39549" x="4222750" y="2495550"/>
          <p14:tracePt t="39566" x="4222750" y="2520950"/>
          <p14:tracePt t="39582" x="4229100" y="2565400"/>
          <p14:tracePt t="39599" x="4260850" y="2590800"/>
          <p14:tracePt t="39616" x="4318000" y="2603500"/>
          <p14:tracePt t="39632" x="4387850" y="2609850"/>
          <p14:tracePt t="39649" x="4413250" y="2609850"/>
          <p14:tracePt t="39666" x="4419600" y="2609850"/>
          <p14:tracePt t="39682" x="4425950" y="2609850"/>
          <p14:tracePt t="40225" x="0" y="0"/>
        </p14:tracePtLst>
        <p14:tracePtLst>
          <p14:tracePt t="41251" x="1593850" y="1968500"/>
          <p14:tracePt t="41266" x="1587500" y="1968500"/>
          <p14:tracePt t="41282" x="1568450" y="1993900"/>
          <p14:tracePt t="41299" x="1549400" y="2032000"/>
          <p14:tracePt t="41315" x="1543050" y="2070100"/>
          <p14:tracePt t="41332" x="1543050" y="2108200"/>
          <p14:tracePt t="41349" x="1574800" y="2146300"/>
          <p14:tracePt t="41365" x="1663700" y="2184400"/>
          <p14:tracePt t="41382" x="1803400" y="2209800"/>
          <p14:tracePt t="41398" x="1962150" y="2209800"/>
          <p14:tracePt t="41415" x="2101850" y="2209800"/>
          <p14:tracePt t="41417" x="2146300" y="2190750"/>
          <p14:tracePt t="41432" x="2184400" y="2171700"/>
          <p14:tracePt t="41449" x="2190750" y="2159000"/>
          <p14:tracePt t="41465" x="2190750" y="2127250"/>
          <p14:tracePt t="41482" x="2190750" y="2082800"/>
          <p14:tracePt t="41498" x="2171700" y="2051050"/>
          <p14:tracePt t="41515" x="2152650" y="2025650"/>
          <p14:tracePt t="41532" x="2127250" y="2006600"/>
          <p14:tracePt t="41548" x="2108200" y="1993900"/>
          <p14:tracePt t="41565" x="2089150" y="1981200"/>
          <p14:tracePt t="41582" x="2082800" y="1981200"/>
          <p14:tracePt t="41598" x="2076450" y="1981200"/>
          <p14:tracePt t="41615" x="2070100" y="1981200"/>
          <p14:tracePt t="41631" x="2063750" y="1981200"/>
          <p14:tracePt t="41648" x="2051050" y="1981200"/>
          <p14:tracePt t="41665" x="2032000" y="1981200"/>
          <p14:tracePt t="41730" x="0" y="0"/>
        </p14:tracePtLst>
        <p14:tracePtLst>
          <p14:tracePt t="42372" x="5334000" y="2628900"/>
          <p14:tracePt t="42466" x="5346700" y="2628900"/>
          <p14:tracePt t="42475" x="5378450" y="2628900"/>
          <p14:tracePt t="42486" x="5429250" y="2628900"/>
          <p14:tracePt t="42498" x="5619750" y="2628900"/>
          <p14:tracePt t="42515" x="5880100" y="2628900"/>
          <p14:tracePt t="42532" x="6223000" y="2628900"/>
          <p14:tracePt t="42548" x="6489700" y="2628900"/>
          <p14:tracePt t="42565" x="6686550" y="2628900"/>
          <p14:tracePt t="42582" x="6813550" y="2628900"/>
          <p14:tracePt t="42598" x="6870700" y="2628900"/>
          <p14:tracePt t="42615" x="6896100" y="2628900"/>
          <p14:tracePt t="42618" x="6902450" y="2628900"/>
          <p14:tracePt t="42631" x="6908800" y="2628900"/>
          <p14:tracePt t="42761" x="0" y="0"/>
        </p14:tracePtLst>
        <p14:tracePtLst>
          <p14:tracePt t="43139" x="5461000" y="2686050"/>
          <p14:tracePt t="43211" x="5480050" y="2686050"/>
          <p14:tracePt t="43225" x="5543550" y="2686050"/>
          <p14:tracePt t="43241" x="5670550" y="2686050"/>
          <p14:tracePt t="43251" x="5753100" y="2686050"/>
          <p14:tracePt t="43266" x="5949950" y="2686050"/>
          <p14:tracePt t="43282" x="6184900" y="2686050"/>
          <p14:tracePt t="43298" x="6413500" y="2692400"/>
          <p14:tracePt t="43315" x="6565900" y="2705100"/>
          <p14:tracePt t="43331" x="6635750" y="2711450"/>
          <p14:tracePt t="43348" x="6648450" y="2711450"/>
          <p14:tracePt t="43365" x="6654800" y="2711450"/>
          <p14:tracePt t="44506" x="0" y="0"/>
        </p14:tracePtLst>
        <p14:tracePtLst>
          <p14:tracePt t="45597" x="7302500" y="2660650"/>
          <p14:tracePt t="45755" x="7308850" y="2660650"/>
          <p14:tracePt t="45772" x="7346950" y="2660650"/>
          <p14:tracePt t="45788" x="7404100" y="2660650"/>
          <p14:tracePt t="45799" x="7461250" y="2660650"/>
          <p14:tracePt t="45801" x="7524750" y="2660650"/>
          <p14:tracePt t="45814" x="7594600" y="2660650"/>
          <p14:tracePt t="45830" x="7753350" y="2660650"/>
          <p14:tracePt t="45833" x="7829550" y="2660650"/>
          <p14:tracePt t="45847" x="7899400" y="2660650"/>
          <p14:tracePt t="45864" x="8020050" y="2660650"/>
          <p14:tracePt t="45865" x="8051800" y="2660650"/>
          <p14:tracePt t="45881" x="8108950" y="2660650"/>
          <p14:tracePt t="45897" x="8140700" y="2660650"/>
          <p14:tracePt t="45914" x="8159750" y="2660650"/>
          <p14:tracePt t="45930" x="8185150" y="2660650"/>
          <p14:tracePt t="45947" x="8191500" y="2660650"/>
          <p14:tracePt t="45964" x="8204200" y="2660650"/>
          <p14:tracePt t="46028" x="8210550" y="2660650"/>
          <p14:tracePt t="46035" x="8216900" y="2660650"/>
          <p14:tracePt t="46050" x="8223250" y="2660650"/>
          <p14:tracePt t="46064" x="8229600" y="2660650"/>
          <p14:tracePt t="46081" x="8242300" y="2660650"/>
          <p14:tracePt t="46097" x="8248650" y="2660650"/>
          <p14:tracePt t="46187" x="8255000" y="2660650"/>
          <p14:tracePt t="46202" x="8267700" y="2660650"/>
          <p14:tracePt t="46215" x="8280400" y="2660650"/>
          <p14:tracePt t="46231" x="8299450" y="2660650"/>
          <p14:tracePt t="46233" x="8312150" y="2660650"/>
          <p14:tracePt t="46247" x="8324850" y="2660650"/>
          <p14:tracePt t="46264" x="8375650" y="2660650"/>
          <p14:tracePt t="46281" x="8445500" y="2673350"/>
          <p14:tracePt t="46298" x="8521700" y="2692400"/>
          <p14:tracePt t="46314" x="8604250" y="2698750"/>
          <p14:tracePt t="46330" x="8686800" y="2698750"/>
          <p14:tracePt t="46347" x="8756650" y="2698750"/>
          <p14:tracePt t="46364" x="8794750" y="2698750"/>
          <p14:tracePt t="46380" x="8826500" y="2698750"/>
          <p14:tracePt t="46397" x="8864600" y="2698750"/>
          <p14:tracePt t="46414" x="8909050" y="2698750"/>
          <p14:tracePt t="46417" x="8940800" y="2698750"/>
          <p14:tracePt t="46430" x="8966200" y="2698750"/>
          <p14:tracePt t="46447" x="9042400" y="2698750"/>
          <p14:tracePt t="46449" x="9074150" y="2698750"/>
          <p14:tracePt t="46463" x="9112250" y="2698750"/>
          <p14:tracePt t="46480" x="9245600" y="2698750"/>
          <p14:tracePt t="46497" x="9340850" y="2698750"/>
          <p14:tracePt t="46513" x="9455150" y="2698750"/>
          <p14:tracePt t="46530" x="9588500" y="2698750"/>
          <p14:tracePt t="46547" x="9715500" y="2698750"/>
          <p14:tracePt t="46563" x="9829800" y="2698750"/>
          <p14:tracePt t="46580" x="9937750" y="2698750"/>
          <p14:tracePt t="46597" x="10020300" y="2698750"/>
          <p14:tracePt t="46614" x="10077450" y="2698750"/>
          <p14:tracePt t="46630" x="10128250" y="2698750"/>
          <p14:tracePt t="46647" x="10160000" y="2698750"/>
          <p14:tracePt t="46649" x="10179050" y="2698750"/>
          <p14:tracePt t="46663" x="10185400" y="2698750"/>
          <p14:tracePt t="46680" x="10210800" y="2698750"/>
          <p14:tracePt t="46697" x="10229850" y="2698750"/>
          <p14:tracePt t="46714" x="10242550" y="2698750"/>
          <p14:tracePt t="46731" x="10261600" y="2698750"/>
          <p14:tracePt t="46747" x="10280650" y="2698750"/>
          <p14:tracePt t="46764" x="10299700" y="2698750"/>
          <p14:tracePt t="46780" x="10325100" y="2698750"/>
          <p14:tracePt t="46797" x="10344150" y="2698750"/>
          <p14:tracePt t="46813" x="10363200" y="2698750"/>
          <p14:tracePt t="46830" x="10388600" y="2698750"/>
          <p14:tracePt t="46847" x="10426700" y="2698750"/>
          <p14:tracePt t="46849" x="10439400" y="2698750"/>
          <p14:tracePt t="46863" x="10458450" y="2698750"/>
          <p14:tracePt t="46881" x="10521950" y="2698750"/>
          <p14:tracePt t="46897" x="10560050" y="2698750"/>
          <p14:tracePt t="46913" x="10604500" y="2698750"/>
          <p14:tracePt t="46930" x="10629900" y="2698750"/>
          <p14:tracePt t="46946" x="10648950" y="2698750"/>
          <p14:tracePt t="46963" x="10668000" y="2698750"/>
          <p14:tracePt t="46980" x="10687050" y="2698750"/>
          <p14:tracePt t="46997" x="10706100" y="2698750"/>
          <p14:tracePt t="47013" x="10725150" y="2698750"/>
          <p14:tracePt t="47030" x="10750550" y="2698750"/>
          <p14:tracePt t="47047" x="10775950" y="2698750"/>
          <p14:tracePt t="47063" x="10795000" y="2698750"/>
          <p14:tracePt t="47080" x="10801350" y="2698750"/>
          <p14:tracePt t="47081" x="10807700" y="2698750"/>
          <p14:tracePt t="47097" x="10814050" y="2698750"/>
          <p14:tracePt t="47130" x="10820400" y="2698750"/>
          <p14:tracePt t="47146" x="10826750" y="2698750"/>
          <p14:tracePt t="47163" x="10839450" y="2698750"/>
          <p14:tracePt t="47180" x="10858500" y="2698750"/>
          <p14:tracePt t="47196" x="10877550" y="2698750"/>
          <p14:tracePt t="47213" x="10896600" y="2698750"/>
          <p14:tracePt t="47230" x="10902950" y="2698750"/>
          <p14:tracePt t="47246" x="10909300" y="2698750"/>
          <p14:tracePt t="47263" x="10915650" y="2698750"/>
          <p14:tracePt t="47280" x="10928350" y="2698750"/>
          <p14:tracePt t="47297" x="10934700" y="2698750"/>
          <p14:tracePt t="47314" x="10941050" y="2698750"/>
          <p14:tracePt t="47497" x="0" y="0"/>
        </p14:tracePtLst>
        <p14:tracePtLst>
          <p14:tracePt t="48475" x="1333500" y="2971800"/>
          <p14:tracePt t="48554" x="1339850" y="2971800"/>
          <p14:tracePt t="48566" x="1365250" y="2978150"/>
          <p14:tracePt t="48580" x="1409700" y="2978150"/>
          <p14:tracePt t="48597" x="1498600" y="2978150"/>
          <p14:tracePt t="48613" x="1638300" y="2978150"/>
          <p14:tracePt t="48629" x="1841500" y="2978150"/>
          <p14:tracePt t="48646" x="2057400" y="2978150"/>
          <p14:tracePt t="48650" x="2171700" y="2978150"/>
          <p14:tracePt t="48663" x="2292350" y="2978150"/>
          <p14:tracePt t="48679" x="2533650" y="2978150"/>
          <p14:tracePt t="48681" x="2635250" y="2978150"/>
          <p14:tracePt t="48697" x="2819400" y="2978150"/>
          <p14:tracePt t="48713" x="2914650" y="2978150"/>
          <p14:tracePt t="48730" x="2940050" y="2978150"/>
          <p14:tracePt t="48746" x="2946400" y="2978150"/>
          <p14:tracePt t="49395" x="2952750" y="2978150"/>
          <p14:tracePt t="49413" x="2978150" y="2984500"/>
          <p14:tracePt t="49429" x="3016250" y="2990850"/>
          <p14:tracePt t="49446" x="3060700" y="2997200"/>
          <p14:tracePt t="49462" x="3086100" y="3003550"/>
          <p14:tracePt t="49465" x="3111500" y="3003550"/>
          <p14:tracePt t="49479" x="3117850" y="3003550"/>
          <p14:tracePt t="49496" x="3124200" y="3003550"/>
          <p14:tracePt t="49513" x="3130550" y="3003550"/>
          <p14:tracePt t="50593" x="0" y="0"/>
        </p14:tracePtLst>
        <p14:tracePtLst>
          <p14:tracePt t="52241" x="1530350" y="3448050"/>
          <p14:tracePt t="52339" x="1549400" y="3448050"/>
          <p14:tracePt t="52352" x="1587500" y="3448050"/>
          <p14:tracePt t="52364" x="1682750" y="3448050"/>
          <p14:tracePt t="52378" x="1841500" y="3448050"/>
          <p14:tracePt t="52395" x="2019300" y="3448050"/>
          <p14:tracePt t="52412" x="2178050" y="3448050"/>
          <p14:tracePt t="52428" x="2286000" y="3448050"/>
          <p14:tracePt t="52445" x="2330450" y="3448050"/>
          <p14:tracePt t="52461" x="2343150" y="3448050"/>
          <p14:tracePt t="52610" x="0" y="0"/>
        </p14:tracePtLst>
        <p14:tracePtLst>
          <p14:tracePt t="53233" x="2946400" y="3448050"/>
          <p14:tracePt t="53321" x="2952750" y="3448050"/>
          <p14:tracePt t="53331" x="2984500" y="3448050"/>
          <p14:tracePt t="53345" x="3048000" y="3448050"/>
          <p14:tracePt t="53361" x="3155950" y="3448050"/>
          <p14:tracePt t="53378" x="3295650" y="3448050"/>
          <p14:tracePt t="53394" x="3435350" y="3448050"/>
          <p14:tracePt t="53411" x="3530600" y="3448050"/>
          <p14:tracePt t="53428" x="3587750" y="3448050"/>
          <p14:tracePt t="53444" x="3606800" y="3448050"/>
          <p14:tracePt t="53461" x="3613150" y="3448050"/>
          <p14:tracePt t="53478" x="3619500" y="3448050"/>
          <p14:tracePt t="53505" x="3625850" y="3448050"/>
          <p14:tracePt t="53538" x="3632200" y="3448050"/>
          <p14:tracePt t="54066" x="0" y="0"/>
        </p14:tracePtLst>
        <p14:tracePtLst>
          <p14:tracePt t="56157" x="4514850" y="3454400"/>
          <p14:tracePt t="56227" x="4527550" y="3454400"/>
          <p14:tracePt t="56246" x="4565650" y="3454400"/>
          <p14:tracePt t="56265" x="4686300" y="3454400"/>
          <p14:tracePt t="56277" x="4737100" y="3454400"/>
          <p14:tracePt t="56294" x="4876800" y="3454400"/>
          <p14:tracePt t="56310" x="5054600" y="3454400"/>
          <p14:tracePt t="56327" x="5264150" y="3454400"/>
          <p14:tracePt t="56343" x="5492750" y="3454400"/>
          <p14:tracePt t="56345" x="5600700" y="3454400"/>
          <p14:tracePt t="56360" x="5810250" y="3454400"/>
          <p14:tracePt t="56377" x="6007100" y="3454400"/>
          <p14:tracePt t="56393" x="6165850" y="3454400"/>
          <p14:tracePt t="56410" x="6292850" y="3454400"/>
          <p14:tracePt t="56426" x="6394450" y="3454400"/>
          <p14:tracePt t="56443" x="6457950" y="3454400"/>
          <p14:tracePt t="56460" x="6502400" y="3454400"/>
          <p14:tracePt t="56476" x="6546850" y="3454400"/>
          <p14:tracePt t="56493" x="6578600" y="3454400"/>
          <p14:tracePt t="56510" x="6610350" y="3454400"/>
          <p14:tracePt t="56527" x="6642100" y="3454400"/>
          <p14:tracePt t="56543" x="6654800" y="3454400"/>
          <p14:tracePt t="56560" x="6661150" y="3454400"/>
          <p14:tracePt t="56585" x="6667500" y="3454400"/>
          <p14:tracePt t="56745" x="0" y="0"/>
        </p14:tracePtLst>
        <p14:tracePtLst>
          <p14:tracePt t="57156" x="5003800" y="3454400"/>
          <p14:tracePt t="57227" x="5029200" y="3454400"/>
          <p14:tracePt t="57243" x="5118100" y="3454400"/>
          <p14:tracePt t="57260" x="5251450" y="3454400"/>
          <p14:tracePt t="57277" x="5429250" y="3454400"/>
          <p14:tracePt t="57294" x="5645150" y="3454400"/>
          <p14:tracePt t="57297" x="5746750" y="3454400"/>
          <p14:tracePt t="57310" x="5854700" y="3454400"/>
          <p14:tracePt t="57327" x="6064250" y="3454400"/>
          <p14:tracePt t="57330" x="6165850" y="3454400"/>
          <p14:tracePt t="57344" x="6261100" y="3454400"/>
          <p14:tracePt t="57360" x="6451600" y="3454400"/>
          <p14:tracePt t="57362" x="6534150" y="3454400"/>
          <p14:tracePt t="57377" x="6680200" y="3454400"/>
          <p14:tracePt t="57393" x="6781800" y="3454400"/>
          <p14:tracePt t="57410" x="6858000" y="3454400"/>
          <p14:tracePt t="57426" x="6896100" y="3454400"/>
          <p14:tracePt t="57443" x="6921500" y="3454400"/>
          <p14:tracePt t="57460" x="6940550" y="3454400"/>
          <p14:tracePt t="57476" x="6959600" y="3454400"/>
          <p14:tracePt t="57514" x="6965950" y="3454400"/>
          <p14:tracePt t="57531" x="6972300" y="3454400"/>
          <p14:tracePt t="57537" x="6978650" y="3454400"/>
          <p14:tracePt t="57545" x="6985000" y="3454400"/>
          <p14:tracePt t="57560" x="6997700" y="3454400"/>
          <p14:tracePt t="57576" x="7048500" y="3460750"/>
          <p14:tracePt t="57593" x="7080250" y="3467100"/>
          <p14:tracePt t="57610" x="7105650" y="3467100"/>
          <p14:tracePt t="57626" x="7112000" y="3473450"/>
          <p14:tracePt t="58018" x="0" y="0"/>
        </p14:tracePtLst>
        <p14:tracePtLst>
          <p14:tracePt t="58538" x="7670800" y="3429000"/>
          <p14:tracePt t="58610" x="7689850" y="3429000"/>
          <p14:tracePt t="58620" x="7734300" y="3429000"/>
          <p14:tracePt t="58629" x="7804150" y="3429000"/>
          <p14:tracePt t="58642" x="8007350" y="3429000"/>
          <p14:tracePt t="58659" x="8248650" y="3429000"/>
          <p14:tracePt t="58676" x="8534400" y="3429000"/>
          <p14:tracePt t="58692" x="8750300" y="3429000"/>
          <p14:tracePt t="58709" x="8921750" y="3429000"/>
          <p14:tracePt t="58726" x="9010650" y="3429000"/>
          <p14:tracePt t="58742" x="9029700" y="3429000"/>
          <p14:tracePt t="58759" x="9036050" y="3429000"/>
          <p14:tracePt t="59066" x="9017000" y="3429000"/>
          <p14:tracePt t="59077" x="8985250" y="3429000"/>
          <p14:tracePt t="59093" x="8883650" y="3429000"/>
          <p14:tracePt t="59110" x="8731250" y="3429000"/>
          <p14:tracePt t="59126" x="8566150" y="3429000"/>
          <p14:tracePt t="59129" x="8477250" y="3429000"/>
          <p14:tracePt t="59142" x="8394700" y="3429000"/>
          <p14:tracePt t="59159" x="8235950" y="3429000"/>
          <p14:tracePt t="59162" x="8166100" y="3429000"/>
          <p14:tracePt t="59176" x="8096250" y="3429000"/>
          <p14:tracePt t="59193" x="7962900" y="3429000"/>
          <p14:tracePt t="59209" x="7912100" y="3429000"/>
          <p14:tracePt t="59226" x="7893050" y="3429000"/>
          <p14:tracePt t="59242" x="7886700" y="3429000"/>
          <p14:tracePt t="59332" x="7899400" y="3429000"/>
          <p14:tracePt t="59348" x="7981950" y="3429000"/>
          <p14:tracePt t="59361" x="8128000" y="3429000"/>
          <p14:tracePt t="59376" x="8223250" y="3429000"/>
          <p14:tracePt t="59393" x="8528050" y="3429000"/>
          <p14:tracePt t="59409" x="8699500" y="3429000"/>
          <p14:tracePt t="59426" x="8782050" y="3429000"/>
          <p14:tracePt t="59442" x="8801100" y="3429000"/>
          <p14:tracePt t="59523" x="8794750" y="3429000"/>
          <p14:tracePt t="59539" x="8680450" y="3429000"/>
          <p14:tracePt t="59557" x="8470900" y="3429000"/>
          <p14:tracePt t="59569" x="8191500" y="3429000"/>
          <p14:tracePt t="59580" x="8039100" y="3429000"/>
          <p14:tracePt t="59593" x="7835900" y="3429000"/>
          <p14:tracePt t="59609" x="7759700" y="3429000"/>
          <p14:tracePt t="59626" x="7747000" y="3429000"/>
          <p14:tracePt t="59681" x="7753350" y="3429000"/>
          <p14:tracePt t="59689" x="7778750" y="3429000"/>
          <p14:tracePt t="59697" x="7816850" y="3429000"/>
          <p14:tracePt t="59709" x="7880350" y="3429000"/>
          <p14:tracePt t="59726" x="8039100" y="3429000"/>
          <p14:tracePt t="59742" x="8229600" y="3429000"/>
          <p14:tracePt t="59759" x="8426450" y="3429000"/>
          <p14:tracePt t="59776" x="8616950" y="3429000"/>
          <p14:tracePt t="59777" x="8693150" y="3429000"/>
          <p14:tracePt t="59793" x="8820150" y="3429000"/>
          <p14:tracePt t="59809" x="8883650" y="3429000"/>
          <p14:tracePt t="59826" x="8909050" y="3429000"/>
          <p14:tracePt t="61193" x="0" y="0"/>
        </p14:tracePtLst>
        <p14:tracePtLst>
          <p14:tracePt t="62564" x="8667750" y="3200400"/>
          <p14:tracePt t="62603" x="8661400" y="3200400"/>
          <p14:tracePt t="62621" x="8661400" y="3219450"/>
          <p14:tracePt t="62636" x="8667750" y="3276600"/>
          <p14:tracePt t="62654" x="8686800" y="3333750"/>
          <p14:tracePt t="62665" x="8712200" y="3390900"/>
          <p14:tracePt t="62675" x="8731250" y="3416300"/>
          <p14:tracePt t="62691" x="8775700" y="3460750"/>
          <p14:tracePt t="62708" x="8807450" y="3486150"/>
          <p14:tracePt t="62724" x="8858250" y="3505200"/>
          <p14:tracePt t="62741" x="8928100" y="3517900"/>
          <p14:tracePt t="62758" x="9004300" y="3517900"/>
          <p14:tracePt t="62774" x="9086850" y="3517900"/>
          <p14:tracePt t="62791" x="9207500" y="3517900"/>
          <p14:tracePt t="62808" x="9328150" y="3492500"/>
          <p14:tracePt t="62824" x="9391650" y="3479800"/>
          <p14:tracePt t="62841" x="9410700" y="3473450"/>
          <p14:tracePt t="62858" x="9423400" y="3460750"/>
          <p14:tracePt t="62875" x="9429750" y="3454400"/>
          <p14:tracePt t="62891" x="9429750" y="3448050"/>
          <p14:tracePt t="62908" x="9429750" y="3429000"/>
          <p14:tracePt t="62924" x="9429750" y="3409950"/>
          <p14:tracePt t="62941" x="9429750" y="3397250"/>
          <p14:tracePt t="62958" x="9429750" y="3390900"/>
          <p14:tracePt t="62974" x="9429750" y="3378200"/>
          <p14:tracePt t="63073" x="0" y="0"/>
        </p14:tracePtLst>
        <p14:tracePtLst>
          <p14:tracePt t="65795" x="1797050" y="3473450"/>
          <p14:tracePt t="65834" x="1809750" y="3473450"/>
          <p14:tracePt t="65848" x="1835150" y="3473450"/>
          <p14:tracePt t="65862" x="1911350" y="3473450"/>
          <p14:tracePt t="65874" x="2057400" y="3473450"/>
          <p14:tracePt t="65890" x="2235200" y="3473450"/>
          <p14:tracePt t="65907" x="2393950" y="3473450"/>
          <p14:tracePt t="65924" x="2482850" y="3473450"/>
          <p14:tracePt t="65940" x="2501900" y="3473450"/>
          <p14:tracePt t="65957" x="2508250" y="3473450"/>
          <p14:tracePt t="66025" x="0" y="0"/>
        </p14:tracePtLst>
        <p14:tracePtLst>
          <p14:tracePt t="66475" x="3257550" y="3511550"/>
          <p14:tracePt t="66515" x="3276600" y="3517900"/>
          <p14:tracePt t="66532" x="3321050" y="3524250"/>
          <p14:tracePt t="66553" x="3467100" y="3524250"/>
          <p14:tracePt t="66564" x="3530600" y="3524250"/>
          <p14:tracePt t="66574" x="3594100" y="3524250"/>
          <p14:tracePt t="66590" x="3689350" y="3524250"/>
          <p14:tracePt t="66593" x="3727450" y="3524250"/>
          <p14:tracePt t="66607" x="3746500" y="3524250"/>
          <p14:tracePt t="66624" x="3765550" y="3524250"/>
          <p14:tracePt t="66973" x="3771900" y="3524250"/>
          <p14:tracePt t="66996" x="3778250" y="3524250"/>
          <p14:tracePt t="67018" x="3784600" y="3524250"/>
          <p14:tracePt t="67027" x="3790950" y="3524250"/>
          <p14:tracePt t="67040" x="3797300" y="3524250"/>
          <p14:tracePt t="67057" x="3810000" y="3524250"/>
          <p14:tracePt t="67370" x="0" y="0"/>
        </p14:tracePtLst>
        <p14:tracePtLst>
          <p14:tracePt t="68003" x="9829800" y="3498850"/>
          <p14:tracePt t="68067" x="9836150" y="3498850"/>
          <p14:tracePt t="68083" x="9899650" y="3498850"/>
          <p14:tracePt t="68095" x="9963150" y="3498850"/>
          <p14:tracePt t="68106" x="10140950" y="3498850"/>
          <p14:tracePt t="68123" x="10350500" y="3498850"/>
          <p14:tracePt t="68140" x="10572750" y="3498850"/>
          <p14:tracePt t="68156" x="10737850" y="3498850"/>
          <p14:tracePt t="68173" x="10814050" y="3498850"/>
          <p14:tracePt t="68189" x="10833100" y="3498850"/>
          <p14:tracePt t="68433" x="0" y="0"/>
        </p14:tracePtLst>
        <p14:tracePtLst>
          <p14:tracePt t="69205" x="1346200" y="3784600"/>
          <p14:tracePt t="69242" x="1346200" y="3790950"/>
          <p14:tracePt t="69251" x="1365250" y="3797300"/>
          <p14:tracePt t="69264" x="1377950" y="3797300"/>
          <p14:tracePt t="69275" x="1460500" y="3810000"/>
          <p14:tracePt t="69289" x="1587500" y="3810000"/>
          <p14:tracePt t="69306" x="1778000" y="3810000"/>
          <p14:tracePt t="69323" x="1968500" y="3810000"/>
          <p14:tracePt t="69339" x="2127250" y="3810000"/>
          <p14:tracePt t="69356" x="2222500" y="3810000"/>
          <p14:tracePt t="69372" x="2273300" y="3810000"/>
          <p14:tracePt t="69389" x="2286000" y="3810000"/>
          <p14:tracePt t="69618" x="0" y="0"/>
        </p14:tracePtLst>
        <p14:tracePtLst>
          <p14:tracePt t="70362" x="2870200" y="3803650"/>
          <p14:tracePt t="70476" x="2889250" y="3803650"/>
          <p14:tracePt t="70494" x="2959100" y="3803650"/>
          <p14:tracePt t="70515" x="3143250" y="3803650"/>
          <p14:tracePt t="70525" x="3206750" y="3803650"/>
          <p14:tracePt t="70539" x="3346450" y="3803650"/>
          <p14:tracePt t="70555" x="3473450" y="3803650"/>
          <p14:tracePt t="70572" x="3568700" y="3803650"/>
          <p14:tracePt t="70589" x="3632200" y="3803650"/>
          <p14:tracePt t="70606" x="3657600" y="3803650"/>
          <p14:tracePt t="70622" x="3676650" y="3803650"/>
          <p14:tracePt t="70857" x="0" y="0"/>
        </p14:tracePtLst>
        <p14:tracePtLst>
          <p14:tracePt t="71237" x="4311650" y="3816350"/>
          <p14:tracePt t="71283" x="4330700" y="3816350"/>
          <p14:tracePt t="71301" x="4381500" y="3816350"/>
          <p14:tracePt t="71322" x="4584700" y="3816350"/>
          <p14:tracePt t="71334" x="4679950" y="3816350"/>
          <p14:tracePt t="71343" x="4775200" y="3816350"/>
          <p14:tracePt t="71355" x="4933950" y="3816350"/>
          <p14:tracePt t="71372" x="5029200" y="3816350"/>
          <p14:tracePt t="71388" x="5054600" y="3816350"/>
          <p14:tracePt t="71405" x="5067300" y="3816350"/>
          <p14:tracePt t="71489" x="0" y="0"/>
        </p14:tracePtLst>
        <p14:tracePtLst>
          <p14:tracePt t="71860" x="5791200" y="3873500"/>
          <p14:tracePt t="71930" x="5797550" y="3873500"/>
          <p14:tracePt t="71943" x="5816600" y="3873500"/>
          <p14:tracePt t="71955" x="5880100" y="3873500"/>
          <p14:tracePt t="71972" x="6007100" y="3873500"/>
          <p14:tracePt t="71988" x="6203950" y="3873500"/>
          <p14:tracePt t="72005" x="6432550" y="3873500"/>
          <p14:tracePt t="72022" x="6635750" y="3873500"/>
          <p14:tracePt t="72038" x="6781800" y="3873500"/>
          <p14:tracePt t="72041" x="6826250" y="3873500"/>
          <p14:tracePt t="72055" x="6851650" y="3873500"/>
          <p14:tracePt t="72072" x="6864350" y="3873500"/>
          <p14:tracePt t="72369" x="0" y="0"/>
        </p14:tracePtLst>
        <p14:tracePtLst>
          <p14:tracePt t="73045" x="7854950" y="3860800"/>
          <p14:tracePt t="73164" x="7880350" y="3860800"/>
          <p14:tracePt t="73181" x="7956550" y="3860800"/>
          <p14:tracePt t="73194" x="8070850" y="3860800"/>
          <p14:tracePt t="73207" x="8147050" y="3860800"/>
          <p14:tracePt t="73221" x="8305800" y="3860800"/>
          <p14:tracePt t="73238" x="8496300" y="3860800"/>
          <p14:tracePt t="73254" x="8680450" y="3860800"/>
          <p14:tracePt t="73271" x="8864600" y="3860800"/>
          <p14:tracePt t="73273" x="8947150" y="3860800"/>
          <p14:tracePt t="73288" x="9023350" y="3860800"/>
          <p14:tracePt t="73305" x="9220200" y="3860800"/>
          <p14:tracePt t="73321" x="9328150" y="3860800"/>
          <p14:tracePt t="73337" x="9423400" y="3860800"/>
          <p14:tracePt t="73355" x="9493250" y="3860800"/>
          <p14:tracePt t="73371" x="9525000" y="3860800"/>
          <p14:tracePt t="73388" x="9537700" y="3860800"/>
          <p14:tracePt t="74065" x="0" y="0"/>
        </p14:tracePtLst>
        <p14:tracePtLst>
          <p14:tracePt t="74682" x="10248900" y="3841750"/>
          <p14:tracePt t="74749" x="10261600" y="3841750"/>
          <p14:tracePt t="74764" x="10337800" y="3841750"/>
          <p14:tracePt t="74778" x="10452100" y="3841750"/>
          <p14:tracePt t="74788" x="10528300" y="3841750"/>
          <p14:tracePt t="74804" x="10661650" y="3841750"/>
          <p14:tracePt t="74821" x="10769600" y="3841750"/>
          <p14:tracePt t="74837" x="10820400" y="3841750"/>
          <p14:tracePt t="74854" x="10833100" y="3841750"/>
          <p14:tracePt t="75065" x="0" y="0"/>
        </p14:tracePtLst>
        <p14:tracePtLst>
          <p14:tracePt t="75766" x="996950" y="4178300"/>
          <p14:tracePt t="75786" x="1054100" y="4178300"/>
          <p14:tracePt t="75798" x="1073150" y="4178300"/>
          <p14:tracePt t="75808" x="1104900" y="4178300"/>
          <p14:tracePt t="75820" x="1174750" y="4178300"/>
          <p14:tracePt t="75837" x="1276350" y="4178300"/>
          <p14:tracePt t="75853" x="1416050" y="4178300"/>
          <p14:tracePt t="75870" x="1606550" y="4178300"/>
          <p14:tracePt t="75887" x="1797050" y="4178300"/>
          <p14:tracePt t="75904" x="1955800" y="4178300"/>
          <p14:tracePt t="75921" x="2082800" y="4178300"/>
          <p14:tracePt t="75937" x="2120900" y="4178300"/>
          <p14:tracePt t="75953" x="2159000" y="4178300"/>
          <p14:tracePt t="75970" x="2184400" y="4178300"/>
          <p14:tracePt t="75987" x="2197100" y="4178300"/>
          <p14:tracePt t="76003" x="2209800" y="4178300"/>
          <p14:tracePt t="76083" x="2216150" y="4178300"/>
          <p14:tracePt t="76097" x="2222500" y="4178300"/>
          <p14:tracePt t="76111" x="2228850" y="4178300"/>
          <p14:tracePt t="76125" x="2247900" y="4178300"/>
          <p14:tracePt t="76137" x="2286000" y="4178300"/>
          <p14:tracePt t="76154" x="2324100" y="4178300"/>
          <p14:tracePt t="76170" x="2362200" y="4178300"/>
          <p14:tracePt t="76187" x="2374900" y="4178300"/>
          <p14:tracePt t="76308" x="2381250" y="4178300"/>
          <p14:tracePt t="76347" x="2387600" y="4178300"/>
          <p14:tracePt t="76521" x="0" y="0"/>
        </p14:tracePtLst>
        <p14:tracePtLst>
          <p14:tracePt t="76868" x="1441450" y="4178300"/>
          <p14:tracePt t="76950" x="1454150" y="4178300"/>
          <p14:tracePt t="76967" x="1530350" y="4178300"/>
          <p14:tracePt t="76980" x="1657350" y="4178300"/>
          <p14:tracePt t="76993" x="1803400" y="4178300"/>
          <p14:tracePt t="77003" x="1879600" y="4178300"/>
          <p14:tracePt t="77020" x="2006600" y="4178300"/>
          <p14:tracePt t="77036" x="2095500" y="4178300"/>
          <p14:tracePt t="77053" x="2139950" y="4178300"/>
          <p14:tracePt t="77070" x="2171700" y="4178300"/>
          <p14:tracePt t="77086" x="2203450" y="4178300"/>
          <p14:tracePt t="77103" x="2235200" y="4178300"/>
          <p14:tracePt t="77120" x="2260600" y="4178300"/>
          <p14:tracePt t="77121" x="2273300" y="4178300"/>
          <p14:tracePt t="77137" x="2298700" y="4178300"/>
          <p14:tracePt t="77153" x="2311400" y="4178300"/>
          <p14:tracePt t="77378" x="0" y="0"/>
        </p14:tracePtLst>
        <p14:tracePtLst>
          <p14:tracePt t="80188" x="3016250" y="4267200"/>
          <p14:tracePt t="80204" x="3022600" y="4267200"/>
          <p14:tracePt t="80490" x="0" y="0"/>
        </p14:tracePtLst>
        <p14:tracePtLst>
          <p14:tracePt t="82038" x="8655050" y="3054350"/>
          <p14:tracePt t="82051" x="8636000" y="3092450"/>
          <p14:tracePt t="82068" x="8616950" y="3143250"/>
          <p14:tracePt t="82085" x="8604250" y="3213100"/>
          <p14:tracePt t="82101" x="8591550" y="3282950"/>
          <p14:tracePt t="82118" x="8591550" y="3327400"/>
          <p14:tracePt t="82134" x="8597900" y="3403600"/>
          <p14:tracePt t="82151" x="8636000" y="3467100"/>
          <p14:tracePt t="82168" x="8801100" y="3556000"/>
          <p14:tracePt t="82184" x="8972550" y="3619500"/>
          <p14:tracePt t="82201" x="9169400" y="3663950"/>
          <p14:tracePt t="82218" x="9328150" y="3676650"/>
          <p14:tracePt t="82235" x="9417050" y="3676650"/>
          <p14:tracePt t="82251" x="9467850" y="3651250"/>
          <p14:tracePt t="82268" x="9486900" y="3581400"/>
          <p14:tracePt t="82284" x="9486900" y="3486150"/>
          <p14:tracePt t="82301" x="9448800" y="3390900"/>
          <p14:tracePt t="82318" x="9404350" y="3308350"/>
          <p14:tracePt t="82334" x="9353550" y="3232150"/>
          <p14:tracePt t="82351" x="9277350" y="3181350"/>
          <p14:tracePt t="82353" x="9239250" y="3155950"/>
          <p14:tracePt t="82368" x="9213850" y="3143250"/>
          <p14:tracePt t="82384" x="9144000" y="3111500"/>
          <p14:tracePt t="82401" x="9124950" y="3105150"/>
          <p14:tracePt t="82418" x="9099550" y="3098800"/>
          <p14:tracePt t="82434" x="9086850" y="3098800"/>
          <p14:tracePt t="82451" x="9080500" y="3098800"/>
          <p14:tracePt t="82468" x="9074150" y="3092450"/>
          <p14:tracePt t="82505" x="0" y="0"/>
        </p14:tracePtLst>
        <p14:tracePtLst>
          <p14:tracePt t="85502" x="3460750" y="4260850"/>
          <p14:tracePt t="85571" x="3473450" y="4260850"/>
          <p14:tracePt t="85587" x="3587750" y="4273550"/>
          <p14:tracePt t="85605" x="3746500" y="4305300"/>
          <p14:tracePt t="85617" x="3917950" y="4311650"/>
          <p14:tracePt t="85634" x="4038600" y="4311650"/>
          <p14:tracePt t="85650" x="4070350" y="4311650"/>
          <p14:tracePt t="85667" x="4076700" y="4311650"/>
          <p14:tracePt t="85801" x="0" y="0"/>
        </p14:tracePtLst>
        <p14:tracePtLst>
          <p14:tracePt t="86258" x="4184650" y="4318000"/>
          <p14:tracePt t="86330" x="4191000" y="4318000"/>
          <p14:tracePt t="86339" x="4203700" y="4318000"/>
          <p14:tracePt t="86350" x="4210050" y="4318000"/>
          <p14:tracePt t="86367" x="4260850" y="4318000"/>
          <p14:tracePt t="86383" x="4330700" y="4318000"/>
          <p14:tracePt t="86387" x="4375150" y="4318000"/>
          <p14:tracePt t="86401" x="4483100" y="4318000"/>
          <p14:tracePt t="86417" x="4591050" y="4318000"/>
          <p14:tracePt t="86434" x="4673600" y="4318000"/>
          <p14:tracePt t="86451" x="4724400" y="4318000"/>
          <p14:tracePt t="86467" x="4743450" y="4318000"/>
          <p14:tracePt t="86820" x="4749800" y="4318000"/>
          <p14:tracePt t="86835" x="4756150" y="4318000"/>
          <p14:tracePt t="86850" x="4762500" y="4318000"/>
          <p14:tracePt t="86867" x="4781550" y="4318000"/>
          <p14:tracePt t="86883" x="4819650" y="4318000"/>
          <p14:tracePt t="86900" x="4857750" y="4318000"/>
          <p14:tracePt t="86917" x="4902200" y="4318000"/>
          <p14:tracePt t="86933" x="4953000" y="4318000"/>
          <p14:tracePt t="86950" x="5010150" y="4318000"/>
          <p14:tracePt t="86966" x="5054600" y="4318000"/>
          <p14:tracePt t="86969" x="5073650" y="4318000"/>
          <p14:tracePt t="86983" x="5086350" y="4318000"/>
          <p14:tracePt t="87000" x="5111750" y="4318000"/>
          <p14:tracePt t="87017" x="5124450" y="4318000"/>
          <p14:tracePt t="87033" x="5130800" y="4318000"/>
          <p14:tracePt t="87050" x="5143500" y="4318000"/>
          <p14:tracePt t="87107" x="5149850" y="4318000"/>
          <p14:tracePt t="87138" x="5156200" y="4318000"/>
          <p14:tracePt t="87162" x="5162550" y="4318000"/>
          <p14:tracePt t="87171" x="5168900" y="4318000"/>
          <p14:tracePt t="87186" x="5175250" y="4318000"/>
          <p14:tracePt t="87202" x="5181600" y="4318000"/>
          <p14:tracePt t="87217" x="5187950" y="4318000"/>
          <p14:tracePt t="88221" x="5194300" y="4318000"/>
          <p14:tracePt t="88239" x="5207000" y="4318000"/>
          <p14:tracePt t="88266" x="5219700" y="4318000"/>
          <p14:tracePt t="88283" x="5226050" y="4318000"/>
          <p14:tracePt t="88299" x="5238750" y="4318000"/>
          <p14:tracePt t="88316" x="5251450" y="4318000"/>
          <p14:tracePt t="88443" x="5257800" y="4318000"/>
          <p14:tracePt t="88460" x="5264150" y="4318000"/>
          <p14:tracePt t="88478" x="5270500" y="4318000"/>
          <p14:tracePt t="88498" x="5276850" y="4318000"/>
          <p14:tracePt t="88508" x="5289550" y="4318000"/>
          <p14:tracePt t="88517" x="5295900" y="4318000"/>
          <p14:tracePt t="88532" x="5314950" y="4318000"/>
          <p14:tracePt t="88549" x="5353050" y="4318000"/>
          <p14:tracePt t="88566" x="5384800" y="4318000"/>
          <p14:tracePt t="88582" x="5416550" y="4318000"/>
          <p14:tracePt t="88599" x="5454650" y="4318000"/>
          <p14:tracePt t="88601" x="5467350" y="4318000"/>
          <p14:tracePt t="88616" x="5486400" y="4318000"/>
          <p14:tracePt t="88633" x="5537200" y="4318000"/>
          <p14:tracePt t="88649" x="5568950" y="4318000"/>
          <p14:tracePt t="88666" x="5607050" y="4318000"/>
          <p14:tracePt t="88683" x="5645150" y="4318000"/>
          <p14:tracePt t="88700" x="5695950" y="4318000"/>
          <p14:tracePt t="88716" x="5759450" y="4318000"/>
          <p14:tracePt t="88733" x="5822950" y="4318000"/>
          <p14:tracePt t="88749" x="5886450" y="4318000"/>
          <p14:tracePt t="88766" x="5956300" y="4318000"/>
          <p14:tracePt t="88769" x="5988050" y="4318000"/>
          <p14:tracePt t="88782" x="6013450" y="4318000"/>
          <p14:tracePt t="88799" x="6064250" y="4318000"/>
          <p14:tracePt t="88816" x="6115050" y="4318000"/>
          <p14:tracePt t="88818" x="6146800" y="4318000"/>
          <p14:tracePt t="88833" x="6210300" y="4318000"/>
          <p14:tracePt t="88849" x="6273800" y="4318000"/>
          <p14:tracePt t="88866" x="6343650" y="4318000"/>
          <p14:tracePt t="88882" x="6400800" y="4318000"/>
          <p14:tracePt t="88899" x="6451600" y="4318000"/>
          <p14:tracePt t="88916" x="6502400" y="4318000"/>
          <p14:tracePt t="88933" x="6546850" y="4318000"/>
          <p14:tracePt t="88949" x="6584950" y="4318000"/>
          <p14:tracePt t="88966" x="6597650" y="4318000"/>
          <p14:tracePt t="88983" x="6604000" y="4318000"/>
          <p14:tracePt t="88999" x="6610350" y="4318000"/>
          <p14:tracePt t="89016" x="6629400" y="4318000"/>
          <p14:tracePt t="89032" x="6680200" y="4318000"/>
          <p14:tracePt t="89049" x="6718300" y="4318000"/>
          <p14:tracePt t="89066" x="6731000" y="4318000"/>
          <p14:tracePt t="89082" x="6737350" y="4318000"/>
          <p14:tracePt t="89329" x="0" y="0"/>
        </p14:tracePtLst>
        <p14:tracePtLst>
          <p14:tracePt t="90084" x="7391400" y="4292600"/>
          <p14:tracePt t="90148" x="7404100" y="4292600"/>
          <p14:tracePt t="90158" x="7435850" y="4292600"/>
          <p14:tracePt t="90171" x="7531100" y="4292600"/>
          <p14:tracePt t="90183" x="7594600" y="4292600"/>
          <p14:tracePt t="90199" x="7753350" y="4292600"/>
          <p14:tracePt t="90201" x="7829550" y="4292600"/>
          <p14:tracePt t="90216" x="7912100" y="4292600"/>
          <p14:tracePt t="90233" x="8121650" y="4292600"/>
          <p14:tracePt t="90249" x="8229600" y="4292600"/>
          <p14:tracePt t="90266" x="8305800" y="4292600"/>
          <p14:tracePt t="90282" x="8337550" y="4292600"/>
          <p14:tracePt t="90299" x="8350250" y="4292600"/>
          <p14:tracePt t="90481" x="0" y="0"/>
        </p14:tracePtLst>
        <p14:tracePtLst>
          <p14:tracePt t="91564" x="8578850" y="4318000"/>
          <p14:tracePt t="91627" x="8597900" y="4318000"/>
          <p14:tracePt t="91636" x="8629650" y="4318000"/>
          <p14:tracePt t="91649" x="8743950" y="4318000"/>
          <p14:tracePt t="91665" x="8921750" y="4318000"/>
          <p14:tracePt t="91682" x="9144000" y="4318000"/>
          <p14:tracePt t="91698" x="9372600" y="4318000"/>
          <p14:tracePt t="91715" x="9594850" y="4318000"/>
          <p14:tracePt t="91732" x="9785350" y="4318000"/>
          <p14:tracePt t="91748" x="9963150" y="4318000"/>
          <p14:tracePt t="91765" x="10121900" y="4318000"/>
          <p14:tracePt t="91782" x="10248900" y="4318000"/>
          <p14:tracePt t="91785" x="10299700" y="4318000"/>
          <p14:tracePt t="91798" x="10356850" y="4318000"/>
          <p14:tracePt t="91815" x="10452100" y="4318000"/>
          <p14:tracePt t="91832" x="10534650" y="4318000"/>
          <p14:tracePt t="91834" x="10572750" y="4318000"/>
          <p14:tracePt t="91848" x="10591800" y="4318000"/>
          <p14:tracePt t="91865" x="10642600" y="4318000"/>
          <p14:tracePt t="91881" x="10648950" y="4318000"/>
          <p14:tracePt t="91914" x="10655300" y="4318000"/>
          <p14:tracePt t="91930" x="10668000" y="4318000"/>
          <p14:tracePt t="91938" x="10680700" y="4318000"/>
          <p14:tracePt t="91948" x="10693400" y="4318000"/>
          <p14:tracePt t="91965" x="10731500" y="4318000"/>
          <p14:tracePt t="91982" x="10769600" y="4318000"/>
          <p14:tracePt t="91985" x="10788650" y="4318000"/>
          <p14:tracePt t="91998" x="10795000" y="4318000"/>
          <p14:tracePt t="92015" x="10807700" y="4318000"/>
          <p14:tracePt t="92194" x="0" y="0"/>
        </p14:tracePtLst>
        <p14:tracePtLst>
          <p14:tracePt t="93138" x="1181100" y="4559300"/>
          <p14:tracePt t="93242" x="1193800" y="4565650"/>
          <p14:tracePt t="93251" x="1225550" y="4572000"/>
          <p14:tracePt t="93265" x="1358900" y="4572000"/>
          <p14:tracePt t="93281" x="1593850" y="4572000"/>
          <p14:tracePt t="93298" x="1898650" y="4572000"/>
          <p14:tracePt t="93314" x="2108200" y="4572000"/>
          <p14:tracePt t="93331" x="2203450" y="4572000"/>
          <p14:tracePt t="93347" x="2228850" y="4572000"/>
          <p14:tracePt t="93364" x="2235200" y="4572000"/>
          <p14:tracePt t="93441" x="0" y="0"/>
        </p14:tracePtLst>
        <p14:tracePtLst>
          <p14:tracePt t="98291" x="1809750" y="4686300"/>
          <p14:tracePt t="98306" x="1790700" y="4692650"/>
          <p14:tracePt t="98322" x="1778000" y="4718050"/>
          <p14:tracePt t="98333" x="1778000" y="4724400"/>
          <p14:tracePt t="98346" x="1765300" y="4749800"/>
          <p14:tracePt t="98362" x="1765300" y="4768850"/>
          <p14:tracePt t="98379" x="1765300" y="4794250"/>
          <p14:tracePt t="98396" x="1771650" y="4832350"/>
          <p14:tracePt t="98412" x="1797050" y="4864100"/>
          <p14:tracePt t="98429" x="1841500" y="4902200"/>
          <p14:tracePt t="98446" x="1917700" y="4946650"/>
          <p14:tracePt t="98462" x="2038350" y="4997450"/>
          <p14:tracePt t="98479" x="2197100" y="5035550"/>
          <p14:tracePt t="98481" x="2305050" y="5060950"/>
          <p14:tracePt t="98496" x="2406650" y="5080000"/>
          <p14:tracePt t="98498" x="2501900" y="5086350"/>
          <p14:tracePt t="98513" x="2635250" y="5086350"/>
          <p14:tracePt t="98529" x="2717800" y="5080000"/>
          <p14:tracePt t="98546" x="2730500" y="5048250"/>
          <p14:tracePt t="98562" x="2730500" y="5016500"/>
          <p14:tracePt t="98579" x="2724150" y="4953000"/>
          <p14:tracePt t="98596" x="2698750" y="4895850"/>
          <p14:tracePt t="98613" x="2660650" y="4845050"/>
          <p14:tracePt t="98629" x="2590800" y="4781550"/>
          <p14:tracePt t="98646" x="2520950" y="4749800"/>
          <p14:tracePt t="98662" x="2425700" y="4724400"/>
          <p14:tracePt t="98679" x="2368550" y="4718050"/>
          <p14:tracePt t="98696" x="2324100" y="4718050"/>
          <p14:tracePt t="98712" x="2266950" y="4737100"/>
          <p14:tracePt t="98729" x="2247900" y="4768850"/>
          <p14:tracePt t="98746" x="2228850" y="4819650"/>
          <p14:tracePt t="98762" x="2222500" y="4857750"/>
          <p14:tracePt t="98779" x="2222500" y="4895850"/>
          <p14:tracePt t="98796" x="2235200" y="4933950"/>
          <p14:tracePt t="98812" x="2279650" y="4984750"/>
          <p14:tracePt t="98829" x="2362200" y="5022850"/>
          <p14:tracePt t="98846" x="2463800" y="5041900"/>
          <p14:tracePt t="98862" x="2552700" y="5054600"/>
          <p14:tracePt t="98879" x="2628900" y="5035550"/>
          <p14:tracePt t="98895" x="2660650" y="5010150"/>
          <p14:tracePt t="98912" x="2660650" y="4927600"/>
          <p14:tracePt t="98929" x="2635250" y="4883150"/>
          <p14:tracePt t="98945" x="2609850" y="4845050"/>
          <p14:tracePt t="98962" x="2590800" y="4832350"/>
          <p14:tracePt t="98979" x="2578100" y="4826000"/>
          <p14:tracePt t="98996" x="2571750" y="4826000"/>
          <p14:tracePt t="99029" x="2565400" y="4826000"/>
          <p14:tracePt t="99169" x="0" y="0"/>
        </p14:tracePtLst>
        <p14:tracePtLst>
          <p14:tracePt t="99898" x="2946400" y="4641850"/>
          <p14:tracePt t="99905" x="2933700" y="4648200"/>
          <p14:tracePt t="99915" x="2927350" y="4654550"/>
          <p14:tracePt t="99929" x="2914650" y="4660900"/>
          <p14:tracePt t="99945" x="2895600" y="4679950"/>
          <p14:tracePt t="99962" x="2882900" y="4699000"/>
          <p14:tracePt t="99979" x="2870200" y="4730750"/>
          <p14:tracePt t="99996" x="2870200" y="4756150"/>
          <p14:tracePt t="100012" x="2870200" y="4794250"/>
          <p14:tracePt t="100029" x="2870200" y="4838700"/>
          <p14:tracePt t="100046" x="2876550" y="4876800"/>
          <p14:tracePt t="100062" x="2895600" y="4914900"/>
          <p14:tracePt t="100079" x="2914650" y="4953000"/>
          <p14:tracePt t="100081" x="2927350" y="4959350"/>
          <p14:tracePt t="100095" x="2946400" y="4978400"/>
          <p14:tracePt t="100112" x="2984500" y="5003800"/>
          <p14:tracePt t="100129" x="3079750" y="5035550"/>
          <p14:tracePt t="100146" x="3200400" y="5060950"/>
          <p14:tracePt t="100162" x="3352800" y="5092700"/>
          <p14:tracePt t="100179" x="3511550" y="5111750"/>
          <p14:tracePt t="100195" x="3651250" y="5111750"/>
          <p14:tracePt t="100212" x="3778250" y="5111750"/>
          <p14:tracePt t="100229" x="3886200" y="5105400"/>
          <p14:tracePt t="100246" x="3968750" y="5073650"/>
          <p14:tracePt t="100262" x="4013200" y="5048250"/>
          <p14:tracePt t="100265" x="4025900" y="5035550"/>
          <p14:tracePt t="100279" x="4038600" y="5022850"/>
          <p14:tracePt t="100295" x="4064000" y="4991100"/>
          <p14:tracePt t="100296" x="4070350" y="4972050"/>
          <p14:tracePt t="100312" x="4083050" y="4927600"/>
          <p14:tracePt t="100329" x="4089400" y="4895850"/>
          <p14:tracePt t="100345" x="4089400" y="4864100"/>
          <p14:tracePt t="100362" x="4076700" y="4819650"/>
          <p14:tracePt t="100378" x="4038600" y="4781550"/>
          <p14:tracePt t="100395" x="3943350" y="4737100"/>
          <p14:tracePt t="100412" x="3797300" y="4673600"/>
          <p14:tracePt t="100428" x="3625850" y="4641850"/>
          <p14:tracePt t="100445" x="3454400" y="4616450"/>
          <p14:tracePt t="100462" x="3327400" y="4610100"/>
          <p14:tracePt t="100479" x="3206750" y="4610100"/>
          <p14:tracePt t="100495" x="3130550" y="4629150"/>
          <p14:tracePt t="100497" x="3105150" y="4641850"/>
          <p14:tracePt t="100512" x="3079750" y="4654550"/>
          <p14:tracePt t="100529" x="3022600" y="4711700"/>
          <p14:tracePt t="100545" x="3003550" y="4749800"/>
          <p14:tracePt t="100562" x="2990850" y="4794250"/>
          <p14:tracePt t="100579" x="2990850" y="4832350"/>
          <p14:tracePt t="100595" x="2990850" y="4876800"/>
          <p14:tracePt t="100612" x="2997200" y="4933950"/>
          <p14:tracePt t="100628" x="3022600" y="4978400"/>
          <p14:tracePt t="100645" x="3054350" y="5016500"/>
          <p14:tracePt t="100662" x="3105150" y="5048250"/>
          <p14:tracePt t="100678" x="3168650" y="5080000"/>
          <p14:tracePt t="100695" x="3244850" y="5092700"/>
          <p14:tracePt t="100697" x="3308350" y="5099050"/>
          <p14:tracePt t="100712" x="3371850" y="5099050"/>
          <p14:tracePt t="100728" x="3625850" y="5099050"/>
          <p14:tracePt t="100745" x="3810000" y="5080000"/>
          <p14:tracePt t="100762" x="3949700" y="5054600"/>
          <p14:tracePt t="100778" x="4038600" y="5035550"/>
          <p14:tracePt t="100795" x="4076700" y="5016500"/>
          <p14:tracePt t="100812" x="4089400" y="4984750"/>
          <p14:tracePt t="100828" x="4095750" y="4959350"/>
          <p14:tracePt t="100845" x="4095750" y="4927600"/>
          <p14:tracePt t="100862" x="4083050" y="4864100"/>
          <p14:tracePt t="100878" x="4038600" y="4813300"/>
          <p14:tracePt t="100895" x="3975100" y="4762500"/>
          <p14:tracePt t="100897" x="3924300" y="4737100"/>
          <p14:tracePt t="100911" x="3873500" y="4711700"/>
          <p14:tracePt t="100928" x="3644900" y="4673600"/>
          <p14:tracePt t="100945" x="3505200" y="4660900"/>
          <p14:tracePt t="100962" x="3352800" y="4667250"/>
          <p14:tracePt t="100978" x="3238500" y="4686300"/>
          <p14:tracePt t="100995" x="3136900" y="4718050"/>
          <p14:tracePt t="101012" x="3073400" y="4749800"/>
          <p14:tracePt t="101028" x="3028950" y="4768850"/>
          <p14:tracePt t="101045" x="3003550" y="4800600"/>
          <p14:tracePt t="101062" x="2984500" y="4838700"/>
          <p14:tracePt t="101065" x="2978150" y="4851400"/>
          <p14:tracePt t="101078" x="2978150" y="4870450"/>
          <p14:tracePt t="101095" x="2978150" y="4895850"/>
          <p14:tracePt t="101112" x="2978150" y="4946650"/>
          <p14:tracePt t="101114" x="2984500" y="4965700"/>
          <p14:tracePt t="101128" x="3022600" y="5003800"/>
          <p14:tracePt t="101145" x="3098800" y="5048250"/>
          <p14:tracePt t="101162" x="3219450" y="5067300"/>
          <p14:tracePt t="101178" x="3359150" y="5080000"/>
          <p14:tracePt t="101195" x="3530600" y="5060950"/>
          <p14:tracePt t="101211" x="3663950" y="5016500"/>
          <p14:tracePt t="101228" x="3727450" y="4959350"/>
          <p14:tracePt t="101245" x="3765550" y="4895850"/>
          <p14:tracePt t="101262" x="3771900" y="4838700"/>
          <p14:tracePt t="101278" x="3752850" y="4794250"/>
          <p14:tracePt t="101295" x="3714750" y="4749800"/>
          <p14:tracePt t="101297" x="3676650" y="4718050"/>
          <p14:tracePt t="101312" x="3632200" y="4692650"/>
          <p14:tracePt t="101328" x="3448050" y="4629150"/>
          <p14:tracePt t="101345" x="3333750" y="4616450"/>
          <p14:tracePt t="101361" x="3244850" y="4616450"/>
          <p14:tracePt t="101378" x="3168650" y="4616450"/>
          <p14:tracePt t="101395" x="3105150" y="4635500"/>
          <p14:tracePt t="101411" x="3067050" y="4667250"/>
          <p14:tracePt t="101428" x="3048000" y="4705350"/>
          <p14:tracePt t="101445" x="3041650" y="4749800"/>
          <p14:tracePt t="101461" x="3048000" y="4794250"/>
          <p14:tracePt t="101478" x="3092450" y="4826000"/>
          <p14:tracePt t="101495" x="3187700" y="4851400"/>
          <p14:tracePt t="101497" x="3263900" y="4864100"/>
          <p14:tracePt t="101512" x="3340100" y="4870450"/>
          <p14:tracePt t="101529" x="3581400" y="4857750"/>
          <p14:tracePt t="101545" x="3670300" y="4832350"/>
          <p14:tracePt t="101562" x="3702050" y="4819650"/>
          <p14:tracePt t="101578" x="3702050" y="4806950"/>
          <p14:tracePt t="101595" x="3689350" y="4768850"/>
          <p14:tracePt t="101611" x="3625850" y="4724400"/>
          <p14:tracePt t="101628" x="3511550" y="4667250"/>
          <p14:tracePt t="101645" x="3359150" y="4641850"/>
          <p14:tracePt t="101661" x="3232150" y="4635500"/>
          <p14:tracePt t="101678" x="3117850" y="4635500"/>
          <p14:tracePt t="101694" x="3035300" y="4654550"/>
          <p14:tracePt t="101711" x="2997200" y="4673600"/>
          <p14:tracePt t="101713" x="2990850" y="4686300"/>
          <p14:tracePt t="101728" x="2984500" y="4705350"/>
          <p14:tracePt t="101745" x="2978150" y="4756150"/>
          <p14:tracePt t="101762" x="2997200" y="4813300"/>
          <p14:tracePt t="101778" x="3073400" y="4876800"/>
          <p14:tracePt t="101795" x="3219450" y="4946650"/>
          <p14:tracePt t="101811" x="3403600" y="4997450"/>
          <p14:tracePt t="101828" x="3575050" y="5016500"/>
          <p14:tracePt t="101845" x="3683000" y="5010150"/>
          <p14:tracePt t="101861" x="3721100" y="4991100"/>
          <p14:tracePt t="101878" x="3733800" y="4953000"/>
          <p14:tracePt t="101894" x="3733800" y="4921250"/>
          <p14:tracePt t="101911" x="3714750" y="4870450"/>
          <p14:tracePt t="101928" x="3644900" y="4806950"/>
          <p14:tracePt t="101929" x="3587750" y="4775200"/>
          <p14:tracePt t="101945" x="3441700" y="4718050"/>
          <p14:tracePt t="101961" x="3321050" y="4692650"/>
          <p14:tracePt t="101978" x="3257550" y="4692650"/>
          <p14:tracePt t="101995" x="3213100" y="4692650"/>
          <p14:tracePt t="102011" x="3200400" y="4711700"/>
          <p14:tracePt t="102028" x="3194050" y="4730750"/>
          <p14:tracePt t="102045" x="3194050" y="4787900"/>
          <p14:tracePt t="102061" x="3219450" y="4864100"/>
          <p14:tracePt t="102078" x="3295650" y="4946650"/>
          <p14:tracePt t="102094" x="3409950" y="5010150"/>
          <p14:tracePt t="102111" x="3524250" y="5041900"/>
          <p14:tracePt t="102128" x="3613150" y="5048250"/>
          <p14:tracePt t="102129" x="3644900" y="5048250"/>
          <p14:tracePt t="102144" x="3708400" y="5029200"/>
          <p14:tracePt t="102161" x="3727450" y="4991100"/>
          <p14:tracePt t="102178" x="3727450" y="4946650"/>
          <p14:tracePt t="102194" x="3714750" y="4889500"/>
          <p14:tracePt t="102211" x="3670300" y="4832350"/>
          <p14:tracePt t="102228" x="3543300" y="4775200"/>
          <p14:tracePt t="102245" x="3384550" y="4743450"/>
          <p14:tracePt t="102261" x="3219450" y="4737100"/>
          <p14:tracePt t="102278" x="3092450" y="4768850"/>
          <p14:tracePt t="102295" x="3022600" y="4813300"/>
          <p14:tracePt t="102298" x="3009900" y="4832350"/>
          <p14:tracePt t="102311" x="3009900" y="4845050"/>
          <p14:tracePt t="102328" x="3022600" y="4902200"/>
          <p14:tracePt t="102345" x="3086100" y="4927600"/>
          <p14:tracePt t="102361" x="3206750" y="4953000"/>
          <p14:tracePt t="102378" x="3359150" y="4959350"/>
          <p14:tracePt t="102394" x="3517900" y="4959350"/>
          <p14:tracePt t="102411" x="3600450" y="4927600"/>
          <p14:tracePt t="102428" x="3613150" y="4908550"/>
          <p14:tracePt t="102444" x="3613150" y="4883150"/>
          <p14:tracePt t="102461" x="3581400" y="4838700"/>
          <p14:tracePt t="102478" x="3498850" y="4794250"/>
          <p14:tracePt t="102495" x="3403600" y="4768850"/>
          <p14:tracePt t="102511" x="3321050" y="4775200"/>
          <p14:tracePt t="102513" x="3282950" y="4781550"/>
          <p14:tracePt t="102528" x="3257550" y="4794250"/>
          <p14:tracePt t="102530" x="3238500" y="4806950"/>
          <p14:tracePt t="102545" x="3225800" y="4819650"/>
          <p14:tracePt t="102561" x="3225800" y="4832350"/>
          <p14:tracePt t="102578" x="3238500" y="4864100"/>
          <p14:tracePt t="102595" x="3314700" y="4889500"/>
          <p14:tracePt t="102611" x="3409950" y="4914900"/>
          <p14:tracePt t="102628" x="3511550" y="4921250"/>
          <p14:tracePt t="102644" x="3575050" y="4921250"/>
          <p14:tracePt t="102661" x="3606800" y="4921250"/>
          <p14:tracePt t="102678" x="3613150" y="4902200"/>
          <p14:tracePt t="102694" x="3587750" y="4832350"/>
          <p14:tracePt t="102711" x="3530600" y="4768850"/>
          <p14:tracePt t="102712" x="3479800" y="4737100"/>
          <p14:tracePt t="102728" x="3416300" y="4705350"/>
          <p14:tracePt t="102745" x="3251200" y="4673600"/>
          <p14:tracePt t="102761" x="3194050" y="4673600"/>
          <p14:tracePt t="102778" x="3155950" y="4679950"/>
          <p14:tracePt t="102794" x="3143250" y="4705350"/>
          <p14:tracePt t="102811" x="3130550" y="4756150"/>
          <p14:tracePt t="102828" x="3130550" y="4800600"/>
          <p14:tracePt t="102844" x="3136900" y="4857750"/>
          <p14:tracePt t="102861" x="3187700" y="4902200"/>
          <p14:tracePt t="102877" x="3270250" y="4946650"/>
          <p14:tracePt t="102894" x="3397250" y="4978400"/>
          <p14:tracePt t="102911" x="3536950" y="4991100"/>
          <p14:tracePt t="102927" x="3657600" y="4978400"/>
          <p14:tracePt t="102928" x="3683000" y="4965700"/>
          <p14:tracePt t="102944" x="3708400" y="4946650"/>
          <p14:tracePt t="102961" x="3714750" y="4927600"/>
          <p14:tracePt t="102978" x="3689350" y="4889500"/>
          <p14:tracePt t="102994" x="3625850" y="4845050"/>
          <p14:tracePt t="103011" x="3524250" y="4813300"/>
          <p14:tracePt t="103028" x="3416300" y="4800600"/>
          <p14:tracePt t="103044" x="3327400" y="4800600"/>
          <p14:tracePt t="103061" x="3263900" y="4819650"/>
          <p14:tracePt t="103077" x="3244850" y="4832350"/>
          <p14:tracePt t="103094" x="3238500" y="4845050"/>
          <p14:tracePt t="103111" x="3257550" y="4870450"/>
          <p14:tracePt t="103113" x="3282950" y="4883150"/>
          <p14:tracePt t="103127" x="3327400" y="4895850"/>
          <p14:tracePt t="103144" x="3511550" y="4908550"/>
          <p14:tracePt t="103161" x="3651250" y="4908550"/>
          <p14:tracePt t="103177" x="3721100" y="4876800"/>
          <p14:tracePt t="103194" x="3740150" y="4857750"/>
          <p14:tracePt t="103211" x="3740150" y="4838700"/>
          <p14:tracePt t="103227" x="3714750" y="4813300"/>
          <p14:tracePt t="103244" x="3676650" y="4800600"/>
          <p14:tracePt t="103261" x="3632200" y="4794250"/>
          <p14:tracePt t="103278" x="3568700" y="4794250"/>
          <p14:tracePt t="103294" x="3524250" y="4819650"/>
          <p14:tracePt t="103311" x="3498850" y="4845050"/>
          <p14:tracePt t="103328" x="3492500" y="4857750"/>
          <p14:tracePt t="103344" x="3492500" y="4870450"/>
          <p14:tracePt t="103361" x="3530600" y="4876800"/>
          <p14:tracePt t="103377" x="3575050" y="4876800"/>
          <p14:tracePt t="103394" x="3619500" y="4876800"/>
          <p14:tracePt t="103411" x="3632200" y="4857750"/>
          <p14:tracePt t="103427" x="3638550" y="4845050"/>
          <p14:tracePt t="103444" x="3638550" y="4819650"/>
          <p14:tracePt t="103461" x="3619500" y="4794250"/>
          <p14:tracePt t="103477" x="3606800" y="4787900"/>
          <p14:tracePt t="103494" x="3600450" y="4781550"/>
          <p14:tracePt t="103511" x="3594100" y="4781550"/>
          <p14:tracePt t="103753" x="0" y="0"/>
        </p14:tracePtLst>
        <p14:tracePtLst>
          <p14:tracePt t="104437" x="1644650" y="5200650"/>
          <p14:tracePt t="104469" x="1638300" y="5200650"/>
          <p14:tracePt t="104489" x="1631950" y="5207000"/>
          <p14:tracePt t="104499" x="1625600" y="5207000"/>
          <p14:tracePt t="104510" x="1625600" y="5213350"/>
          <p14:tracePt t="104527" x="1625600" y="5238750"/>
          <p14:tracePt t="104529" x="1625600" y="5264150"/>
          <p14:tracePt t="104544" x="1631950" y="5283200"/>
          <p14:tracePt t="104560" x="1670050" y="5334000"/>
          <p14:tracePt t="104577" x="1720850" y="5384800"/>
          <p14:tracePt t="104594" x="1828800" y="5429250"/>
          <p14:tracePt t="104610" x="1987550" y="5467350"/>
          <p14:tracePt t="104627" x="2171700" y="5492750"/>
          <p14:tracePt t="104644" x="2330450" y="5492750"/>
          <p14:tracePt t="104660" x="2463800" y="5492750"/>
          <p14:tracePt t="104677" x="2571750" y="5492750"/>
          <p14:tracePt t="104694" x="2641600" y="5486400"/>
          <p14:tracePt t="104710" x="2667000" y="5467350"/>
          <p14:tracePt t="104727" x="2692400" y="5441950"/>
          <p14:tracePt t="104729" x="2698750" y="5435600"/>
          <p14:tracePt t="104743" x="2705100" y="5422900"/>
          <p14:tracePt t="104761" x="2717800" y="5391150"/>
          <p14:tracePt t="104777" x="2717800" y="5372100"/>
          <p14:tracePt t="104794" x="2717800" y="5340350"/>
          <p14:tracePt t="104810" x="2698750" y="5314950"/>
          <p14:tracePt t="104827" x="2673350" y="5289550"/>
          <p14:tracePt t="104844" x="2641600" y="5264150"/>
          <p14:tracePt t="104860" x="2590800" y="5238750"/>
          <p14:tracePt t="104877" x="2508250" y="5226050"/>
          <p14:tracePt t="104894" x="2387600" y="5200650"/>
          <p14:tracePt t="104910" x="2247900" y="5175250"/>
          <p14:tracePt t="104927" x="2139950" y="5162550"/>
          <p14:tracePt t="104943" x="2089150" y="5162550"/>
          <p14:tracePt t="104944" x="2076450" y="5162550"/>
          <p14:tracePt t="104960" x="2038350" y="5162550"/>
          <p14:tracePt t="104977" x="2025650" y="5168900"/>
          <p14:tracePt t="104993" x="2006600" y="5187950"/>
          <p14:tracePt t="105010" x="1993900" y="5219700"/>
          <p14:tracePt t="105027" x="1974850" y="5251450"/>
          <p14:tracePt t="105043" x="1968500" y="5270500"/>
          <p14:tracePt t="105060" x="1968500" y="5295900"/>
          <p14:tracePt t="105077" x="1968500" y="5321300"/>
          <p14:tracePt t="105093" x="1981200" y="5359400"/>
          <p14:tracePt t="105110" x="2019300" y="5384800"/>
          <p14:tracePt t="105127" x="2051050" y="5410200"/>
          <p14:tracePt t="105143" x="2095500" y="5429250"/>
          <p14:tracePt t="105160" x="2159000" y="5441950"/>
          <p14:tracePt t="105177" x="2209800" y="5441950"/>
          <p14:tracePt t="105193" x="2266950" y="5435600"/>
          <p14:tracePt t="105210" x="2298700" y="5410200"/>
          <p14:tracePt t="105227" x="2324100" y="5384800"/>
          <p14:tracePt t="105243" x="2330450" y="5365750"/>
          <p14:tracePt t="105260" x="2343150" y="5334000"/>
          <p14:tracePt t="105277" x="2349500" y="5321300"/>
          <p14:tracePt t="105294" x="2349500" y="5302250"/>
          <p14:tracePt t="105310" x="2349500" y="5295900"/>
          <p14:tracePt t="105327" x="2349500" y="5283200"/>
          <p14:tracePt t="105343" x="2349500" y="5276850"/>
          <p14:tracePt t="105505" x="0" y="0"/>
        </p14:tracePtLst>
        <p14:tracePtLst>
          <p14:tracePt t="106028" x="3009900" y="5207000"/>
          <p14:tracePt t="106042" x="2997200" y="5207000"/>
          <p14:tracePt t="106050" x="2997200" y="5213350"/>
          <p14:tracePt t="106060" x="2990850" y="5219700"/>
          <p14:tracePt t="106077" x="2965450" y="5232400"/>
          <p14:tracePt t="106094" x="2946400" y="5264150"/>
          <p14:tracePt t="106097" x="2940050" y="5283200"/>
          <p14:tracePt t="106110" x="2933700" y="5289550"/>
          <p14:tracePt t="106127" x="2921000" y="5321300"/>
          <p14:tracePt t="106143" x="2908300" y="5353050"/>
          <p14:tracePt t="106160" x="2908300" y="5384800"/>
          <p14:tracePt t="106161" x="2908300" y="5403850"/>
          <p14:tracePt t="106176" x="2921000" y="5429250"/>
          <p14:tracePt t="106193" x="2946400" y="5454650"/>
          <p14:tracePt t="106210" x="3009900" y="5492750"/>
          <p14:tracePt t="106226" x="3111500" y="5524500"/>
          <p14:tracePt t="106243" x="3238500" y="5549900"/>
          <p14:tracePt t="106260" x="3390900" y="5556250"/>
          <p14:tracePt t="106277" x="3575050" y="5556250"/>
          <p14:tracePt t="106293" x="3778250" y="5556250"/>
          <p14:tracePt t="106310" x="3956050" y="5543550"/>
          <p14:tracePt t="106327" x="4076700" y="5518150"/>
          <p14:tracePt t="106343" x="4146550" y="5499100"/>
          <p14:tracePt t="106345" x="4165600" y="5492750"/>
          <p14:tracePt t="106360" x="4178300" y="5486400"/>
          <p14:tracePt t="106377" x="4197350" y="5467350"/>
          <p14:tracePt t="106393" x="4203700" y="5454650"/>
          <p14:tracePt t="106410" x="4203700" y="5435600"/>
          <p14:tracePt t="106426" x="4203700" y="5397500"/>
          <p14:tracePt t="106443" x="4191000" y="5378450"/>
          <p14:tracePt t="106460" x="4165600" y="5346700"/>
          <p14:tracePt t="106476" x="4102100" y="5321300"/>
          <p14:tracePt t="106493" x="4000500" y="5283200"/>
          <p14:tracePt t="106510" x="3867150" y="5257800"/>
          <p14:tracePt t="106526" x="3733800" y="5226050"/>
          <p14:tracePt t="106530" x="3670300" y="5213350"/>
          <p14:tracePt t="106543" x="3619500" y="5207000"/>
          <p14:tracePt t="106560" x="3486150" y="5194300"/>
          <p14:tracePt t="106576" x="3429000" y="5194300"/>
          <p14:tracePt t="106593" x="3352800" y="5200650"/>
          <p14:tracePt t="106610" x="3295650" y="5213350"/>
          <p14:tracePt t="106626" x="3238500" y="5238750"/>
          <p14:tracePt t="106643" x="3206750" y="5270500"/>
          <p14:tracePt t="106660" x="3175000" y="5295900"/>
          <p14:tracePt t="106676" x="3155950" y="5327650"/>
          <p14:tracePt t="106693" x="3155950" y="5346700"/>
          <p14:tracePt t="106710" x="3155950" y="5372100"/>
          <p14:tracePt t="106726" x="3155950" y="5410200"/>
          <p14:tracePt t="106743" x="3168650" y="5441950"/>
          <p14:tracePt t="106760" x="3200400" y="5480050"/>
          <p14:tracePt t="106761" x="3213100" y="5499100"/>
          <p14:tracePt t="106777" x="3251200" y="5524500"/>
          <p14:tracePt t="106793" x="3308350" y="5556250"/>
          <p14:tracePt t="106810" x="3378200" y="5568950"/>
          <p14:tracePt t="106826" x="3441700" y="5575300"/>
          <p14:tracePt t="106843" x="3498850" y="5575300"/>
          <p14:tracePt t="106860" x="3556000" y="5568950"/>
          <p14:tracePt t="106876" x="3600450" y="5556250"/>
          <p14:tracePt t="106893" x="3638550" y="5537200"/>
          <p14:tracePt t="106909" x="3663950" y="5511800"/>
          <p14:tracePt t="106926" x="3683000" y="5473700"/>
          <p14:tracePt t="106943" x="3689350" y="5448300"/>
          <p14:tracePt t="106945" x="3689350" y="5422900"/>
          <p14:tracePt t="106959" x="3689350" y="5410200"/>
          <p14:tracePt t="106961" x="3689350" y="5384800"/>
          <p14:tracePt t="106976" x="3663950" y="5346700"/>
          <p14:tracePt t="106993" x="3625850" y="5308600"/>
          <p14:tracePt t="107009" x="3549650" y="5264150"/>
          <p14:tracePt t="107026" x="3460750" y="5238750"/>
          <p14:tracePt t="107043" x="3359150" y="5213350"/>
          <p14:tracePt t="107060" x="3282950" y="5213350"/>
          <p14:tracePt t="107076" x="3225800" y="5213350"/>
          <p14:tracePt t="107093" x="3187700" y="5213350"/>
          <p14:tracePt t="107109" x="3155950" y="5232400"/>
          <p14:tracePt t="107126" x="3130550" y="5251450"/>
          <p14:tracePt t="107143" x="3105150" y="5289550"/>
          <p14:tracePt t="107145" x="3098800" y="5308600"/>
          <p14:tracePt t="107159" x="3092450" y="5321300"/>
          <p14:tracePt t="107176" x="3092450" y="5372100"/>
          <p14:tracePt t="107193" x="3111500" y="5410200"/>
          <p14:tracePt t="107209" x="3149600" y="5435600"/>
          <p14:tracePt t="107226" x="3206750" y="5448300"/>
          <p14:tracePt t="107243" x="3270250" y="5454650"/>
          <p14:tracePt t="107259" x="3378200" y="5454650"/>
          <p14:tracePt t="107276" x="3467100" y="5448300"/>
          <p14:tracePt t="107293" x="3524250" y="5416550"/>
          <p14:tracePt t="107310" x="3543300" y="5397500"/>
          <p14:tracePt t="107326" x="3549650" y="5384800"/>
          <p14:tracePt t="107343" x="3549650" y="5365750"/>
          <p14:tracePt t="107359" x="3549650" y="5359400"/>
          <p14:tracePt t="107361" x="3549650" y="5346700"/>
          <p14:tracePt t="107376" x="3543300" y="5340350"/>
          <p14:tracePt t="108066" x="0" y="0"/>
        </p14:tracePtLst>
        <p14:tracePtLst>
          <p14:tracePt t="110539" x="4857750" y="1219200"/>
          <p14:tracePt t="110570" x="4845050" y="1219200"/>
          <p14:tracePt t="110580" x="4838700" y="1225550"/>
          <p14:tracePt t="110593" x="4806950" y="1257300"/>
          <p14:tracePt t="110609" x="4768850" y="1320800"/>
          <p14:tracePt t="110625" x="4743450" y="1390650"/>
          <p14:tracePt t="110642" x="4737100" y="1447800"/>
          <p14:tracePt t="110658" x="4737100" y="1504950"/>
          <p14:tracePt t="110675" x="4775200" y="1562100"/>
          <p14:tracePt t="110691" x="4819650" y="1606550"/>
          <p14:tracePt t="110708" x="4870450" y="1631950"/>
          <p14:tracePt t="110725" x="4908550" y="1644650"/>
          <p14:tracePt t="110741" x="4927600" y="1651000"/>
          <p14:tracePt t="110758" x="4946650" y="1651000"/>
          <p14:tracePt t="110775" x="4972050" y="1638300"/>
          <p14:tracePt t="110792" x="4984750" y="1606550"/>
          <p14:tracePt t="110808" x="4991100" y="1543050"/>
          <p14:tracePt t="110825" x="4991100" y="1492250"/>
          <p14:tracePt t="110841" x="4991100" y="1454150"/>
          <p14:tracePt t="110858" x="4984750" y="1435100"/>
          <p14:tracePt t="110875" x="4978400" y="1428750"/>
          <p14:tracePt t="110961" x="0" y="0"/>
        </p14:tracePtLst>
        <p14:tracePtLst>
          <p14:tracePt t="111332" x="6280150" y="1333500"/>
          <p14:tracePt t="111363" x="6267450" y="1333500"/>
          <p14:tracePt t="111377" x="6261100" y="1346200"/>
          <p14:tracePt t="111393" x="6254750" y="1397000"/>
          <p14:tracePt t="111409" x="6254750" y="1460500"/>
          <p14:tracePt t="111425" x="6254750" y="1524000"/>
          <p14:tracePt t="111442" x="6273800" y="1593850"/>
          <p14:tracePt t="111458" x="6292850" y="1625600"/>
          <p14:tracePt t="111475" x="6330950" y="1638300"/>
          <p14:tracePt t="111492" x="6356350" y="1644650"/>
          <p14:tracePt t="111508" x="6388100" y="1651000"/>
          <p14:tracePt t="111525" x="6413500" y="1651000"/>
          <p14:tracePt t="111541" x="6419850" y="1631950"/>
          <p14:tracePt t="111558" x="6419850" y="1600200"/>
          <p14:tracePt t="111575" x="6419850" y="1543050"/>
          <p14:tracePt t="111576" x="6413500" y="1524000"/>
          <p14:tracePt t="111591" x="6407150" y="1504950"/>
          <p14:tracePt t="111608" x="6381750" y="1466850"/>
          <p14:tracePt t="111625" x="6375400" y="1460500"/>
          <p14:tracePt t="111649" x="6375400" y="1454150"/>
          <p14:tracePt t="111674" x="0" y="0"/>
        </p14:tracePtLst>
        <p14:tracePtLst>
          <p14:tracePt t="113502" x="2590800" y="1206500"/>
          <p14:tracePt t="113510" x="2578100" y="1231900"/>
          <p14:tracePt t="113524" x="2546350" y="1327150"/>
          <p14:tracePt t="113541" x="2527300" y="1422400"/>
          <p14:tracePt t="113558" x="2514600" y="1504950"/>
          <p14:tracePt t="113574" x="2527300" y="1600200"/>
          <p14:tracePt t="113591" x="2565400" y="1676400"/>
          <p14:tracePt t="113607" x="2622550" y="1739900"/>
          <p14:tracePt t="113609" x="2660650" y="1765300"/>
          <p14:tracePt t="113624" x="2705100" y="1790700"/>
          <p14:tracePt t="113625" x="2762250" y="1803400"/>
          <p14:tracePt t="113640" x="2895600" y="1828800"/>
          <p14:tracePt t="113657" x="3022600" y="1835150"/>
          <p14:tracePt t="113674" x="3168650" y="1835150"/>
          <p14:tracePt t="113690" x="3282950" y="1816100"/>
          <p14:tracePt t="113707" x="3340100" y="1790700"/>
          <p14:tracePt t="113724" x="3359150" y="1771650"/>
          <p14:tracePt t="113740" x="3359150" y="1739900"/>
          <p14:tracePt t="113757" x="3359150" y="1695450"/>
          <p14:tracePt t="113774" x="3346450" y="1651000"/>
          <p14:tracePt t="113791" x="3321050" y="1600200"/>
          <p14:tracePt t="113807" x="3263900" y="1530350"/>
          <p14:tracePt t="113809" x="3225800" y="1504950"/>
          <p14:tracePt t="113824" x="3149600" y="1441450"/>
          <p14:tracePt t="113841" x="3073400" y="1397000"/>
          <p14:tracePt t="113857" x="3009900" y="1358900"/>
          <p14:tracePt t="113874" x="2978150" y="1346200"/>
          <p14:tracePt t="113891" x="2959100" y="1339850"/>
          <p14:tracePt t="113907" x="2946400" y="1339850"/>
          <p14:tracePt t="113924" x="2921000" y="1339850"/>
          <p14:tracePt t="113941" x="2882900" y="1352550"/>
          <p14:tracePt t="113957" x="2851150" y="1416050"/>
          <p14:tracePt t="113974" x="2813050" y="1511300"/>
          <p14:tracePt t="113990" x="2794000" y="1600200"/>
          <p14:tracePt t="114007" x="2806700" y="1676400"/>
          <p14:tracePt t="114009" x="2819400" y="1701800"/>
          <p14:tracePt t="114024" x="2844800" y="1733550"/>
          <p14:tracePt t="114040" x="2984500" y="1790700"/>
          <p14:tracePt t="114057" x="3105150" y="1816100"/>
          <p14:tracePt t="114074" x="3200400" y="1816100"/>
          <p14:tracePt t="114091" x="3302000" y="1803400"/>
          <p14:tracePt t="114107" x="3352800" y="1752600"/>
          <p14:tracePt t="114124" x="3378200" y="1670050"/>
          <p14:tracePt t="114141" x="3390900" y="1574800"/>
          <p14:tracePt t="114157" x="3378200" y="1473200"/>
          <p14:tracePt t="114174" x="3327400" y="1390650"/>
          <p14:tracePt t="114190" x="3238500" y="1333500"/>
          <p14:tracePt t="114207" x="3130550" y="1295400"/>
          <p14:tracePt t="114209" x="3073400" y="1289050"/>
          <p14:tracePt t="114224" x="3016250" y="1282700"/>
          <p14:tracePt t="114226" x="2984500" y="1282700"/>
          <p14:tracePt t="114240" x="2882900" y="1308100"/>
          <p14:tracePt t="114257" x="2819400" y="1365250"/>
          <p14:tracePt t="114274" x="2768600" y="1460500"/>
          <p14:tracePt t="114290" x="2755900" y="1536700"/>
          <p14:tracePt t="114307" x="2762250" y="1612900"/>
          <p14:tracePt t="114324" x="2800350" y="1663700"/>
          <p14:tracePt t="114341" x="2876550" y="1695450"/>
          <p14:tracePt t="114357" x="2946400" y="1701800"/>
          <p14:tracePt t="114374" x="3028950" y="1701800"/>
          <p14:tracePt t="114390" x="3086100" y="1670050"/>
          <p14:tracePt t="114407" x="3111500" y="1619250"/>
          <p14:tracePt t="114424" x="3117850" y="1574800"/>
          <p14:tracePt t="114425" x="3117850" y="1555750"/>
          <p14:tracePt t="114440" x="3117850" y="1511300"/>
          <p14:tracePt t="114457" x="3117850" y="1504950"/>
          <p14:tracePt t="114474" x="3117850" y="1498600"/>
          <p14:tracePt t="114545" x="0" y="0"/>
        </p14:tracePtLst>
        <p14:tracePtLst>
          <p14:tracePt t="115995" x="6318250" y="1371600"/>
          <p14:tracePt t="116003" x="6305550" y="1384300"/>
          <p14:tracePt t="116013" x="6292850" y="1397000"/>
          <p14:tracePt t="116023" x="6280150" y="1409700"/>
          <p14:tracePt t="116040" x="6261100" y="1441450"/>
          <p14:tracePt t="116041" x="6248400" y="1466850"/>
          <p14:tracePt t="116056" x="6242050" y="1511300"/>
          <p14:tracePt t="116073" x="6242050" y="1555750"/>
          <p14:tracePt t="116090" x="6254750" y="1612900"/>
          <p14:tracePt t="116106" x="6286500" y="1663700"/>
          <p14:tracePt t="116123" x="6337300" y="1695450"/>
          <p14:tracePt t="116140" x="6419850" y="1733550"/>
          <p14:tracePt t="116156" x="6521450" y="1739900"/>
          <p14:tracePt t="116173" x="6616700" y="1739900"/>
          <p14:tracePt t="116189" x="6661150" y="1708150"/>
          <p14:tracePt t="116206" x="6692900" y="1670050"/>
          <p14:tracePt t="116223" x="6692900" y="1631950"/>
          <p14:tracePt t="116239" x="6692900" y="1574800"/>
          <p14:tracePt t="116240" x="6686550" y="1549400"/>
          <p14:tracePt t="116256" x="6667500" y="1517650"/>
          <p14:tracePt t="116273" x="6661150" y="1504950"/>
          <p14:tracePt t="116290" x="6654800" y="1498600"/>
          <p14:tracePt t="116306" x="6642100" y="1492250"/>
          <p14:tracePt t="116369" x="0" y="0"/>
        </p14:tracePtLst>
        <p14:tracePtLst>
          <p14:tracePt t="117819" x="9055100" y="1282700"/>
          <p14:tracePt t="117826" x="9055100" y="1289050"/>
          <p14:tracePt t="117839" x="9048750" y="1301750"/>
          <p14:tracePt t="117856" x="9023350" y="1377950"/>
          <p14:tracePt t="117872" x="9010650" y="1466850"/>
          <p14:tracePt t="117889" x="9010650" y="1555750"/>
          <p14:tracePt t="117906" x="9010650" y="1651000"/>
          <p14:tracePt t="117923" x="9029700" y="1714500"/>
          <p14:tracePt t="117939" x="9067800" y="1758950"/>
          <p14:tracePt t="117956" x="9093200" y="1778000"/>
          <p14:tracePt t="117972" x="9112250" y="1784350"/>
          <p14:tracePt t="117989" x="9144000" y="1784350"/>
          <p14:tracePt t="118006" x="9182100" y="1765300"/>
          <p14:tracePt t="118022" x="9213850" y="1720850"/>
          <p14:tracePt t="118039" x="9232900" y="1651000"/>
          <p14:tracePt t="118056" x="9239250" y="1593850"/>
          <p14:tracePt t="118058" x="9245600" y="1543050"/>
          <p14:tracePt t="118073" x="9239250" y="1460500"/>
          <p14:tracePt t="118089" x="9213850" y="1403350"/>
          <p14:tracePt t="118106" x="9188450" y="1358900"/>
          <p14:tracePt t="118122" x="9169400" y="1333500"/>
          <p14:tracePt t="118139" x="9163050" y="1327150"/>
          <p14:tracePt t="118172" x="9156700" y="1327150"/>
          <p14:tracePt t="118189" x="9150350" y="1327150"/>
          <p14:tracePt t="118385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CBD5-D154-4B18-B7A3-6F909390AA55}"/>
              </a:ext>
            </a:extLst>
          </p:cNvPr>
          <p:cNvSpPr txBox="1"/>
          <p:nvPr/>
        </p:nvSpPr>
        <p:spPr>
          <a:xfrm>
            <a:off x="499830" y="1246843"/>
            <a:ext cx="9480511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）、方法覆盖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(Override)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、方法隐藏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(Hiding)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94E125-F82E-4156-816F-5ADAC852B43F}"/>
              </a:ext>
            </a:extLst>
          </p:cNvPr>
          <p:cNvSpPr/>
          <p:nvPr/>
        </p:nvSpPr>
        <p:spPr>
          <a:xfrm>
            <a:off x="367989" y="1823070"/>
            <a:ext cx="1112891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m(int x, int y) {}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m(double x, double y) {}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下面语句报错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已经定义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重载函数不能通过返回类型区分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public int m(int x, int y) { return 0;}; 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B56E35-0229-41D7-BD52-EBC3896AE106}"/>
              </a:ext>
            </a:extLst>
          </p:cNvPr>
          <p:cNvSpPr/>
          <p:nvPr/>
        </p:nvSpPr>
        <p:spPr>
          <a:xfrm>
            <a:off x="367988" y="3832663"/>
            <a:ext cx="11128917" cy="2800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A{ //B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继承了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m(float x, float y) { }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重载了父类的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double,double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m(int x, int y) {}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覆盖了父类的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注意连返回类型都必须一致</a:t>
            </a:r>
          </a:p>
          <a:p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注意下面这个语句报错，既不是覆盖（与父类的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返回类型不一样）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也不是合法的重载（和父类的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参数完全一样，只是返回类型不一致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m(int x, int y) {}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错误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子类定义了新的重载函数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m()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m(){return 0;};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815"/>
    </mc:Choice>
    <mc:Fallback xmlns="">
      <p:transition spd="slow" advTm="207815"/>
    </mc:Fallback>
  </mc:AlternateContent>
  <p:extLst>
    <p:ext uri="{3A86A75C-4F4B-4683-9AE1-C65F6400EC91}">
      <p14:laserTraceLst xmlns:p14="http://schemas.microsoft.com/office/powerpoint/2010/main">
        <p14:tracePtLst>
          <p14:tracePt t="5057" x="1574800" y="2051050"/>
          <p14:tracePt t="5129" x="2247900" y="2051050"/>
          <p14:tracePt t="5136" x="2279650" y="2051050"/>
          <p14:tracePt t="5153" x="2324100" y="2051050"/>
          <p14:tracePt t="5170" x="2330450" y="2051050"/>
          <p14:tracePt t="5310" x="0" y="0"/>
        </p14:tracePtLst>
        <p14:tracePtLst>
          <p14:tracePt t="7152" x="2374900" y="2089150"/>
          <p14:tracePt t="7167" x="2368550" y="2089150"/>
          <p14:tracePt t="7183" x="2368550" y="2120900"/>
          <p14:tracePt t="7197" x="2368550" y="2146300"/>
          <p14:tracePt t="7205" x="2368550" y="2178050"/>
          <p14:tracePt t="7219" x="2368550" y="2266950"/>
          <p14:tracePt t="7236" x="2381250" y="2355850"/>
          <p14:tracePt t="7238" x="2387600" y="2387600"/>
          <p14:tracePt t="7252" x="2400300" y="2432050"/>
          <p14:tracePt t="7269" x="2432050" y="2540000"/>
          <p14:tracePt t="7286" x="2470150" y="2622550"/>
          <p14:tracePt t="7302" x="2527300" y="2686050"/>
          <p14:tracePt t="7319" x="2584450" y="2736850"/>
          <p14:tracePt t="7336" x="2622550" y="2755900"/>
          <p14:tracePt t="7352" x="2628900" y="2762250"/>
          <p14:tracePt t="7369" x="2635250" y="2762250"/>
          <p14:tracePt t="7386" x="2647950" y="2762250"/>
          <p14:tracePt t="7402" x="2667000" y="2717800"/>
          <p14:tracePt t="7419" x="2686050" y="2641600"/>
          <p14:tracePt t="7436" x="2692400" y="2546350"/>
          <p14:tracePt t="7452" x="2698750" y="2438400"/>
          <p14:tracePt t="7469" x="2692400" y="2292350"/>
          <p14:tracePt t="7486" x="2686050" y="2228850"/>
          <p14:tracePt t="7502" x="2667000" y="2165350"/>
          <p14:tracePt t="7519" x="2654300" y="2133600"/>
          <p14:tracePt t="7535" x="2635250" y="2101850"/>
          <p14:tracePt t="7552" x="2622550" y="2089150"/>
          <p14:tracePt t="7569" x="2622550" y="2082800"/>
          <p14:tracePt t="7586" x="2616200" y="2082800"/>
          <p14:tracePt t="7702" x="0" y="0"/>
        </p14:tracePtLst>
        <p14:tracePtLst>
          <p14:tracePt t="8074" x="2400300" y="2120900"/>
          <p14:tracePt t="8088" x="2381250" y="2152650"/>
          <p14:tracePt t="8103" x="2368550" y="2203450"/>
          <p14:tracePt t="8119" x="2355850" y="2247900"/>
          <p14:tracePt t="8136" x="2355850" y="2298700"/>
          <p14:tracePt t="8152" x="2355850" y="2355850"/>
          <p14:tracePt t="8169" x="2374900" y="2406650"/>
          <p14:tracePt t="8186" x="2400300" y="2457450"/>
          <p14:tracePt t="8202" x="2444750" y="2501900"/>
          <p14:tracePt t="8219" x="2463800" y="2533650"/>
          <p14:tracePt t="8235" x="2489200" y="2552700"/>
          <p14:tracePt t="8252" x="2495550" y="2559050"/>
          <p14:tracePt t="8303" x="2501900" y="2559050"/>
          <p14:tracePt t="8310" x="2508250" y="2552700"/>
          <p14:tracePt t="8319" x="2514600" y="2533650"/>
          <p14:tracePt t="8336" x="2527300" y="2463800"/>
          <p14:tracePt t="8352" x="2540000" y="2406650"/>
          <p14:tracePt t="8369" x="2540000" y="2362200"/>
          <p14:tracePt t="8385" x="2540000" y="2305050"/>
          <p14:tracePt t="8402" x="2540000" y="2241550"/>
          <p14:tracePt t="8419" x="2540000" y="2171700"/>
          <p14:tracePt t="8422" x="2533650" y="2139950"/>
          <p14:tracePt t="8435" x="2514600" y="2108200"/>
          <p14:tracePt t="8452" x="2501900" y="2076450"/>
          <p14:tracePt t="8469" x="2489200" y="2051050"/>
          <p14:tracePt t="8471" x="2482850" y="2051050"/>
          <p14:tracePt t="8590" x="0" y="0"/>
        </p14:tracePtLst>
        <p14:tracePtLst>
          <p14:tracePt t="9090" x="2355850" y="2108200"/>
          <p14:tracePt t="9106" x="2355850" y="2114550"/>
          <p14:tracePt t="9122" x="2355850" y="2152650"/>
          <p14:tracePt t="9136" x="2362200" y="2209800"/>
          <p14:tracePt t="9152" x="2387600" y="2286000"/>
          <p14:tracePt t="9169" x="2425700" y="2381250"/>
          <p14:tracePt t="9185" x="2470150" y="2463800"/>
          <p14:tracePt t="9202" x="2501900" y="2501900"/>
          <p14:tracePt t="9218" x="2508250" y="2508250"/>
          <p14:tracePt t="9238" x="2514600" y="2514600"/>
          <p14:tracePt t="9270" x="2514600" y="2508250"/>
          <p14:tracePt t="9278" x="2520950" y="2501900"/>
          <p14:tracePt t="9286" x="2520950" y="2495550"/>
          <p14:tracePt t="9301" x="2520950" y="2476500"/>
          <p14:tracePt t="9302" x="0" y="0"/>
        </p14:tracePtLst>
        <p14:tracePtLst>
          <p14:tracePt t="9718" x="2825750" y="2305050"/>
          <p14:tracePt t="9806" x="2832100" y="2298700"/>
          <p14:tracePt t="9814" x="2838450" y="2298700"/>
          <p14:tracePt t="9822" x="2857500" y="2298700"/>
          <p14:tracePt t="9835" x="2914650" y="2298700"/>
          <p14:tracePt t="9851" x="3086100" y="2317750"/>
          <p14:tracePt t="9868" x="3308350" y="2317750"/>
          <p14:tracePt t="9869" x="3441700" y="2317750"/>
          <p14:tracePt t="9870" x="0" y="0"/>
        </p14:tracePtLst>
        <p14:tracePtLst>
          <p14:tracePt t="10016" x="3949700" y="2317750"/>
          <p14:tracePt t="10142" x="0" y="0"/>
        </p14:tracePtLst>
        <p14:tracePtLst>
          <p14:tracePt t="10888" x="2451100" y="2444750"/>
          <p14:tracePt t="10911" x="2444750" y="2444750"/>
          <p14:tracePt t="10919" x="2438400" y="2444750"/>
          <p14:tracePt t="10935" x="2432050" y="2451100"/>
          <p14:tracePt t="10951" x="2432050" y="2470150"/>
          <p14:tracePt t="10968" x="2432050" y="2514600"/>
          <p14:tracePt t="10984" x="2451100" y="2559050"/>
          <p14:tracePt t="11001" x="2501900" y="2597150"/>
          <p14:tracePt t="11018" x="2571750" y="2641600"/>
          <p14:tracePt t="11034" x="2635250" y="2660650"/>
          <p14:tracePt t="11051" x="2654300" y="2660650"/>
          <p14:tracePt t="11068" x="2667000" y="2660650"/>
          <p14:tracePt t="11086" x="2679700" y="2660650"/>
          <p14:tracePt t="11118" x="2679700" y="2641600"/>
          <p14:tracePt t="11134" x="2679700" y="2635250"/>
          <p14:tracePt t="11151" x="2679700" y="2628900"/>
          <p14:tracePt t="11168" x="2679700" y="2616200"/>
          <p14:tracePt t="11184" x="2679700" y="2609850"/>
          <p14:tracePt t="11201" x="0" y="0"/>
        </p14:tracePtLst>
        <p14:tracePtLst>
          <p14:tracePt t="11465" x="2990850" y="2571750"/>
          <p14:tracePt t="11578" x="2997200" y="2571750"/>
          <p14:tracePt t="11585" x="3022600" y="2571750"/>
          <p14:tracePt t="11586" x="0" y="0"/>
        </p14:tracePtLst>
        <p14:tracePtLst>
          <p14:tracePt t="11775" x="4152900" y="2571750"/>
          <p14:tracePt t="11902" x="0" y="0"/>
        </p14:tracePtLst>
        <p14:tracePtLst>
          <p14:tracePt t="12609" x="2413000" y="2095500"/>
          <p14:tracePt t="12648" x="2406650" y="2108200"/>
          <p14:tracePt t="12669" x="2406650" y="2133600"/>
          <p14:tracePt t="12673" x="2406650" y="2152650"/>
          <p14:tracePt t="12691" x="2406650" y="2216150"/>
          <p14:tracePt t="12701" x="2406650" y="2260600"/>
          <p14:tracePt t="12703" x="2406650" y="2305050"/>
          <p14:tracePt t="12718" x="2413000" y="2425700"/>
          <p14:tracePt t="12734" x="2438400" y="2514600"/>
          <p14:tracePt t="12751" x="2463800" y="2597150"/>
          <p14:tracePt t="12767" x="2501900" y="2660650"/>
          <p14:tracePt t="12784" x="2527300" y="2705100"/>
          <p14:tracePt t="12801" x="2540000" y="2717800"/>
          <p14:tracePt t="12834" x="2546350" y="2724150"/>
          <p14:tracePt t="12878" x="2552700" y="2724150"/>
          <p14:tracePt t="12887" x="2559050" y="2724150"/>
          <p14:tracePt t="12901" x="2571750" y="2705100"/>
          <p14:tracePt t="12918" x="2616200" y="2622550"/>
          <p14:tracePt t="12934" x="2641600" y="2546350"/>
          <p14:tracePt t="12951" x="2654300" y="2457450"/>
          <p14:tracePt t="12967" x="2667000" y="2393950"/>
          <p14:tracePt t="12984" x="2660650" y="2317750"/>
          <p14:tracePt t="13001" x="2635250" y="2254250"/>
          <p14:tracePt t="13017" x="2609850" y="2209800"/>
          <p14:tracePt t="13034" x="2590800" y="2178050"/>
          <p14:tracePt t="13050" x="2565400" y="2152650"/>
          <p14:tracePt t="13067" x="2552700" y="2139950"/>
          <p14:tracePt t="13084" x="2540000" y="2133600"/>
          <p14:tracePt t="13100" x="2533650" y="2127250"/>
          <p14:tracePt t="13117" x="2527300" y="2127250"/>
          <p14:tracePt t="13134" x="2520950" y="2127250"/>
          <p14:tracePt t="13150" x="2508250" y="2127250"/>
          <p14:tracePt t="13167" x="2495550" y="2127250"/>
          <p14:tracePt t="13184" x="2470150" y="2127250"/>
          <p14:tracePt t="13200" x="2438400" y="2127250"/>
          <p14:tracePt t="13217" x="2413000" y="2139950"/>
          <p14:tracePt t="13234" x="2381250" y="2152650"/>
          <p14:tracePt t="13250" x="2355850" y="2165350"/>
          <p14:tracePt t="13267" x="2330450" y="2203450"/>
          <p14:tracePt t="13284" x="2311400" y="2254250"/>
          <p14:tracePt t="13300" x="2298700" y="2330450"/>
          <p14:tracePt t="13302" x="2298700" y="2362200"/>
          <p14:tracePt t="13317" x="2298700" y="2463800"/>
          <p14:tracePt t="13334" x="2336800" y="2552700"/>
          <p14:tracePt t="13350" x="2381250" y="2628900"/>
          <p14:tracePt t="13367" x="2413000" y="2673350"/>
          <p14:tracePt t="13384" x="2438400" y="2692400"/>
          <p14:tracePt t="13400" x="2444750" y="2698750"/>
          <p14:tracePt t="13417" x="2451100" y="2698750"/>
          <p14:tracePt t="13434" x="2457450" y="2698750"/>
          <p14:tracePt t="13450" x="2495550" y="2686050"/>
          <p14:tracePt t="13467" x="2520950" y="2622550"/>
          <p14:tracePt t="13483" x="2540000" y="2540000"/>
          <p14:tracePt t="13500" x="2559050" y="2463800"/>
          <p14:tracePt t="13517" x="2559050" y="2349500"/>
          <p14:tracePt t="13533" x="2546350" y="2305050"/>
          <p14:tracePt t="13550" x="2533650" y="2266950"/>
          <p14:tracePt t="13567" x="2508250" y="2235200"/>
          <p14:tracePt t="13583" x="2482850" y="2197100"/>
          <p14:tracePt t="13600" x="2438400" y="2165350"/>
          <p14:tracePt t="13617" x="2406650" y="2146300"/>
          <p14:tracePt t="13634" x="2374900" y="2133600"/>
          <p14:tracePt t="13678" x="2368550" y="2133600"/>
          <p14:tracePt t="13694" x="2355850" y="2133600"/>
          <p14:tracePt t="13703" x="2349500" y="2152650"/>
          <p14:tracePt t="13718" x="2349500" y="2209800"/>
          <p14:tracePt t="13734" x="2349500" y="2317750"/>
          <p14:tracePt t="13750" x="2368550" y="2457450"/>
          <p14:tracePt t="13767" x="2393950" y="2578100"/>
          <p14:tracePt t="13783" x="2413000" y="2641600"/>
          <p14:tracePt t="13800" x="2432050" y="2667000"/>
          <p14:tracePt t="13817" x="2438400" y="2673350"/>
          <p14:tracePt t="13834" x="2444750" y="2679700"/>
          <p14:tracePt t="13856" x="2451100" y="2679700"/>
          <p14:tracePt t="13867" x="2470150" y="2679700"/>
          <p14:tracePt t="13884" x="2520950" y="2667000"/>
          <p14:tracePt t="13886" x="2546350" y="2647950"/>
          <p14:tracePt t="13901" x="2578100" y="2622550"/>
          <p14:tracePt t="13918" x="2635250" y="2508250"/>
          <p14:tracePt t="13934" x="2647950" y="2451100"/>
          <p14:tracePt t="13950" x="2654300" y="2400300"/>
          <p14:tracePt t="13967" x="2654300" y="2349500"/>
          <p14:tracePt t="13983" x="2647950" y="2298700"/>
          <p14:tracePt t="14000" x="2622550" y="2266950"/>
          <p14:tracePt t="14017" x="2616200" y="2241550"/>
          <p14:tracePt t="14033" x="2597150" y="2228850"/>
          <p14:tracePt t="14050" x="2590800" y="2216150"/>
          <p14:tracePt t="14067" x="2584450" y="2216150"/>
          <p14:tracePt t="14083" x="2578100" y="2209800"/>
          <p14:tracePt t="14100" x="2571750" y="2203450"/>
          <p14:tracePt t="14117" x="2559050" y="2197100"/>
          <p14:tracePt t="14133" x="2546350" y="2197100"/>
          <p14:tracePt t="14150" x="2533650" y="2190750"/>
          <p14:tracePt t="14167" x="2520950" y="2190750"/>
          <p14:tracePt t="14183" x="2514600" y="2190750"/>
          <p14:tracePt t="14206" x="2508250" y="2190750"/>
          <p14:tracePt t="14216" x="2495550" y="2190750"/>
          <p14:tracePt t="14233" x="2470150" y="2216150"/>
          <p14:tracePt t="14250" x="2444750" y="2254250"/>
          <p14:tracePt t="14267" x="2425700" y="2311400"/>
          <p14:tracePt t="14283" x="2413000" y="2393950"/>
          <p14:tracePt t="14300" x="2400300" y="2501900"/>
          <p14:tracePt t="14317" x="2406650" y="2616200"/>
          <p14:tracePt t="14319" x="2413000" y="2673350"/>
          <p14:tracePt t="14333" x="2432050" y="2730500"/>
          <p14:tracePt t="14350" x="2451100" y="2762250"/>
          <p14:tracePt t="14367" x="2457450" y="2768600"/>
          <p14:tracePt t="14398" x="2463800" y="2768600"/>
          <p14:tracePt t="14406" x="2476500" y="2768600"/>
          <p14:tracePt t="14416" x="2489200" y="2762250"/>
          <p14:tracePt t="14433" x="2520950" y="2717800"/>
          <p14:tracePt t="14450" x="2552700" y="2641600"/>
          <p14:tracePt t="14467" x="2565400" y="2565400"/>
          <p14:tracePt t="14483" x="2571750" y="2489200"/>
          <p14:tracePt t="14500" x="2565400" y="2387600"/>
          <p14:tracePt t="14517" x="2552700" y="2330450"/>
          <p14:tracePt t="14518" x="2546350" y="2305050"/>
          <p14:tracePt t="14533" x="2520950" y="2266950"/>
          <p14:tracePt t="14550" x="2476500" y="2235200"/>
          <p14:tracePt t="14567" x="2425700" y="2209800"/>
          <p14:tracePt t="14583" x="2362200" y="2197100"/>
          <p14:tracePt t="14600" x="2324100" y="2197100"/>
          <p14:tracePt t="14617" x="2298700" y="2197100"/>
          <p14:tracePt t="14633" x="2286000" y="2197100"/>
          <p14:tracePt t="14671" x="2279650" y="2203450"/>
          <p14:tracePt t="14687" x="2279650" y="2209800"/>
          <p14:tracePt t="14700" x="2279650" y="2228850"/>
          <p14:tracePt t="14717" x="2279650" y="2260600"/>
          <p14:tracePt t="14733" x="2279650" y="2311400"/>
          <p14:tracePt t="14750" x="2279650" y="2343150"/>
          <p14:tracePt t="14767" x="2286000" y="2355850"/>
          <p14:tracePt t="14783" x="2298700" y="2374900"/>
          <p14:tracePt t="14800" x="2305050" y="2393950"/>
          <p14:tracePt t="14817" x="2311400" y="2406650"/>
          <p14:tracePt t="14833" x="2317750" y="2413000"/>
          <p14:tracePt t="14850" x="2324100" y="2425700"/>
          <p14:tracePt t="15070" x="0" y="0"/>
        </p14:tracePtLst>
        <p14:tracePtLst>
          <p14:tracePt t="15586" x="2501900" y="2298700"/>
          <p14:tracePt t="15625" x="2508250" y="2298700"/>
          <p14:tracePt t="15647" x="2597150" y="2305050"/>
          <p14:tracePt t="15662" x="2724150" y="2305050"/>
          <p14:tracePt t="15675" x="2813050" y="2305050"/>
          <p14:tracePt t="15683" x="2901950" y="2305050"/>
          <p14:tracePt t="15700" x="3117850" y="2305050"/>
          <p14:tracePt t="15716" x="3346450" y="2305050"/>
          <p14:tracePt t="15718" x="3473450" y="2305050"/>
          <p14:tracePt t="15733" x="3581400" y="2305050"/>
          <p14:tracePt t="15750" x="3771900" y="2324100"/>
          <p14:tracePt t="15766" x="3810000" y="2324100"/>
          <p14:tracePt t="15783" x="3829050" y="2324100"/>
          <p14:tracePt t="15799" x="3835400" y="2324100"/>
          <p14:tracePt t="15911" x="0" y="0"/>
        </p14:tracePtLst>
        <p14:tracePtLst>
          <p14:tracePt t="16288" x="2819400" y="2527300"/>
          <p14:tracePt t="16311" x="2825750" y="2527300"/>
          <p14:tracePt t="16327" x="2863850" y="2527300"/>
          <p14:tracePt t="16338" x="2908300" y="2527300"/>
          <p14:tracePt t="16349" x="3041650" y="2527300"/>
          <p14:tracePt t="16366" x="3263900" y="2527300"/>
          <p14:tracePt t="16383" x="3657600" y="2527300"/>
          <p14:tracePt t="16399" x="4064000" y="2527300"/>
          <p14:tracePt t="16416" x="4368800" y="2527300"/>
          <p14:tracePt t="16433" x="4559300" y="2527300"/>
          <p14:tracePt t="16449" x="4635500" y="2527300"/>
          <p14:tracePt t="16466" x="4654550" y="2527300"/>
          <p14:tracePt t="16646" x="0" y="0"/>
        </p14:tracePtLst>
        <p14:tracePtLst>
          <p14:tracePt t="16968" x="2832100" y="2463800"/>
          <p14:tracePt t="16992" x="2838450" y="2463800"/>
          <p14:tracePt t="17010" x="2882900" y="2463800"/>
          <p14:tracePt t="17020" x="2933700" y="2463800"/>
          <p14:tracePt t="17033" x="3111500" y="2463800"/>
          <p14:tracePt t="17049" x="3371850" y="2463800"/>
          <p14:tracePt t="17066" x="3740150" y="2463800"/>
          <p14:tracePt t="17082" x="4108450" y="2463800"/>
          <p14:tracePt t="17099" x="4343400" y="2463800"/>
          <p14:tracePt t="17116" x="4464050" y="2463800"/>
          <p14:tracePt t="17132" x="4489450" y="2463800"/>
          <p14:tracePt t="17135" x="4495800" y="2463800"/>
          <p14:tracePt t="17295" x="0" y="0"/>
        </p14:tracePtLst>
        <p14:tracePtLst>
          <p14:tracePt t="19842" x="1346200" y="3232150"/>
          <p14:tracePt t="19857" x="1403350" y="3244850"/>
          <p14:tracePt t="19871" x="1504950" y="3257550"/>
          <p14:tracePt t="19886" x="1549400" y="3263900"/>
          <p14:tracePt t="19898" x="1625600" y="3276600"/>
          <p14:tracePt t="19915" x="1676400" y="3289300"/>
          <p14:tracePt t="19918" x="1689100" y="3289300"/>
          <p14:tracePt t="19932" x="1708150" y="3289300"/>
          <p14:tracePt t="19948" x="1727200" y="3289300"/>
          <p14:tracePt t="19965" x="1784350" y="3289300"/>
          <p14:tracePt t="19981" x="1860550" y="3289300"/>
          <p14:tracePt t="19998" x="1943100" y="3289300"/>
          <p14:tracePt t="20015" x="2032000" y="3289300"/>
          <p14:tracePt t="20031" x="2070100" y="3289300"/>
          <p14:tracePt t="20048" x="2089150" y="3289300"/>
          <p14:tracePt t="20159" x="0" y="0"/>
        </p14:tracePtLst>
        <p14:tracePtLst>
          <p14:tracePt t="20762" x="2667000" y="3289300"/>
          <p14:tracePt t="20870" x="0" y="0"/>
        </p14:tracePtLst>
        <p14:tracePtLst>
          <p14:tracePt t="21128" x="3162300" y="3263900"/>
          <p14:tracePt t="21230" x="0" y="0"/>
        </p14:tracePtLst>
        <p14:tracePtLst>
          <p14:tracePt t="21479" x="3987800" y="3276600"/>
          <p14:tracePt t="21598" x="0" y="0"/>
        </p14:tracePtLst>
        <p14:tracePtLst>
          <p14:tracePt t="22384" x="1403350" y="3308350"/>
          <p14:tracePt t="22432" x="1416050" y="3308350"/>
          <p14:tracePt t="22449" x="1485900" y="3308350"/>
          <p14:tracePt t="22465" x="1625600" y="3308350"/>
          <p14:tracePt t="22481" x="1822450" y="3308350"/>
          <p14:tracePt t="22497" x="2070100" y="3308350"/>
          <p14:tracePt t="22514" x="2374900" y="3308350"/>
          <p14:tracePt t="22530" x="2698750" y="3308350"/>
          <p14:tracePt t="22547" x="3022600" y="3308350"/>
          <p14:tracePt t="22564" x="3289300" y="3308350"/>
          <p14:tracePt t="22580" x="3568700" y="3308350"/>
          <p14:tracePt t="22597" x="3962400" y="3308350"/>
          <p14:tracePt t="22614" x="4184650" y="3308350"/>
          <p14:tracePt t="22630" x="4375150" y="3308350"/>
          <p14:tracePt t="22647" x="4533900" y="3308350"/>
          <p14:tracePt t="22664" x="4667250" y="3308350"/>
          <p14:tracePt t="22680" x="4775200" y="3308350"/>
          <p14:tracePt t="22697" x="4851400" y="3308350"/>
          <p14:tracePt t="22714" x="4914900" y="3308350"/>
          <p14:tracePt t="22731" x="4984750" y="3308350"/>
          <p14:tracePt t="22747" x="5048250" y="3308350"/>
          <p14:tracePt t="22764" x="5137150" y="3308350"/>
          <p14:tracePt t="22780" x="5200650" y="3308350"/>
          <p14:tracePt t="22797" x="5289550" y="3308350"/>
          <p14:tracePt t="22814" x="5321300" y="3308350"/>
          <p14:tracePt t="22830" x="5359400" y="3308350"/>
          <p14:tracePt t="22847" x="5397500" y="3308350"/>
          <p14:tracePt t="22864" x="5461000" y="3308350"/>
          <p14:tracePt t="22881" x="5524500" y="3308350"/>
          <p14:tracePt t="22897" x="5594350" y="3308350"/>
          <p14:tracePt t="22914" x="5651500" y="3308350"/>
          <p14:tracePt t="22918" x="5670550" y="3308350"/>
          <p14:tracePt t="22931" x="5695950" y="3308350"/>
          <p14:tracePt t="22948" x="5727700" y="3308350"/>
          <p14:tracePt t="22964" x="5772150" y="3308350"/>
          <p14:tracePt t="22966" x="5791200" y="3308350"/>
          <p14:tracePt t="22981" x="5803900" y="3308350"/>
          <p14:tracePt t="22998" x="5842000" y="3308350"/>
          <p14:tracePt t="23014" x="5848350" y="3308350"/>
          <p14:tracePt t="23566" x="0" y="0"/>
        </p14:tracePtLst>
        <p14:tracePtLst>
          <p14:tracePt t="24128" x="1409700" y="3251200"/>
          <p14:tracePt t="24175" x="1416050" y="3251200"/>
          <p14:tracePt t="24191" x="1504950" y="3251200"/>
          <p14:tracePt t="24207" x="1670050" y="3251200"/>
          <p14:tracePt t="24214" x="1784350" y="3251200"/>
          <p14:tracePt t="24230" x="2127250" y="3251200"/>
          <p14:tracePt t="24247" x="2603500" y="3251200"/>
          <p14:tracePt t="24263" x="3181350" y="3251200"/>
          <p14:tracePt t="24280" x="3810000" y="3251200"/>
          <p14:tracePt t="24297" x="4413250" y="3251200"/>
          <p14:tracePt t="24313" x="4927600" y="3251200"/>
          <p14:tracePt t="24330" x="5295900" y="3251200"/>
          <p14:tracePt t="24347" x="5530850" y="3251200"/>
          <p14:tracePt t="24363" x="5683250" y="3251200"/>
          <p14:tracePt t="24380" x="5759450" y="3251200"/>
          <p14:tracePt t="24396" x="5784850" y="3251200"/>
          <p14:tracePt t="24397" x="5791200" y="3251200"/>
          <p14:tracePt t="24413" x="5797550" y="3251200"/>
          <p14:tracePt t="24575" x="0" y="0"/>
        </p14:tracePtLst>
        <p14:tracePtLst>
          <p14:tracePt t="25475" x="2489200" y="3257550"/>
          <p14:tracePt t="25527" x="2501900" y="3257550"/>
          <p14:tracePt t="25534" x="2520950" y="3257550"/>
          <p14:tracePt t="25546" x="2565400" y="3257550"/>
          <p14:tracePt t="25563" x="2724150" y="3257550"/>
          <p14:tracePt t="25579" x="2997200" y="3257550"/>
          <p14:tracePt t="25596" x="3365500" y="3257550"/>
          <p14:tracePt t="25613" x="3689350" y="3257550"/>
          <p14:tracePt t="25614" x="3810000" y="3257550"/>
          <p14:tracePt t="25630" x="3975100" y="3257550"/>
          <p14:tracePt t="25646" x="4051300" y="3257550"/>
          <p14:tracePt t="25663" x="4083050" y="3257550"/>
          <p14:tracePt t="25680" x="4121150" y="3257550"/>
          <p14:tracePt t="25696" x="4159250" y="3257550"/>
          <p14:tracePt t="25713" x="4216400" y="3257550"/>
          <p14:tracePt t="25730" x="4279900" y="3257550"/>
          <p14:tracePt t="25746" x="4337050" y="3257550"/>
          <p14:tracePt t="25763" x="4362450" y="3257550"/>
          <p14:tracePt t="25779" x="4368800" y="3257550"/>
          <p14:tracePt t="26166" x="0" y="0"/>
        </p14:tracePtLst>
        <p14:tracePtLst>
          <p14:tracePt t="27409" x="2305050" y="2311400"/>
          <p14:tracePt t="27449" x="2311400" y="2311400"/>
          <p14:tracePt t="27465" x="2355850" y="2317750"/>
          <p14:tracePt t="27479" x="2482850" y="2324100"/>
          <p14:tracePt t="27496" x="2679700" y="2324100"/>
          <p14:tracePt t="27512" x="2940050" y="2324100"/>
          <p14:tracePt t="27529" x="3244850" y="2324100"/>
          <p14:tracePt t="27545" x="3530600" y="2324100"/>
          <p14:tracePt t="27562" x="3771900" y="2324100"/>
          <p14:tracePt t="27579" x="3962400" y="2324100"/>
          <p14:tracePt t="27595" x="4070350" y="2324100"/>
          <p14:tracePt t="27612" x="4127500" y="2324100"/>
          <p14:tracePt t="27629" x="4152900" y="2324100"/>
          <p14:tracePt t="27631" x="4165600" y="2324100"/>
          <p14:tracePt t="27646" x="4178300" y="2324100"/>
          <p14:tracePt t="27662" x="4191000" y="2324100"/>
          <p14:tracePt t="27679" x="4203700" y="2324100"/>
          <p14:tracePt t="27703" x="4210050" y="2324100"/>
          <p14:tracePt t="27735" x="4216400" y="2324100"/>
          <p14:tracePt t="27743" x="4222750" y="2324100"/>
          <p14:tracePt t="27759" x="4229100" y="2324100"/>
          <p14:tracePt t="27766" x="4235450" y="2324100"/>
          <p14:tracePt t="27782" x="4248150" y="2324100"/>
          <p14:tracePt t="27795" x="4254500" y="2324100"/>
          <p14:tracePt t="27812" x="4267200" y="2330450"/>
          <p14:tracePt t="27829" x="4273550" y="2330450"/>
          <p14:tracePt t="27845" x="4279900" y="2330450"/>
          <p14:tracePt t="30382" x="0" y="0"/>
        </p14:tracePtLst>
        <p14:tracePtLst>
          <p14:tracePt t="31089" x="2057400" y="3092450"/>
          <p14:tracePt t="31101" x="2051050" y="3098800"/>
          <p14:tracePt t="31115" x="2044700" y="3105150"/>
          <p14:tracePt t="31130" x="2044700" y="3117850"/>
          <p14:tracePt t="31144" x="2038350" y="3136900"/>
          <p14:tracePt t="31161" x="2038350" y="3168650"/>
          <p14:tracePt t="31178" x="2038350" y="3206750"/>
          <p14:tracePt t="31194" x="2057400" y="3263900"/>
          <p14:tracePt t="31211" x="2152650" y="3327400"/>
          <p14:tracePt t="31215" x="2222500" y="3365500"/>
          <p14:tracePt t="31228" x="2286000" y="3390900"/>
          <p14:tracePt t="31245" x="2374900" y="3409950"/>
          <p14:tracePt t="31262" x="2400300" y="3416300"/>
          <p14:tracePt t="31302" x="2406650" y="3416300"/>
          <p14:tracePt t="31326" x="2406650" y="3397250"/>
          <p14:tracePt t="31335" x="2406650" y="3384550"/>
          <p14:tracePt t="31344" x="2406650" y="3352800"/>
          <p14:tracePt t="31361" x="2400300" y="3314700"/>
          <p14:tracePt t="31378" x="2393950" y="3289300"/>
          <p14:tracePt t="31394" x="2374900" y="3263900"/>
          <p14:tracePt t="31411" x="2355850" y="3244850"/>
          <p14:tracePt t="31414" x="2349500" y="3232150"/>
          <p14:tracePt t="31427" x="2349500" y="3225800"/>
          <p14:tracePt t="31444" x="2343150" y="3219450"/>
          <p14:tracePt t="31566" x="0" y="0"/>
        </p14:tracePtLst>
        <p14:tracePtLst>
          <p14:tracePt t="32035" x="1898650" y="2108200"/>
          <p14:tracePt t="32056" x="1898650" y="2114550"/>
          <p14:tracePt t="32074" x="1898650" y="2152650"/>
          <p14:tracePt t="32090" x="1898650" y="2216150"/>
          <p14:tracePt t="32103" x="1911350" y="2292350"/>
          <p14:tracePt t="32111" x="1924050" y="2317750"/>
          <p14:tracePt t="32128" x="1955800" y="2349500"/>
          <p14:tracePt t="32144" x="1987550" y="2368550"/>
          <p14:tracePt t="32161" x="2019300" y="2374900"/>
          <p14:tracePt t="32177" x="2063750" y="2374900"/>
          <p14:tracePt t="32194" x="2127250" y="2362200"/>
          <p14:tracePt t="32211" x="2171700" y="2336800"/>
          <p14:tracePt t="32215" x="2184400" y="2324100"/>
          <p14:tracePt t="32228" x="2197100" y="2305050"/>
          <p14:tracePt t="32244" x="2209800" y="2266950"/>
          <p14:tracePt t="32262" x="2209800" y="2184400"/>
          <p14:tracePt t="32278" x="2184400" y="2133600"/>
          <p14:tracePt t="32294" x="2171700" y="2108200"/>
          <p14:tracePt t="32311" x="2159000" y="2101850"/>
          <p14:tracePt t="32382" x="2152650" y="2101850"/>
          <p14:tracePt t="32390" x="2146300" y="2101850"/>
          <p14:tracePt t="32391" x="0" y="0"/>
        </p14:tracePtLst>
        <p14:tracePtLst>
          <p14:tracePt t="32768" x="2184400" y="3092450"/>
          <p14:tracePt t="32793" x="2184400" y="3098800"/>
          <p14:tracePt t="32808" x="2184400" y="3124200"/>
          <p14:tracePt t="32821" x="2184400" y="3143250"/>
          <p14:tracePt t="32823" x="2184400" y="3168650"/>
          <p14:tracePt t="32832" x="2184400" y="3200400"/>
          <p14:tracePt t="32844" x="2184400" y="3225800"/>
          <p14:tracePt t="32860" x="2184400" y="3263900"/>
          <p14:tracePt t="32877" x="2209800" y="3321050"/>
          <p14:tracePt t="32893" x="2235200" y="3340100"/>
          <p14:tracePt t="32910" x="2266950" y="3352800"/>
          <p14:tracePt t="32927" x="2279650" y="3352800"/>
          <p14:tracePt t="32944" x="2298700" y="3352800"/>
          <p14:tracePt t="32960" x="2317750" y="3352800"/>
          <p14:tracePt t="32977" x="2324100" y="3346450"/>
          <p14:tracePt t="32994" x="2336800" y="3327400"/>
          <p14:tracePt t="33011" x="2343150" y="3302000"/>
          <p14:tracePt t="33027" x="2343150" y="3263900"/>
          <p14:tracePt t="33031" x="2336800" y="3251200"/>
          <p14:tracePt t="33046" x="2330450" y="3232150"/>
          <p14:tracePt t="33063" x="2330450" y="3225800"/>
          <p14:tracePt t="33077" x="2324100" y="3219450"/>
          <p14:tracePt t="33158" x="2324100" y="3213100"/>
          <p14:tracePt t="33158" x="0" y="0"/>
        </p14:tracePtLst>
        <p14:tracePtLst>
          <p14:tracePt t="33594" x="1993900" y="2171700"/>
          <p14:tracePt t="33649" x="1993900" y="2184400"/>
          <p14:tracePt t="33667" x="1993900" y="2228850"/>
          <p14:tracePt t="33671" x="1993900" y="2266950"/>
          <p14:tracePt t="33688" x="2006600" y="2305050"/>
          <p14:tracePt t="33700" x="2019300" y="2317750"/>
          <p14:tracePt t="33714" x="2025650" y="2324100"/>
          <p14:tracePt t="33766" x="2032000" y="2324100"/>
          <p14:tracePt t="33774" x="2038350" y="2324100"/>
          <p14:tracePt t="33792" x="2044700" y="2317750"/>
          <p14:tracePt t="33800" x="2051050" y="2317750"/>
          <p14:tracePt t="33814" x="2051050" y="2311400"/>
          <p14:tracePt t="33827" x="2057400" y="2298700"/>
          <p14:tracePt t="33950" x="0" y="0"/>
        </p14:tracePtLst>
        <p14:tracePtLst>
          <p14:tracePt t="35944" x="4279900" y="3028950"/>
          <p14:tracePt t="36015" x="4286250" y="3028950"/>
          <p14:tracePt t="36031" x="4330700" y="3028950"/>
          <p14:tracePt t="36052" x="4406900" y="3028950"/>
          <p14:tracePt t="36062" x="4495800" y="3028950"/>
          <p14:tracePt t="36076" x="4546600" y="3028950"/>
          <p14:tracePt t="36093" x="4673600" y="3028950"/>
          <p14:tracePt t="36095" x="4749800" y="3028950"/>
          <p14:tracePt t="36110" x="4914900" y="3028950"/>
          <p14:tracePt t="36126" x="5054600" y="3028950"/>
          <p14:tracePt t="36143" x="5175250" y="3028950"/>
          <p14:tracePt t="36159" x="5257800" y="3028950"/>
          <p14:tracePt t="36176" x="5321300" y="3028950"/>
          <p14:tracePt t="36193" x="5378450" y="3028950"/>
          <p14:tracePt t="36209" x="5429250" y="3028950"/>
          <p14:tracePt t="36226" x="5461000" y="3028950"/>
          <p14:tracePt t="36243" x="5492750" y="3028950"/>
          <p14:tracePt t="36246" x="5505450" y="3028950"/>
          <p14:tracePt t="36259" x="5511800" y="3028950"/>
          <p14:tracePt t="36276" x="5537200" y="3028950"/>
          <p14:tracePt t="36278" x="5543550" y="3028950"/>
          <p14:tracePt t="36293" x="5581650" y="3028950"/>
          <p14:tracePt t="36310" x="5613400" y="3028950"/>
          <p14:tracePt t="36327" x="5670550" y="3028950"/>
          <p14:tracePt t="36343" x="5734050" y="3028950"/>
          <p14:tracePt t="36359" x="5810250" y="3028950"/>
          <p14:tracePt t="36376" x="5899150" y="3028950"/>
          <p14:tracePt t="36393" x="5962650" y="3041650"/>
          <p14:tracePt t="36409" x="6032500" y="3041650"/>
          <p14:tracePt t="36426" x="6070600" y="3041650"/>
          <p14:tracePt t="36443" x="6102350" y="3041650"/>
          <p14:tracePt t="36459" x="6134100" y="3041650"/>
          <p14:tracePt t="36464" x="6140450" y="3041650"/>
          <p14:tracePt t="36476" x="6153150" y="3041650"/>
          <p14:tracePt t="36493" x="6159500" y="3041650"/>
          <p14:tracePt t="36495" x="6165850" y="3041650"/>
          <p14:tracePt t="36806" x="0" y="0"/>
        </p14:tracePtLst>
        <p14:tracePtLst>
          <p14:tracePt t="37233" x="4705350" y="3041650"/>
          <p14:tracePt t="37264" x="4711700" y="3041650"/>
          <p14:tracePt t="37282" x="4775200" y="3041650"/>
          <p14:tracePt t="37295" x="4921250" y="3041650"/>
          <p14:tracePt t="37310" x="5143500" y="3041650"/>
          <p14:tracePt t="37326" x="5422900" y="3041650"/>
          <p14:tracePt t="37342" x="5727700" y="3041650"/>
          <p14:tracePt t="37359" x="6032500" y="3041650"/>
          <p14:tracePt t="37375" x="6267450" y="3041650"/>
          <p14:tracePt t="37392" x="6451600" y="3041650"/>
          <p14:tracePt t="37409" x="6604000" y="3041650"/>
          <p14:tracePt t="37425" x="6718300" y="3041650"/>
          <p14:tracePt t="37442" x="6794500" y="3041650"/>
          <p14:tracePt t="37459" x="6851650" y="3041650"/>
          <p14:tracePt t="37475" x="6883400" y="3041650"/>
          <p14:tracePt t="37492" x="6915150" y="3041650"/>
          <p14:tracePt t="37509" x="6921500" y="3041650"/>
          <p14:tracePt t="37526" x="6934200" y="3048000"/>
          <p14:tracePt t="38358" x="0" y="0"/>
        </p14:tracePtLst>
        <p14:tracePtLst>
          <p14:tracePt t="39209" x="1181100" y="3276600"/>
          <p14:tracePt t="39272" x="1206500" y="3276600"/>
          <p14:tracePt t="39287" x="1346200" y="3276600"/>
          <p14:tracePt t="39300" x="1454150" y="3276600"/>
          <p14:tracePt t="39309" x="1593850" y="3276600"/>
          <p14:tracePt t="39311" x="1790700" y="3276600"/>
          <p14:tracePt t="39326" x="2247900" y="3276600"/>
          <p14:tracePt t="39342" x="2762250" y="3276600"/>
          <p14:tracePt t="39359" x="3282950" y="3276600"/>
          <p14:tracePt t="39375" x="3733800" y="3276600"/>
          <p14:tracePt t="39391" x="4191000" y="3276600"/>
          <p14:tracePt t="39408" x="4641850" y="3276600"/>
          <p14:tracePt t="39425" x="5073650" y="3276600"/>
          <p14:tracePt t="39441" x="5505450" y="3276600"/>
          <p14:tracePt t="39458" x="5854700" y="3276600"/>
          <p14:tracePt t="39475" x="6083300" y="3276600"/>
          <p14:tracePt t="39491" x="6184900" y="3276600"/>
          <p14:tracePt t="39509" x="6210300" y="3276600"/>
          <p14:tracePt t="39511" x="6216650" y="3276600"/>
          <p14:tracePt t="40022" x="0" y="0"/>
        </p14:tracePtLst>
        <p14:tracePtLst>
          <p14:tracePt t="43329" x="603250" y="3924300"/>
          <p14:tracePt t="43345" x="596900" y="3930650"/>
          <p14:tracePt t="43358" x="596900" y="3949700"/>
          <p14:tracePt t="43374" x="596900" y="3981450"/>
          <p14:tracePt t="43390" x="596900" y="4038600"/>
          <p14:tracePt t="43407" x="622300" y="4083050"/>
          <p14:tracePt t="43424" x="685800" y="4121150"/>
          <p14:tracePt t="43440" x="787400" y="4165600"/>
          <p14:tracePt t="43457" x="895350" y="4178300"/>
          <p14:tracePt t="43474" x="1003300" y="4178300"/>
          <p14:tracePt t="43490" x="1073150" y="4159250"/>
          <p14:tracePt t="43507" x="1111250" y="4121150"/>
          <p14:tracePt t="43511" x="1123950" y="4095750"/>
          <p14:tracePt t="43524" x="1130300" y="4076700"/>
          <p14:tracePt t="43540" x="1130300" y="4051300"/>
          <p14:tracePt t="43542" x="1130300" y="4038600"/>
          <p14:tracePt t="43557" x="1130300" y="4013200"/>
          <p14:tracePt t="43574" x="1123950" y="3987800"/>
          <p14:tracePt t="43646" x="0" y="0"/>
        </p14:tracePtLst>
        <p14:tracePtLst>
          <p14:tracePt t="44338" x="1892300" y="3911600"/>
          <p14:tracePt t="44353" x="1885950" y="3911600"/>
          <p14:tracePt t="44369" x="1879600" y="3943350"/>
          <p14:tracePt t="44378" x="1879600" y="3962400"/>
          <p14:tracePt t="44390" x="1879600" y="4000500"/>
          <p14:tracePt t="44406" x="1885950" y="4038600"/>
          <p14:tracePt t="44423" x="1905000" y="4057650"/>
          <p14:tracePt t="44440" x="1936750" y="4076700"/>
          <p14:tracePt t="44456" x="1987550" y="4089400"/>
          <p14:tracePt t="44473" x="2038350" y="4089400"/>
          <p14:tracePt t="44490" x="2095500" y="4089400"/>
          <p14:tracePt t="44506" x="2120900" y="4064000"/>
          <p14:tracePt t="44523" x="2133600" y="4044950"/>
          <p14:tracePt t="44540" x="2139950" y="4025900"/>
          <p14:tracePt t="44542" x="2139950" y="4019550"/>
          <p14:tracePt t="44556" x="2139950" y="4013200"/>
          <p14:tracePt t="44573" x="2139950" y="4000500"/>
          <p14:tracePt t="44671" x="0" y="0"/>
        </p14:tracePtLst>
        <p14:tracePtLst>
          <p14:tracePt t="46537" x="1219200" y="3956050"/>
          <p14:tracePt t="46577" x="1212850" y="3956050"/>
          <p14:tracePt t="46593" x="1212850" y="3968750"/>
          <p14:tracePt t="46608" x="1212850" y="4013200"/>
          <p14:tracePt t="46623" x="1244600" y="4051300"/>
          <p14:tracePt t="46639" x="1289050" y="4083050"/>
          <p14:tracePt t="46656" x="1339850" y="4108450"/>
          <p14:tracePt t="46672" x="1377950" y="4114800"/>
          <p14:tracePt t="46689" x="1403350" y="4114800"/>
          <p14:tracePt t="46706" x="1435100" y="4114800"/>
          <p14:tracePt t="46722" x="1466850" y="4083050"/>
          <p14:tracePt t="46739" x="1485900" y="4044950"/>
          <p14:tracePt t="46743" x="1492250" y="4032250"/>
          <p14:tracePt t="46756" x="1498600" y="4013200"/>
          <p14:tracePt t="46772" x="1498600" y="3994150"/>
          <p14:tracePt t="46790" x="1498600" y="3975100"/>
          <p14:tracePt t="46806" x="1498600" y="3968750"/>
          <p14:tracePt t="46823" x="1498600" y="3962400"/>
          <p14:tracePt t="46862" x="0" y="0"/>
        </p14:tracePtLst>
        <p14:tracePtLst>
          <p14:tracePt t="47498" x="2997200" y="4051300"/>
          <p14:tracePt t="47515" x="3022600" y="4051300"/>
          <p14:tracePt t="47525" x="3054350" y="4057650"/>
          <p14:tracePt t="47527" x="3086100" y="4064000"/>
          <p14:tracePt t="47539" x="3124200" y="4064000"/>
          <p14:tracePt t="47556" x="3257550" y="4064000"/>
          <p14:tracePt t="47572" x="3416300" y="4064000"/>
          <p14:tracePt t="47589" x="3587750" y="4064000"/>
          <p14:tracePt t="47606" x="3619500" y="4064000"/>
          <p14:tracePt t="47623" x="3625850" y="4064000"/>
          <p14:tracePt t="47639" x="3638550" y="4057650"/>
          <p14:tracePt t="47655" x="3644900" y="4051300"/>
          <p14:tracePt t="47679" x="3651250" y="4044950"/>
          <p14:tracePt t="47766" x="0" y="0"/>
        </p14:tracePtLst>
        <p14:tracePtLst>
          <p14:tracePt t="48201" x="1695450" y="3816350"/>
          <p14:tracePt t="48215" x="1689100" y="3829050"/>
          <p14:tracePt t="48227" x="1682750" y="3835400"/>
          <p14:tracePt t="48239" x="1670050" y="3873500"/>
          <p14:tracePt t="48255" x="1663700" y="3905250"/>
          <p14:tracePt t="48272" x="1663700" y="3943350"/>
          <p14:tracePt t="48288" x="1682750" y="3994150"/>
          <p14:tracePt t="48306" x="1739900" y="4032250"/>
          <p14:tracePt t="48322" x="1854200" y="4076700"/>
          <p14:tracePt t="48339" x="1981200" y="4108450"/>
          <p14:tracePt t="48356" x="2070100" y="4114800"/>
          <p14:tracePt t="48357" x="2101850" y="4114800"/>
          <p14:tracePt t="48372" x="2120900" y="4114800"/>
          <p14:tracePt t="48389" x="2159000" y="4114800"/>
          <p14:tracePt t="48390" x="2178050" y="4102100"/>
          <p14:tracePt t="48405" x="2197100" y="4076700"/>
          <p14:tracePt t="48422" x="2203450" y="4032250"/>
          <p14:tracePt t="48438" x="2203450" y="4000500"/>
          <p14:tracePt t="48455" x="2203450" y="3968750"/>
          <p14:tracePt t="48472" x="2197100" y="3943350"/>
          <p14:tracePt t="48488" x="2178050" y="3930650"/>
          <p14:tracePt t="48505" x="2146300" y="3924300"/>
          <p14:tracePt t="48522" x="2120900" y="3924300"/>
          <p14:tracePt t="48538" x="2089150" y="3930650"/>
          <p14:tracePt t="48555" x="2070100" y="3943350"/>
          <p14:tracePt t="48572" x="2063750" y="3949700"/>
          <p14:tracePt t="48588" x="2057400" y="3956050"/>
          <p14:tracePt t="48605" x="2063750" y="4000500"/>
          <p14:tracePt t="48622" x="2089150" y="4025900"/>
          <p14:tracePt t="48638" x="2152650" y="4057650"/>
          <p14:tracePt t="48655" x="2235200" y="4089400"/>
          <p14:tracePt t="48672" x="2279650" y="4095750"/>
          <p14:tracePt t="48688" x="2298700" y="4095750"/>
          <p14:tracePt t="48705" x="2298700" y="4070350"/>
          <p14:tracePt t="48722" x="2286000" y="4006850"/>
          <p14:tracePt t="48738" x="2254250" y="3949700"/>
          <p14:tracePt t="48755" x="2222500" y="3911600"/>
          <p14:tracePt t="48772" x="2184400" y="3886200"/>
          <p14:tracePt t="48788" x="2171700" y="3879850"/>
          <p14:tracePt t="48805" x="2152650" y="3879850"/>
          <p14:tracePt t="48822" x="2133600" y="3879850"/>
          <p14:tracePt t="48838" x="2133600" y="3892550"/>
          <p14:tracePt t="48855" x="2133600" y="3905250"/>
          <p14:tracePt t="48872" x="2139950" y="3930650"/>
          <p14:tracePt t="48888" x="2152650" y="3949700"/>
          <p14:tracePt t="48905" x="2159000" y="3956050"/>
          <p14:tracePt t="48968" x="2146300" y="3949700"/>
          <p14:tracePt t="48980" x="2120900" y="3943350"/>
          <p14:tracePt t="48994" x="2044700" y="3930650"/>
          <p14:tracePt t="49006" x="1968500" y="3917950"/>
          <p14:tracePt t="49021" x="1911350" y="3917950"/>
          <p14:tracePt t="49038" x="1879600" y="3924300"/>
          <p14:tracePt t="49055" x="1866900" y="3949700"/>
          <p14:tracePt t="49072" x="1866900" y="3962400"/>
          <p14:tracePt t="49088" x="1866900" y="3994150"/>
          <p14:tracePt t="49105" x="1892300" y="4025900"/>
          <p14:tracePt t="49122" x="1911350" y="4038600"/>
          <p14:tracePt t="49138" x="1917700" y="4038600"/>
          <p14:tracePt t="49155" x="1936750" y="4038600"/>
          <p14:tracePt t="49171" x="1968500" y="4032250"/>
          <p14:tracePt t="49188" x="1974850" y="4006850"/>
          <p14:tracePt t="49205" x="1974850" y="3987800"/>
          <p14:tracePt t="49206" x="1974850" y="3975100"/>
          <p14:tracePt t="49221" x="1962150" y="3956050"/>
          <p14:tracePt t="49238" x="1943100" y="3949700"/>
          <p14:tracePt t="49255" x="1911350" y="3949700"/>
          <p14:tracePt t="49271" x="1879600" y="3956050"/>
          <p14:tracePt t="49288" x="1860550" y="3968750"/>
          <p14:tracePt t="49305" x="1860550" y="3975100"/>
          <p14:tracePt t="49322" x="1860550" y="3987800"/>
          <p14:tracePt t="49338" x="1860550" y="4000500"/>
          <p14:tracePt t="49366" x="1866900" y="4000500"/>
          <p14:tracePt t="49374" x="1873250" y="4000500"/>
          <p14:tracePt t="49414" x="1879600" y="4000500"/>
          <p14:tracePt t="49486" x="0" y="0"/>
        </p14:tracePtLst>
        <p14:tracePtLst>
          <p14:tracePt t="54585" x="2940050" y="4305300"/>
          <p14:tracePt t="54678" x="0" y="0"/>
        </p14:tracePtLst>
        <p14:tracePtLst>
          <p14:tracePt t="54978" x="4064000" y="4279900"/>
          <p14:tracePt t="55070" x="0" y="0"/>
        </p14:tracePtLst>
        <p14:tracePtLst>
          <p14:tracePt t="56879" x="1771650" y="4267200"/>
          <p14:tracePt t="56919" x="1797050" y="4273550"/>
          <p14:tracePt t="56929" x="1828800" y="4273550"/>
          <p14:tracePt t="56939" x="1892300" y="4273550"/>
          <p14:tracePt t="56952" x="2095500" y="4273550"/>
          <p14:tracePt t="56969" x="2393950" y="4273550"/>
          <p14:tracePt t="56986" x="2825750" y="4273550"/>
          <p14:tracePt t="57002" x="3238500" y="4273550"/>
          <p14:tracePt t="57019" x="3587750" y="4273550"/>
          <p14:tracePt t="57035" x="3841750" y="4273550"/>
          <p14:tracePt t="57039" x="3937000" y="4273550"/>
          <p14:tracePt t="57052" x="4013200" y="4273550"/>
          <p14:tracePt t="57069" x="4102100" y="4273550"/>
          <p14:tracePt t="57085" x="4133850" y="4273550"/>
          <p14:tracePt t="57214" x="0" y="0"/>
        </p14:tracePtLst>
        <p14:tracePtLst>
          <p14:tracePt t="58305" x="6261100" y="4337050"/>
          <p14:tracePt t="58344" x="6286500" y="4337050"/>
          <p14:tracePt t="58360" x="6381750" y="4337050"/>
          <p14:tracePt t="58377" x="6521450" y="4337050"/>
          <p14:tracePt t="58385" x="6604000" y="4337050"/>
          <p14:tracePt t="58402" x="6769100" y="4337050"/>
          <p14:tracePt t="58419" x="6940550" y="4337050"/>
          <p14:tracePt t="58423" x="7016750" y="4337050"/>
          <p14:tracePt t="58435" x="7086600" y="4337050"/>
          <p14:tracePt t="58452" x="7213600" y="4337050"/>
          <p14:tracePt t="58454" x="7270750" y="4337050"/>
          <p14:tracePt t="58468" x="7321550" y="4337050"/>
          <p14:tracePt t="58472" x="7366000" y="4337050"/>
          <p14:tracePt t="58485" x="7442200" y="4337050"/>
          <p14:tracePt t="58502" x="7486650" y="4337050"/>
          <p14:tracePt t="58518" x="7524750" y="4337050"/>
          <p14:tracePt t="58535" x="7537450" y="4337050"/>
          <p14:tracePt t="58774" x="0" y="0"/>
        </p14:tracePtLst>
        <p14:tracePtLst>
          <p14:tracePt t="59455" x="2311400" y="2279650"/>
          <p14:tracePt t="59462" x="2324100" y="2279650"/>
          <p14:tracePt t="59470" x="2349500" y="2286000"/>
          <p14:tracePt t="59485" x="2362200" y="2286000"/>
          <p14:tracePt t="59501" x="2425700" y="2286000"/>
          <p14:tracePt t="59518" x="2482850" y="2286000"/>
          <p14:tracePt t="59535" x="2559050" y="2286000"/>
          <p14:tracePt t="59551" x="2686050" y="2286000"/>
          <p14:tracePt t="59568" x="2844800" y="2286000"/>
          <p14:tracePt t="59585" x="3048000" y="2286000"/>
          <p14:tracePt t="59601" x="3244850" y="2286000"/>
          <p14:tracePt t="59618" x="3422650" y="2286000"/>
          <p14:tracePt t="59635" x="3581400" y="2286000"/>
          <p14:tracePt t="59651" x="3689350" y="2286000"/>
          <p14:tracePt t="59668" x="3784600" y="2286000"/>
          <p14:tracePt t="59670" x="3829050" y="2286000"/>
          <p14:tracePt t="59684" x="3879850" y="2292350"/>
          <p14:tracePt t="59702" x="4025900" y="2305050"/>
          <p14:tracePt t="59718" x="4108450" y="2305050"/>
          <p14:tracePt t="59734" x="4152900" y="2305050"/>
          <p14:tracePt t="59751" x="4159250" y="2305050"/>
          <p14:tracePt t="59918" x="0" y="0"/>
        </p14:tracePtLst>
        <p14:tracePtLst>
          <p14:tracePt t="60785" x="8324850" y="4286250"/>
          <p14:tracePt t="60801" x="8331200" y="4292600"/>
          <p14:tracePt t="60812" x="8343900" y="4298950"/>
          <p14:tracePt t="60822" x="8388350" y="4298950"/>
          <p14:tracePt t="60834" x="8439150" y="4298950"/>
          <p14:tracePt t="60851" x="8591550" y="4298950"/>
          <p14:tracePt t="60854" x="8686800" y="4298950"/>
          <p14:tracePt t="60868" x="8788400" y="4298950"/>
          <p14:tracePt t="60885" x="9017000" y="4298950"/>
          <p14:tracePt t="60887" x="9150350" y="4298950"/>
          <p14:tracePt t="60902" x="9366250" y="4298950"/>
          <p14:tracePt t="60918" x="9537700" y="4298950"/>
          <p14:tracePt t="60935" x="9652000" y="4298950"/>
          <p14:tracePt t="60951" x="9721850" y="4298950"/>
          <p14:tracePt t="60967" x="9759950" y="4298950"/>
          <p14:tracePt t="60984" x="9798050" y="4298950"/>
          <p14:tracePt t="61001" x="9829800" y="4298950"/>
          <p14:tracePt t="61017" x="9842500" y="4298950"/>
          <p14:tracePt t="61070" x="9848850" y="4298950"/>
          <p14:tracePt t="61079" x="9855200" y="4298950"/>
          <p14:tracePt t="61095" x="9874250" y="4298950"/>
          <p14:tracePt t="61104" x="9880600" y="4298950"/>
          <p14:tracePt t="61118" x="9912350" y="4305300"/>
          <p14:tracePt t="61135" x="9937750" y="4311650"/>
          <p14:tracePt t="61151" x="9944100" y="4311650"/>
          <p14:tracePt t="61200" x="9950450" y="4311650"/>
          <p14:tracePt t="61207" x="9956800" y="4311650"/>
          <p14:tracePt t="61217" x="9963150" y="4311650"/>
          <p14:tracePt t="61234" x="9982200" y="4311650"/>
          <p14:tracePt t="61251" x="10001250" y="4311650"/>
          <p14:tracePt t="61254" x="10013950" y="4311650"/>
          <p14:tracePt t="61830" x="0" y="0"/>
        </p14:tracePtLst>
        <p14:tracePtLst>
          <p14:tracePt t="62561" x="2241550" y="2514600"/>
          <p14:tracePt t="62626" x="2260600" y="2514600"/>
          <p14:tracePt t="62644" x="2336800" y="2514600"/>
          <p14:tracePt t="62660" x="2470150" y="2514600"/>
          <p14:tracePt t="62663" x="2565400" y="2514600"/>
          <p14:tracePt t="62675" x="2673350" y="2514600"/>
          <p14:tracePt t="62684" x="2787650" y="2514600"/>
          <p14:tracePt t="62701" x="3086100" y="2514600"/>
          <p14:tracePt t="62717" x="3638550" y="2527300"/>
          <p14:tracePt t="62734" x="4013200" y="2597150"/>
          <p14:tracePt t="62750" x="4432300" y="2673350"/>
          <p14:tracePt t="62767" x="4787900" y="2743200"/>
          <p14:tracePt t="62784" x="5010150" y="2787650"/>
          <p14:tracePt t="62800" x="5111750" y="2813050"/>
          <p14:tracePt t="62817" x="5124450" y="2813050"/>
          <p14:tracePt t="62834" x="5130800" y="2813050"/>
          <p14:tracePt t="62982" x="0" y="0"/>
        </p14:tracePtLst>
        <p14:tracePtLst>
          <p14:tracePt t="63617" x="2355850" y="2063750"/>
          <p14:tracePt t="63634" x="2343150" y="2063750"/>
          <p14:tracePt t="63650" x="2330450" y="2076450"/>
          <p14:tracePt t="63667" x="2317750" y="2120900"/>
          <p14:tracePt t="63683" x="2305050" y="2178050"/>
          <p14:tracePt t="63700" x="2305050" y="2241550"/>
          <p14:tracePt t="63702" x="2305050" y="2273300"/>
          <p14:tracePt t="63717" x="2305050" y="2330450"/>
          <p14:tracePt t="63733" x="2362200" y="2438400"/>
          <p14:tracePt t="63750" x="2432050" y="2501900"/>
          <p14:tracePt t="63767" x="2501900" y="2533650"/>
          <p14:tracePt t="63783" x="2597150" y="2565400"/>
          <p14:tracePt t="63800" x="2698750" y="2590800"/>
          <p14:tracePt t="63817" x="2787650" y="2603500"/>
          <p14:tracePt t="63833" x="2825750" y="2603500"/>
          <p14:tracePt t="63850" x="2863850" y="2584450"/>
          <p14:tracePt t="63867" x="2876550" y="2546350"/>
          <p14:tracePt t="63870" x="2882900" y="2508250"/>
          <p14:tracePt t="63883" x="2882900" y="2495550"/>
          <p14:tracePt t="63886" x="2882900" y="2451100"/>
          <p14:tracePt t="63900" x="2876550" y="2419350"/>
          <p14:tracePt t="63902" x="2857500" y="2381250"/>
          <p14:tracePt t="63917" x="2838450" y="2343150"/>
          <p14:tracePt t="63934" x="2755900" y="2241550"/>
          <p14:tracePt t="63950" x="2698750" y="2190750"/>
          <p14:tracePt t="63967" x="2660650" y="2159000"/>
          <p14:tracePt t="63983" x="2628900" y="2152650"/>
          <p14:tracePt t="64000" x="2616200" y="2146300"/>
          <p14:tracePt t="64017" x="2603500" y="2146300"/>
          <p14:tracePt t="64033" x="2597150" y="2146300"/>
          <p14:tracePt t="64050" x="2578100" y="2146300"/>
          <p14:tracePt t="64067" x="2552700" y="2159000"/>
          <p14:tracePt t="64083" x="2520950" y="2203450"/>
          <p14:tracePt t="64100" x="2501900" y="2273300"/>
          <p14:tracePt t="64116" x="2482850" y="2362200"/>
          <p14:tracePt t="64118" x="2482850" y="2393950"/>
          <p14:tracePt t="64133" x="2495550" y="2476500"/>
          <p14:tracePt t="64150" x="2520950" y="2527300"/>
          <p14:tracePt t="64167" x="2546350" y="2565400"/>
          <p14:tracePt t="64183" x="2571750" y="2584450"/>
          <p14:tracePt t="64200" x="2609850" y="2597150"/>
          <p14:tracePt t="64216" x="2641600" y="2609850"/>
          <p14:tracePt t="64233" x="2660650" y="2609850"/>
          <p14:tracePt t="64250" x="2692400" y="2578100"/>
          <p14:tracePt t="64266" x="2711450" y="2520950"/>
          <p14:tracePt t="64283" x="2724150" y="2451100"/>
          <p14:tracePt t="64300" x="2724150" y="2406650"/>
          <p14:tracePt t="64303" x="2724150" y="2374900"/>
          <p14:tracePt t="64316" x="2717800" y="2355850"/>
          <p14:tracePt t="64333" x="2686050" y="2311400"/>
          <p14:tracePt t="64350" x="2660650" y="2305050"/>
          <p14:tracePt t="64366" x="2654300" y="2298700"/>
          <p14:tracePt t="64383" x="2635250" y="2298700"/>
          <p14:tracePt t="64400" x="2628900" y="2298700"/>
          <p14:tracePt t="64417" x="2622550" y="2298700"/>
          <p14:tracePt t="64534" x="0" y="0"/>
        </p14:tracePtLst>
        <p14:tracePtLst>
          <p14:tracePt t="66728" x="2692400" y="4349750"/>
          <p14:tracePt t="66743" x="2743200" y="4349750"/>
          <p14:tracePt t="66759" x="2851150" y="4349750"/>
          <p14:tracePt t="66776" x="3028950" y="4349750"/>
          <p14:tracePt t="66784" x="3143250" y="4349750"/>
          <p14:tracePt t="66799" x="3460750" y="4349750"/>
          <p14:tracePt t="66815" x="3854450" y="4349750"/>
          <p14:tracePt t="66832" x="4133850" y="4349750"/>
          <p14:tracePt t="66849" x="4324350" y="4349750"/>
          <p14:tracePt t="66866" x="4432300" y="4349750"/>
          <p14:tracePt t="66883" x="4476750" y="4349750"/>
          <p14:tracePt t="66899" x="4533900" y="4349750"/>
          <p14:tracePt t="66916" x="4597400" y="4349750"/>
          <p14:tracePt t="66919" x="4629150" y="4349750"/>
          <p14:tracePt t="66932" x="4667250" y="4349750"/>
          <p14:tracePt t="66950" x="4699000" y="4349750"/>
          <p14:tracePt t="67110" x="0" y="0"/>
        </p14:tracePtLst>
        <p14:tracePtLst>
          <p14:tracePt t="69394" x="1193800" y="4267200"/>
          <p14:tracePt t="69417" x="1238250" y="4267200"/>
          <p14:tracePt t="69431" x="1358900" y="4267200"/>
          <p14:tracePt t="69448" x="1524000" y="4267200"/>
          <p14:tracePt t="69465" x="1771650" y="4267200"/>
          <p14:tracePt t="69481" x="2139950" y="4267200"/>
          <p14:tracePt t="69498" x="2635250" y="4267200"/>
          <p14:tracePt t="69514" x="3155950" y="4267200"/>
          <p14:tracePt t="69531" x="3651250" y="4267200"/>
          <p14:tracePt t="69548" x="4038600" y="4267200"/>
          <p14:tracePt t="69565" x="4305300" y="4267200"/>
          <p14:tracePt t="69581" x="4572000" y="4267200"/>
          <p14:tracePt t="69598" x="4667250" y="4267200"/>
          <p14:tracePt t="69615" x="4705350" y="4267200"/>
          <p14:tracePt t="69631" x="4724400" y="4267200"/>
          <p14:tracePt t="69934" x="0" y="0"/>
        </p14:tracePtLst>
        <p14:tracePtLst>
          <p14:tracePt t="71433" x="5664200" y="4324350"/>
          <p14:tracePt t="71503" x="5683250" y="4324350"/>
          <p14:tracePt t="71515" x="5715000" y="4324350"/>
          <p14:tracePt t="71531" x="5810250" y="4324350"/>
          <p14:tracePt t="71536" x="5867400" y="4324350"/>
          <p14:tracePt t="71553" x="5981700" y="4324350"/>
          <p14:tracePt t="71564" x="6038850" y="4324350"/>
          <p14:tracePt t="71581" x="6127750" y="4311650"/>
          <p14:tracePt t="71582" x="6153150" y="4305300"/>
          <p14:tracePt t="71597" x="6178550" y="4292600"/>
          <p14:tracePt t="71614" x="6184900" y="4286250"/>
          <p14:tracePt t="71631" x="6184900" y="4273550"/>
          <p14:tracePt t="71647" x="6184900" y="4254500"/>
          <p14:tracePt t="71664" x="6184900" y="4229100"/>
          <p14:tracePt t="71681" x="6159500" y="4191000"/>
          <p14:tracePt t="71698" x="6096000" y="4159250"/>
          <p14:tracePt t="71714" x="6019800" y="4127500"/>
          <p14:tracePt t="71731" x="5949950" y="4108450"/>
          <p14:tracePt t="71747" x="5911850" y="4095750"/>
          <p14:tracePt t="71751" x="5899150" y="4095750"/>
          <p14:tracePt t="71764" x="5886450" y="4095750"/>
          <p14:tracePt t="71780" x="5848350" y="4095750"/>
          <p14:tracePt t="71797" x="5803900" y="4102100"/>
          <p14:tracePt t="71814" x="5784850" y="4114800"/>
          <p14:tracePt t="71831" x="5765800" y="4133850"/>
          <p14:tracePt t="71847" x="5753100" y="4152900"/>
          <p14:tracePt t="71864" x="5746750" y="4171950"/>
          <p14:tracePt t="71881" x="5746750" y="4197350"/>
          <p14:tracePt t="71897" x="5753100" y="4229100"/>
          <p14:tracePt t="71914" x="5765800" y="4254500"/>
          <p14:tracePt t="71931" x="5791200" y="4273550"/>
          <p14:tracePt t="71948" x="5822950" y="4286250"/>
          <p14:tracePt t="71950" x="5842000" y="4292600"/>
          <p14:tracePt t="71964" x="5848350" y="4292600"/>
          <p14:tracePt t="71981" x="5886450" y="4292600"/>
          <p14:tracePt t="71998" x="5930900" y="4292600"/>
          <p14:tracePt t="72014" x="5937250" y="4286250"/>
          <p14:tracePt t="72030" x="5943600" y="4279900"/>
          <p14:tracePt t="72047" x="5943600" y="4267200"/>
          <p14:tracePt t="72064" x="5943600" y="4241800"/>
          <p14:tracePt t="72080" x="5937250" y="4216400"/>
          <p14:tracePt t="72097" x="5924550" y="4197350"/>
          <p14:tracePt t="72114" x="5911850" y="4184650"/>
          <p14:tracePt t="72130" x="5905500" y="4178300"/>
          <p14:tracePt t="73750" x="0" y="0"/>
        </p14:tracePtLst>
        <p14:tracePtLst>
          <p14:tracePt t="74825" x="1746250" y="1835150"/>
          <p14:tracePt t="74835" x="1733550" y="1841500"/>
          <p14:tracePt t="74846" x="1714500" y="1860550"/>
          <p14:tracePt t="74863" x="1689100" y="1892300"/>
          <p14:tracePt t="74880" x="1663700" y="1930400"/>
          <p14:tracePt t="74897" x="1651000" y="1962150"/>
          <p14:tracePt t="74913" x="1644650" y="1987550"/>
          <p14:tracePt t="74929" x="1644650" y="2006600"/>
          <p14:tracePt t="74946" x="1651000" y="2038350"/>
          <p14:tracePt t="74963" x="1676400" y="2057400"/>
          <p14:tracePt t="74980" x="1695450" y="2070100"/>
          <p14:tracePt t="74996" x="1720850" y="2076450"/>
          <p14:tracePt t="75013" x="1746250" y="2076450"/>
          <p14:tracePt t="75030" x="1771650" y="2076450"/>
          <p14:tracePt t="75046" x="1790700" y="2076450"/>
          <p14:tracePt t="75063" x="1803400" y="2051050"/>
          <p14:tracePt t="75079" x="1809750" y="2019300"/>
          <p14:tracePt t="75096" x="1809750" y="1987550"/>
          <p14:tracePt t="75113" x="1809750" y="1962150"/>
          <p14:tracePt t="75129" x="1803400" y="1930400"/>
          <p14:tracePt t="75146" x="1797050" y="1917700"/>
          <p14:tracePt t="75163" x="1790700" y="1911350"/>
          <p14:tracePt t="75278" x="0" y="0"/>
        </p14:tracePtLst>
        <p14:tracePtLst>
          <p14:tracePt t="75841" x="2457450" y="2165350"/>
          <p14:tracePt t="75864" x="2451100" y="2165350"/>
          <p14:tracePt t="75879" x="2444750" y="2165350"/>
          <p14:tracePt t="75896" x="2438400" y="2184400"/>
          <p14:tracePt t="75910" x="2432050" y="2203450"/>
          <p14:tracePt t="75921" x="2432050" y="2209800"/>
          <p14:tracePt t="75931" x="2432050" y="2228850"/>
          <p14:tracePt t="75947" x="2432050" y="2260600"/>
          <p14:tracePt t="75963" x="2432050" y="2298700"/>
          <p14:tracePt t="75980" x="2432050" y="2330450"/>
          <p14:tracePt t="75982" x="2432050" y="2349500"/>
          <p14:tracePt t="75996" x="2432050" y="2374900"/>
          <p14:tracePt t="76014" x="2451100" y="2425700"/>
          <p14:tracePt t="76030" x="2476500" y="2463800"/>
          <p14:tracePt t="76046" x="2495550" y="2489200"/>
          <p14:tracePt t="76063" x="2527300" y="2514600"/>
          <p14:tracePt t="76079" x="2546350" y="2520950"/>
          <p14:tracePt t="76096" x="2578100" y="2533650"/>
          <p14:tracePt t="76113" x="2590800" y="2533650"/>
          <p14:tracePt t="76129" x="2609850" y="2533650"/>
          <p14:tracePt t="76146" x="2641600" y="2533650"/>
          <p14:tracePt t="76162" x="2647950" y="2520950"/>
          <p14:tracePt t="76180" x="2660650" y="2489200"/>
          <p14:tracePt t="76183" x="2667000" y="2463800"/>
          <p14:tracePt t="76196" x="2667000" y="2444750"/>
          <p14:tracePt t="76200" x="2667000" y="2419350"/>
          <p14:tracePt t="76213" x="2667000" y="2400300"/>
          <p14:tracePt t="76230" x="2654300" y="2324100"/>
          <p14:tracePt t="76246" x="2635250" y="2279650"/>
          <p14:tracePt t="76263" x="2597150" y="2235200"/>
          <p14:tracePt t="76279" x="2565400" y="2203450"/>
          <p14:tracePt t="76296" x="2546350" y="2184400"/>
          <p14:tracePt t="76313" x="2514600" y="2171700"/>
          <p14:tracePt t="76346" x="2508250" y="2171700"/>
          <p14:tracePt t="76416" x="2501900" y="2171700"/>
          <p14:tracePt t="76424" x="2495550" y="2171700"/>
          <p14:tracePt t="76438" x="2476500" y="2171700"/>
          <p14:tracePt t="76448" x="2463800" y="2178050"/>
          <p14:tracePt t="76463" x="2444750" y="2184400"/>
          <p14:tracePt t="76480" x="2425700" y="2197100"/>
          <p14:tracePt t="76496" x="2400300" y="2222500"/>
          <p14:tracePt t="76513" x="2381250" y="2247900"/>
          <p14:tracePt t="76529" x="2374900" y="2279650"/>
          <p14:tracePt t="76546" x="2374900" y="2311400"/>
          <p14:tracePt t="76562" x="2374900" y="2343150"/>
          <p14:tracePt t="76579" x="2381250" y="2387600"/>
          <p14:tracePt t="76595" x="2400300" y="2432050"/>
          <p14:tracePt t="76612" x="2425700" y="2463800"/>
          <p14:tracePt t="76629" x="2482850" y="2520950"/>
          <p14:tracePt t="76645" x="2514600" y="2546350"/>
          <p14:tracePt t="76662" x="2565400" y="2571750"/>
          <p14:tracePt t="76679" x="2603500" y="2578100"/>
          <p14:tracePt t="76696" x="2622550" y="2578100"/>
          <p14:tracePt t="76712" x="2641600" y="2578100"/>
          <p14:tracePt t="76729" x="2673350" y="2571750"/>
          <p14:tracePt t="76745" x="2692400" y="2527300"/>
          <p14:tracePt t="76762" x="2705100" y="2476500"/>
          <p14:tracePt t="76779" x="2705100" y="2425700"/>
          <p14:tracePt t="76795" x="2705100" y="2374900"/>
          <p14:tracePt t="76812" x="2705100" y="2336800"/>
          <p14:tracePt t="76829" x="2692400" y="2279650"/>
          <p14:tracePt t="76845" x="2686050" y="2273300"/>
          <p14:tracePt t="76862" x="2673350" y="2247900"/>
          <p14:tracePt t="77254" x="0" y="0"/>
        </p14:tracePtLst>
        <p14:tracePtLst>
          <p14:tracePt t="78362" x="5657850" y="4305300"/>
          <p14:tracePt t="78391" x="5664200" y="4305300"/>
          <p14:tracePt t="78400" x="5670550" y="4305300"/>
          <p14:tracePt t="78412" x="5683250" y="4305300"/>
          <p14:tracePt t="78428" x="5715000" y="4305300"/>
          <p14:tracePt t="78446" x="5797550" y="4305300"/>
          <p14:tracePt t="78462" x="5873750" y="4305300"/>
          <p14:tracePt t="78479" x="5969000" y="4305300"/>
          <p14:tracePt t="78496" x="6096000" y="4305300"/>
          <p14:tracePt t="78512" x="6235700" y="4305300"/>
          <p14:tracePt t="78529" x="6362700" y="4305300"/>
          <p14:tracePt t="78545" x="6477000" y="4305300"/>
          <p14:tracePt t="78562" x="6553200" y="4305300"/>
          <p14:tracePt t="78578" x="6604000" y="4305300"/>
          <p14:tracePt t="78595" x="6629400" y="4305300"/>
          <p14:tracePt t="78611" x="6642100" y="4305300"/>
          <p14:tracePt t="78926" x="0" y="0"/>
        </p14:tracePtLst>
        <p14:tracePtLst>
          <p14:tracePt t="79600" x="1974850" y="1835150"/>
          <p14:tracePt t="79624" x="1968500" y="1835150"/>
          <p14:tracePt t="79638" x="1949450" y="1841500"/>
          <p14:tracePt t="79650" x="1949450" y="1854200"/>
          <p14:tracePt t="79661" x="1949450" y="1911350"/>
          <p14:tracePt t="79678" x="1955800" y="1987550"/>
          <p14:tracePt t="79694" x="1981200" y="2057400"/>
          <p14:tracePt t="79711" x="2025650" y="2114550"/>
          <p14:tracePt t="79728" x="2089150" y="2159000"/>
          <p14:tracePt t="79745" x="2159000" y="2184400"/>
          <p14:tracePt t="79761" x="2228850" y="2197100"/>
          <p14:tracePt t="79778" x="2273300" y="2197100"/>
          <p14:tracePt t="79794" x="2324100" y="2184400"/>
          <p14:tracePt t="79811" x="2336800" y="2152650"/>
          <p14:tracePt t="79828" x="2343150" y="2114550"/>
          <p14:tracePt t="79844" x="2343150" y="2076450"/>
          <p14:tracePt t="79846" x="2343150" y="2044700"/>
          <p14:tracePt t="79861" x="2330450" y="2006600"/>
          <p14:tracePt t="79878" x="2324100" y="1981200"/>
          <p14:tracePt t="79894" x="2311400" y="1968500"/>
          <p14:tracePt t="79911" x="2305050" y="1955800"/>
          <p14:tracePt t="79928" x="2298700" y="1949450"/>
          <p14:tracePt t="79944" x="2286000" y="1949450"/>
          <p14:tracePt t="80015" x="0" y="0"/>
        </p14:tracePtLst>
        <p14:tracePtLst>
          <p14:tracePt t="80607" x="2393950" y="3879850"/>
          <p14:tracePt t="80622" x="2387600" y="3886200"/>
          <p14:tracePt t="80632" x="2387600" y="3892550"/>
          <p14:tracePt t="80644" x="2381250" y="3911600"/>
          <p14:tracePt t="80661" x="2381250" y="3930650"/>
          <p14:tracePt t="80678" x="2381250" y="3962400"/>
          <p14:tracePt t="80694" x="2381250" y="3987800"/>
          <p14:tracePt t="80711" x="2381250" y="4032250"/>
          <p14:tracePt t="80728" x="2393950" y="4064000"/>
          <p14:tracePt t="80745" x="2406650" y="4102100"/>
          <p14:tracePt t="80761" x="2444750" y="4127500"/>
          <p14:tracePt t="80778" x="2495550" y="4159250"/>
          <p14:tracePt t="80794" x="2540000" y="4165600"/>
          <p14:tracePt t="80811" x="2559050" y="4165600"/>
          <p14:tracePt t="80827" x="2584450" y="4165600"/>
          <p14:tracePt t="80829" x="2597150" y="4159250"/>
          <p14:tracePt t="80844" x="2609850" y="4140200"/>
          <p14:tracePt t="80861" x="2628900" y="4095750"/>
          <p14:tracePt t="80862" x="2635250" y="4076700"/>
          <p14:tracePt t="80877" x="2635250" y="4038600"/>
          <p14:tracePt t="80894" x="2635250" y="4000500"/>
          <p14:tracePt t="80911" x="2628900" y="3943350"/>
          <p14:tracePt t="80927" x="2603500" y="3911600"/>
          <p14:tracePt t="80944" x="2597150" y="3898900"/>
          <p14:tracePt t="80961" x="2590800" y="3892550"/>
          <p14:tracePt t="80978" x="2590800" y="3886200"/>
          <p14:tracePt t="81035" x="2584450" y="3879850"/>
          <p14:tracePt t="81054" x="0" y="0"/>
        </p14:tracePtLst>
        <p14:tracePtLst>
          <p14:tracePt t="81560" x="2368550" y="4254500"/>
          <p14:tracePt t="81599" x="2368550" y="4260850"/>
          <p14:tracePt t="81616" x="2374900" y="4267200"/>
          <p14:tracePt t="81631" x="2393950" y="4273550"/>
          <p14:tracePt t="81644" x="2413000" y="4279900"/>
          <p14:tracePt t="81660" x="2489200" y="4292600"/>
          <p14:tracePt t="81662" x="2540000" y="4292600"/>
          <p14:tracePt t="81677" x="2692400" y="4292600"/>
          <p14:tracePt t="81694" x="2870200" y="4292600"/>
          <p14:tracePt t="81711" x="3048000" y="4292600"/>
          <p14:tracePt t="81727" x="3206750" y="4292600"/>
          <p14:tracePt t="81744" x="3321050" y="4292600"/>
          <p14:tracePt t="81761" x="3429000" y="4292600"/>
          <p14:tracePt t="81777" x="3556000" y="4292600"/>
          <p14:tracePt t="81794" x="3714750" y="4292600"/>
          <p14:tracePt t="81810" x="3892550" y="4292600"/>
          <p14:tracePt t="81827" x="4095750" y="4292600"/>
          <p14:tracePt t="81830" x="4197350" y="4292600"/>
          <p14:tracePt t="81844" x="4305300" y="4292600"/>
          <p14:tracePt t="81860" x="4502150" y="4292600"/>
          <p14:tracePt t="81862" x="4610100" y="4292600"/>
          <p14:tracePt t="81877" x="4800600" y="4292600"/>
          <p14:tracePt t="81894" x="4984750" y="4292600"/>
          <p14:tracePt t="81910" x="5175250" y="4292600"/>
          <p14:tracePt t="81927" x="5384800" y="4292600"/>
          <p14:tracePt t="81944" x="5588000" y="4292600"/>
          <p14:tracePt t="81960" x="5778500" y="4292600"/>
          <p14:tracePt t="81977" x="5943600" y="4292600"/>
          <p14:tracePt t="81994" x="6083300" y="4292600"/>
          <p14:tracePt t="82011" x="6178550" y="4292600"/>
          <p14:tracePt t="82027" x="6261100" y="4292600"/>
          <p14:tracePt t="82031" x="6299200" y="4292600"/>
          <p14:tracePt t="82044" x="6330950" y="4292600"/>
          <p14:tracePt t="82061" x="6413500" y="4292600"/>
          <p14:tracePt t="82077" x="6553200" y="4292600"/>
          <p14:tracePt t="82094" x="6654800" y="4292600"/>
          <p14:tracePt t="82110" x="6724650" y="4292600"/>
          <p14:tracePt t="82127" x="6756400" y="4292600"/>
          <p14:tracePt t="82144" x="6762750" y="4292600"/>
          <p14:tracePt t="82422" x="0" y="0"/>
        </p14:tracePtLst>
        <p14:tracePtLst>
          <p14:tracePt t="82865" x="5721350" y="4286250"/>
          <p14:tracePt t="82886" x="5753100" y="4286250"/>
          <p14:tracePt t="82895" x="5784850" y="4286250"/>
          <p14:tracePt t="82910" x="5905500" y="4286250"/>
          <p14:tracePt t="82927" x="6070600" y="4286250"/>
          <p14:tracePt t="82943" x="6261100" y="4286250"/>
          <p14:tracePt t="82960" x="6470650" y="4286250"/>
          <p14:tracePt t="82977" x="6680200" y="4286250"/>
          <p14:tracePt t="82994" x="6870700" y="4286250"/>
          <p14:tracePt t="83010" x="7067550" y="4286250"/>
          <p14:tracePt t="83027" x="7258050" y="4286250"/>
          <p14:tracePt t="83030" x="7353300" y="4286250"/>
          <p14:tracePt t="83043" x="7435850" y="4286250"/>
          <p14:tracePt t="83060" x="7607300" y="4286250"/>
          <p14:tracePt t="83062" x="7683500" y="4286250"/>
          <p14:tracePt t="83077" x="7753350" y="4286250"/>
          <p14:tracePt t="83093" x="7956550" y="4286250"/>
          <p14:tracePt t="83110" x="8051800" y="4286250"/>
          <p14:tracePt t="83126" x="8128000" y="4286250"/>
          <p14:tracePt t="83143" x="8191500" y="4286250"/>
          <p14:tracePt t="83160" x="8235950" y="4286250"/>
          <p14:tracePt t="83176" x="8280400" y="4286250"/>
          <p14:tracePt t="83193" x="8337550" y="4286250"/>
          <p14:tracePt t="83210" x="8401050" y="4286250"/>
          <p14:tracePt t="83227" x="8477250" y="4286250"/>
          <p14:tracePt t="83243" x="8540750" y="4286250"/>
          <p14:tracePt t="83260" x="8591550" y="4286250"/>
          <p14:tracePt t="83277" x="8629650" y="4286250"/>
          <p14:tracePt t="83293" x="8648700" y="4286250"/>
          <p14:tracePt t="83310" x="8655050" y="4286250"/>
          <p14:tracePt t="83327" x="8674100" y="4286250"/>
          <p14:tracePt t="83343" x="8686800" y="4286250"/>
          <p14:tracePt t="83360" x="8699500" y="4279900"/>
          <p14:tracePt t="83377" x="8705850" y="4279900"/>
          <p14:tracePt t="83393" x="8712200" y="4279900"/>
          <p14:tracePt t="83862" x="0" y="0"/>
        </p14:tracePtLst>
        <p14:tracePtLst>
          <p14:tracePt t="85016" x="1123950" y="4286250"/>
          <p14:tracePt t="85088" x="1143000" y="4286250"/>
          <p14:tracePt t="85099" x="1181100" y="4286250"/>
          <p14:tracePt t="85110" x="1327150" y="4286250"/>
          <p14:tracePt t="85127" x="1562100" y="4286250"/>
          <p14:tracePt t="85143" x="1917700" y="4298950"/>
          <p14:tracePt t="85159" x="2266950" y="4311650"/>
          <p14:tracePt t="85176" x="2667000" y="4337050"/>
          <p14:tracePt t="85193" x="3073400" y="4375150"/>
          <p14:tracePt t="85209" x="3454400" y="4406900"/>
          <p14:tracePt t="85226" x="3790950" y="4425950"/>
          <p14:tracePt t="85243" x="4121150" y="4438650"/>
          <p14:tracePt t="85260" x="4470400" y="4438650"/>
          <p14:tracePt t="85263" x="4641850" y="4438650"/>
          <p14:tracePt t="85276" x="4813300" y="4438650"/>
          <p14:tracePt t="85293" x="5270500" y="4438650"/>
          <p14:tracePt t="85310" x="5480050" y="4438650"/>
          <p14:tracePt t="85326" x="5651500" y="4438650"/>
          <p14:tracePt t="85343" x="5778500" y="4438650"/>
          <p14:tracePt t="85359" x="5886450" y="4438650"/>
          <p14:tracePt t="85376" x="6000750" y="4438650"/>
          <p14:tracePt t="85393" x="6121400" y="4438650"/>
          <p14:tracePt t="85409" x="6248400" y="4438650"/>
          <p14:tracePt t="85426" x="6375400" y="4438650"/>
          <p14:tracePt t="85443" x="6470650" y="4438650"/>
          <p14:tracePt t="85459" x="6534150" y="4438650"/>
          <p14:tracePt t="85476" x="6591300" y="4438650"/>
          <p14:tracePt t="85478" x="6616700" y="4438650"/>
          <p14:tracePt t="85493" x="6642100" y="4438650"/>
          <p14:tracePt t="85510" x="6731000" y="4438650"/>
          <p14:tracePt t="85526" x="6800850" y="4425950"/>
          <p14:tracePt t="85543" x="6877050" y="4419600"/>
          <p14:tracePt t="85559" x="6959600" y="4419600"/>
          <p14:tracePt t="85576" x="7048500" y="4419600"/>
          <p14:tracePt t="85592" x="7124700" y="4419600"/>
          <p14:tracePt t="85609" x="7200900" y="4406900"/>
          <p14:tracePt t="85626" x="7277100" y="4406900"/>
          <p14:tracePt t="85642" x="7372350" y="4406900"/>
          <p14:tracePt t="85659" x="7499350" y="4406900"/>
          <p14:tracePt t="85676" x="7639050" y="4406900"/>
          <p14:tracePt t="85677" x="7702550" y="4406900"/>
          <p14:tracePt t="85692" x="7759700" y="4406900"/>
          <p14:tracePt t="85709" x="7880350" y="4381500"/>
          <p14:tracePt t="85726" x="7918450" y="4381500"/>
          <p14:tracePt t="85743" x="7962900" y="4381500"/>
          <p14:tracePt t="85760" x="8001000" y="4381500"/>
          <p14:tracePt t="85776" x="8051800" y="4381500"/>
          <p14:tracePt t="85793" x="8115300" y="4381500"/>
          <p14:tracePt t="85809" x="8191500" y="4381500"/>
          <p14:tracePt t="85826" x="8267700" y="4381500"/>
          <p14:tracePt t="85843" x="8331200" y="4381500"/>
          <p14:tracePt t="85859" x="8388350" y="4381500"/>
          <p14:tracePt t="85876" x="8439150" y="4381500"/>
          <p14:tracePt t="85892" x="8496300" y="4381500"/>
          <p14:tracePt t="85894" x="8528050" y="4381500"/>
          <p14:tracePt t="85909" x="8597900" y="4381500"/>
          <p14:tracePt t="85926" x="8674100" y="4381500"/>
          <p14:tracePt t="85943" x="8750300" y="4381500"/>
          <p14:tracePt t="85959" x="8832850" y="4381500"/>
          <p14:tracePt t="85975" x="8909050" y="4381500"/>
          <p14:tracePt t="85992" x="8972550" y="4381500"/>
          <p14:tracePt t="86009" x="9042400" y="4381500"/>
          <p14:tracePt t="86026" x="9093200" y="4381500"/>
          <p14:tracePt t="86042" x="9150350" y="4381500"/>
          <p14:tracePt t="86059" x="9207500" y="4381500"/>
          <p14:tracePt t="86076" x="9264650" y="4381500"/>
          <p14:tracePt t="86078" x="9296400" y="4381500"/>
          <p14:tracePt t="86092" x="9315450" y="4381500"/>
          <p14:tracePt t="86109" x="9385300" y="4381500"/>
          <p14:tracePt t="86125" x="9423400" y="4381500"/>
          <p14:tracePt t="86142" x="9455150" y="4381500"/>
          <p14:tracePt t="86159" x="9480550" y="4381500"/>
          <p14:tracePt t="86910" x="0" y="0"/>
        </p14:tracePtLst>
        <p14:tracePtLst>
          <p14:tracePt t="88311" x="1225550" y="4267200"/>
          <p14:tracePt t="88328" x="1231900" y="4267200"/>
          <p14:tracePt t="88343" x="1289050" y="4267200"/>
          <p14:tracePt t="88359" x="1416050" y="4267200"/>
          <p14:tracePt t="88375" x="1600200" y="4267200"/>
          <p14:tracePt t="88392" x="1860550" y="4267200"/>
          <p14:tracePt t="88408" x="2190750" y="4267200"/>
          <p14:tracePt t="88425" x="2533650" y="4267200"/>
          <p14:tracePt t="88442" x="2863850" y="4267200"/>
          <p14:tracePt t="88458" x="3187700" y="4267200"/>
          <p14:tracePt t="88475" x="3492500" y="4267200"/>
          <p14:tracePt t="88492" x="3797300" y="4267200"/>
          <p14:tracePt t="88495" x="3930650" y="4267200"/>
          <p14:tracePt t="88509" x="4057650" y="4267200"/>
          <p14:tracePt t="88511" x="4191000" y="4267200"/>
          <p14:tracePt t="88526" x="4387850" y="4267200"/>
          <p14:tracePt t="88542" x="4540250" y="4267200"/>
          <p14:tracePt t="88558" x="4610100" y="4267200"/>
          <p14:tracePt t="88575" x="4641850" y="4267200"/>
          <p14:tracePt t="88592" x="4660900" y="4267200"/>
          <p14:tracePt t="88608" x="4686300" y="4267200"/>
          <p14:tracePt t="88625" x="4711700" y="4267200"/>
          <p14:tracePt t="88642" x="4737100" y="4267200"/>
          <p14:tracePt t="88766" x="0" y="0"/>
        </p14:tracePtLst>
        <p14:tracePtLst>
          <p14:tracePt t="92302" x="2393950" y="4216400"/>
          <p14:tracePt t="92360" x="2393950" y="4229100"/>
          <p14:tracePt t="92372" x="2393950" y="4241800"/>
          <p14:tracePt t="92377" x="2400300" y="4254500"/>
          <p14:tracePt t="92390" x="2406650" y="4279900"/>
          <p14:tracePt t="92401" x="2419350" y="4286250"/>
          <p14:tracePt t="92409" x="2425700" y="4298950"/>
          <p14:tracePt t="92424" x="2444750" y="4311650"/>
          <p14:tracePt t="92440" x="2482850" y="4324350"/>
          <p14:tracePt t="92457" x="2501900" y="4330700"/>
          <p14:tracePt t="92473" x="2527300" y="4330700"/>
          <p14:tracePt t="92474" x="0" y="0"/>
        </p14:tracePtLst>
        <p14:tracePtLst>
          <p14:tracePt t="92921" x="3181350" y="4311650"/>
          <p14:tracePt t="93023" x="3187700" y="4305300"/>
          <p14:tracePt t="93023" x="0" y="0"/>
        </p14:tracePtLst>
        <p14:tracePtLst>
          <p14:tracePt t="99913" x="2463800" y="2114550"/>
          <p14:tracePt t="99937" x="2457450" y="2114550"/>
          <p14:tracePt t="99953" x="2444750" y="2127250"/>
          <p14:tracePt t="99966" x="2444750" y="2146300"/>
          <p14:tracePt t="99978" x="2438400" y="2171700"/>
          <p14:tracePt t="99988" x="2432050" y="2197100"/>
          <p14:tracePt t="100004" x="2425700" y="2228850"/>
          <p14:tracePt t="100021" x="2425700" y="2305050"/>
          <p14:tracePt t="100037" x="2432050" y="2349500"/>
          <p14:tracePt t="100054" x="2451100" y="2381250"/>
          <p14:tracePt t="100071" x="2457450" y="2419350"/>
          <p14:tracePt t="100088" x="2482850" y="2451100"/>
          <p14:tracePt t="100104" x="2508250" y="2489200"/>
          <p14:tracePt t="100121" x="2540000" y="2527300"/>
          <p14:tracePt t="100137" x="2571750" y="2559050"/>
          <p14:tracePt t="100154" x="2609850" y="2584450"/>
          <p14:tracePt t="100171" x="2647950" y="2609850"/>
          <p14:tracePt t="100187" x="2679700" y="2628900"/>
          <p14:tracePt t="100204" x="2724150" y="2647950"/>
          <p14:tracePt t="100205" x="2762250" y="2660650"/>
          <p14:tracePt t="100221" x="2857500" y="2679700"/>
          <p14:tracePt t="100237" x="3009900" y="2717800"/>
          <p14:tracePt t="100254" x="3200400" y="2743200"/>
          <p14:tracePt t="100271" x="3435350" y="2768600"/>
          <p14:tracePt t="100287" x="3683000" y="2768600"/>
          <p14:tracePt t="100304" x="3943350" y="2768600"/>
          <p14:tracePt t="100321" x="4210050" y="2768600"/>
          <p14:tracePt t="100337" x="4438650" y="2730500"/>
          <p14:tracePt t="100354" x="4667250" y="2686050"/>
          <p14:tracePt t="100371" x="4883150" y="2641600"/>
          <p14:tracePt t="100387" x="5073650" y="2597150"/>
          <p14:tracePt t="100404" x="5213350" y="2559050"/>
          <p14:tracePt t="100421" x="5283200" y="2520950"/>
          <p14:tracePt t="100422" x="5302250" y="2501900"/>
          <p14:tracePt t="100437" x="5314950" y="2463800"/>
          <p14:tracePt t="100454" x="5321300" y="2432050"/>
          <p14:tracePt t="100471" x="5321300" y="2381250"/>
          <p14:tracePt t="100487" x="5321300" y="2343150"/>
          <p14:tracePt t="100504" x="5308600" y="2286000"/>
          <p14:tracePt t="100521" x="5270500" y="2228850"/>
          <p14:tracePt t="100537" x="5219700" y="2171700"/>
          <p14:tracePt t="100554" x="5162550" y="2133600"/>
          <p14:tracePt t="100571" x="5099050" y="2089150"/>
          <p14:tracePt t="100588" x="5029200" y="2057400"/>
          <p14:tracePt t="100590" x="4978400" y="2038350"/>
          <p14:tracePt t="100604" x="4921250" y="2012950"/>
          <p14:tracePt t="100621" x="4686300" y="1962150"/>
          <p14:tracePt t="100638" x="4476750" y="1943100"/>
          <p14:tracePt t="100654" x="4216400" y="1943100"/>
          <p14:tracePt t="100671" x="3848100" y="1943100"/>
          <p14:tracePt t="100687" x="3479800" y="1943100"/>
          <p14:tracePt t="100704" x="3130550" y="1943100"/>
          <p14:tracePt t="100721" x="2863850" y="1943100"/>
          <p14:tracePt t="100737" x="2660650" y="1962150"/>
          <p14:tracePt t="100754" x="2508250" y="1987550"/>
          <p14:tracePt t="100771" x="2419350" y="2019300"/>
          <p14:tracePt t="100787" x="2374900" y="2044700"/>
          <p14:tracePt t="100804" x="2343150" y="2070100"/>
          <p14:tracePt t="100806" x="2330450" y="2082800"/>
          <p14:tracePt t="100821" x="2324100" y="2127250"/>
          <p14:tracePt t="100838" x="2305050" y="2171700"/>
          <p14:tracePt t="100855" x="2292350" y="2216150"/>
          <p14:tracePt t="100871" x="2279650" y="2266950"/>
          <p14:tracePt t="100888" x="2279650" y="2317750"/>
          <p14:tracePt t="100904" x="2279650" y="2368550"/>
          <p14:tracePt t="100921" x="2279650" y="2438400"/>
          <p14:tracePt t="100937" x="2298700" y="2482850"/>
          <p14:tracePt t="100954" x="2305050" y="2495550"/>
          <p14:tracePt t="100971" x="2311400" y="2501900"/>
          <p14:tracePt t="101088" x="2317750" y="2501900"/>
          <p14:tracePt t="101101" x="2324100" y="2508250"/>
          <p14:tracePt t="101116" x="2330450" y="2514600"/>
          <p14:tracePt t="101129" x="2336800" y="2520950"/>
          <p14:tracePt t="101143" x="2343150" y="2520950"/>
          <p14:tracePt t="101167" x="2349500" y="2520950"/>
          <p14:tracePt t="101175" x="2362200" y="2527300"/>
          <p14:tracePt t="101215" x="2368550" y="2527300"/>
          <p14:tracePt t="101223" x="2374900" y="2533650"/>
          <p14:tracePt t="101585" x="2387600" y="2540000"/>
          <p14:tracePt t="101609" x="2419350" y="2559050"/>
          <p14:tracePt t="101621" x="2444750" y="2571750"/>
          <p14:tracePt t="101624" x="2482850" y="2597150"/>
          <p14:tracePt t="101638" x="2603500" y="2635250"/>
          <p14:tracePt t="101654" x="2787650" y="2667000"/>
          <p14:tracePt t="101670" x="3003550" y="2698750"/>
          <p14:tracePt t="101687" x="3219450" y="2705100"/>
          <p14:tracePt t="101704" x="3429000" y="2705100"/>
          <p14:tracePt t="101720" x="3644900" y="2705100"/>
          <p14:tracePt t="101737" x="3835400" y="2679700"/>
          <p14:tracePt t="101754" x="4025900" y="2641600"/>
          <p14:tracePt t="101770" x="4216400" y="2616200"/>
          <p14:tracePt t="101787" x="4413250" y="2578100"/>
          <p14:tracePt t="101804" x="4559300" y="2546350"/>
          <p14:tracePt t="101806" x="4616450" y="2540000"/>
          <p14:tracePt t="101820" x="4648200" y="2533650"/>
          <p14:tracePt t="101837" x="4686300" y="2514600"/>
          <p14:tracePt t="101862" x="4686300" y="2508250"/>
          <p14:tracePt t="101871" x="4686300" y="2501900"/>
          <p14:tracePt t="101887" x="4692650" y="2489200"/>
          <p14:tracePt t="101904" x="4692650" y="2482850"/>
          <p14:tracePt t="101921" x="4692650" y="2476500"/>
          <p14:tracePt t="102054" x="0" y="0"/>
        </p14:tracePtLst>
        <p14:tracePtLst>
          <p14:tracePt t="103705" x="2540000" y="2565400"/>
          <p14:tracePt t="103823" x="0" y="0"/>
        </p14:tracePtLst>
        <p14:tracePtLst>
          <p14:tracePt t="104072" x="3333750" y="2540000"/>
          <p14:tracePt t="104246" x="0" y="0"/>
        </p14:tracePtLst>
        <p14:tracePtLst>
          <p14:tracePt t="104543" x="4267200" y="2540000"/>
          <p14:tracePt t="104638" x="0" y="0"/>
        </p14:tracePtLst>
        <p14:tracePtLst>
          <p14:tracePt t="106179" x="1454150" y="3956050"/>
          <p14:tracePt t="106200" x="1435100" y="3975100"/>
          <p14:tracePt t="106211" x="1435100" y="3981450"/>
          <p14:tracePt t="106222" x="1428750" y="3994150"/>
          <p14:tracePt t="106235" x="1428750" y="4006850"/>
          <p14:tracePt t="106252" x="1428750" y="4025900"/>
          <p14:tracePt t="106269" x="1447800" y="4064000"/>
          <p14:tracePt t="106286" x="1530350" y="4102100"/>
          <p14:tracePt t="106302" x="1670050" y="4133850"/>
          <p14:tracePt t="106319" x="1790700" y="4146550"/>
          <p14:tracePt t="106335" x="1841500" y="4146550"/>
          <p14:tracePt t="106352" x="1860550" y="4146550"/>
          <p14:tracePt t="106369" x="1873250" y="4146550"/>
          <p14:tracePt t="106385" x="1885950" y="4133850"/>
          <p14:tracePt t="106402" x="1892300" y="4114800"/>
          <p14:tracePt t="106419" x="1892300" y="4089400"/>
          <p14:tracePt t="106422" x="1892300" y="4076700"/>
          <p14:tracePt t="106435" x="1892300" y="4064000"/>
          <p14:tracePt t="106452" x="1892300" y="4038600"/>
          <p14:tracePt t="106454" x="1892300" y="4025900"/>
          <p14:tracePt t="106469" x="1892300" y="4013200"/>
          <p14:tracePt t="106485" x="1854200" y="3987800"/>
          <p14:tracePt t="106502" x="1835150" y="3975100"/>
          <p14:tracePt t="106519" x="1822450" y="3975100"/>
          <p14:tracePt t="106535" x="1797050" y="3975100"/>
          <p14:tracePt t="106552" x="1758950" y="3975100"/>
          <p14:tracePt t="106569" x="1727200" y="3994150"/>
          <p14:tracePt t="106585" x="1714500" y="4019550"/>
          <p14:tracePt t="106602" x="1708150" y="4038600"/>
          <p14:tracePt t="106619" x="1708150" y="4057650"/>
          <p14:tracePt t="106636" x="1727200" y="4083050"/>
          <p14:tracePt t="106638" x="1739900" y="4095750"/>
          <p14:tracePt t="106652" x="1778000" y="4108450"/>
          <p14:tracePt t="106669" x="1911350" y="4133850"/>
          <p14:tracePt t="106685" x="1993900" y="4133850"/>
          <p14:tracePt t="106702" x="2038350" y="4114800"/>
          <p14:tracePt t="106719" x="2057400" y="4083050"/>
          <p14:tracePt t="106735" x="2063750" y="4064000"/>
          <p14:tracePt t="106752" x="2063750" y="4038600"/>
          <p14:tracePt t="106768" x="2044700" y="4025900"/>
          <p14:tracePt t="106785" x="2012950" y="4000500"/>
          <p14:tracePt t="106802" x="1968500" y="3994150"/>
          <p14:tracePt t="106819" x="1930400" y="3994150"/>
          <p14:tracePt t="106835" x="1892300" y="4000500"/>
          <p14:tracePt t="106852" x="1879600" y="4038600"/>
          <p14:tracePt t="106869" x="1873250" y="4070350"/>
          <p14:tracePt t="106870" x="1873250" y="4089400"/>
          <p14:tracePt t="106885" x="1873250" y="4114800"/>
          <p14:tracePt t="106902" x="1879600" y="4127500"/>
          <p14:tracePt t="106919" x="1885950" y="4127500"/>
          <p14:tracePt t="106935" x="1898650" y="4127500"/>
          <p14:tracePt t="106952" x="1911350" y="4102100"/>
          <p14:tracePt t="106968" x="1917700" y="4076700"/>
          <p14:tracePt t="106985" x="1924050" y="4051300"/>
          <p14:tracePt t="107002" x="1924050" y="4044950"/>
          <p14:tracePt t="107088" x="1930400" y="4057650"/>
          <p14:tracePt t="107106" x="1949450" y="4070350"/>
          <p14:tracePt t="107127" x="1993900" y="4076700"/>
          <p14:tracePt t="107139" x="2006600" y="4076700"/>
          <p14:tracePt t="107152" x="2025650" y="4076700"/>
          <p14:tracePt t="107169" x="2025650" y="4070350"/>
          <p14:tracePt t="107185" x="2025650" y="4051300"/>
          <p14:tracePt t="107202" x="2025650" y="4044950"/>
          <p14:tracePt t="107218" x="2025650" y="4032250"/>
          <p14:tracePt t="107254" x="2025650" y="4025900"/>
          <p14:tracePt t="107344" x="2019300" y="4019550"/>
          <p14:tracePt t="107385" x="2019300" y="4006850"/>
          <p14:tracePt t="107440" x="2012950" y="4006850"/>
          <p14:tracePt t="107472" x="2006600" y="4006850"/>
          <p14:tracePt t="107490" x="1993900" y="4006850"/>
          <p14:tracePt t="107502" x="1981200" y="4038600"/>
          <p14:tracePt t="107518" x="1974850" y="4070350"/>
          <p14:tracePt t="107535" x="1974850" y="4095750"/>
          <p14:tracePt t="107552" x="1974850" y="4108450"/>
          <p14:tracePt t="107585" x="1974850" y="4114800"/>
          <p14:tracePt t="107602" x="1981200" y="4114800"/>
          <p14:tracePt t="107619" x="2000250" y="4114800"/>
          <p14:tracePt t="107635" x="2025650" y="4108450"/>
          <p14:tracePt t="107638" x="2038350" y="4102100"/>
          <p14:tracePt t="107652" x="2038350" y="4095750"/>
          <p14:tracePt t="108158" x="0" y="0"/>
        </p14:tracePtLst>
        <p14:tracePtLst>
          <p14:tracePt t="108744" x="2343150" y="2095500"/>
          <p14:tracePt t="108800" x="2343150" y="2114550"/>
          <p14:tracePt t="108809" x="2343150" y="2146300"/>
          <p14:tracePt t="108819" x="2343150" y="2203450"/>
          <p14:tracePt t="108835" x="2349500" y="2317750"/>
          <p14:tracePt t="108851" x="2381250" y="2444750"/>
          <p14:tracePt t="108868" x="2438400" y="2559050"/>
          <p14:tracePt t="108885" x="2520950" y="2641600"/>
          <p14:tracePt t="108901" x="2641600" y="2717800"/>
          <p14:tracePt t="108918" x="2673350" y="2724150"/>
          <p14:tracePt t="108935" x="2711450" y="2724150"/>
          <p14:tracePt t="108951" x="2730500" y="2698750"/>
          <p14:tracePt t="108968" x="2736850" y="2647950"/>
          <p14:tracePt t="108985" x="2717800" y="2546350"/>
          <p14:tracePt t="109001" x="2686050" y="2444750"/>
          <p14:tracePt t="109018" x="2628900" y="2349500"/>
          <p14:tracePt t="109034" x="2578100" y="2286000"/>
          <p14:tracePt t="109051" x="2540000" y="2235200"/>
          <p14:tracePt t="109068" x="2520950" y="2216150"/>
          <p14:tracePt t="109070" x="2508250" y="2209800"/>
          <p14:tracePt t="109084" x="2501900" y="2203450"/>
          <p14:tracePt t="109086" x="2495550" y="2197100"/>
          <p14:tracePt t="109102" x="2489200" y="2197100"/>
          <p14:tracePt t="109118" x="2482850" y="2197100"/>
          <p14:tracePt t="109135" x="2476500" y="2197100"/>
          <p14:tracePt t="109151" x="2463800" y="2197100"/>
          <p14:tracePt t="109168" x="2451100" y="2197100"/>
          <p14:tracePt t="109184" x="2444750" y="2209800"/>
          <p14:tracePt t="109201" x="2438400" y="2222500"/>
          <p14:tracePt t="109218" x="2438400" y="2241550"/>
          <p14:tracePt t="109234" x="2444750" y="2279650"/>
          <p14:tracePt t="109251" x="2463800" y="2305050"/>
          <p14:tracePt t="109268" x="2489200" y="2324100"/>
          <p14:tracePt t="109327" x="2495550" y="2324100"/>
          <p14:tracePt t="109343" x="2501900" y="2324100"/>
          <p14:tracePt t="109431" x="2501900" y="2317750"/>
          <p14:tracePt t="109439" x="2501900" y="2311400"/>
          <p14:tracePt t="109439" x="0" y="0"/>
        </p14:tracePtLst>
        <p14:tracePtLst>
          <p14:tracePt t="110321" x="2463800" y="4305300"/>
          <p14:tracePt t="110424" x="0" y="0"/>
        </p14:tracePtLst>
        <p14:tracePtLst>
          <p14:tracePt t="110657" x="3073400" y="4279900"/>
          <p14:tracePt t="110766" x="0" y="0"/>
        </p14:tracePtLst>
        <p14:tracePtLst>
          <p14:tracePt t="110977" x="4273550" y="4279900"/>
          <p14:tracePt t="111094" x="0" y="0"/>
        </p14:tracePtLst>
        <p14:tracePtLst>
          <p14:tracePt t="111760" x="2584450" y="4375150"/>
          <p14:tracePt t="111824" x="2590800" y="4375150"/>
          <p14:tracePt t="111838" x="2622550" y="4375150"/>
          <p14:tracePt t="111851" x="2762250" y="4375150"/>
          <p14:tracePt t="111868" x="2946400" y="4375150"/>
          <p14:tracePt t="111872" x="3067050" y="4375150"/>
          <p14:tracePt t="111889" x="3359150" y="4375150"/>
          <p14:tracePt t="111900" x="3511550" y="4375150"/>
          <p14:tracePt t="111903" x="3663950" y="4375150"/>
          <p14:tracePt t="111918" x="3949700" y="4375150"/>
          <p14:tracePt t="111933" x="4159250" y="4375150"/>
          <p14:tracePt t="111950" x="4318000" y="4375150"/>
          <p14:tracePt t="111967" x="4425950" y="4375150"/>
          <p14:tracePt t="111983" x="4483100" y="4375150"/>
          <p14:tracePt t="112000" x="4521200" y="4375150"/>
          <p14:tracePt t="112017" x="4546600" y="4375150"/>
          <p14:tracePt t="112034" x="4565650" y="4375150"/>
          <p14:tracePt t="112286" x="0" y="0"/>
        </p14:tracePtLst>
        <p14:tracePtLst>
          <p14:tracePt t="112737" x="2184400" y="4330700"/>
          <p14:tracePt t="112777" x="2197100" y="4330700"/>
          <p14:tracePt t="112795" x="2260600" y="4330700"/>
          <p14:tracePt t="112809" x="2413000" y="4330700"/>
          <p14:tracePt t="112824" x="2654300" y="4330700"/>
          <p14:tracePt t="112833" x="2851150" y="4330700"/>
          <p14:tracePt t="112850" x="3302000" y="4330700"/>
          <p14:tracePt t="112867" x="3759200" y="4330700"/>
          <p14:tracePt t="112884" x="4210050" y="4330700"/>
          <p14:tracePt t="112886" x="4381500" y="4330700"/>
          <p14:tracePt t="112900" x="4559300" y="4330700"/>
          <p14:tracePt t="112918" x="4889500" y="4330700"/>
          <p14:tracePt t="112934" x="5016500" y="4330700"/>
          <p14:tracePt t="112950" x="5080000" y="4330700"/>
          <p14:tracePt t="112967" x="5105400" y="4330700"/>
          <p14:tracePt t="113318" x="0" y="0"/>
        </p14:tracePtLst>
        <p14:tracePtLst>
          <p14:tracePt t="116239" x="2444750" y="4292600"/>
          <p14:tracePt t="116330" x="2457450" y="4292600"/>
          <p14:tracePt t="116347" x="2508250" y="4292600"/>
          <p14:tracePt t="116365" x="2603500" y="4305300"/>
          <p14:tracePt t="116367" x="2660650" y="4305300"/>
          <p14:tracePt t="116378" x="2736850" y="4305300"/>
          <p14:tracePt t="116388" x="2825750" y="4305300"/>
          <p14:tracePt t="116399" x="3048000" y="4305300"/>
          <p14:tracePt t="116416" x="3308350" y="4305300"/>
          <p14:tracePt t="116432" x="3594100" y="4305300"/>
          <p14:tracePt t="116449" x="3822700" y="4305300"/>
          <p14:tracePt t="116465" x="3987800" y="4305300"/>
          <p14:tracePt t="116482" x="4108450" y="4305300"/>
          <p14:tracePt t="116499" x="4184650" y="4305300"/>
          <p14:tracePt t="116515" x="4248150" y="4305300"/>
          <p14:tracePt t="116532" x="4337050" y="4305300"/>
          <p14:tracePt t="116535" x="4387850" y="4305300"/>
          <p14:tracePt t="116549" x="4438650" y="4305300"/>
          <p14:tracePt t="116565" x="4641850" y="4305300"/>
          <p14:tracePt t="116582" x="4768850" y="4305300"/>
          <p14:tracePt t="116599" x="4857750" y="4305300"/>
          <p14:tracePt t="116615" x="4889500" y="4305300"/>
          <p14:tracePt t="116632" x="4902200" y="4305300"/>
          <p14:tracePt t="117958" x="0" y="0"/>
        </p14:tracePtLst>
        <p14:tracePtLst>
          <p14:tracePt t="118984" x="996950" y="4298950"/>
          <p14:tracePt t="119039" x="1003300" y="4298950"/>
          <p14:tracePt t="119054" x="1104900" y="4298950"/>
          <p14:tracePt t="119065" x="1187450" y="4298950"/>
          <p14:tracePt t="119081" x="1422400" y="4298950"/>
          <p14:tracePt t="119098" x="1790700" y="4298950"/>
          <p14:tracePt t="119114" x="2203450" y="4298950"/>
          <p14:tracePt t="119117" x="2438400" y="4298950"/>
          <p14:tracePt t="119131" x="2679700" y="4298950"/>
          <p14:tracePt t="119148" x="3194050" y="4298950"/>
          <p14:tracePt t="119150" x="3454400" y="4298950"/>
          <p14:tracePt t="119166" x="3949700" y="4298950"/>
          <p14:tracePt t="119181" x="4470400" y="4298950"/>
          <p14:tracePt t="119198" x="4984750" y="4298950"/>
          <p14:tracePt t="119215" x="5524500" y="4298950"/>
          <p14:tracePt t="119231" x="6019800" y="4298950"/>
          <p14:tracePt t="119248" x="6496050" y="4298950"/>
          <p14:tracePt t="119264" x="6927850" y="4298950"/>
          <p14:tracePt t="119281" x="7340600" y="4298950"/>
          <p14:tracePt t="119298" x="7689850" y="4298950"/>
          <p14:tracePt t="119314" x="7994650" y="4298950"/>
          <p14:tracePt t="119332" x="8274050" y="4298950"/>
          <p14:tracePt t="119335" x="8407400" y="4298950"/>
          <p14:tracePt t="119347" x="8540750" y="4298950"/>
          <p14:tracePt t="119364" x="8801100" y="4298950"/>
          <p14:tracePt t="119381" x="9124950" y="4298950"/>
          <p14:tracePt t="119398" x="9296400" y="4298950"/>
          <p14:tracePt t="119414" x="9423400" y="4298950"/>
          <p14:tracePt t="119431" x="9550400" y="4298950"/>
          <p14:tracePt t="119448" x="9696450" y="4298950"/>
          <p14:tracePt t="119464" x="9855200" y="4298950"/>
          <p14:tracePt t="119481" x="10001250" y="4298950"/>
          <p14:tracePt t="119498" x="10121900" y="4298950"/>
          <p14:tracePt t="119514" x="10179050" y="4298950"/>
          <p14:tracePt t="119531" x="10198100" y="4298950"/>
          <p14:tracePt t="119548" x="10204450" y="4298950"/>
          <p14:tracePt t="119583" x="10210800" y="4298950"/>
          <p14:tracePt t="119599" x="10217150" y="4298950"/>
          <p14:tracePt t="119958" x="0" y="0"/>
        </p14:tracePtLst>
        <p14:tracePtLst>
          <p14:tracePt t="120834" x="5537200" y="4229100"/>
          <p14:tracePt t="120849" x="5556250" y="4229100"/>
          <p14:tracePt t="120868" x="5575300" y="4229100"/>
          <p14:tracePt t="120870" x="5588000" y="4229100"/>
          <p14:tracePt t="120881" x="5594350" y="4229100"/>
          <p14:tracePt t="120897" x="5638800" y="4229100"/>
          <p14:tracePt t="120914" x="5734050" y="4229100"/>
          <p14:tracePt t="120931" x="5899150" y="4229100"/>
          <p14:tracePt t="120948" x="6146800" y="4229100"/>
          <p14:tracePt t="120951" x="6318250" y="4229100"/>
          <p14:tracePt t="120964" x="6515100" y="4229100"/>
          <p14:tracePt t="120981" x="7137400" y="4229100"/>
          <p14:tracePt t="120998" x="7505700" y="4229100"/>
          <p14:tracePt t="121014" x="7810500" y="4229100"/>
          <p14:tracePt t="121031" x="8032750" y="4229100"/>
          <p14:tracePt t="121047" x="8223250" y="4229100"/>
          <p14:tracePt t="121064" x="8394700" y="4229100"/>
          <p14:tracePt t="121081" x="8559800" y="4229100"/>
          <p14:tracePt t="121097" x="8737600" y="4229100"/>
          <p14:tracePt t="121114" x="8928100" y="4229100"/>
          <p14:tracePt t="121130" x="9105900" y="4229100"/>
          <p14:tracePt t="121147" x="9258300" y="4229100"/>
          <p14:tracePt t="121164" x="9359900" y="4229100"/>
          <p14:tracePt t="121167" x="9404350" y="4229100"/>
          <p14:tracePt t="121181" x="9429750" y="4229100"/>
          <p14:tracePt t="121198" x="9480550" y="4229100"/>
          <p14:tracePt t="121214" x="9499600" y="4229100"/>
          <p14:tracePt t="121231" x="9525000" y="4229100"/>
          <p14:tracePt t="121248" x="9563100" y="4229100"/>
          <p14:tracePt t="121264" x="9601200" y="4229100"/>
          <p14:tracePt t="121280" x="9626600" y="4229100"/>
          <p14:tracePt t="121297" x="9645650" y="4229100"/>
          <p14:tracePt t="121590" x="0" y="0"/>
        </p14:tracePtLst>
        <p14:tracePtLst>
          <p14:tracePt t="122072" x="6438900" y="4184650"/>
          <p14:tracePt t="122088" x="6445250" y="4184650"/>
          <p14:tracePt t="122100" x="6477000" y="4184650"/>
          <p14:tracePt t="122114" x="6616700" y="4191000"/>
          <p14:tracePt t="122130" x="6838950" y="4191000"/>
          <p14:tracePt t="122147" x="7175500" y="4191000"/>
          <p14:tracePt t="122163" x="7588250" y="4191000"/>
          <p14:tracePt t="122166" x="7804150" y="4191000"/>
          <p14:tracePt t="122180" x="8020050" y="4191000"/>
          <p14:tracePt t="122183" x="8216900" y="4191000"/>
          <p14:tracePt t="122197" x="8521700" y="4191000"/>
          <p14:tracePt t="122214" x="8756650" y="4191000"/>
          <p14:tracePt t="122230" x="8953500" y="4191000"/>
          <p14:tracePt t="122247" x="9144000" y="4191000"/>
          <p14:tracePt t="122264" x="9347200" y="4191000"/>
          <p14:tracePt t="122280" x="9544050" y="4191000"/>
          <p14:tracePt t="122297" x="9702800" y="4191000"/>
          <p14:tracePt t="122313" x="9785350" y="4191000"/>
          <p14:tracePt t="122330" x="9817100" y="4191000"/>
          <p14:tracePt t="124030" x="0" y="0"/>
        </p14:tracePtLst>
        <p14:tracePtLst>
          <p14:tracePt t="126730" x="1162050" y="4572000"/>
          <p14:tracePt t="126855" x="0" y="0"/>
        </p14:tracePtLst>
        <p14:tracePtLst>
          <p14:tracePt t="127177" x="1949450" y="4559300"/>
          <p14:tracePt t="127270" x="0" y="0"/>
        </p14:tracePtLst>
        <p14:tracePtLst>
          <p14:tracePt t="127689" x="2533650" y="4572000"/>
          <p14:tracePt t="127799" x="0" y="0"/>
        </p14:tracePtLst>
        <p14:tracePtLst>
          <p14:tracePt t="128105" x="2863850" y="4559300"/>
          <p14:tracePt t="128198" x="0" y="0"/>
        </p14:tracePtLst>
        <p14:tracePtLst>
          <p14:tracePt t="128721" x="3898900" y="4572000"/>
          <p14:tracePt t="128830" x="0" y="0"/>
        </p14:tracePtLst>
        <p14:tracePtLst>
          <p14:tracePt t="130002" x="4737100" y="4584700"/>
          <p14:tracePt t="130019" x="4762500" y="4597400"/>
          <p14:tracePt t="130032" x="4813300" y="4603750"/>
          <p14:tracePt t="130050" x="4914900" y="4610100"/>
          <p14:tracePt t="130061" x="5067300" y="4610100"/>
          <p14:tracePt t="130078" x="5232400" y="4610100"/>
          <p14:tracePt t="130094" x="5422900" y="4610100"/>
          <p14:tracePt t="130111" x="5613400" y="4610100"/>
          <p14:tracePt t="130127" x="5803900" y="4610100"/>
          <p14:tracePt t="130144" x="5969000" y="4610100"/>
          <p14:tracePt t="130161" x="6121400" y="4610100"/>
          <p14:tracePt t="130177" x="6254750" y="4610100"/>
          <p14:tracePt t="130194" x="6362700" y="4610100"/>
          <p14:tracePt t="130210" x="6457950" y="4610100"/>
          <p14:tracePt t="130227" x="6534150" y="4610100"/>
          <p14:tracePt t="130244" x="6591300" y="4610100"/>
          <p14:tracePt t="130246" x="6610350" y="4610100"/>
          <p14:tracePt t="130261" x="6623050" y="4610100"/>
          <p14:tracePt t="130261" x="6635750" y="4610100"/>
          <p14:tracePt t="130277" x="6648450" y="4610100"/>
          <p14:tracePt t="130534" x="0" y="0"/>
        </p14:tracePtLst>
        <p14:tracePtLst>
          <p14:tracePt t="131408" x="4889500" y="4616450"/>
          <p14:tracePt t="131456" x="4895850" y="4616450"/>
          <p14:tracePt t="131471" x="4927600" y="4616450"/>
          <p14:tracePt t="131487" x="4965700" y="4616450"/>
          <p14:tracePt t="131495" x="4972050" y="4616450"/>
          <p14:tracePt t="131511" x="5010150" y="4616450"/>
          <p14:tracePt t="131527" x="5054600" y="4616450"/>
          <p14:tracePt t="131544" x="5156200" y="4616450"/>
          <p14:tracePt t="131560" x="5314950" y="4616450"/>
          <p14:tracePt t="131578" x="5499100" y="4616450"/>
          <p14:tracePt t="131594" x="5702300" y="4616450"/>
          <p14:tracePt t="131610" x="5867400" y="4616450"/>
          <p14:tracePt t="131627" x="5962650" y="4616450"/>
          <p14:tracePt t="131631" x="5981700" y="4616450"/>
          <p14:tracePt t="131643" x="5994400" y="4616450"/>
          <p14:tracePt t="131660" x="6000750" y="4616450"/>
          <p14:tracePt t="132167" x="0" y="0"/>
        </p14:tracePtLst>
        <p14:tracePtLst>
          <p14:tracePt t="132632" x="6229350" y="4584700"/>
          <p14:tracePt t="132689" x="6242050" y="4584700"/>
          <p14:tracePt t="132704" x="6356350" y="4584700"/>
          <p14:tracePt t="132719" x="6534150" y="4584700"/>
          <p14:tracePt t="132728" x="6629400" y="4584700"/>
          <p14:tracePt t="132744" x="6800850" y="4584700"/>
          <p14:tracePt t="132760" x="6896100" y="4584700"/>
          <p14:tracePt t="132777" x="6915150" y="4584700"/>
          <p14:tracePt t="132793" x="6921500" y="4584700"/>
          <p14:tracePt t="132870" x="0" y="0"/>
        </p14:tracePtLst>
        <p14:tracePtLst>
          <p14:tracePt t="133457" x="6877050" y="4603750"/>
          <p14:tracePt t="133558" x="0" y="0"/>
        </p14:tracePtLst>
        <p14:tracePtLst>
          <p14:tracePt t="133843" x="7232650" y="4591050"/>
          <p14:tracePt t="133926" x="0" y="0"/>
        </p14:tracePtLst>
        <p14:tracePtLst>
          <p14:tracePt t="134110" x="7829550" y="4591050"/>
          <p14:tracePt t="134230" x="0" y="0"/>
        </p14:tracePtLst>
        <p14:tracePtLst>
          <p14:tracePt t="135025" x="2114550" y="2317750"/>
          <p14:tracePt t="135048" x="2127250" y="2317750"/>
          <p14:tracePt t="135062" x="2171700" y="2317750"/>
          <p14:tracePt t="135076" x="2209800" y="2317750"/>
          <p14:tracePt t="135093" x="2355850" y="2317750"/>
          <p14:tracePt t="135109" x="2832100" y="2317750"/>
          <p14:tracePt t="135126" x="3371850" y="2317750"/>
          <p14:tracePt t="135142" x="3956050" y="2317750"/>
          <p14:tracePt t="135159" x="4387850" y="2317750"/>
          <p14:tracePt t="135176" x="4584700" y="2317750"/>
          <p14:tracePt t="135192" x="4660900" y="2317750"/>
          <p14:tracePt t="135209" x="4679950" y="2317750"/>
          <p14:tracePt t="135226" x="4686300" y="2317750"/>
          <p14:tracePt t="135479" x="0" y="0"/>
        </p14:tracePtLst>
        <p14:tracePtLst>
          <p14:tracePt t="138057" x="6813550" y="4394200"/>
          <p14:tracePt t="138072" x="6794500" y="4394200"/>
          <p14:tracePt t="138088" x="6781800" y="4419600"/>
          <p14:tracePt t="138099" x="6769100" y="4432300"/>
          <p14:tracePt t="138108" x="6762750" y="4457700"/>
          <p14:tracePt t="138125" x="6762750" y="4495800"/>
          <p14:tracePt t="138126" x="6762750" y="4527550"/>
          <p14:tracePt t="138141" x="6781800" y="4559300"/>
          <p14:tracePt t="138158" x="6819900" y="4584700"/>
          <p14:tracePt t="138175" x="6864350" y="4597400"/>
          <p14:tracePt t="138191" x="6896100" y="4597400"/>
          <p14:tracePt t="138208" x="6908800" y="4597400"/>
          <p14:tracePt t="138225" x="6915150" y="4597400"/>
          <p14:tracePt t="138241" x="6934200" y="4597400"/>
          <p14:tracePt t="138258" x="6934200" y="4578350"/>
          <p14:tracePt t="138275" x="6934200" y="4546600"/>
          <p14:tracePt t="138292" x="6934200" y="4527550"/>
          <p14:tracePt t="138308" x="6934200" y="4508500"/>
          <p14:tracePt t="138310" x="6934200" y="4502150"/>
          <p14:tracePt t="138324" x="6934200" y="4495800"/>
          <p14:tracePt t="138430" x="0" y="0"/>
        </p14:tracePtLst>
        <p14:tracePtLst>
          <p14:tracePt t="138993" x="7194550" y="4610100"/>
          <p14:tracePt t="139055" x="7239000" y="4610100"/>
          <p14:tracePt t="139066" x="7289800" y="4610100"/>
          <p14:tracePt t="139076" x="7366000" y="4610100"/>
          <p14:tracePt t="139091" x="7556500" y="4610100"/>
          <p14:tracePt t="139108" x="7715250" y="4610100"/>
          <p14:tracePt t="139110" x="7766050" y="4610100"/>
          <p14:tracePt t="139124" x="7797800" y="4610100"/>
          <p14:tracePt t="139141" x="7823200" y="4610100"/>
          <p14:tracePt t="139358" x="0" y="0"/>
        </p14:tracePtLst>
        <p14:tracePtLst>
          <p14:tracePt t="140230" x="6242050" y="4375150"/>
          <p14:tracePt t="140237" x="6235700" y="4375150"/>
          <p14:tracePt t="140254" x="6229350" y="4375150"/>
          <p14:tracePt t="140262" x="6223000" y="4387850"/>
          <p14:tracePt t="140274" x="6223000" y="4400550"/>
          <p14:tracePt t="140291" x="6223000" y="4438650"/>
          <p14:tracePt t="140307" x="6235700" y="4514850"/>
          <p14:tracePt t="140324" x="6261100" y="4578350"/>
          <p14:tracePt t="140340" x="6292850" y="4641850"/>
          <p14:tracePt t="140342" x="6311900" y="4660900"/>
          <p14:tracePt t="140357" x="6350000" y="4686300"/>
          <p14:tracePt t="140374" x="6388100" y="4699000"/>
          <p14:tracePt t="140390" x="6400800" y="4699000"/>
          <p14:tracePt t="140407" x="6419850" y="4699000"/>
          <p14:tracePt t="140424" x="6438900" y="4699000"/>
          <p14:tracePt t="140440" x="6470650" y="4686300"/>
          <p14:tracePt t="140457" x="6489700" y="4660900"/>
          <p14:tracePt t="140474" x="6502400" y="4622800"/>
          <p14:tracePt t="140490" x="6502400" y="4591050"/>
          <p14:tracePt t="140507" x="6502400" y="4552950"/>
          <p14:tracePt t="140524" x="6496050" y="4508500"/>
          <p14:tracePt t="140526" x="6489700" y="4489450"/>
          <p14:tracePt t="140541" x="6489700" y="4483100"/>
          <p14:tracePt t="140542" x="6483350" y="4470400"/>
          <p14:tracePt t="140557" x="6477000" y="4464050"/>
          <p14:tracePt t="140574" x="6470650" y="4457700"/>
          <p14:tracePt t="140591" x="6464300" y="4451350"/>
          <p14:tracePt t="140655" x="6457950" y="4451350"/>
          <p14:tracePt t="140838" x="0" y="0"/>
        </p14:tracePtLst>
        <p14:tracePtLst>
          <p14:tracePt t="141551" x="1905000" y="4591050"/>
          <p14:tracePt t="141575" x="1936750" y="4597400"/>
          <p14:tracePt t="141590" x="2044700" y="4597400"/>
          <p14:tracePt t="141600" x="2133600" y="4597400"/>
          <p14:tracePt t="141607" x="2235200" y="4597400"/>
          <p14:tracePt t="141624" x="2559050" y="4597400"/>
          <p14:tracePt t="141640" x="3035300" y="4597400"/>
          <p14:tracePt t="141657" x="3638550" y="4597400"/>
          <p14:tracePt t="141673" x="4324350" y="4597400"/>
          <p14:tracePt t="141690" x="5035550" y="4597400"/>
          <p14:tracePt t="141707" x="5702300" y="4597400"/>
          <p14:tracePt t="141723" x="6242050" y="4597400"/>
          <p14:tracePt t="141740" x="6673850" y="4597400"/>
          <p14:tracePt t="141757" x="6997700" y="4597400"/>
          <p14:tracePt t="141757" x="7118350" y="4597400"/>
          <p14:tracePt t="141773" x="7315200" y="4597400"/>
          <p14:tracePt t="141790" x="7493000" y="4597400"/>
          <p14:tracePt t="141807" x="7664450" y="4597400"/>
          <p14:tracePt t="141823" x="7823200" y="4597400"/>
          <p14:tracePt t="141840" x="7988300" y="4597400"/>
          <p14:tracePt t="141856" x="8140700" y="4597400"/>
          <p14:tracePt t="141873" x="8286750" y="4597400"/>
          <p14:tracePt t="141890" x="8432800" y="4597400"/>
          <p14:tracePt t="141907" x="8559800" y="4597400"/>
          <p14:tracePt t="141923" x="8680450" y="4597400"/>
          <p14:tracePt t="141940" x="8788400" y="4597400"/>
          <p14:tracePt t="141941" x="8839200" y="4597400"/>
          <p14:tracePt t="141956" x="8890000" y="4597400"/>
          <p14:tracePt t="141958" x="8947150" y="4597400"/>
          <p14:tracePt t="141973" x="9055100" y="4597400"/>
          <p14:tracePt t="141990" x="9137650" y="4597400"/>
          <p14:tracePt t="142006" x="9213850" y="4597400"/>
          <p14:tracePt t="142023" x="9302750" y="4597400"/>
          <p14:tracePt t="142040" x="9385300" y="4597400"/>
          <p14:tracePt t="142057" x="9474200" y="4597400"/>
          <p14:tracePt t="142073" x="9537700" y="4597400"/>
          <p14:tracePt t="142090" x="9601200" y="4597400"/>
          <p14:tracePt t="142107" x="9652000" y="4597400"/>
          <p14:tracePt t="142123" x="9683750" y="4597400"/>
          <p14:tracePt t="142140" x="9696450" y="4597400"/>
          <p14:tracePt t="142215" x="0" y="0"/>
        </p14:tracePtLst>
        <p14:tracePtLst>
          <p14:tracePt t="142896" x="4826000" y="4572000"/>
          <p14:tracePt t="142976" x="4838700" y="4572000"/>
          <p14:tracePt t="142991" x="4857750" y="4572000"/>
          <p14:tracePt t="143007" x="4895850" y="4572000"/>
          <p14:tracePt t="143023" x="4972050" y="4572000"/>
          <p14:tracePt t="143040" x="5111750" y="4572000"/>
          <p14:tracePt t="143057" x="5334000" y="4572000"/>
          <p14:tracePt t="143074" x="5588000" y="4572000"/>
          <p14:tracePt t="143090" x="5810250" y="4572000"/>
          <p14:tracePt t="143094" x="5892800" y="4572000"/>
          <p14:tracePt t="143107" x="5956300" y="4572000"/>
          <p14:tracePt t="143123" x="6013450" y="4572000"/>
          <p14:tracePt t="143126" x="6026150" y="4572000"/>
          <p14:tracePt t="143140" x="6032500" y="4572000"/>
          <p14:tracePt t="143823" x="0" y="0"/>
        </p14:tracePtLst>
        <p14:tracePtLst>
          <p14:tracePt t="148921" x="1416050" y="5518150"/>
          <p14:tracePt t="148967" x="1435100" y="5518150"/>
          <p14:tracePt t="148978" x="1466850" y="5518150"/>
          <p14:tracePt t="148988" x="1517650" y="5518150"/>
          <p14:tracePt t="149004" x="1663700" y="5518150"/>
          <p14:tracePt t="149022" x="1930400" y="5518150"/>
          <p14:tracePt t="149038" x="2025650" y="5518150"/>
          <p14:tracePt t="149054" x="2057400" y="5518150"/>
          <p14:tracePt t="149071" x="2063750" y="5518150"/>
          <p14:tracePt t="149198" x="0" y="0"/>
        </p14:tracePtLst>
        <p14:tracePtLst>
          <p14:tracePt t="149510" x="2432050" y="5518150"/>
          <p14:tracePt t="149614" x="0" y="0"/>
        </p14:tracePtLst>
        <p14:tracePtLst>
          <p14:tracePt t="149881" x="2597150" y="5505450"/>
          <p14:tracePt t="149983" x="0" y="0"/>
        </p14:tracePtLst>
        <p14:tracePtLst>
          <p14:tracePt t="150369" x="3003550" y="5492750"/>
          <p14:tracePt t="150472" x="3003550" y="5499100"/>
          <p14:tracePt t="150492" x="3016250" y="5499100"/>
          <p14:tracePt t="150504" x="3035300" y="5499100"/>
          <p14:tracePt t="150504" x="0" y="0"/>
        </p14:tracePtLst>
        <p14:tracePtLst>
          <p14:tracePt t="151080" x="3867150" y="5543550"/>
          <p14:tracePt t="151198" x="0" y="0"/>
        </p14:tracePtLst>
        <p14:tracePtLst>
          <p14:tracePt t="152449" x="1022350" y="5575300"/>
          <p14:tracePt t="152519" x="1028700" y="5575300"/>
          <p14:tracePt t="152528" x="1060450" y="5575300"/>
          <p14:tracePt t="152538" x="1123950" y="5575300"/>
          <p14:tracePt t="152553" x="1320800" y="5575300"/>
          <p14:tracePt t="152570" x="1663700" y="5575300"/>
          <p14:tracePt t="152587" x="2159000" y="5575300"/>
          <p14:tracePt t="152603" x="2762250" y="5575300"/>
          <p14:tracePt t="152606" x="3060700" y="5575300"/>
          <p14:tracePt t="152620" x="3365500" y="5575300"/>
          <p14:tracePt t="152637" x="4248150" y="5575300"/>
          <p14:tracePt t="152653" x="4724400" y="5575300"/>
          <p14:tracePt t="152670" x="5073650" y="5575300"/>
          <p14:tracePt t="152686" x="5270500" y="5575300"/>
          <p14:tracePt t="152703" x="5410200" y="5575300"/>
          <p14:tracePt t="152720" x="5486400" y="5575300"/>
          <p14:tracePt t="152736" x="5537200" y="5575300"/>
          <p14:tracePt t="152753" x="5562600" y="5575300"/>
          <p14:tracePt t="152770" x="5575300" y="5575300"/>
          <p14:tracePt t="152786" x="5588000" y="5575300"/>
          <p14:tracePt t="152803" x="5600700" y="5575300"/>
          <p14:tracePt t="153766" x="0" y="0"/>
        </p14:tracePtLst>
        <p14:tracePtLst>
          <p14:tracePt t="154367" x="1435100" y="5549900"/>
          <p14:tracePt t="154449" x="1454150" y="5549900"/>
          <p14:tracePt t="154464" x="1568450" y="5549900"/>
          <p14:tracePt t="154474" x="1663700" y="5549900"/>
          <p14:tracePt t="154486" x="1936750" y="5549900"/>
          <p14:tracePt t="154502" x="2413000" y="5549900"/>
          <p14:tracePt t="154519" x="2997200" y="5549900"/>
          <p14:tracePt t="154536" x="3619500" y="5549900"/>
          <p14:tracePt t="154552" x="4203700" y="5549900"/>
          <p14:tracePt t="154569" x="4699000" y="5549900"/>
          <p14:tracePt t="154586" x="5067300" y="5549900"/>
          <p14:tracePt t="154603" x="5276850" y="5549900"/>
          <p14:tracePt t="154619" x="5384800" y="5549900"/>
          <p14:tracePt t="154636" x="5422900" y="5549900"/>
          <p14:tracePt t="154637" x="5429250" y="5549900"/>
          <p14:tracePt t="154652" x="5435600" y="5549900"/>
          <p14:tracePt t="155263" x="0" y="0"/>
        </p14:tracePtLst>
        <p14:tracePtLst>
          <p14:tracePt t="156046" x="1657350" y="5467350"/>
          <p14:tracePt t="156072" x="1670050" y="5467350"/>
          <p14:tracePt t="156078" x="1695450" y="5467350"/>
          <p14:tracePt t="156087" x="1739900" y="5467350"/>
          <p14:tracePt t="156102" x="1873250" y="5467350"/>
          <p14:tracePt t="156119" x="2108200" y="5467350"/>
          <p14:tracePt t="156135" x="2476500" y="5467350"/>
          <p14:tracePt t="156152" x="2971800" y="5467350"/>
          <p14:tracePt t="156169" x="3600450" y="5467350"/>
          <p14:tracePt t="156185" x="4286250" y="5467350"/>
          <p14:tracePt t="156202" x="4908550" y="5467350"/>
          <p14:tracePt t="156219" x="5410200" y="5467350"/>
          <p14:tracePt t="156235" x="5683250" y="5467350"/>
          <p14:tracePt t="156252" x="5791200" y="5467350"/>
          <p14:tracePt t="156253" x="5803900" y="5467350"/>
          <p14:tracePt t="156268" x="5810250" y="5467350"/>
          <p14:tracePt t="156336" x="5816600" y="5461000"/>
          <p14:tracePt t="156343" x="5810250" y="5454650"/>
          <p14:tracePt t="156344" x="0" y="0"/>
        </p14:tracePtLst>
        <p14:tracePtLst>
          <p14:tracePt t="156837" x="3873500" y="4667250"/>
          <p14:tracePt t="156852" x="3854450" y="4679950"/>
          <p14:tracePt t="156868" x="3822700" y="4718050"/>
          <p14:tracePt t="156885" x="3784600" y="4781550"/>
          <p14:tracePt t="156901" x="3778250" y="4819650"/>
          <p14:tracePt t="156918" x="3790950" y="4876800"/>
          <p14:tracePt t="156935" x="3841750" y="4933950"/>
          <p14:tracePt t="156952" x="3943350" y="4978400"/>
          <p14:tracePt t="156968" x="4108450" y="5035550"/>
          <p14:tracePt t="156985" x="4279900" y="5048250"/>
          <p14:tracePt t="157002" x="4425950" y="5048250"/>
          <p14:tracePt t="157018" x="4533900" y="5048250"/>
          <p14:tracePt t="157035" x="4584700" y="5035550"/>
          <p14:tracePt t="157040" x="4597400" y="5022850"/>
          <p14:tracePt t="157052" x="4603750" y="5010150"/>
          <p14:tracePt t="157068" x="4603750" y="4953000"/>
          <p14:tracePt t="157072" x="4591050" y="4914900"/>
          <p14:tracePt t="157085" x="4552950" y="4838700"/>
          <p14:tracePt t="157102" x="4476750" y="4781550"/>
          <p14:tracePt t="157118" x="4375150" y="4724400"/>
          <p14:tracePt t="157135" x="4210050" y="4673600"/>
          <p14:tracePt t="157152" x="4025900" y="4654550"/>
          <p14:tracePt t="157169" x="3848100" y="4660900"/>
          <p14:tracePt t="157185" x="3683000" y="4692650"/>
          <p14:tracePt t="157201" x="3594100" y="4749800"/>
          <p14:tracePt t="157218" x="3543300" y="4800600"/>
          <p14:tracePt t="157235" x="3536950" y="4845050"/>
          <p14:tracePt t="157251" x="3549650" y="4895850"/>
          <p14:tracePt t="157268" x="3600450" y="4927600"/>
          <p14:tracePt t="157285" x="3778250" y="4984750"/>
          <p14:tracePt t="157301" x="3994150" y="5010150"/>
          <p14:tracePt t="157318" x="4292600" y="5010150"/>
          <p14:tracePt t="157335" x="4565650" y="5010150"/>
          <p14:tracePt t="157352" x="4686300" y="4984750"/>
          <p14:tracePt t="157368" x="4699000" y="4965700"/>
          <p14:tracePt t="157385" x="4686300" y="4927600"/>
          <p14:tracePt t="157402" x="4578350" y="4876800"/>
          <p14:tracePt t="157418" x="4438650" y="4838700"/>
          <p14:tracePt t="157435" x="4273550" y="4800600"/>
          <p14:tracePt t="157451" x="4146550" y="4794250"/>
          <p14:tracePt t="157468" x="4070350" y="4794250"/>
          <p14:tracePt t="157470" x="4044950" y="4794250"/>
          <p14:tracePt t="157485" x="4038600" y="4800600"/>
          <p14:tracePt t="157501" x="4032250" y="4819650"/>
          <p14:tracePt t="157518" x="4044950" y="4851400"/>
          <p14:tracePt t="157535" x="4102100" y="4883150"/>
          <p14:tracePt t="157551" x="4216400" y="4908550"/>
          <p14:tracePt t="157568" x="4375150" y="4914900"/>
          <p14:tracePt t="157585" x="4527550" y="4902200"/>
          <p14:tracePt t="157601" x="4578350" y="4864100"/>
          <p14:tracePt t="157618" x="4584700" y="4838700"/>
          <p14:tracePt t="157635" x="4572000" y="4787900"/>
          <p14:tracePt t="157651" x="4527550" y="4756150"/>
          <p14:tracePt t="157668" x="4425950" y="4724400"/>
          <p14:tracePt t="157671" x="4375150" y="4718050"/>
          <p14:tracePt t="157685" x="4318000" y="4718050"/>
          <p14:tracePt t="157686" x="4267200" y="4718050"/>
          <p14:tracePt t="157702" x="4165600" y="4743450"/>
          <p14:tracePt t="157718" x="4108450" y="4781550"/>
          <p14:tracePt t="157735" x="4089400" y="4826000"/>
          <p14:tracePt t="157751" x="4083050" y="4851400"/>
          <p14:tracePt t="157768" x="4083050" y="4876800"/>
          <p14:tracePt t="157785" x="4108450" y="4889500"/>
          <p14:tracePt t="157801" x="4127500" y="4889500"/>
          <p14:tracePt t="157818" x="4140200" y="4889500"/>
          <p14:tracePt t="157895" x="4127500" y="4889500"/>
          <p14:tracePt t="157904" x="4121150" y="4889500"/>
          <p14:tracePt t="157918" x="4108450" y="4889500"/>
          <p14:tracePt t="157935" x="4102100" y="4889500"/>
          <p14:tracePt t="157968" x="4102100" y="4902200"/>
          <p14:tracePt t="157985" x="4146550" y="4914900"/>
          <p14:tracePt t="158001" x="4267200" y="4927600"/>
          <p14:tracePt t="158018" x="4375150" y="4927600"/>
          <p14:tracePt t="158035" x="4438650" y="4927600"/>
          <p14:tracePt t="158037" x="4451350" y="4921250"/>
          <p14:tracePt t="158051" x="4457700" y="4921250"/>
          <p14:tracePt t="158068" x="4451350" y="4902200"/>
          <p14:tracePt t="158084" x="4419600" y="4883150"/>
          <p14:tracePt t="158101" x="4318000" y="4845050"/>
          <p14:tracePt t="158118" x="4229100" y="4832350"/>
          <p14:tracePt t="158135" x="4184650" y="4832350"/>
          <p14:tracePt t="158151" x="4171950" y="4832350"/>
          <p14:tracePt t="158168" x="4159250" y="4832350"/>
          <p14:tracePt t="158185" x="4152900" y="4838700"/>
          <p14:tracePt t="158201" x="4152900" y="4851400"/>
          <p14:tracePt t="158218" x="4152900" y="4870450"/>
          <p14:tracePt t="158234" x="4159250" y="4870450"/>
          <p14:tracePt t="158251" x="4159250" y="4883150"/>
          <p14:tracePt t="158566" x="0" y="0"/>
        </p14:tracePtLst>
        <p14:tracePtLst>
          <p14:tracePt t="160120" x="2311400" y="5448300"/>
          <p14:tracePt t="160168" x="2311400" y="5454650"/>
          <p14:tracePt t="160176" x="2311400" y="5467350"/>
          <p14:tracePt t="160185" x="2317750" y="5473700"/>
          <p14:tracePt t="160200" x="2368550" y="5499100"/>
          <p14:tracePt t="160217" x="2501900" y="5543550"/>
          <p14:tracePt t="160234" x="2755900" y="5581650"/>
          <p14:tracePt t="160250" x="3111500" y="5588000"/>
          <p14:tracePt t="160267" x="3397250" y="5588000"/>
          <p14:tracePt t="160284" x="3505200" y="5588000"/>
          <p14:tracePt t="160300" x="3524250" y="5588000"/>
          <p14:tracePt t="160317" x="3530600" y="5588000"/>
          <p14:tracePt t="160406" x="0" y="0"/>
        </p14:tracePtLst>
        <p14:tracePtLst>
          <p14:tracePt t="161017" x="5613400" y="5003800"/>
          <p14:tracePt t="161126" x="0" y="0"/>
        </p14:tracePtLst>
        <p14:tracePtLst>
          <p14:tracePt t="161409" x="6121400" y="4946650"/>
          <p14:tracePt t="161471" x="0" y="0"/>
        </p14:tracePtLst>
        <p14:tracePtLst>
          <p14:tracePt t="161721" x="6515100" y="4940300"/>
          <p14:tracePt t="161823" x="0" y="0"/>
        </p14:tracePtLst>
        <p14:tracePtLst>
          <p14:tracePt t="161999" x="6883400" y="4953000"/>
          <p14:tracePt t="162110" x="0" y="0"/>
        </p14:tracePtLst>
        <p14:tracePtLst>
          <p14:tracePt t="163465" x="5581650" y="4813300"/>
          <p14:tracePt t="163478" x="5556250" y="4832350"/>
          <p14:tracePt t="163491" x="5537200" y="4845050"/>
          <p14:tracePt t="163500" x="5530850" y="4864100"/>
          <p14:tracePt t="163502" x="5518150" y="4876800"/>
          <p14:tracePt t="163517" x="5518150" y="4889500"/>
          <p14:tracePt t="163533" x="5511800" y="4959350"/>
          <p14:tracePt t="163549" x="5511800" y="4997450"/>
          <p14:tracePt t="163566" x="5530850" y="5035550"/>
          <p14:tracePt t="163583" x="5575300" y="5048250"/>
          <p14:tracePt t="163599" x="5645150" y="5067300"/>
          <p14:tracePt t="163616" x="5708650" y="5067300"/>
          <p14:tracePt t="163633" x="5765800" y="5067300"/>
          <p14:tracePt t="163650" x="5803900" y="5060950"/>
          <p14:tracePt t="163666" x="5829300" y="5048250"/>
          <p14:tracePt t="163683" x="5842000" y="5022850"/>
          <p14:tracePt t="163699" x="5848350" y="4984750"/>
          <p14:tracePt t="163702" x="5848350" y="4972050"/>
          <p14:tracePt t="163716" x="5848350" y="4959350"/>
          <p14:tracePt t="163719" x="5848350" y="4940300"/>
          <p14:tracePt t="163733" x="5848350" y="4921250"/>
          <p14:tracePt t="163749" x="5848350" y="4902200"/>
          <p14:tracePt t="163766" x="5848350" y="4895850"/>
          <p14:tracePt t="163815" x="5842000" y="4889500"/>
          <p14:tracePt t="163823" x="5835650" y="4889500"/>
          <p14:tracePt t="163832" x="5829300" y="4889500"/>
          <p14:tracePt t="163833" x="0" y="0"/>
        </p14:tracePtLst>
        <p14:tracePtLst>
          <p14:tracePt t="164488" x="2146300" y="5416550"/>
          <p14:tracePt t="164503" x="2139950" y="5416550"/>
          <p14:tracePt t="164518" x="2133600" y="5435600"/>
          <p14:tracePt t="164532" x="2127250" y="5454650"/>
          <p14:tracePt t="164549" x="2127250" y="5499100"/>
          <p14:tracePt t="164566" x="2133600" y="5530850"/>
          <p14:tracePt t="164582" x="2152650" y="5556250"/>
          <p14:tracePt t="164599" x="2190750" y="5575300"/>
          <p14:tracePt t="164616" x="2254250" y="5600700"/>
          <p14:tracePt t="164632" x="2311400" y="5607050"/>
          <p14:tracePt t="164649" x="2343150" y="5607050"/>
          <p14:tracePt t="164666" x="2374900" y="5600700"/>
          <p14:tracePt t="164682" x="2387600" y="5568950"/>
          <p14:tracePt t="164699" x="2400300" y="5530850"/>
          <p14:tracePt t="164716" x="2400300" y="5499100"/>
          <p14:tracePt t="164733" x="2400300" y="5435600"/>
          <p14:tracePt t="164749" x="2400300" y="5410200"/>
          <p14:tracePt t="164766" x="2400300" y="5384800"/>
          <p14:tracePt t="164782" x="2400300" y="5365750"/>
          <p14:tracePt t="164799" x="2393950" y="5346700"/>
          <p14:tracePt t="164816" x="2387600" y="5334000"/>
          <p14:tracePt t="164832" x="2387600" y="5327650"/>
          <p14:tracePt t="164832" x="0" y="0"/>
        </p14:tracePtLst>
        <p14:tracePtLst>
          <p14:tracePt t="165495" x="5676900" y="4883150"/>
          <p14:tracePt t="165510" x="5664200" y="4883150"/>
          <p14:tracePt t="165520" x="5657850" y="4889500"/>
          <p14:tracePt t="165532" x="5645150" y="4902200"/>
          <p14:tracePt t="165548" x="5619750" y="4921250"/>
          <p14:tracePt t="165549" x="5613400" y="4940300"/>
          <p14:tracePt t="165565" x="5588000" y="4978400"/>
          <p14:tracePt t="165582" x="5575300" y="5003800"/>
          <p14:tracePt t="165598" x="5575300" y="5016500"/>
          <p14:tracePt t="165615" x="5575300" y="5029200"/>
          <p14:tracePt t="165632" x="5575300" y="5041900"/>
          <p14:tracePt t="165648" x="5581650" y="5054600"/>
          <p14:tracePt t="165665" x="5588000" y="5054600"/>
          <p14:tracePt t="165682" x="5613400" y="5060950"/>
          <p14:tracePt t="165699" x="5626100" y="5060950"/>
          <p14:tracePt t="165715" x="5651500" y="5060950"/>
          <p14:tracePt t="165732" x="5670550" y="5054600"/>
          <p14:tracePt t="165749" x="5683250" y="5048250"/>
          <p14:tracePt t="165765" x="5708650" y="5035550"/>
          <p14:tracePt t="165782" x="5715000" y="5029200"/>
          <p14:tracePt t="165798" x="5727700" y="5022850"/>
          <p14:tracePt t="165815" x="5727700" y="5016500"/>
          <p14:tracePt t="166361" x="5734050" y="5016500"/>
          <p14:tracePt t="166378" x="5734050" y="5010150"/>
          <p14:tracePt t="166390" x="5734050" y="5003800"/>
          <p14:tracePt t="166403" x="5734050" y="4991100"/>
          <p14:tracePt t="166415" x="5734050" y="4972050"/>
          <p14:tracePt t="166432" x="5734050" y="4953000"/>
          <p14:tracePt t="166449" x="5727700" y="4914900"/>
          <p14:tracePt t="166465" x="5715000" y="4895850"/>
          <p14:tracePt t="166482" x="5715000" y="4889500"/>
          <p14:tracePt t="166498" x="5715000" y="4883150"/>
          <p14:tracePt t="166515" x="5708650" y="4876800"/>
          <p14:tracePt t="166544" x="5695950" y="4870450"/>
          <p14:tracePt t="166566" x="5689600" y="4870450"/>
          <p14:tracePt t="166575" x="5683250" y="4870450"/>
          <p14:tracePt t="166583" x="5676900" y="4870450"/>
          <p14:tracePt t="166599" x="5670550" y="4870450"/>
          <p14:tracePt t="166615" x="5651500" y="4876800"/>
          <p14:tracePt t="166632" x="5638800" y="4902200"/>
          <p14:tracePt t="166649" x="5632450" y="4927600"/>
          <p14:tracePt t="166665" x="5632450" y="4959350"/>
          <p14:tracePt t="166682" x="5638800" y="4991100"/>
          <p14:tracePt t="166699" x="5651500" y="5016500"/>
          <p14:tracePt t="166702" x="5657850" y="5016500"/>
          <p14:tracePt t="166715" x="5664200" y="5022850"/>
          <p14:tracePt t="166732" x="5670550" y="5022850"/>
          <p14:tracePt t="166748" x="5676900" y="5022850"/>
          <p14:tracePt t="166751" x="5683250" y="5022850"/>
          <p14:tracePt t="166765" x="5689600" y="5022850"/>
          <p14:tracePt t="166781" x="5708650" y="5022850"/>
          <p14:tracePt t="166798" x="5721350" y="5010150"/>
          <p14:tracePt t="166815" x="5727700" y="5003800"/>
          <p14:tracePt t="166832" x="5727700" y="4991100"/>
          <p14:tracePt t="166848" x="5734050" y="4984750"/>
          <p14:tracePt t="166966" x="0" y="0"/>
        </p14:tracePtLst>
        <p14:tracePtLst>
          <p14:tracePt t="167576" x="1962150" y="5429250"/>
          <p14:tracePt t="167591" x="1955800" y="5429250"/>
          <p14:tracePt t="167615" x="1955800" y="5441950"/>
          <p14:tracePt t="167631" x="1962150" y="5461000"/>
          <p14:tracePt t="167641" x="1974850" y="5480050"/>
          <p14:tracePt t="167652" x="1993900" y="5499100"/>
          <p14:tracePt t="167665" x="2057400" y="5537200"/>
          <p14:tracePt t="167682" x="2159000" y="5568950"/>
          <p14:tracePt t="167699" x="2247900" y="5575300"/>
          <p14:tracePt t="167702" x="2279650" y="5575300"/>
          <p14:tracePt t="167715" x="2298700" y="5575300"/>
          <p14:tracePt t="167732" x="2349500" y="5575300"/>
          <p14:tracePt t="167735" x="2362200" y="5575300"/>
          <p14:tracePt t="167748" x="2368550" y="5568950"/>
          <p14:tracePt t="167765" x="2381250" y="5543550"/>
          <p14:tracePt t="167767" x="2387600" y="5537200"/>
          <p14:tracePt t="167781" x="2393950" y="5511800"/>
          <p14:tracePt t="167798" x="2393950" y="5492750"/>
          <p14:tracePt t="167815" x="2393950" y="5480050"/>
          <p14:tracePt t="167831" x="2393950" y="5467350"/>
          <p14:tracePt t="167848" x="2393950" y="5461000"/>
          <p14:tracePt t="168095" x="0" y="0"/>
        </p14:tracePtLst>
        <p14:tracePtLst>
          <p14:tracePt t="168778" x="3441700" y="5022850"/>
          <p14:tracePt t="168832" x="3467100" y="5022850"/>
          <p14:tracePt t="168855" x="3562350" y="5022850"/>
          <p14:tracePt t="168872" x="3835400" y="5022850"/>
          <p14:tracePt t="168883" x="3930650" y="5022850"/>
          <p14:tracePt t="168898" x="4083050" y="5022850"/>
          <p14:tracePt t="168914" x="4159250" y="5022850"/>
          <p14:tracePt t="168931" x="4191000" y="5022850"/>
          <p14:tracePt t="168948" x="4197350" y="5022850"/>
          <p14:tracePt t="168964" x="4203700" y="5022850"/>
          <p14:tracePt t="168981" x="4216400" y="5022850"/>
          <p14:tracePt t="168998" x="4222750" y="5022850"/>
          <p14:tracePt t="169014" x="4235450" y="5022850"/>
          <p14:tracePt t="169182" x="0" y="0"/>
        </p14:tracePtLst>
        <p14:tracePtLst>
          <p14:tracePt t="169567" x="4070350" y="4845050"/>
          <p14:tracePt t="169574" x="4064000" y="4845050"/>
          <p14:tracePt t="169590" x="4051300" y="4845050"/>
          <p14:tracePt t="169598" x="4051300" y="4857750"/>
          <p14:tracePt t="169614" x="4051300" y="4870450"/>
          <p14:tracePt t="169631" x="4044950" y="4895850"/>
          <p14:tracePt t="169647" x="4044950" y="4927600"/>
          <p14:tracePt t="169664" x="4044950" y="4959350"/>
          <p14:tracePt t="169681" x="4064000" y="4997450"/>
          <p14:tracePt t="169697" x="4108450" y="5029200"/>
          <p14:tracePt t="169714" x="4171950" y="5054600"/>
          <p14:tracePt t="169731" x="4248150" y="5067300"/>
          <p14:tracePt t="169747" x="4311650" y="5073650"/>
          <p14:tracePt t="169750" x="4330700" y="5073650"/>
          <p14:tracePt t="169764" x="4349750" y="5073650"/>
          <p14:tracePt t="169780" x="4375150" y="5067300"/>
          <p14:tracePt t="169782" x="4387850" y="5067300"/>
          <p14:tracePt t="169797" x="4400550" y="5054600"/>
          <p14:tracePt t="169814" x="4400550" y="5048250"/>
          <p14:tracePt t="169831" x="4400550" y="5041900"/>
          <p14:tracePt t="169847" x="4400550" y="5035550"/>
          <p14:tracePt t="169864" x="4400550" y="5022850"/>
          <p14:tracePt t="169880" x="4400550" y="5016500"/>
          <p14:tracePt t="169897" x="4400550" y="5003800"/>
          <p14:tracePt t="169914" x="4400550" y="4997450"/>
          <p14:tracePt t="169931" x="4400550" y="4991100"/>
          <p14:tracePt t="169931" x="0" y="0"/>
        </p14:tracePtLst>
        <p14:tracePtLst>
          <p14:tracePt t="170343" x="5740400" y="4864100"/>
          <p14:tracePt t="170352" x="5734050" y="4864100"/>
          <p14:tracePt t="170364" x="5727700" y="4864100"/>
          <p14:tracePt t="170380" x="5715000" y="4870450"/>
          <p14:tracePt t="170383" x="5715000" y="4876800"/>
          <p14:tracePt t="170397" x="5702300" y="4914900"/>
          <p14:tracePt t="170414" x="5702300" y="4940300"/>
          <p14:tracePt t="170431" x="5708650" y="4984750"/>
          <p14:tracePt t="170448" x="5746750" y="5022850"/>
          <p14:tracePt t="170464" x="5797550" y="5048250"/>
          <p14:tracePt t="170480" x="5867400" y="5067300"/>
          <p14:tracePt t="170497" x="5899150" y="5067300"/>
          <p14:tracePt t="170514" x="5930900" y="5067300"/>
          <p14:tracePt t="170530" x="5937250" y="5060950"/>
          <p14:tracePt t="170547" x="5943600" y="5048250"/>
          <p14:tracePt t="170564" x="5943600" y="5029200"/>
          <p14:tracePt t="170566" x="5943600" y="5022850"/>
          <p14:tracePt t="170580" x="5943600" y="5003800"/>
          <p14:tracePt t="170597" x="5924550" y="4978400"/>
          <p14:tracePt t="170614" x="5905500" y="4965700"/>
          <p14:tracePt t="170630" x="5867400" y="4946650"/>
          <p14:tracePt t="170631" x="0" y="0"/>
        </p14:tracePtLst>
        <p14:tracePtLst>
          <p14:tracePt t="171262" x="2139950" y="5372100"/>
          <p14:tracePt t="171271" x="2139950" y="5378450"/>
          <p14:tracePt t="171280" x="2139950" y="5384800"/>
          <p14:tracePt t="171297" x="2139950" y="5403850"/>
          <p14:tracePt t="171314" x="2139950" y="5429250"/>
          <p14:tracePt t="171330" x="2159000" y="5454650"/>
          <p14:tracePt t="171347" x="2178050" y="5461000"/>
          <p14:tracePt t="171364" x="2209800" y="5473700"/>
          <p14:tracePt t="171366" x="2222500" y="5480050"/>
          <p14:tracePt t="171380" x="2235200" y="5486400"/>
          <p14:tracePt t="171397" x="2266950" y="5492750"/>
          <p14:tracePt t="171413" x="2279650" y="5492750"/>
          <p14:tracePt t="171446" x="2286000" y="5492750"/>
          <p14:tracePt t="171463" x="2292350" y="5492750"/>
          <p14:tracePt t="171606" x="0" y="0"/>
        </p14:tracePtLst>
        <p14:tracePtLst>
          <p14:tracePt t="174368" x="1562100" y="5257800"/>
          <p14:tracePt t="174449" x="1568450" y="5264150"/>
          <p14:tracePt t="174466" x="1587500" y="5264150"/>
          <p14:tracePt t="174480" x="1651000" y="5264150"/>
          <p14:tracePt t="174496" x="1765300" y="5264150"/>
          <p14:tracePt t="174513" x="1892300" y="5264150"/>
          <p14:tracePt t="174529" x="2000250" y="5264150"/>
          <p14:tracePt t="174546" x="2089150" y="5264150"/>
          <p14:tracePt t="174562" x="2165350" y="5270500"/>
          <p14:tracePt t="174579" x="2216150" y="5270500"/>
          <p14:tracePt t="174595" x="2298700" y="5276850"/>
          <p14:tracePt t="174612" x="2432050" y="5295900"/>
          <p14:tracePt t="174629" x="2571750" y="5314950"/>
          <p14:tracePt t="174645" x="2609850" y="5321300"/>
          <p14:tracePt t="174662" x="2628900" y="5321300"/>
          <p14:tracePt t="174679" x="2641600" y="5321300"/>
          <p14:tracePt t="174710" x="2647950" y="5321300"/>
          <p14:tracePt t="174718" x="2654300" y="5321300"/>
          <p14:tracePt t="174734" x="2667000" y="5321300"/>
          <p14:tracePt t="174745" x="2686050" y="5321300"/>
          <p14:tracePt t="174762" x="2711450" y="5321300"/>
          <p14:tracePt t="174779" x="2730500" y="5321300"/>
          <p14:tracePt t="174795" x="2743200" y="5321300"/>
          <p14:tracePt t="174855" x="2749550" y="5321300"/>
          <p14:tracePt t="174879" x="2755900" y="5321300"/>
          <p14:tracePt t="175886" x="0" y="0"/>
        </p14:tracePtLst>
        <p14:tracePtLst>
          <p14:tracePt t="178753" x="2343150" y="2286000"/>
          <p14:tracePt t="178841" x="2355850" y="2286000"/>
          <p14:tracePt t="178856" x="2419350" y="2286000"/>
          <p14:tracePt t="178866" x="2482850" y="2286000"/>
          <p14:tracePt t="178878" x="2641600" y="2286000"/>
          <p14:tracePt t="178894" x="2851150" y="2286000"/>
          <p14:tracePt t="178911" x="3086100" y="2286000"/>
          <p14:tracePt t="178927" x="3327400" y="2286000"/>
          <p14:tracePt t="178944" x="3536950" y="2286000"/>
          <p14:tracePt t="178961" x="3708400" y="2286000"/>
          <p14:tracePt t="178978" x="3803650" y="2286000"/>
          <p14:tracePt t="178994" x="3860800" y="2286000"/>
          <p14:tracePt t="179011" x="3892550" y="2286000"/>
          <p14:tracePt t="179028" x="3924300" y="2286000"/>
          <p14:tracePt t="179031" x="3943350" y="2286000"/>
          <p14:tracePt t="179044" x="3962400" y="2286000"/>
          <p14:tracePt t="179061" x="4006850" y="2286000"/>
          <p14:tracePt t="179077" x="4019550" y="2286000"/>
          <p14:tracePt t="179111" x="4025900" y="2286000"/>
          <p14:tracePt t="179127" x="4032250" y="2286000"/>
          <p14:tracePt t="179144" x="4038600" y="2286000"/>
          <p14:tracePt t="179161" x="4051300" y="2286000"/>
          <p14:tracePt t="179177" x="4057650" y="2286000"/>
          <p14:tracePt t="179263" x="0" y="0"/>
        </p14:tracePtLst>
        <p14:tracePtLst>
          <p14:tracePt t="180494" x="4768850" y="5232400"/>
          <p14:tracePt t="180501" x="4781550" y="5232400"/>
          <p14:tracePt t="180510" x="4794250" y="5232400"/>
          <p14:tracePt t="180527" x="4813300" y="5232400"/>
          <p14:tracePt t="180543" x="4845050" y="5245100"/>
          <p14:tracePt t="180560" x="4876800" y="5245100"/>
          <p14:tracePt t="180577" x="4908550" y="5245100"/>
          <p14:tracePt t="180593" x="4927600" y="5245100"/>
          <p14:tracePt t="180610" x="4946650" y="5245100"/>
          <p14:tracePt t="180627" x="4953000" y="5245100"/>
          <p14:tracePt t="180643" x="4965700" y="5245100"/>
          <p14:tracePt t="180660" x="4984750" y="5245100"/>
          <p14:tracePt t="180677" x="5029200" y="5245100"/>
          <p14:tracePt t="180693" x="5080000" y="5251450"/>
          <p14:tracePt t="180710" x="5168900" y="5264150"/>
          <p14:tracePt t="180727" x="5302250" y="5289550"/>
          <p14:tracePt t="180743" x="5422900" y="5308600"/>
          <p14:tracePt t="180760" x="5467350" y="5308600"/>
          <p14:tracePt t="180777" x="5480050" y="5308600"/>
          <p14:tracePt t="180793" x="5486400" y="5308600"/>
          <p14:tracePt t="180869" x="5461000" y="5308600"/>
          <p14:tracePt t="180878" x="5416550" y="5308600"/>
          <p14:tracePt t="180878" x="0" y="0"/>
        </p14:tracePtLst>
        <p14:tracePtLst>
          <p14:tracePt t="181352" x="2813050" y="5543550"/>
          <p14:tracePt t="181382" x="2819400" y="5543550"/>
          <p14:tracePt t="181390" x="2851150" y="5543550"/>
          <p14:tracePt t="181399" x="2889250" y="5556250"/>
          <p14:tracePt t="181410" x="2933700" y="5556250"/>
          <p14:tracePt t="181426" x="3098800" y="5556250"/>
          <p14:tracePt t="181443" x="3276600" y="5556250"/>
          <p14:tracePt t="181460" x="3416300" y="5556250"/>
          <p14:tracePt t="181462" x="3460750" y="5556250"/>
          <p14:tracePt t="181476" x="3486150" y="5556250"/>
          <p14:tracePt t="181493" x="3543300" y="5556250"/>
          <p14:tracePt t="181510" x="3568700" y="5556250"/>
          <p14:tracePt t="181526" x="3606800" y="5556250"/>
          <p14:tracePt t="181543" x="3657600" y="5556250"/>
          <p14:tracePt t="181560" x="3702050" y="5556250"/>
          <p14:tracePt t="181576" x="3746500" y="5556250"/>
          <p14:tracePt t="181593" x="3765550" y="5556250"/>
          <p14:tracePt t="181610" x="3771900" y="5556250"/>
          <p14:tracePt t="181643" x="3784600" y="5556250"/>
          <p14:tracePt t="181660" x="3790950" y="5556250"/>
          <p14:tracePt t="181676" x="3803650" y="5556250"/>
          <p14:tracePt t="181693" x="3816350" y="5556250"/>
          <p14:tracePt t="182046" x="0" y="0"/>
        </p14:tracePtLst>
        <p14:tracePtLst>
          <p14:tracePt t="182695" x="7023100" y="5334000"/>
          <p14:tracePt t="182768" x="7029450" y="5334000"/>
          <p14:tracePt t="182788" x="7099300" y="5334000"/>
          <p14:tracePt t="182807" x="7296150" y="5334000"/>
          <p14:tracePt t="182823" x="7467600" y="5334000"/>
          <p14:tracePt t="182832" x="7550150" y="5334000"/>
          <p14:tracePt t="182843" x="7639050" y="5334000"/>
          <p14:tracePt t="182859" x="7766050" y="5334000"/>
          <p14:tracePt t="182876" x="7842250" y="5334000"/>
          <p14:tracePt t="182893" x="7899400" y="5334000"/>
          <p14:tracePt t="182909" x="7931150" y="5334000"/>
          <p14:tracePt t="182926" x="7969250" y="5334000"/>
          <p14:tracePt t="182943" x="8026400" y="5334000"/>
          <p14:tracePt t="182959" x="8089900" y="5340350"/>
          <p14:tracePt t="182976" x="8134350" y="5340350"/>
          <p14:tracePt t="182993" x="8159750" y="5340350"/>
          <p14:tracePt t="184038" x="0" y="0"/>
        </p14:tracePtLst>
        <p14:tracePtLst>
          <p14:tracePt t="184584" x="6896100" y="5353050"/>
          <p14:tracePt t="184641" x="6908800" y="5353050"/>
          <p14:tracePt t="184657" x="6978650" y="5353050"/>
          <p14:tracePt t="184673" x="7092950" y="5353050"/>
          <p14:tracePt t="184685" x="7239000" y="5353050"/>
          <p14:tracePt t="184709" x="7505700" y="5353050"/>
          <p14:tracePt t="184726" x="7664450" y="5353050"/>
          <p14:tracePt t="184743" x="7778750" y="5353050"/>
          <p14:tracePt t="184759" x="7886700" y="5359400"/>
          <p14:tracePt t="184776" x="7950200" y="5359400"/>
          <p14:tracePt t="184793" x="8007350" y="5359400"/>
          <p14:tracePt t="184809" x="8058150" y="5359400"/>
          <p14:tracePt t="184826" x="8089900" y="5359400"/>
          <p14:tracePt t="184842" x="8108950" y="5359400"/>
          <p14:tracePt t="184859" x="8128000" y="5359400"/>
          <p14:tracePt t="184875" x="8134350" y="5359400"/>
          <p14:tracePt t="184892" x="8140700" y="5359400"/>
          <p14:tracePt t="184894" x="8147050" y="5359400"/>
          <p14:tracePt t="186054" x="0" y="0"/>
        </p14:tracePtLst>
        <p14:tracePtLst>
          <p14:tracePt t="187162" x="1174750" y="5518150"/>
          <p14:tracePt t="187184" x="1168400" y="5524500"/>
          <p14:tracePt t="187206" x="1206500" y="5530850"/>
          <p14:tracePt t="187214" x="1238250" y="5537200"/>
          <p14:tracePt t="187225" x="1295400" y="5543550"/>
          <p14:tracePt t="187241" x="1454150" y="5562600"/>
          <p14:tracePt t="187258" x="1689100" y="5562600"/>
          <p14:tracePt t="187275" x="2095500" y="5562600"/>
          <p14:tracePt t="187291" x="2616200" y="5562600"/>
          <p14:tracePt t="187308" x="3175000" y="5562600"/>
          <p14:tracePt t="187310" x="3454400" y="5562600"/>
          <p14:tracePt t="187325" x="3695700" y="5562600"/>
          <p14:tracePt t="187342" x="4260850" y="5562600"/>
          <p14:tracePt t="187358" x="4457700" y="5568950"/>
          <p14:tracePt t="187375" x="4565650" y="5568950"/>
          <p14:tracePt t="187391" x="4629150" y="5581650"/>
          <p14:tracePt t="187408" x="4686300" y="5594350"/>
          <p14:tracePt t="187425" x="4711700" y="5600700"/>
          <p14:tracePt t="187441" x="4737100" y="5600700"/>
          <p14:tracePt t="187458" x="4749800" y="5600700"/>
          <p14:tracePt t="187624" x="4756150" y="5600700"/>
          <p14:tracePt t="187635" x="4768850" y="5600700"/>
          <p14:tracePt t="187649" x="4800600" y="5600700"/>
          <p14:tracePt t="187658" x="4826000" y="5600700"/>
          <p14:tracePt t="187675" x="4895850" y="5600700"/>
          <p14:tracePt t="187678" x="4940300" y="5600700"/>
          <p14:tracePt t="187691" x="4984750" y="5600700"/>
          <p14:tracePt t="187708" x="5060950" y="5600700"/>
          <p14:tracePt t="187724" x="5124450" y="5600700"/>
          <p14:tracePt t="187726" x="5149850" y="5600700"/>
          <p14:tracePt t="187741" x="5181600" y="5600700"/>
          <p14:tracePt t="187758" x="5200650" y="5600700"/>
          <p14:tracePt t="187927" x="5207000" y="5600700"/>
          <p14:tracePt t="187938" x="5213350" y="5600700"/>
          <p14:tracePt t="188734" x="0" y="0"/>
        </p14:tracePtLst>
        <p14:tracePtLst>
          <p14:tracePt t="190153" x="1320800" y="6267450"/>
          <p14:tracePt t="190254" x="0" y="0"/>
        </p14:tracePtLst>
        <p14:tracePtLst>
          <p14:tracePt t="190567" x="1993900" y="6273800"/>
          <p14:tracePt t="190662" x="0" y="0"/>
        </p14:tracePtLst>
        <p14:tracePtLst>
          <p14:tracePt t="190979" x="2482850" y="6273800"/>
          <p14:tracePt t="191086" x="0" y="0"/>
        </p14:tracePtLst>
        <p14:tracePtLst>
          <p14:tracePt t="192248" x="2425700" y="6115050"/>
          <p14:tracePt t="192262" x="2419350" y="6121400"/>
          <p14:tracePt t="192273" x="2419350" y="6127750"/>
          <p14:tracePt t="192290" x="2419350" y="6146800"/>
          <p14:tracePt t="192307" x="2419350" y="6184900"/>
          <p14:tracePt t="192323" x="2438400" y="6210300"/>
          <p14:tracePt t="192340" x="2470150" y="6235700"/>
          <p14:tracePt t="192342" x="2482850" y="6248400"/>
          <p14:tracePt t="192356" x="2489200" y="6248400"/>
          <p14:tracePt t="192373" x="2514600" y="6261100"/>
          <p14:tracePt t="192389" x="2520950" y="6261100"/>
          <p14:tracePt t="192406" x="2533650" y="6261100"/>
          <p14:tracePt t="192406" x="0" y="0"/>
        </p14:tracePtLst>
        <p14:tracePtLst>
          <p14:tracePt t="195225" x="1784350" y="5969000"/>
          <p14:tracePt t="195266" x="1797050" y="5969000"/>
          <p14:tracePt t="195275" x="1816100" y="5969000"/>
          <p14:tracePt t="195289" x="1866900" y="5969000"/>
          <p14:tracePt t="195305" x="1943100" y="5969000"/>
          <p14:tracePt t="195322" x="2051050" y="5969000"/>
          <p14:tracePt t="195339" x="2178050" y="5969000"/>
          <p14:tracePt t="195342" x="2254250" y="5969000"/>
          <p14:tracePt t="195355" x="2324100" y="5969000"/>
          <p14:tracePt t="195372" x="2463800" y="5969000"/>
          <p14:tracePt t="195374" x="2540000" y="5969000"/>
          <p14:tracePt t="195388" x="2603500" y="5969000"/>
          <p14:tracePt t="195405" x="2774950" y="5969000"/>
          <p14:tracePt t="195422" x="2851150" y="5969000"/>
          <p14:tracePt t="195438" x="2895600" y="5969000"/>
          <p14:tracePt t="195455" x="2927350" y="5969000"/>
          <p14:tracePt t="195472" x="2965450" y="5975350"/>
          <p14:tracePt t="195488" x="2990850" y="5981700"/>
          <p14:tracePt t="195505" x="3003550" y="5981700"/>
          <p14:tracePt t="195522" x="3028950" y="5981700"/>
          <p14:tracePt t="195538" x="3054350" y="5981700"/>
          <p14:tracePt t="195555" x="3086100" y="5981700"/>
          <p14:tracePt t="195572" x="3124200" y="5981700"/>
          <p14:tracePt t="195573" x="3149600" y="5981700"/>
          <p14:tracePt t="195588" x="3168650" y="5981700"/>
          <p14:tracePt t="195590" x="3194050" y="5981700"/>
          <p14:tracePt t="195605" x="3257550" y="5981700"/>
          <p14:tracePt t="195622" x="3346450" y="5994400"/>
          <p14:tracePt t="195638" x="3429000" y="6000750"/>
          <p14:tracePt t="195655" x="3530600" y="6013450"/>
          <p14:tracePt t="195672" x="3625850" y="6026150"/>
          <p14:tracePt t="195689" x="3702050" y="6026150"/>
          <p14:tracePt t="195705" x="3771900" y="6026150"/>
          <p14:tracePt t="195722" x="3835400" y="6026150"/>
          <p14:tracePt t="195738" x="3879850" y="6026150"/>
          <p14:tracePt t="195755" x="3924300" y="6026150"/>
          <p14:tracePt t="195758" x="3943350" y="6026150"/>
          <p14:tracePt t="195772" x="3956050" y="6026150"/>
          <p14:tracePt t="195788" x="3975100" y="6026150"/>
          <p14:tracePt t="195790" x="3994150" y="6026150"/>
          <p14:tracePt t="195805" x="4013200" y="6026150"/>
          <p14:tracePt t="195822" x="4038600" y="6026150"/>
          <p14:tracePt t="195839" x="4057650" y="6026150"/>
          <p14:tracePt t="195855" x="4064000" y="6026150"/>
          <p14:tracePt t="195872" x="4070350" y="6026150"/>
          <p14:tracePt t="196169" x="4076700" y="6026150"/>
          <p14:tracePt t="196201" x="4083050" y="6026150"/>
          <p14:tracePt t="196219" x="4083050" y="6013450"/>
          <p14:tracePt t="196234" x="4083050" y="5981700"/>
          <p14:tracePt t="196246" x="4070350" y="5930900"/>
          <p14:tracePt t="196259" x="4057650" y="5911850"/>
          <p14:tracePt t="196271" x="4032250" y="5873750"/>
          <p14:tracePt t="196288" x="4006850" y="5854700"/>
          <p14:tracePt t="196305" x="3975100" y="5829300"/>
          <p14:tracePt t="196322" x="3943350" y="5816600"/>
          <p14:tracePt t="196338" x="3911600" y="5810250"/>
          <p14:tracePt t="196355" x="3886200" y="5810250"/>
          <p14:tracePt t="196372" x="3860800" y="5810250"/>
          <p14:tracePt t="196374" x="3848100" y="5816600"/>
          <p14:tracePt t="196388" x="3835400" y="5829300"/>
          <p14:tracePt t="196405" x="3816350" y="5880100"/>
          <p14:tracePt t="196422" x="3810000" y="5905500"/>
          <p14:tracePt t="196438" x="3810000" y="5937250"/>
          <p14:tracePt t="196455" x="3835400" y="5962650"/>
          <p14:tracePt t="196471" x="3898900" y="5988050"/>
          <p14:tracePt t="196488" x="3987800" y="6007100"/>
          <p14:tracePt t="196505" x="4064000" y="6026150"/>
          <p14:tracePt t="196521" x="4083050" y="6026150"/>
          <p14:tracePt t="196702" x="4089400" y="6026150"/>
          <p14:tracePt t="196702" x="0" y="0"/>
        </p14:tracePtLst>
        <p14:tracePtLst>
          <p14:tracePt t="197169" x="2260600" y="6337300"/>
          <p14:tracePt t="197202" x="2266950" y="6337300"/>
          <p14:tracePt t="197219" x="2317750" y="6337300"/>
          <p14:tracePt t="197231" x="2387600" y="6337300"/>
          <p14:tracePt t="197246" x="2476500" y="6337300"/>
          <p14:tracePt t="197255" x="2520950" y="6337300"/>
          <p14:tracePt t="197271" x="2578100" y="6337300"/>
          <p14:tracePt t="197288" x="2609850" y="6337300"/>
          <p14:tracePt t="197305" x="2641600" y="6330950"/>
          <p14:tracePt t="197338" x="2654300" y="6330950"/>
          <p14:tracePt t="197456" x="2654300" y="6324600"/>
          <p14:tracePt t="197497" x="2654300" y="6318250"/>
          <p14:tracePt t="197515" x="2654300" y="6311900"/>
          <p14:tracePt t="197526" x="2647950" y="6292850"/>
          <p14:tracePt t="197538" x="2641600" y="6280150"/>
          <p14:tracePt t="197555" x="2628900" y="6254750"/>
          <p14:tracePt t="197571" x="2622550" y="6235700"/>
          <p14:tracePt t="197574" x="2616200" y="6223000"/>
          <p14:tracePt t="197588" x="2609850" y="6216650"/>
          <p14:tracePt t="197605" x="2584450" y="6203950"/>
          <p14:tracePt t="197621" x="2565400" y="6197600"/>
          <p14:tracePt t="197638" x="2533650" y="6197600"/>
          <p14:tracePt t="197654" x="2482850" y="6197600"/>
          <p14:tracePt t="197671" x="2432050" y="6216650"/>
          <p14:tracePt t="197688" x="2393950" y="6261100"/>
          <p14:tracePt t="197704" x="2381250" y="6311900"/>
          <p14:tracePt t="197721" x="2374900" y="6337300"/>
          <p14:tracePt t="197738" x="2381250" y="6369050"/>
          <p14:tracePt t="197754" x="2406650" y="6381750"/>
          <p14:tracePt t="197771" x="2457450" y="6394450"/>
          <p14:tracePt t="197788" x="2520950" y="6394450"/>
          <p14:tracePt t="197805" x="2590800" y="6394450"/>
          <p14:tracePt t="197806" x="2609850" y="6388100"/>
          <p14:tracePt t="197821" x="2622550" y="6375400"/>
          <p14:tracePt t="197838" x="2628900" y="6362700"/>
          <p14:tracePt t="197855" x="2628900" y="6343650"/>
          <p14:tracePt t="197871" x="2628900" y="6324600"/>
          <p14:tracePt t="197888" x="2622550" y="6311900"/>
          <p14:tracePt t="197905" x="2622550" y="6305550"/>
          <p14:tracePt t="197921" x="2609850" y="6305550"/>
          <p14:tracePt t="197938" x="2603500" y="6305550"/>
          <p14:tracePt t="197954" x="2597150" y="6305550"/>
          <p14:tracePt t="198070" x="0" y="0"/>
        </p14:tracePtLst>
        <p14:tracePtLst>
          <p14:tracePt t="198897" x="2451100" y="2273300"/>
          <p14:tracePt t="198967" x="2457450" y="2273300"/>
          <p14:tracePt t="198992" x="2470150" y="2273300"/>
          <p14:tracePt t="199000" x="2489200" y="2273300"/>
          <p14:tracePt t="199011" x="2501900" y="2273300"/>
          <p14:tracePt t="199020" x="2527300" y="2273300"/>
          <p14:tracePt t="199037" x="2667000" y="2273300"/>
          <p14:tracePt t="199054" x="2794000" y="2273300"/>
          <p14:tracePt t="199071" x="2921000" y="2273300"/>
          <p14:tracePt t="199087" x="3035300" y="2273300"/>
          <p14:tracePt t="199104" x="3111500" y="2273300"/>
          <p14:tracePt t="199121" x="3168650" y="2273300"/>
          <p14:tracePt t="199137" x="3213100" y="2273300"/>
          <p14:tracePt t="199154" x="3282950" y="2273300"/>
          <p14:tracePt t="199171" x="3346450" y="2273300"/>
          <p14:tracePt t="199187" x="3429000" y="2273300"/>
          <p14:tracePt t="199204" x="3498850" y="2273300"/>
          <p14:tracePt t="199206" x="3530600" y="2273300"/>
          <p14:tracePt t="199220" x="3575050" y="2273300"/>
          <p14:tracePt t="199222" x="3606800" y="2273300"/>
          <p14:tracePt t="199237" x="3702050" y="2273300"/>
          <p14:tracePt t="199254" x="3810000" y="2273300"/>
          <p14:tracePt t="199270" x="3937000" y="2273300"/>
          <p14:tracePt t="199287" x="4051300" y="2273300"/>
          <p14:tracePt t="199304" x="4121150" y="2273300"/>
          <p14:tracePt t="199321" x="4133850" y="2273300"/>
          <p14:tracePt t="199337" x="4140200" y="2273300"/>
          <p14:tracePt t="199518" x="0" y="0"/>
        </p14:tracePtLst>
        <p14:tracePtLst>
          <p14:tracePt t="200738" x="2921000" y="2552700"/>
          <p14:tracePt t="200825" x="2927350" y="2552700"/>
          <p14:tracePt t="200844" x="2971800" y="2559050"/>
          <p14:tracePt t="200857" x="3067050" y="2559050"/>
          <p14:tracePt t="200871" x="3302000" y="2559050"/>
          <p14:tracePt t="200887" x="3695700" y="2571750"/>
          <p14:tracePt t="200903" x="4210050" y="2622550"/>
          <p14:tracePt t="200920" x="4667250" y="2698750"/>
          <p14:tracePt t="200937" x="4940300" y="2749550"/>
          <p14:tracePt t="200953" x="5029200" y="2768600"/>
          <p14:tracePt t="200970" x="5041900" y="2768600"/>
          <p14:tracePt t="201134" x="0" y="0"/>
        </p14:tracePtLst>
        <p14:tracePtLst>
          <p14:tracePt t="202248" x="2965450" y="4311650"/>
          <p14:tracePt t="202334" x="0" y="0"/>
        </p14:tracePtLst>
        <p14:tracePtLst>
          <p14:tracePt t="202577" x="4216400" y="4311650"/>
          <p14:tracePt t="202670" x="0" y="0"/>
        </p14:tracePtLst>
        <p14:tracePtLst>
          <p14:tracePt t="204001" x="2279650" y="6299200"/>
          <p14:tracePt t="204057" x="2286000" y="6299200"/>
          <p14:tracePt t="204073" x="2317750" y="6299200"/>
          <p14:tracePt t="204089" x="2355850" y="6299200"/>
          <p14:tracePt t="204103" x="2425700" y="6299200"/>
          <p14:tracePt t="204119" x="2508250" y="6299200"/>
          <p14:tracePt t="204136" x="2584450" y="6292850"/>
          <p14:tracePt t="204153" x="2647950" y="6280150"/>
          <p14:tracePt t="204169" x="2686050" y="6267450"/>
          <p14:tracePt t="204186" x="2717800" y="6254750"/>
          <p14:tracePt t="204202" x="2736850" y="6235700"/>
          <p14:tracePt t="204206" x="2743200" y="6223000"/>
          <p14:tracePt t="204219" x="2749550" y="6216650"/>
          <p14:tracePt t="204236" x="2755900" y="6197600"/>
          <p14:tracePt t="204238" x="2755900" y="6191250"/>
          <p14:tracePt t="204252" x="2755900" y="6172200"/>
          <p14:tracePt t="204269" x="2749550" y="6121400"/>
          <p14:tracePt t="204286" x="2724150" y="6083300"/>
          <p14:tracePt t="204302" x="2686050" y="6051550"/>
          <p14:tracePt t="204319" x="2635250" y="6019800"/>
          <p14:tracePt t="204336" x="2565400" y="6000750"/>
          <p14:tracePt t="204352" x="2508250" y="5994400"/>
          <p14:tracePt t="204369" x="2451100" y="5994400"/>
          <p14:tracePt t="204386" x="2400300" y="6000750"/>
          <p14:tracePt t="204403" x="2368550" y="6019800"/>
          <p14:tracePt t="204419" x="2343150" y="6051550"/>
          <p14:tracePt t="204436" x="2330450" y="6089650"/>
          <p14:tracePt t="204439" x="2324100" y="6108700"/>
          <p14:tracePt t="204452" x="2324100" y="6121400"/>
          <p14:tracePt t="204469" x="2324100" y="6178550"/>
          <p14:tracePt t="204486" x="2336800" y="6242050"/>
          <p14:tracePt t="204502" x="2368550" y="6273800"/>
          <p14:tracePt t="204519" x="2425700" y="6318250"/>
          <p14:tracePt t="204535" x="2470150" y="6343650"/>
          <p14:tracePt t="204552" x="2501900" y="6350000"/>
          <p14:tracePt t="204569" x="2533650" y="6350000"/>
          <p14:tracePt t="204585" x="2578100" y="6350000"/>
          <p14:tracePt t="204602" x="2603500" y="6330950"/>
          <p14:tracePt t="204619" x="2628900" y="6305550"/>
          <p14:tracePt t="204622" x="2635250" y="6292850"/>
          <p14:tracePt t="204636" x="2647950" y="6273800"/>
          <p14:tracePt t="204639" x="2654300" y="6261100"/>
          <p14:tracePt t="204652" x="2654300" y="6248400"/>
          <p14:tracePt t="204670" x="2654300" y="6191250"/>
          <p14:tracePt t="204685" x="2628900" y="6165850"/>
          <p14:tracePt t="204702" x="2597150" y="6140450"/>
          <p14:tracePt t="204719" x="2559050" y="6127750"/>
          <p14:tracePt t="204736" x="2501900" y="6127750"/>
          <p14:tracePt t="204752" x="2413000" y="6140450"/>
          <p14:tracePt t="204769" x="2330450" y="6165850"/>
          <p14:tracePt t="204785" x="2286000" y="6203950"/>
          <p14:tracePt t="204802" x="2266950" y="6242050"/>
          <p14:tracePt t="204819" x="2260600" y="6254750"/>
          <p14:tracePt t="204835" x="2260600" y="6280150"/>
          <p14:tracePt t="204852" x="2273300" y="6286500"/>
          <p14:tracePt t="204854" x="2279650" y="6299200"/>
          <p14:tracePt t="204869" x="2317750" y="6305550"/>
          <p14:tracePt t="204885" x="2330450" y="6311900"/>
          <p14:tracePt t="204902" x="2349500" y="6311900"/>
          <p14:tracePt t="204919" x="2368550" y="6311900"/>
          <p14:tracePt t="204935" x="2393950" y="6311900"/>
          <p14:tracePt t="204952" x="2393950" y="6299200"/>
          <p14:tracePt t="204969" x="2393950" y="6267450"/>
          <p14:tracePt t="204985" x="2393950" y="6235700"/>
          <p14:tracePt t="205002" x="2368550" y="6203950"/>
          <p14:tracePt t="205019" x="2330450" y="6184900"/>
          <p14:tracePt t="205035" x="2311400" y="6184900"/>
          <p14:tracePt t="205038" x="2305050" y="6184900"/>
          <p14:tracePt t="205052" x="2292350" y="6184900"/>
          <p14:tracePt t="205068" x="2273300" y="6191250"/>
          <p14:tracePt t="205069" x="2266950" y="6197600"/>
          <p14:tracePt t="205085" x="2260600" y="6216650"/>
          <p14:tracePt t="205102" x="2260600" y="6235700"/>
          <p14:tracePt t="205119" x="2279650" y="6261100"/>
          <p14:tracePt t="205135" x="2336800" y="6280150"/>
          <p14:tracePt t="205152" x="2393950" y="6286500"/>
          <p14:tracePt t="205169" x="2444750" y="6286500"/>
          <p14:tracePt t="205185" x="2470150" y="6280150"/>
          <p14:tracePt t="205202" x="2476500" y="6261100"/>
          <p14:tracePt t="205218" x="2463800" y="6210300"/>
          <p14:tracePt t="205235" x="2425700" y="6153150"/>
          <p14:tracePt t="205252" x="2355850" y="6108700"/>
          <p14:tracePt t="205254" x="2336800" y="6102350"/>
          <p14:tracePt t="205268" x="2317750" y="6096000"/>
          <p14:tracePt t="205270" x="2311400" y="6096000"/>
          <p14:tracePt t="205285" x="2298700" y="6096000"/>
          <p14:tracePt t="205302" x="2279650" y="6108700"/>
          <p14:tracePt t="205318" x="2279650" y="6127750"/>
          <p14:tracePt t="205335" x="2279650" y="6165850"/>
          <p14:tracePt t="205352" x="2286000" y="6191250"/>
          <p14:tracePt t="205368" x="2324100" y="6223000"/>
          <p14:tracePt t="205385" x="2368550" y="6242050"/>
          <p14:tracePt t="205402" x="2393950" y="6248400"/>
          <p14:tracePt t="205419" x="2413000" y="6248400"/>
          <p14:tracePt t="205435" x="2413000" y="6229350"/>
          <p14:tracePt t="205452" x="2400300" y="6178550"/>
          <p14:tracePt t="205454" x="2374900" y="6146800"/>
          <p14:tracePt t="205468" x="2349500" y="6127750"/>
          <p14:tracePt t="205470" x="2324100" y="6108700"/>
          <p14:tracePt t="205485" x="2260600" y="6089650"/>
          <p14:tracePt t="205502" x="2228850" y="6083300"/>
          <p14:tracePt t="205518" x="2203450" y="6083300"/>
          <p14:tracePt t="205535" x="2197100" y="6102350"/>
          <p14:tracePt t="205552" x="2197100" y="6127750"/>
          <p14:tracePt t="205568" x="2197100" y="6172200"/>
          <p14:tracePt t="205585" x="2228850" y="6203950"/>
          <p14:tracePt t="205602" x="2266950" y="6216650"/>
          <p14:tracePt t="205618" x="2292350" y="6223000"/>
          <p14:tracePt t="205635" x="2305050" y="6223000"/>
          <p14:tracePt t="205652" x="2311400" y="6223000"/>
          <p14:tracePt t="205669" x="2317750" y="6223000"/>
          <p14:tracePt t="205670" x="2317750" y="6216650"/>
          <p14:tracePt t="205685" x="2298700" y="6197600"/>
          <p14:tracePt t="205702" x="2273300" y="6197600"/>
          <p14:tracePt t="205719" x="2266950" y="6197600"/>
          <p14:tracePt t="205735" x="2260600" y="6197600"/>
          <p14:tracePt t="205752" x="2254250" y="6197600"/>
          <p14:tracePt t="205768" x="2254250" y="6203950"/>
          <p14:tracePt t="205785" x="2266950" y="6216650"/>
          <p14:tracePt t="205802" x="2305050" y="6229350"/>
          <p14:tracePt t="205818" x="2349500" y="6229350"/>
          <p14:tracePt t="205835" x="2387600" y="6229350"/>
          <p14:tracePt t="205852" x="2413000" y="6223000"/>
          <p14:tracePt t="205870" x="2413000" y="6210300"/>
          <p14:tracePt t="205885" x="2413000" y="6191250"/>
          <p14:tracePt t="205902" x="2400300" y="6178550"/>
          <p14:tracePt t="205935" x="2393950" y="6178550"/>
          <p14:tracePt t="205952" x="2387600" y="6178550"/>
          <p14:tracePt t="205998" x="2381250" y="6178550"/>
          <p14:tracePt t="206654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CBD5-D154-4B18-B7A3-6F909390AA55}"/>
              </a:ext>
            </a:extLst>
          </p:cNvPr>
          <p:cNvSpPr txBox="1"/>
          <p:nvPr/>
        </p:nvSpPr>
        <p:spPr>
          <a:xfrm>
            <a:off x="499830" y="1246843"/>
            <a:ext cx="9480511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）、方法覆盖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(Override)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、方法隐藏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(Hiding)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B56E35-0229-41D7-BD52-EBC3896AE106}"/>
              </a:ext>
            </a:extLst>
          </p:cNvPr>
          <p:cNvSpPr/>
          <p:nvPr/>
        </p:nvSpPr>
        <p:spPr>
          <a:xfrm>
            <a:off x="323383" y="1867165"/>
            <a:ext cx="11128917" cy="47705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m1(){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void m2() {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m3()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static void m4()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覆盖父类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 m1()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m1(){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下面语句报错，不能覆盖父类的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public void m2(){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m3() { }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隐藏了父类的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m3()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下面语句报错，父类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静态方法不能被子类隐藏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public static void m4()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93"/>
    </mc:Choice>
    <mc:Fallback xmlns="">
      <p:transition spd="slow" advTm="120593"/>
    </mc:Fallback>
  </mc:AlternateContent>
  <p:extLst>
    <p:ext uri="{3A86A75C-4F4B-4683-9AE1-C65F6400EC91}">
      <p14:laserTraceLst xmlns:p14="http://schemas.microsoft.com/office/powerpoint/2010/main">
        <p14:tracePtLst>
          <p14:tracePt t="6258" x="1930400" y="2406650"/>
          <p14:tracePt t="6317" x="1911350" y="2533650"/>
          <p14:tracePt t="6323" x="1911350" y="2552700"/>
          <p14:tracePt t="6339" x="1911350" y="2584450"/>
          <p14:tracePt t="6356" x="1911350" y="2622550"/>
          <p14:tracePt t="6373" x="1917700" y="2647950"/>
          <p14:tracePt t="6389" x="1936750" y="2679700"/>
          <p14:tracePt t="6391" x="1943100" y="2686050"/>
          <p14:tracePt t="6406" x="1974850" y="2705100"/>
          <p14:tracePt t="6423" x="2000250" y="2711450"/>
          <p14:tracePt t="6440" x="2057400" y="2717800"/>
          <p14:tracePt t="6456" x="2114550" y="2717800"/>
          <p14:tracePt t="6473" x="2159000" y="2692400"/>
          <p14:tracePt t="6490" x="2184400" y="2673350"/>
          <p14:tracePt t="6506" x="2203450" y="2641600"/>
          <p14:tracePt t="6523" x="2209800" y="2622550"/>
          <p14:tracePt t="6540" x="2209800" y="2603500"/>
          <p14:tracePt t="6556" x="2209800" y="2597150"/>
          <p14:tracePt t="6573" x="2209800" y="2590800"/>
          <p14:tracePt t="6590" x="2209800" y="2584450"/>
          <p14:tracePt t="6760" x="0" y="0"/>
        </p14:tracePtLst>
        <p14:tracePtLst>
          <p14:tracePt t="7307" x="1981200" y="2438400"/>
          <p14:tracePt t="7338" x="1968500" y="2438400"/>
          <p14:tracePt t="7347" x="1962150" y="2444750"/>
          <p14:tracePt t="7357" x="1962150" y="2451100"/>
          <p14:tracePt t="7374" x="1949450" y="2501900"/>
          <p14:tracePt t="7378" x="1943100" y="2527300"/>
          <p14:tracePt t="7390" x="1943100" y="2540000"/>
          <p14:tracePt t="7406" x="1943100" y="2616200"/>
          <p14:tracePt t="7423" x="1968500" y="2660650"/>
          <p14:tracePt t="7439" x="2000250" y="2692400"/>
          <p14:tracePt t="7456" x="2044700" y="2724150"/>
          <p14:tracePt t="7473" x="2089150" y="2736850"/>
          <p14:tracePt t="7489" x="2120900" y="2736850"/>
          <p14:tracePt t="7507" x="2159000" y="2724150"/>
          <p14:tracePt t="7523" x="2203450" y="2692400"/>
          <p14:tracePt t="7539" x="2228850" y="2641600"/>
          <p14:tracePt t="7556" x="2241550" y="2590800"/>
          <p14:tracePt t="7573" x="2247900" y="2552700"/>
          <p14:tracePt t="7576" x="2247900" y="2533650"/>
          <p14:tracePt t="7589" x="2247900" y="2520950"/>
          <p14:tracePt t="7607" x="2241550" y="2463800"/>
          <p14:tracePt t="7623" x="2228850" y="2451100"/>
          <p14:tracePt t="7639" x="2222500" y="2444750"/>
          <p14:tracePt t="7783" x="0" y="0"/>
        </p14:tracePtLst>
        <p14:tracePtLst>
          <p14:tracePt t="8360" x="1155700" y="1911350"/>
          <p14:tracePt t="8368" x="1149350" y="1911350"/>
          <p14:tracePt t="8378" x="1143000" y="1911350"/>
          <p14:tracePt t="8389" x="1136650" y="1924050"/>
          <p14:tracePt t="8407" x="1117600" y="1968500"/>
          <p14:tracePt t="8423" x="1111250" y="1993900"/>
          <p14:tracePt t="8439" x="1111250" y="2038350"/>
          <p14:tracePt t="8456" x="1117600" y="2076450"/>
          <p14:tracePt t="8473" x="1136650" y="2095500"/>
          <p14:tracePt t="8490" x="1143000" y="2101850"/>
          <p14:tracePt t="8506" x="1162050" y="2101850"/>
          <p14:tracePt t="8523" x="1187450" y="2101850"/>
          <p14:tracePt t="8540" x="1225550" y="2082800"/>
          <p14:tracePt t="8556" x="1244600" y="2051050"/>
          <p14:tracePt t="8573" x="1257300" y="2025650"/>
          <p14:tracePt t="8575" x="1263650" y="2012950"/>
          <p14:tracePt t="8589" x="1263650" y="2006600"/>
          <p14:tracePt t="8606" x="1263650" y="1993900"/>
          <p14:tracePt t="8623" x="1263650" y="1981200"/>
          <p14:tracePt t="8639" x="1263650" y="1974850"/>
          <p14:tracePt t="8672" x="0" y="0"/>
        </p14:tracePtLst>
        <p14:tracePtLst>
          <p14:tracePt t="9202" x="1854200" y="2451100"/>
          <p14:tracePt t="9256" x="1854200" y="2470150"/>
          <p14:tracePt t="9263" x="1860550" y="2489200"/>
          <p14:tracePt t="9273" x="1873250" y="2514600"/>
          <p14:tracePt t="9289" x="1905000" y="2565400"/>
          <p14:tracePt t="9305" x="1962150" y="2616200"/>
          <p14:tracePt t="9322" x="2038350" y="2660650"/>
          <p14:tracePt t="9339" x="2101850" y="2686050"/>
          <p14:tracePt t="9356" x="2139950" y="2698750"/>
          <p14:tracePt t="9372" x="2159000" y="2698750"/>
          <p14:tracePt t="9389" x="2165350" y="2698750"/>
          <p14:tracePt t="9405" x="2178050" y="2698750"/>
          <p14:tracePt t="9423" x="2190750" y="2679700"/>
          <p14:tracePt t="9439" x="2197100" y="2660650"/>
          <p14:tracePt t="9456" x="2197100" y="2647950"/>
          <p14:tracePt t="9473" x="2197100" y="2641600"/>
          <p14:tracePt t="9489" x="2197100" y="2628900"/>
          <p14:tracePt t="9552" x="2197100" y="2622550"/>
          <p14:tracePt t="9568" x="0" y="0"/>
        </p14:tracePtLst>
        <p14:tracePtLst>
          <p14:tracePt t="11201" x="6134100" y="1358900"/>
          <p14:tracePt t="11249" x="6134100" y="1365250"/>
          <p14:tracePt t="11258" x="6134100" y="1371600"/>
          <p14:tracePt t="11272" x="6127750" y="1403350"/>
          <p14:tracePt t="11289" x="6121400" y="1441450"/>
          <p14:tracePt t="11305" x="6121400" y="1473200"/>
          <p14:tracePt t="11322" x="6121400" y="1511300"/>
          <p14:tracePt t="11339" x="6121400" y="1543050"/>
          <p14:tracePt t="11355" x="6121400" y="1568450"/>
          <p14:tracePt t="11371" x="6127750" y="1600200"/>
          <p14:tracePt t="11388" x="6134100" y="1612900"/>
          <p14:tracePt t="11405" x="6146800" y="1625600"/>
          <p14:tracePt t="11422" x="6153150" y="1631950"/>
          <p14:tracePt t="11439" x="6172200" y="1631950"/>
          <p14:tracePt t="11455" x="6197600" y="1631950"/>
          <p14:tracePt t="11472" x="6242050" y="1631950"/>
          <p14:tracePt t="11489" x="6273800" y="1619250"/>
          <p14:tracePt t="11505" x="6324600" y="1600200"/>
          <p14:tracePt t="11522" x="6388100" y="1574800"/>
          <p14:tracePt t="11538" x="6426200" y="1555750"/>
          <p14:tracePt t="11555" x="6438900" y="1549400"/>
          <p14:tracePt t="11571" x="6445250" y="1543050"/>
          <p14:tracePt t="11588" x="6451600" y="1530350"/>
          <p14:tracePt t="11608" x="6451600" y="1524000"/>
          <p14:tracePt t="11621" x="6451600" y="1504950"/>
          <p14:tracePt t="11639" x="6438900" y="1485900"/>
          <p14:tracePt t="11655" x="6432550" y="1479550"/>
          <p14:tracePt t="11672" x="6432550" y="1473200"/>
          <p14:tracePt t="11912" x="0" y="0"/>
        </p14:tracePtLst>
        <p14:tracePtLst>
          <p14:tracePt t="12455" x="8896350" y="1409700"/>
          <p14:tracePt t="12463" x="8890000" y="1403350"/>
          <p14:tracePt t="12522" x="8890000" y="1409700"/>
          <p14:tracePt t="12529" x="8890000" y="1422400"/>
          <p14:tracePt t="12538" x="8890000" y="1447800"/>
          <p14:tracePt t="12555" x="8902700" y="1504950"/>
          <p14:tracePt t="12571" x="8934450" y="1562100"/>
          <p14:tracePt t="12588" x="8972550" y="1600200"/>
          <p14:tracePt t="12592" x="8991600" y="1606550"/>
          <p14:tracePt t="12605" x="9010650" y="1606550"/>
          <p14:tracePt t="12621" x="9017000" y="1612900"/>
          <p14:tracePt t="12623" x="9023350" y="1612900"/>
          <p14:tracePt t="12638" x="9029700" y="1612900"/>
          <p14:tracePt t="12655" x="9036050" y="1612900"/>
          <p14:tracePt t="12671" x="9048750" y="1612900"/>
          <p14:tracePt t="12688" x="9061450" y="1600200"/>
          <p14:tracePt t="12705" x="9067800" y="1581150"/>
          <p14:tracePt t="12721" x="9067800" y="1562100"/>
          <p14:tracePt t="12738" x="9067800" y="1549400"/>
          <p14:tracePt t="12755" x="9067800" y="1536700"/>
          <p14:tracePt t="12772" x="9067800" y="1530350"/>
          <p14:tracePt t="12839" x="0" y="0"/>
        </p14:tracePtLst>
        <p14:tracePtLst>
          <p14:tracePt t="15027" x="635000" y="2095500"/>
          <p14:tracePt t="15049" x="641350" y="2095500"/>
          <p14:tracePt t="15075" x="647700" y="2095500"/>
          <p14:tracePt t="15089" x="654050" y="2095500"/>
          <p14:tracePt t="15105" x="660400" y="2095500"/>
          <p14:tracePt t="15114" x="666750" y="2095500"/>
          <p14:tracePt t="15121" x="685800" y="2095500"/>
          <p14:tracePt t="15137" x="742950" y="2095500"/>
          <p14:tracePt t="15154" x="857250" y="2095500"/>
          <p14:tracePt t="15171" x="1009650" y="2095500"/>
          <p14:tracePt t="15187" x="1168400" y="2095500"/>
          <p14:tracePt t="15192" x="1238250" y="2095500"/>
          <p14:tracePt t="15204" x="1301750" y="2095500"/>
          <p14:tracePt t="15209" x="1346200" y="2095500"/>
          <p14:tracePt t="15221" x="1390650" y="2089150"/>
          <p14:tracePt t="15237" x="1409700" y="2089150"/>
          <p14:tracePt t="15240" x="1416050" y="2089150"/>
          <p14:tracePt t="15254" x="1422400" y="2089150"/>
          <p14:tracePt t="15591" x="0" y="0"/>
        </p14:tracePtLst>
        <p14:tracePtLst>
          <p14:tracePt t="16415" x="952500" y="2305050"/>
          <p14:tracePt t="16439" x="958850" y="2305050"/>
          <p14:tracePt t="16447" x="965200" y="2305050"/>
          <p14:tracePt t="16455" x="984250" y="2305050"/>
          <p14:tracePt t="16469" x="1003300" y="2305050"/>
          <p14:tracePt t="16486" x="1111250" y="2305050"/>
          <p14:tracePt t="16503" x="1225550" y="2305050"/>
          <p14:tracePt t="16519" x="1384300" y="2305050"/>
          <p14:tracePt t="16536" x="1530350" y="2305050"/>
          <p14:tracePt t="16553" x="1651000" y="2305050"/>
          <p14:tracePt t="16569" x="1727200" y="2305050"/>
          <p14:tracePt t="16586" x="1765300" y="2305050"/>
          <p14:tracePt t="16603" x="1778000" y="2305050"/>
          <p14:tracePt t="16703" x="0" y="0"/>
        </p14:tracePtLst>
        <p14:tracePtLst>
          <p14:tracePt t="17012" x="2082800" y="2305050"/>
          <p14:tracePt t="17113" x="2089150" y="2305050"/>
          <p14:tracePt t="17121" x="2095500" y="2305050"/>
          <p14:tracePt t="17136" x="2101850" y="2305050"/>
          <p14:tracePt t="17144" x="2114550" y="2305050"/>
          <p14:tracePt t="17144" x="0" y="0"/>
        </p14:tracePtLst>
        <p14:tracePtLst>
          <p14:tracePt t="17411" x="2559050" y="2305050"/>
          <p14:tracePt t="17503" x="0" y="0"/>
        </p14:tracePtLst>
        <p14:tracePtLst>
          <p14:tracePt t="20497" x="1009650" y="2597150"/>
          <p14:tracePt t="20506" x="1009650" y="2590800"/>
          <p14:tracePt t="20520" x="1028700" y="2590800"/>
          <p14:tracePt t="20536" x="1079500" y="2590800"/>
          <p14:tracePt t="20552" x="1162050" y="2590800"/>
          <p14:tracePt t="20569" x="1282700" y="2603500"/>
          <p14:tracePt t="20586" x="1377950" y="2616200"/>
          <p14:tracePt t="20603" x="1435100" y="2622550"/>
          <p14:tracePt t="20619" x="1460500" y="2622550"/>
          <p14:tracePt t="20635" x="1479550" y="2622550"/>
          <p14:tracePt t="20639" x="1492250" y="2622550"/>
          <p14:tracePt t="20668" x="1511300" y="2622550"/>
          <p14:tracePt t="20815" x="0" y="0"/>
        </p14:tracePtLst>
        <p14:tracePtLst>
          <p14:tracePt t="21209" x="2127250" y="2482850"/>
          <p14:tracePt t="21217" x="2120900" y="2482850"/>
          <p14:tracePt t="21226" x="2114550" y="2482850"/>
          <p14:tracePt t="21235" x="2108200" y="2482850"/>
          <p14:tracePt t="21252" x="2082800" y="2489200"/>
          <p14:tracePt t="21269" x="2051050" y="2533650"/>
          <p14:tracePt t="21271" x="2044700" y="2559050"/>
          <p14:tracePt t="21285" x="2038350" y="2597150"/>
          <p14:tracePt t="21302" x="2038350" y="2647950"/>
          <p14:tracePt t="21319" x="2057400" y="2730500"/>
          <p14:tracePt t="21335" x="2089150" y="2749550"/>
          <p14:tracePt t="21352" x="2139950" y="2768600"/>
          <p14:tracePt t="21368" x="2171700" y="2774950"/>
          <p14:tracePt t="21385" x="2216150" y="2774950"/>
          <p14:tracePt t="21402" x="2247900" y="2762250"/>
          <p14:tracePt t="21418" x="2273300" y="2743200"/>
          <p14:tracePt t="21435" x="2286000" y="2717800"/>
          <p14:tracePt t="21451" x="2298700" y="2692400"/>
          <p14:tracePt t="21468" x="2298700" y="2673350"/>
          <p14:tracePt t="21485" x="2298700" y="2654300"/>
          <p14:tracePt t="21488" x="2298700" y="2647950"/>
          <p14:tracePt t="21501" x="2298700" y="2641600"/>
          <p14:tracePt t="21518" x="2298700" y="2635250"/>
          <p14:tracePt t="21534" x="0" y="0"/>
        </p14:tracePtLst>
        <p14:tracePtLst>
          <p14:tracePt t="21923" x="2647950" y="2501900"/>
          <p14:tracePt t="21962" x="2654300" y="2520950"/>
          <p14:tracePt t="21972" x="2667000" y="2540000"/>
          <p14:tracePt t="21985" x="2692400" y="2578100"/>
          <p14:tracePt t="22001" x="2724150" y="2616200"/>
          <p14:tracePt t="22019" x="2749550" y="2635250"/>
          <p14:tracePt t="22024" x="2762250" y="2641600"/>
          <p14:tracePt t="22035" x="2768600" y="2641600"/>
          <p14:tracePt t="22051" x="2781300" y="2641600"/>
          <p14:tracePt t="22068" x="2800350" y="2641600"/>
          <p14:tracePt t="22085" x="2825750" y="2616200"/>
          <p14:tracePt t="22101" x="2838450" y="2597150"/>
          <p14:tracePt t="22104" x="2844800" y="2578100"/>
          <p14:tracePt t="22118" x="2857500" y="2552700"/>
          <p14:tracePt t="22135" x="2863850" y="2533650"/>
          <p14:tracePt t="22151" x="2870200" y="2508250"/>
          <p14:tracePt t="22168" x="2870200" y="2501900"/>
          <p14:tracePt t="22168" x="0" y="0"/>
        </p14:tracePtLst>
        <p14:tracePtLst>
          <p14:tracePt t="22529" x="3136900" y="2533650"/>
          <p14:tracePt t="22568" x="3143250" y="2540000"/>
          <p14:tracePt t="22585" x="3149600" y="2559050"/>
          <p14:tracePt t="22591" x="3162300" y="2578100"/>
          <p14:tracePt t="22601" x="3175000" y="2597150"/>
          <p14:tracePt t="22618" x="3219450" y="2628900"/>
          <p14:tracePt t="22634" x="3270250" y="2647950"/>
          <p14:tracePt t="22651" x="3308350" y="2654300"/>
          <p14:tracePt t="22668" x="3346450" y="2654300"/>
          <p14:tracePt t="22684" x="3371850" y="2647950"/>
          <p14:tracePt t="22701" x="3397250" y="2635250"/>
          <p14:tracePt t="22703" x="3403600" y="2628900"/>
          <p14:tracePt t="22718" x="3403600" y="2616200"/>
          <p14:tracePt t="22735" x="3422650" y="2597150"/>
          <p14:tracePt t="22752" x="3422650" y="2590800"/>
          <p14:tracePt t="22768" x="3422650" y="2578100"/>
          <p14:tracePt t="22785" x="3422650" y="2571750"/>
          <p14:tracePt t="22801" x="3416300" y="2552700"/>
          <p14:tracePt t="22903" x="0" y="0"/>
        </p14:tracePtLst>
        <p14:tracePtLst>
          <p14:tracePt t="23255" x="3149600" y="2470150"/>
          <p14:tracePt t="23279" x="3149600" y="2476500"/>
          <p14:tracePt t="23287" x="3149600" y="2489200"/>
          <p14:tracePt t="23295" x="3149600" y="2495550"/>
          <p14:tracePt t="23303" x="3149600" y="2508250"/>
          <p14:tracePt t="23317" x="3149600" y="2527300"/>
          <p14:tracePt t="23335" x="3162300" y="2578100"/>
          <p14:tracePt t="23351" x="3200400" y="2616200"/>
          <p14:tracePt t="23368" x="3244850" y="2641600"/>
          <p14:tracePt t="23384" x="3289300" y="2660650"/>
          <p14:tracePt t="23401" x="3308350" y="2660650"/>
          <p14:tracePt t="23417" x="3321050" y="2660650"/>
          <p14:tracePt t="23434" x="3340100" y="2647950"/>
          <p14:tracePt t="23451" x="3346450" y="2628900"/>
          <p14:tracePt t="23467" x="3346450" y="2597150"/>
          <p14:tracePt t="23484" x="3346450" y="2559050"/>
          <p14:tracePt t="23501" x="3333750" y="2520950"/>
          <p14:tracePt t="23518" x="3308350" y="2489200"/>
          <p14:tracePt t="23520" x="3295650" y="2476500"/>
          <p14:tracePt t="23535" x="3282950" y="2463800"/>
          <p14:tracePt t="23551" x="3270250" y="2451100"/>
          <p14:tracePt t="23651" x="3257550" y="2451100"/>
          <p14:tracePt t="23660" x="3251200" y="2470150"/>
          <p14:tracePt t="23668" x="3238500" y="2489200"/>
          <p14:tracePt t="23685" x="3225800" y="2527300"/>
          <p14:tracePt t="23701" x="3213100" y="2571750"/>
          <p14:tracePt t="23703" x="3206750" y="2590800"/>
          <p14:tracePt t="23717" x="3206750" y="2597150"/>
          <p14:tracePt t="23734" x="3206750" y="2609850"/>
          <p14:tracePt t="23834" x="3206750" y="2597150"/>
          <p14:tracePt t="23842" x="3206750" y="2590800"/>
          <p14:tracePt t="23851" x="3206750" y="2571750"/>
          <p14:tracePt t="23869" x="3200400" y="2546350"/>
          <p14:tracePt t="23874" x="3200400" y="2540000"/>
          <p14:tracePt t="23885" x="3194050" y="2527300"/>
          <p14:tracePt t="23901" x="3187700" y="2514600"/>
          <p14:tracePt t="23920" x="3175000" y="2514600"/>
          <p14:tracePt t="23934" x="3168650" y="2520950"/>
          <p14:tracePt t="23951" x="3155950" y="2565400"/>
          <p14:tracePt t="23967" x="3149600" y="2597150"/>
          <p14:tracePt t="23984" x="3149600" y="2628900"/>
          <p14:tracePt t="24000" x="3155950" y="2660650"/>
          <p14:tracePt t="24017" x="3168650" y="2673350"/>
          <p14:tracePt t="24034" x="3200400" y="2679700"/>
          <p14:tracePt t="24050" x="3270250" y="2698750"/>
          <p14:tracePt t="24067" x="3333750" y="2698750"/>
          <p14:tracePt t="24084" x="3384550" y="2698750"/>
          <p14:tracePt t="24101" x="3409950" y="2686050"/>
          <p14:tracePt t="24104" x="3416300" y="2673350"/>
          <p14:tracePt t="24117" x="3422650" y="2660650"/>
          <p14:tracePt t="24134" x="3422650" y="2647950"/>
          <p14:tracePt t="24151" x="3422650" y="2635250"/>
          <p14:tracePt t="24167" x="3422650" y="2628900"/>
          <p14:tracePt t="24297" x="3422650" y="2616200"/>
          <p14:tracePt t="24323" x="3416300" y="2603500"/>
          <p14:tracePt t="24399" x="0" y="0"/>
        </p14:tracePtLst>
        <p14:tracePtLst>
          <p14:tracePt t="24859" x="1828800" y="2559050"/>
          <p14:tracePt t="24915" x="1847850" y="2559050"/>
          <p14:tracePt t="24923" x="1885950" y="2559050"/>
          <p14:tracePt t="24935" x="1943100" y="2559050"/>
          <p14:tracePt t="24952" x="2133600" y="2559050"/>
          <p14:tracePt t="24968" x="2228850" y="2559050"/>
          <p14:tracePt t="24984" x="2260600" y="2559050"/>
          <p14:tracePt t="25000" x="2273300" y="2559050"/>
          <p14:tracePt t="25207" x="0" y="0"/>
        </p14:tracePtLst>
        <p14:tracePtLst>
          <p14:tracePt t="27345" x="1212850" y="2908300"/>
          <p14:tracePt t="27395" x="1219200" y="2927350"/>
          <p14:tracePt t="27403" x="1219200" y="2940050"/>
          <p14:tracePt t="27417" x="1231900" y="2971800"/>
          <p14:tracePt t="27433" x="1257300" y="3022600"/>
          <p14:tracePt t="27449" x="1282700" y="3060700"/>
          <p14:tracePt t="27466" x="1320800" y="3098800"/>
          <p14:tracePt t="27483" x="1365250" y="3124200"/>
          <p14:tracePt t="27499" x="1397000" y="3124200"/>
          <p14:tracePt t="27516" x="1441450" y="3124200"/>
          <p14:tracePt t="27533" x="1485900" y="3124200"/>
          <p14:tracePt t="27535" x="1504950" y="3117850"/>
          <p14:tracePt t="27549" x="1524000" y="3111500"/>
          <p14:tracePt t="27567" x="1555750" y="3073400"/>
          <p14:tracePt t="27584" x="1562100" y="3060700"/>
          <p14:tracePt t="27600" x="1562100" y="3041650"/>
          <p14:tracePt t="27616" x="1568450" y="3022600"/>
          <p14:tracePt t="27632" x="1568450" y="3009900"/>
          <p14:tracePt t="27649" x="1568450" y="2997200"/>
          <p14:tracePt t="27743" x="0" y="0"/>
        </p14:tracePtLst>
        <p14:tracePtLst>
          <p14:tracePt t="28147" x="2101850" y="2889250"/>
          <p14:tracePt t="28170" x="2101850" y="2901950"/>
          <p14:tracePt t="28179" x="2095500" y="2921000"/>
          <p14:tracePt t="28188" x="2095500" y="2940050"/>
          <p14:tracePt t="28199" x="2095500" y="3016250"/>
          <p14:tracePt t="28216" x="2108200" y="3060700"/>
          <p14:tracePt t="28232" x="2127250" y="3086100"/>
          <p14:tracePt t="28249" x="2152650" y="3092450"/>
          <p14:tracePt t="28266" x="2184400" y="3092450"/>
          <p14:tracePt t="28282" x="2216150" y="3086100"/>
          <p14:tracePt t="28299" x="2247900" y="3054350"/>
          <p14:tracePt t="28316" x="2273300" y="3016250"/>
          <p14:tracePt t="28333" x="2286000" y="2984500"/>
          <p14:tracePt t="28336" x="2286000" y="2978150"/>
          <p14:tracePt t="28349" x="2286000" y="2965450"/>
          <p14:tracePt t="28366" x="2286000" y="2946400"/>
          <p14:tracePt t="28368" x="2286000" y="2940050"/>
          <p14:tracePt t="28384" x="2286000" y="2933700"/>
          <p14:tracePt t="28440" x="0" y="0"/>
        </p14:tracePtLst>
        <p14:tracePtLst>
          <p14:tracePt t="28754" x="2997200" y="3041650"/>
          <p14:tracePt t="28819" x="2997200" y="3048000"/>
          <p14:tracePt t="28836" x="3003550" y="3054350"/>
          <p14:tracePt t="28931" x="3009900" y="3060700"/>
          <p14:tracePt t="28954" x="3016250" y="3060700"/>
          <p14:tracePt t="28962" x="3022600" y="3060700"/>
          <p14:tracePt t="28970" x="3028950" y="3054350"/>
          <p14:tracePt t="28983" x="3035300" y="3041650"/>
          <p14:tracePt t="28999" x="3041650" y="3041650"/>
          <p14:tracePt t="29016" x="3041650" y="3035300"/>
          <p14:tracePt t="29032" x="3048000" y="3028950"/>
          <p14:tracePt t="29071" x="0" y="0"/>
        </p14:tracePtLst>
        <p14:tracePtLst>
          <p14:tracePt t="29370" x="3371850" y="3028950"/>
          <p14:tracePt t="29671" x="0" y="0"/>
        </p14:tracePtLst>
        <p14:tracePtLst>
          <p14:tracePt t="31954" x="1104900" y="3225800"/>
          <p14:tracePt t="31961" x="1098550" y="3238500"/>
          <p14:tracePt t="31970" x="1092200" y="3244850"/>
          <p14:tracePt t="31981" x="1092200" y="3251200"/>
          <p14:tracePt t="31998" x="1098550" y="3295650"/>
          <p14:tracePt t="32015" x="1123950" y="3327400"/>
          <p14:tracePt t="32031" x="1168400" y="3340100"/>
          <p14:tracePt t="32048" x="1225550" y="3352800"/>
          <p14:tracePt t="32065" x="1295400" y="3352800"/>
          <p14:tracePt t="32082" x="1365250" y="3333750"/>
          <p14:tracePt t="32098" x="1397000" y="3308350"/>
          <p14:tracePt t="32115" x="1428750" y="3289300"/>
          <p14:tracePt t="32131" x="1441450" y="3263900"/>
          <p14:tracePt t="32148" x="1441450" y="3257550"/>
          <p14:tracePt t="32164" x="1441450" y="3244850"/>
          <p14:tracePt t="32181" x="1441450" y="3238500"/>
          <p14:tracePt t="32198" x="1441450" y="3232150"/>
          <p14:tracePt t="32240" x="0" y="0"/>
        </p14:tracePtLst>
        <p14:tracePtLst>
          <p14:tracePt t="32594" x="2019300" y="3251200"/>
          <p14:tracePt t="32657" x="2025650" y="3270250"/>
          <p14:tracePt t="32666" x="2032000" y="3289300"/>
          <p14:tracePt t="32682" x="2044700" y="3340100"/>
          <p14:tracePt t="32698" x="2070100" y="3378200"/>
          <p14:tracePt t="32714" x="2089150" y="3397250"/>
          <p14:tracePt t="32731" x="2120900" y="3416300"/>
          <p14:tracePt t="32748" x="2146300" y="3416300"/>
          <p14:tracePt t="32764" x="2190750" y="3409950"/>
          <p14:tracePt t="32767" x="2216150" y="3397250"/>
          <p14:tracePt t="32781" x="2235200" y="3384550"/>
          <p14:tracePt t="32798" x="2260600" y="3365500"/>
          <p14:tracePt t="32800" x="2273300" y="3352800"/>
          <p14:tracePt t="32815" x="2292350" y="3327400"/>
          <p14:tracePt t="32831" x="2298700" y="3314700"/>
          <p14:tracePt t="32847" x="2298700" y="3308350"/>
          <p14:tracePt t="32848" x="0" y="0"/>
        </p14:tracePtLst>
        <p14:tracePtLst>
          <p14:tracePt t="33280" x="2990850" y="3213100"/>
          <p14:tracePt t="33288" x="2984500" y="3219450"/>
          <p14:tracePt t="33297" x="2978150" y="3238500"/>
          <p14:tracePt t="33314" x="2971800" y="3282950"/>
          <p14:tracePt t="33331" x="2971800" y="3327400"/>
          <p14:tracePt t="33347" x="2978150" y="3371850"/>
          <p14:tracePt t="33364" x="2990850" y="3384550"/>
          <p14:tracePt t="33400" x="2997200" y="3384550"/>
          <p14:tracePt t="33414" x="3003550" y="3384550"/>
          <p14:tracePt t="33431" x="3041650" y="3371850"/>
          <p14:tracePt t="33447" x="3067050" y="3359150"/>
          <p14:tracePt t="33464" x="3098800" y="3340100"/>
          <p14:tracePt t="33464" x="0" y="0"/>
        </p14:tracePtLst>
        <p14:tracePtLst>
          <p14:tracePt t="35417" x="4127500" y="3295650"/>
          <p14:tracePt t="35568" x="0" y="0"/>
        </p14:tracePtLst>
        <p14:tracePtLst>
          <p14:tracePt t="36475" x="3321050" y="3054350"/>
          <p14:tracePt t="36593" x="3333750" y="3054350"/>
          <p14:tracePt t="36602" x="3365500" y="3054350"/>
          <p14:tracePt t="36615" x="3435350" y="3067050"/>
          <p14:tracePt t="36631" x="3492500" y="3067050"/>
          <p14:tracePt t="36647" x="3543300" y="3067050"/>
          <p14:tracePt t="36663" x="3581400" y="3067050"/>
          <p14:tracePt t="36679" x="3594100" y="3067050"/>
          <p14:tracePt t="36993" x="3581400" y="3067050"/>
          <p14:tracePt t="37002" x="3556000" y="3067050"/>
          <p14:tracePt t="37013" x="3536950" y="3067050"/>
          <p14:tracePt t="37030" x="3467100" y="3067050"/>
          <p14:tracePt t="37036" x="3435350" y="3067050"/>
          <p14:tracePt t="37047" x="3371850" y="3067050"/>
          <p14:tracePt t="37063" x="3340100" y="3067050"/>
          <p14:tracePt t="37079" x="3321050" y="3067050"/>
          <p14:tracePt t="37113" x="3314700" y="3067050"/>
          <p14:tracePt t="37226" x="3314700" y="3073400"/>
          <p14:tracePt t="37233" x="3327400" y="3079750"/>
          <p14:tracePt t="37247" x="3371850" y="3086100"/>
          <p14:tracePt t="37264" x="3416300" y="3092450"/>
          <p14:tracePt t="37280" x="3467100" y="3105150"/>
          <p14:tracePt t="37296" x="3492500" y="3105150"/>
          <p14:tracePt t="37313" x="3511550" y="3105150"/>
          <p14:tracePt t="37575" x="0" y="0"/>
        </p14:tracePtLst>
        <p14:tracePtLst>
          <p14:tracePt t="38266" x="3987800" y="3270250"/>
          <p14:tracePt t="38273" x="4000500" y="3270250"/>
          <p14:tracePt t="38281" x="4019550" y="3270250"/>
          <p14:tracePt t="38296" x="4083050" y="3282950"/>
          <p14:tracePt t="38312" x="4152900" y="3295650"/>
          <p14:tracePt t="38329" x="4241800" y="3308350"/>
          <p14:tracePt t="38346" x="4311650" y="3321050"/>
          <p14:tracePt t="38362" x="4343400" y="3327400"/>
          <p14:tracePt t="38479" x="0" y="0"/>
        </p14:tracePtLst>
        <p14:tracePtLst>
          <p14:tracePt t="39065" x="1987550" y="3346450"/>
          <p14:tracePt t="39184" x="0" y="0"/>
        </p14:tracePtLst>
        <p14:tracePtLst>
          <p14:tracePt t="39457" x="2743200" y="3314700"/>
          <p14:tracePt t="39560" x="0" y="0"/>
        </p14:tracePtLst>
        <p14:tracePtLst>
          <p14:tracePt t="43507" x="2514600" y="4013200"/>
          <p14:tracePt t="43513" x="2540000" y="4013200"/>
          <p14:tracePt t="43528" x="2559050" y="4013200"/>
          <p14:tracePt t="43545" x="2565400" y="4013200"/>
          <p14:tracePt t="43863" x="0" y="0"/>
        </p14:tracePtLst>
        <p14:tracePtLst>
          <p14:tracePt t="44232" x="1295400" y="4019550"/>
          <p14:tracePt t="44296" x="1301750" y="4019550"/>
          <p14:tracePt t="44305" x="1333500" y="4019550"/>
          <p14:tracePt t="44313" x="1397000" y="4019550"/>
          <p14:tracePt t="44328" x="1574800" y="4019550"/>
          <p14:tracePt t="44343" x="1835150" y="4019550"/>
          <p14:tracePt t="44360" x="2178050" y="4019550"/>
          <p14:tracePt t="44377" x="2463800" y="4019550"/>
          <p14:tracePt t="44394" x="2641600" y="4019550"/>
          <p14:tracePt t="44411" x="2711450" y="4019550"/>
          <p14:tracePt t="44427" x="2730500" y="4019550"/>
          <p14:tracePt t="44663" x="0" y="0"/>
        </p14:tracePtLst>
        <p14:tracePtLst>
          <p14:tracePt t="47353" x="1041400" y="4502150"/>
          <p14:tracePt t="47464" x="1047750" y="4508500"/>
          <p14:tracePt t="47474" x="1054100" y="4508500"/>
          <p14:tracePt t="47481" x="1085850" y="4508500"/>
          <p14:tracePt t="47493" x="1130300" y="4508500"/>
          <p14:tracePt t="47510" x="1270000" y="4508500"/>
          <p14:tracePt t="47527" x="1517650" y="4508500"/>
          <p14:tracePt t="47544" x="1651000" y="4514850"/>
          <p14:tracePt t="47559" x="1676400" y="4514850"/>
          <p14:tracePt t="47576" x="1682750" y="4514850"/>
          <p14:tracePt t="47719" x="0" y="0"/>
        </p14:tracePtLst>
        <p14:tracePtLst>
          <p14:tracePt t="48001" x="1981200" y="4552950"/>
          <p14:tracePt t="48049" x="1987550" y="4552950"/>
          <p14:tracePt t="48057" x="1993900" y="4552950"/>
          <p14:tracePt t="48073" x="2000250" y="4552950"/>
          <p14:tracePt t="48082" x="2012950" y="4552950"/>
          <p14:tracePt t="48092" x="2019300" y="4552950"/>
          <p14:tracePt t="48109" x="2044700" y="4552950"/>
          <p14:tracePt t="48126" x="2089150" y="4552950"/>
          <p14:tracePt t="48128" x="2114550" y="4552950"/>
          <p14:tracePt t="48143" x="2184400" y="4552950"/>
          <p14:tracePt t="48159" x="2292350" y="4552950"/>
          <p14:tracePt t="48160" x="0" y="0"/>
        </p14:tracePtLst>
        <p14:tracePtLst>
          <p14:tracePt t="48511" x="2597150" y="4552950"/>
          <p14:tracePt t="48647" x="2603500" y="4552950"/>
          <p14:tracePt t="48663" x="2616200" y="4552950"/>
          <p14:tracePt t="48671" x="2635250" y="4552950"/>
          <p14:tracePt t="48679" x="2667000" y="4552950"/>
          <p14:tracePt t="48692" x="2698750" y="4552950"/>
          <p14:tracePt t="48708" x="2774950" y="4552950"/>
          <p14:tracePt t="48725" x="2851150" y="4552950"/>
          <p14:tracePt t="48742" x="2876550" y="4552950"/>
          <p14:tracePt t="48822" x="0" y="0"/>
        </p14:tracePtLst>
        <p14:tracePtLst>
          <p14:tracePt t="49450" x="920750" y="4552950"/>
          <p14:tracePt t="49514" x="933450" y="4552950"/>
          <p14:tracePt t="49524" x="946150" y="4552950"/>
          <p14:tracePt t="49532" x="977900" y="4552950"/>
          <p14:tracePt t="49544" x="1079500" y="4552950"/>
          <p14:tracePt t="49559" x="1225550" y="4552950"/>
          <p14:tracePt t="49575" x="1435100" y="4552950"/>
          <p14:tracePt t="49592" x="1714500" y="4552950"/>
          <p14:tracePt t="49608" x="2063750" y="4552950"/>
          <p14:tracePt t="49625" x="2368550" y="4552950"/>
          <p14:tracePt t="49642" x="2584450" y="4552950"/>
          <p14:tracePt t="49659" x="2743200" y="4552950"/>
          <p14:tracePt t="49675" x="2851150" y="4552950"/>
          <p14:tracePt t="49692" x="2927350" y="4552950"/>
          <p14:tracePt t="49696" x="2952750" y="4552950"/>
          <p14:tracePt t="49708" x="2978150" y="4552950"/>
          <p14:tracePt t="49712" x="2997200" y="4552950"/>
          <p14:tracePt t="49726" x="3016250" y="4552950"/>
          <p14:tracePt t="49729" x="3041650" y="4552950"/>
          <p14:tracePt t="49742" x="3067050" y="4552950"/>
          <p14:tracePt t="49759" x="3130550" y="4552950"/>
          <p14:tracePt t="49775" x="3175000" y="4552950"/>
          <p14:tracePt t="49792" x="3219450" y="4552950"/>
          <p14:tracePt t="49808" x="3238500" y="4552950"/>
          <p14:tracePt t="49825" x="3251200" y="4552950"/>
          <p14:tracePt t="49842" x="3257550" y="4552950"/>
          <p14:tracePt t="49858" x="3257550" y="4559300"/>
          <p14:tracePt t="50192" x="0" y="0"/>
        </p14:tracePtLst>
        <p14:tracePtLst>
          <p14:tracePt t="50667" x="1397000" y="4210050"/>
          <p14:tracePt t="50729" x="1416050" y="4210050"/>
          <p14:tracePt t="50738" x="1447800" y="4210050"/>
          <p14:tracePt t="50747" x="1511300" y="4210050"/>
          <p14:tracePt t="50759" x="1689100" y="4210050"/>
          <p14:tracePt t="50775" x="1981200" y="4210050"/>
          <p14:tracePt t="50791" x="2368550" y="4248150"/>
          <p14:tracePt t="50808" x="2755900" y="4292600"/>
          <p14:tracePt t="50825" x="2978150" y="4330700"/>
          <p14:tracePt t="50842" x="3111500" y="4349750"/>
          <p14:tracePt t="50858" x="3149600" y="4349750"/>
          <p14:tracePt t="50875" x="3162300" y="4349750"/>
          <p14:tracePt t="51335" x="0" y="0"/>
        </p14:tracePtLst>
        <p14:tracePtLst>
          <p14:tracePt t="52305" x="1835150" y="2343150"/>
          <p14:tracePt t="52423" x="1847850" y="2343150"/>
          <p14:tracePt t="52431" x="1860550" y="2343150"/>
          <p14:tracePt t="52441" x="1885950" y="2343150"/>
          <p14:tracePt t="52458" x="1962150" y="2343150"/>
          <p14:tracePt t="52474" x="2057400" y="2343150"/>
          <p14:tracePt t="52491" x="2184400" y="2343150"/>
          <p14:tracePt t="52507" x="2311400" y="2343150"/>
          <p14:tracePt t="52524" x="2419350" y="2343150"/>
          <p14:tracePt t="52527" x="2470150" y="2343150"/>
          <p14:tracePt t="52541" x="2514600" y="2343150"/>
          <p14:tracePt t="52557" x="2578100" y="2343150"/>
          <p14:tracePt t="52560" x="2603500" y="2343150"/>
          <p14:tracePt t="52574" x="2635250" y="2343150"/>
          <p14:tracePt t="52591" x="2673350" y="2343150"/>
          <p14:tracePt t="52607" x="2705100" y="2343150"/>
          <p14:tracePt t="52624" x="2755900" y="2343150"/>
          <p14:tracePt t="52641" x="2787650" y="2343150"/>
          <p14:tracePt t="52657" x="2806700" y="2343150"/>
          <p14:tracePt t="52674" x="2813050" y="2343150"/>
          <p14:tracePt t="52708" x="2819400" y="2343150"/>
          <p14:tracePt t="53087" x="0" y="0"/>
        </p14:tracePtLst>
        <p14:tracePtLst>
          <p14:tracePt t="53537" x="1860550" y="2311400"/>
          <p14:tracePt t="53584" x="1873250" y="2311400"/>
          <p14:tracePt t="53592" x="1905000" y="2311400"/>
          <p14:tracePt t="53602" x="1955800" y="2311400"/>
          <p14:tracePt t="53608" x="2032000" y="2311400"/>
          <p14:tracePt t="53624" x="2222500" y="2317750"/>
          <p14:tracePt t="53640" x="2432050" y="2317750"/>
          <p14:tracePt t="53657" x="2609850" y="2324100"/>
          <p14:tracePt t="53674" x="2705100" y="2324100"/>
          <p14:tracePt t="53691" x="2736850" y="2324100"/>
          <p14:tracePt t="53728" x="2743200" y="2324100"/>
          <p14:tracePt t="53895" x="0" y="0"/>
        </p14:tracePtLst>
        <p14:tracePtLst>
          <p14:tracePt t="54890" x="1041400" y="4476750"/>
          <p14:tracePt t="54897" x="1066800" y="4476750"/>
          <p14:tracePt t="54907" x="1098550" y="4476750"/>
          <p14:tracePt t="54923" x="1219200" y="4476750"/>
          <p14:tracePt t="54941" x="1397000" y="4476750"/>
          <p14:tracePt t="54944" x="1498600" y="4476750"/>
          <p14:tracePt t="54957" x="1606550" y="4476750"/>
          <p14:tracePt t="54975" x="1962150" y="4476750"/>
          <p14:tracePt t="54991" x="2139950" y="4476750"/>
          <p14:tracePt t="55008" x="2260600" y="4476750"/>
          <p14:tracePt t="55023" x="2324100" y="4476750"/>
          <p14:tracePt t="55040" x="2362200" y="4476750"/>
          <p14:tracePt t="55057" x="2393950" y="4476750"/>
          <p14:tracePt t="55074" x="2438400" y="4476750"/>
          <p14:tracePt t="55091" x="2482850" y="4476750"/>
          <p14:tracePt t="55107" x="2540000" y="4483100"/>
          <p14:tracePt t="55123" x="2559050" y="4483100"/>
          <p14:tracePt t="55140" x="2571750" y="4483100"/>
          <p14:tracePt t="56207" x="0" y="0"/>
        </p14:tracePtLst>
        <p14:tracePtLst>
          <p14:tracePt t="57498" x="1816100" y="4533900"/>
          <p14:tracePt t="57538" x="1828800" y="4533900"/>
          <p14:tracePt t="57545" x="1854200" y="4533900"/>
          <p14:tracePt t="57556" x="1879600" y="4533900"/>
          <p14:tracePt t="57573" x="2000250" y="4533900"/>
          <p14:tracePt t="57575" x="2063750" y="4533900"/>
          <p14:tracePt t="57589" x="2139950" y="4533900"/>
          <p14:tracePt t="57606" x="2298700" y="4533900"/>
          <p14:tracePt t="57607" x="2381250" y="4533900"/>
          <p14:tracePt t="57622" x="2546350" y="4533900"/>
          <p14:tracePt t="57639" x="2736850" y="4533900"/>
          <p14:tracePt t="57656" x="2908300" y="4533900"/>
          <p14:tracePt t="57672" x="3016250" y="4533900"/>
          <p14:tracePt t="57689" x="3060700" y="4533900"/>
          <p14:tracePt t="57706" x="3079750" y="4533900"/>
          <p14:tracePt t="57912" x="0" y="0"/>
        </p14:tracePtLst>
        <p14:tracePtLst>
          <p14:tracePt t="58953" x="1250950" y="4095750"/>
          <p14:tracePt t="58968" x="1244600" y="4095750"/>
          <p14:tracePt t="58978" x="1244600" y="4102100"/>
          <p14:tracePt t="58989" x="1244600" y="4114800"/>
          <p14:tracePt t="59007" x="1244600" y="4146550"/>
          <p14:tracePt t="59008" x="1244600" y="4178300"/>
          <p14:tracePt t="59023" x="1270000" y="4216400"/>
          <p14:tracePt t="59039" x="1308100" y="4254500"/>
          <p14:tracePt t="59055" x="1358900" y="4273550"/>
          <p14:tracePt t="59072" x="1409700" y="4279900"/>
          <p14:tracePt t="59089" x="1447800" y="4279900"/>
          <p14:tracePt t="59105" x="1492250" y="4273550"/>
          <p14:tracePt t="59122" x="1511300" y="4248150"/>
          <p14:tracePt t="59139" x="1530350" y="4222750"/>
          <p14:tracePt t="59155" x="1543050" y="4184650"/>
          <p14:tracePt t="59172" x="1549400" y="4165600"/>
          <p14:tracePt t="59175" x="1549400" y="4152900"/>
          <p14:tracePt t="59189" x="1549400" y="4146550"/>
          <p14:tracePt t="59206" x="1549400" y="4133850"/>
          <p14:tracePt t="59209" x="1549400" y="4127500"/>
          <p14:tracePt t="59223" x="1536700" y="4114800"/>
          <p14:tracePt t="59256" x="1524000" y="4114800"/>
          <p14:tracePt t="59272" x="1517650" y="4114800"/>
          <p14:tracePt t="59376" x="1511300" y="4114800"/>
          <p14:tracePt t="59384" x="1504950" y="4114800"/>
          <p14:tracePt t="59394" x="1498600" y="4114800"/>
          <p14:tracePt t="59407" x="1473200" y="4114800"/>
          <p14:tracePt t="59423" x="1422400" y="4121150"/>
          <p14:tracePt t="59440" x="1371600" y="4133850"/>
          <p14:tracePt t="59457" x="1301750" y="4165600"/>
          <p14:tracePt t="59473" x="1257300" y="4191000"/>
          <p14:tracePt t="59489" x="1219200" y="4216400"/>
          <p14:tracePt t="59506" x="1212850" y="4235450"/>
          <p14:tracePt t="59522" x="1206500" y="4241800"/>
          <p14:tracePt t="59539" x="1206500" y="4254500"/>
          <p14:tracePt t="59555" x="1206500" y="4273550"/>
          <p14:tracePt t="59572" x="1219200" y="4286250"/>
          <p14:tracePt t="59575" x="1238250" y="4292600"/>
          <p14:tracePt t="59588" x="1263650" y="4298950"/>
          <p14:tracePt t="59605" x="1339850" y="4311650"/>
          <p14:tracePt t="59607" x="1371600" y="4311650"/>
          <p14:tracePt t="59622" x="1403350" y="4311650"/>
          <p14:tracePt t="59638" x="1498600" y="4305300"/>
          <p14:tracePt t="59655" x="1524000" y="4292600"/>
          <p14:tracePt t="59671" x="1530350" y="4279900"/>
          <p14:tracePt t="59688" x="1536700" y="4254500"/>
          <p14:tracePt t="59706" x="1536700" y="4248150"/>
          <p14:tracePt t="59722" x="1536700" y="4235450"/>
          <p14:tracePt t="59739" x="1536700" y="4222750"/>
          <p14:tracePt t="59756" x="1530350" y="4216400"/>
          <p14:tracePt t="59880" x="0" y="0"/>
        </p14:tracePtLst>
        <p14:tracePtLst>
          <p14:tracePt t="64082" x="1428750" y="5130800"/>
          <p14:tracePt t="64096" x="1422400" y="5149850"/>
          <p14:tracePt t="64104" x="1422400" y="5156200"/>
          <p14:tracePt t="64111" x="1422400" y="5162550"/>
          <p14:tracePt t="64120" x="1422400" y="5175250"/>
          <p14:tracePt t="64137" x="1422400" y="5200650"/>
          <p14:tracePt t="64153" x="1422400" y="5251450"/>
          <p14:tracePt t="64170" x="1447800" y="5283200"/>
          <p14:tracePt t="64187" x="1485900" y="5321300"/>
          <p14:tracePt t="64203" x="1536700" y="5346700"/>
          <p14:tracePt t="64220" x="1574800" y="5353050"/>
          <p14:tracePt t="64237" x="1606550" y="5353050"/>
          <p14:tracePt t="64239" x="1625600" y="5353050"/>
          <p14:tracePt t="64254" x="1631950" y="5353050"/>
          <p14:tracePt t="64271" x="1670050" y="5314950"/>
          <p14:tracePt t="64287" x="1689100" y="5289550"/>
          <p14:tracePt t="64304" x="1695450" y="5257800"/>
          <p14:tracePt t="64320" x="1695450" y="5245100"/>
          <p14:tracePt t="64337" x="1701800" y="5226050"/>
          <p14:tracePt t="64353" x="1708150" y="5207000"/>
          <p14:tracePt t="64370" x="1708150" y="5200650"/>
          <p14:tracePt t="64387" x="1708150" y="5194300"/>
          <p14:tracePt t="64420" x="0" y="0"/>
        </p14:tracePtLst>
        <p14:tracePtLst>
          <p14:tracePt t="65227" x="2095500" y="5168900"/>
          <p14:tracePt t="65235" x="2101850" y="5175250"/>
          <p14:tracePt t="65243" x="2108200" y="5181600"/>
          <p14:tracePt t="65254" x="2114550" y="5194300"/>
          <p14:tracePt t="65271" x="2197100" y="5232400"/>
          <p14:tracePt t="65287" x="2254250" y="5251450"/>
          <p14:tracePt t="65303" x="2286000" y="5251450"/>
          <p14:tracePt t="65320" x="2298700" y="5251450"/>
          <p14:tracePt t="65353" x="2311400" y="5251450"/>
          <p14:tracePt t="65370" x="2311400" y="5245100"/>
          <p14:tracePt t="65386" x="2317750" y="5232400"/>
          <p14:tracePt t="65408" x="2317750" y="5226050"/>
          <p14:tracePt t="65420" x="2324100" y="5213350"/>
          <p14:tracePt t="65436" x="2330450" y="5207000"/>
          <p14:tracePt t="65437" x="0" y="0"/>
        </p14:tracePtLst>
        <p14:tracePtLst>
          <p14:tracePt t="65674" x="2755900" y="5245100"/>
          <p14:tracePt t="65823" x="0" y="0"/>
        </p14:tracePtLst>
        <p14:tracePtLst>
          <p14:tracePt t="69337" x="2647950" y="2501900"/>
          <p14:tracePt t="69343" x="2635250" y="2508250"/>
          <p14:tracePt t="69353" x="2628900" y="2520950"/>
          <p14:tracePt t="69369" x="2609850" y="2546350"/>
          <p14:tracePt t="69385" x="2609850" y="2571750"/>
          <p14:tracePt t="69402" x="2609850" y="2609850"/>
          <p14:tracePt t="69418" x="2628900" y="2641600"/>
          <p14:tracePt t="69435" x="2667000" y="2667000"/>
          <p14:tracePt t="69452" x="2711450" y="2679700"/>
          <p14:tracePt t="69468" x="2768600" y="2679700"/>
          <p14:tracePt t="69485" x="2851150" y="2660650"/>
          <p14:tracePt t="69487" x="2882900" y="2647950"/>
          <p14:tracePt t="69502" x="2914650" y="2628900"/>
          <p14:tracePt t="69519" x="2946400" y="2571750"/>
          <p14:tracePt t="69535" x="2952750" y="2546350"/>
          <p14:tracePt t="69552" x="2952750" y="2527300"/>
          <p14:tracePt t="69568" x="2952750" y="2514600"/>
          <p14:tracePt t="69585" x="2952750" y="2508250"/>
          <p14:tracePt t="69681" x="2946400" y="2508250"/>
          <p14:tracePt t="69681" x="0" y="0"/>
        </p14:tracePtLst>
        <p14:tracePtLst>
          <p14:tracePt t="69976" x="2070100" y="2470150"/>
          <p14:tracePt t="69993" x="2063750" y="2470150"/>
          <p14:tracePt t="70000" x="2057400" y="2476500"/>
          <p14:tracePt t="70016" x="2051050" y="2482850"/>
          <p14:tracePt t="70023" x="2044700" y="2495550"/>
          <p14:tracePt t="70035" x="2038350" y="2501900"/>
          <p14:tracePt t="70051" x="2025650" y="2540000"/>
          <p14:tracePt t="70069" x="2025650" y="2578100"/>
          <p14:tracePt t="70085" x="2025650" y="2609850"/>
          <p14:tracePt t="70087" x="2025650" y="2622550"/>
          <p14:tracePt t="70102" x="2032000" y="2635250"/>
          <p14:tracePt t="70119" x="2063750" y="2647950"/>
          <p14:tracePt t="70135" x="2108200" y="2647950"/>
          <p14:tracePt t="70151" x="2139950" y="2628900"/>
          <p14:tracePt t="70168" x="2165350" y="2597150"/>
          <p14:tracePt t="70185" x="2178050" y="2571750"/>
          <p14:tracePt t="70201" x="2178050" y="2559050"/>
          <p14:tracePt t="70218" x="2178050" y="2527300"/>
          <p14:tracePt t="70235" x="2171700" y="2520950"/>
          <p14:tracePt t="70252" x="2165350" y="2508250"/>
          <p14:tracePt t="70268" x="2159000" y="2501900"/>
          <p14:tracePt t="70296" x="2152650" y="2501900"/>
          <p14:tracePt t="70359" x="0" y="0"/>
        </p14:tracePtLst>
        <p14:tracePtLst>
          <p14:tracePt t="71683" x="1149350" y="1924050"/>
          <p14:tracePt t="71691" x="1143000" y="1936750"/>
          <p14:tracePt t="71701" x="1136650" y="1962150"/>
          <p14:tracePt t="71719" x="1136650" y="2025650"/>
          <p14:tracePt t="71734" x="1143000" y="2070100"/>
          <p14:tracePt t="71751" x="1155700" y="2095500"/>
          <p14:tracePt t="71768" x="1174750" y="2108200"/>
          <p14:tracePt t="71785" x="1181100" y="2114550"/>
          <p14:tracePt t="71801" x="1187450" y="2114550"/>
          <p14:tracePt t="71818" x="1206500" y="2114550"/>
          <p14:tracePt t="71835" x="1238250" y="2095500"/>
          <p14:tracePt t="71851" x="1250950" y="2057400"/>
          <p14:tracePt t="71868" x="1257300" y="2032000"/>
          <p14:tracePt t="71884" x="1257300" y="2006600"/>
          <p14:tracePt t="71901" x="1257300" y="1993900"/>
          <p14:tracePt t="71903" x="1257300" y="1987550"/>
          <p14:tracePt t="71917" x="1257300" y="1981200"/>
          <p14:tracePt t="71921" x="1257300" y="1974850"/>
          <p14:tracePt t="71935" x="0" y="0"/>
        </p14:tracePtLst>
        <p14:tracePtLst>
          <p14:tracePt t="72329" x="1955800" y="2419350"/>
          <p14:tracePt t="72354" x="1955800" y="2432050"/>
          <p14:tracePt t="72360" x="1955800" y="2444750"/>
          <p14:tracePt t="72369" x="1955800" y="2470150"/>
          <p14:tracePt t="72384" x="1968500" y="2520950"/>
          <p14:tracePt t="72401" x="1993900" y="2565400"/>
          <p14:tracePt t="72418" x="2019300" y="2597150"/>
          <p14:tracePt t="72434" x="2057400" y="2622550"/>
          <p14:tracePt t="72450" x="2089150" y="2628900"/>
          <p14:tracePt t="72467" x="2152650" y="2628900"/>
          <p14:tracePt t="72484" x="2222500" y="2628900"/>
          <p14:tracePt t="72501" x="2266950" y="2603500"/>
          <p14:tracePt t="72517" x="2298700" y="2578100"/>
          <p14:tracePt t="72519" x="2298700" y="2571750"/>
          <p14:tracePt t="72534" x="2305050" y="2552700"/>
          <p14:tracePt t="72551" x="2305050" y="2533650"/>
          <p14:tracePt t="72567" x="2305050" y="2520950"/>
          <p14:tracePt t="72584" x="2305050" y="2508250"/>
          <p14:tracePt t="72600" x="2305050" y="2501900"/>
          <p14:tracePt t="72634" x="2305050" y="2495550"/>
          <p14:tracePt t="72650" x="0" y="0"/>
        </p14:tracePtLst>
        <p14:tracePtLst>
          <p14:tracePt t="73027" x="2635250" y="2603500"/>
          <p14:tracePt t="73067" x="2647950" y="2603500"/>
          <p14:tracePt t="73074" x="2679700" y="2603500"/>
          <p14:tracePt t="73085" x="2730500" y="2603500"/>
          <p14:tracePt t="73103" x="2971800" y="2603500"/>
          <p14:tracePt t="73117" x="3092450" y="2616200"/>
          <p14:tracePt t="73135" x="3397250" y="2647950"/>
          <p14:tracePt t="73151" x="3549650" y="2667000"/>
          <p14:tracePt t="73167" x="3606800" y="2673350"/>
          <p14:tracePt t="73184" x="3625850" y="2673350"/>
          <p14:tracePt t="73416" x="0" y="0"/>
        </p14:tracePtLst>
        <p14:tracePtLst>
          <p14:tracePt t="74434" x="1123950" y="5238750"/>
          <p14:tracePt t="74490" x="1123950" y="5245100"/>
          <p14:tracePt t="74507" x="1143000" y="5245100"/>
          <p14:tracePt t="74513" x="1174750" y="5251450"/>
          <p14:tracePt t="74522" x="1206500" y="5251450"/>
          <p14:tracePt t="74534" x="1346200" y="5251450"/>
          <p14:tracePt t="74550" x="1555750" y="5251450"/>
          <p14:tracePt t="74567" x="1816100" y="5251450"/>
          <p14:tracePt t="74583" x="2076450" y="5251450"/>
          <p14:tracePt t="74600" x="2311400" y="5251450"/>
          <p14:tracePt t="74617" x="2482850" y="5251450"/>
          <p14:tracePt t="74633" x="2597150" y="5251450"/>
          <p14:tracePt t="74650" x="2660650" y="5251450"/>
          <p14:tracePt t="74667" x="2705100" y="5251450"/>
          <p14:tracePt t="74683" x="2724150" y="5251450"/>
          <p14:tracePt t="74700" x="2736850" y="5251450"/>
          <p14:tracePt t="74919" x="0" y="0"/>
        </p14:tracePtLst>
        <p14:tracePtLst>
          <p14:tracePt t="75210" x="1377950" y="5251450"/>
          <p14:tracePt t="75249" x="1377950" y="5257800"/>
          <p14:tracePt t="75367" x="0" y="0"/>
        </p14:tracePtLst>
        <p14:tracePtLst>
          <p14:tracePt t="75898" x="1104900" y="5257800"/>
          <p14:tracePt t="75953" x="1111250" y="5257800"/>
          <p14:tracePt t="75962" x="1130300" y="5257800"/>
          <p14:tracePt t="75970" x="1162050" y="5257800"/>
          <p14:tracePt t="75984" x="1276350" y="5270500"/>
          <p14:tracePt t="76000" x="1435100" y="5295900"/>
          <p14:tracePt t="76017" x="1619250" y="5321300"/>
          <p14:tracePt t="76034" x="1828800" y="5346700"/>
          <p14:tracePt t="76050" x="2038350" y="5346700"/>
          <p14:tracePt t="76067" x="2279650" y="5346700"/>
          <p14:tracePt t="76083" x="2514600" y="5346700"/>
          <p14:tracePt t="76100" x="2711450" y="5346700"/>
          <p14:tracePt t="76103" x="2794000" y="5346700"/>
          <p14:tracePt t="76117" x="2870200" y="5346700"/>
          <p14:tracePt t="76134" x="2990850" y="5346700"/>
          <p14:tracePt t="76150" x="3060700" y="5346700"/>
          <p14:tracePt t="76152" x="3098800" y="5346700"/>
          <p14:tracePt t="76167" x="3136900" y="5353050"/>
          <p14:tracePt t="76183" x="3162300" y="5359400"/>
          <p14:tracePt t="76200" x="3175000" y="5359400"/>
          <p14:tracePt t="76216" x="3181350" y="5359400"/>
          <p14:tracePt t="78008" x="0" y="0"/>
        </p14:tracePtLst>
        <p14:tracePtLst>
          <p14:tracePt t="78506" x="2851150" y="5080000"/>
          <p14:tracePt t="78570" x="2863850" y="5080000"/>
          <p14:tracePt t="78577" x="2889250" y="5080000"/>
          <p14:tracePt t="78586" x="2921000" y="5080000"/>
          <p14:tracePt t="78599" x="3035300" y="5080000"/>
          <p14:tracePt t="78616" x="3219450" y="5080000"/>
          <p14:tracePt t="78632" x="3416300" y="5080000"/>
          <p14:tracePt t="78649" x="3613150" y="5080000"/>
          <p14:tracePt t="78665" x="3797300" y="5080000"/>
          <p14:tracePt t="78682" x="3924300" y="5080000"/>
          <p14:tracePt t="78699" x="4006850" y="5080000"/>
          <p14:tracePt t="78715" x="4064000" y="5080000"/>
          <p14:tracePt t="78732" x="4089400" y="5080000"/>
          <p14:tracePt t="78749" x="4102100" y="5080000"/>
          <p14:tracePt t="78921" x="4108450" y="5080000"/>
          <p14:tracePt t="78929" x="4114800" y="5080000"/>
          <p14:tracePt t="78938" x="4121150" y="5080000"/>
          <p14:tracePt t="78949" x="4127500" y="5080000"/>
          <p14:tracePt t="78965" x="4146550" y="5080000"/>
          <p14:tracePt t="78982" x="4203700" y="5080000"/>
          <p14:tracePt t="78999" x="4279900" y="5080000"/>
          <p14:tracePt t="79015" x="4368800" y="5080000"/>
          <p14:tracePt t="79032" x="4476750" y="5080000"/>
          <p14:tracePt t="79048" x="4572000" y="5080000"/>
          <p14:tracePt t="79066" x="4648200" y="5080000"/>
          <p14:tracePt t="79082" x="4692650" y="5080000"/>
          <p14:tracePt t="79099" x="4724400" y="5080000"/>
          <p14:tracePt t="79115" x="4749800" y="5080000"/>
          <p14:tracePt t="79132" x="4762500" y="5080000"/>
          <p14:tracePt t="79149" x="4775200" y="5080000"/>
          <p14:tracePt t="79165" x="4787900" y="5080000"/>
          <p14:tracePt t="79182" x="4794250" y="5080000"/>
          <p14:tracePt t="79199" x="4800600" y="5080000"/>
          <p14:tracePt t="79216" x="4806950" y="5080000"/>
          <p14:tracePt t="79232" x="4819650" y="5080000"/>
          <p14:tracePt t="79248" x="4826000" y="5080000"/>
          <p14:tracePt t="79265" x="4838700" y="5080000"/>
          <p14:tracePt t="79282" x="4851400" y="5080000"/>
          <p14:tracePt t="79298" x="4857750" y="5080000"/>
          <p14:tracePt t="79315" x="4864100" y="5080000"/>
          <p14:tracePt t="79332" x="4870450" y="5080000"/>
          <p14:tracePt t="79349" x="4876800" y="5080000"/>
          <p14:tracePt t="79365" x="4889500" y="5080000"/>
          <p14:tracePt t="79383" x="4921250" y="5080000"/>
          <p14:tracePt t="79399" x="4940300" y="5080000"/>
          <p14:tracePt t="79415" x="4953000" y="5080000"/>
          <p14:tracePt t="80328" x="0" y="0"/>
        </p14:tracePtLst>
        <p14:tracePtLst>
          <p14:tracePt t="83658" x="984250" y="5740400"/>
          <p14:tracePt t="83673" x="990600" y="5740400"/>
          <p14:tracePt t="83682" x="996950" y="5740400"/>
          <p14:tracePt t="83698" x="1028700" y="5740400"/>
          <p14:tracePt t="83714" x="1073150" y="5753100"/>
          <p14:tracePt t="83731" x="1123950" y="5753100"/>
          <p14:tracePt t="83748" x="1206500" y="5753100"/>
          <p14:tracePt t="83764" x="1314450" y="5753100"/>
          <p14:tracePt t="83768" x="1371600" y="5753100"/>
          <p14:tracePt t="83781" x="1422400" y="5753100"/>
          <p14:tracePt t="83797" x="1543050" y="5753100"/>
          <p14:tracePt t="83814" x="1657350" y="5772150"/>
          <p14:tracePt t="83815" x="1682750" y="5772150"/>
          <p14:tracePt t="83831" x="1720850" y="5778500"/>
          <p14:tracePt t="83847" x="1727200" y="5778500"/>
          <p14:tracePt t="83967" x="0" y="0"/>
        </p14:tracePtLst>
        <p14:tracePtLst>
          <p14:tracePt t="84434" x="2273300" y="5753100"/>
          <p14:tracePt t="84647" x="0" y="0"/>
        </p14:tracePtLst>
        <p14:tracePtLst>
          <p14:tracePt t="85026" x="2768600" y="5734050"/>
          <p14:tracePt t="85143" x="0" y="0"/>
        </p14:tracePtLst>
        <p14:tracePtLst>
          <p14:tracePt t="86425" x="3448050" y="5689600"/>
          <p14:tracePt t="86673" x="3454400" y="5689600"/>
          <p14:tracePt t="86682" x="3460750" y="5689600"/>
          <p14:tracePt t="86689" x="3467100" y="5689600"/>
          <p14:tracePt t="86696" x="3473450" y="5689600"/>
          <p14:tracePt t="86713" x="3492500" y="5689600"/>
          <p14:tracePt t="86729" x="3505200" y="5689600"/>
          <p14:tracePt t="86746" x="3524250" y="5689600"/>
          <p14:tracePt t="86763" x="3530600" y="5689600"/>
          <p14:tracePt t="86779" x="3536950" y="5689600"/>
          <p14:tracePt t="86817" x="3543300" y="5689600"/>
          <p14:tracePt t="86833" x="3549650" y="5689600"/>
          <p14:tracePt t="86847" x="3556000" y="5689600"/>
          <p14:tracePt t="86865" x="3562350" y="5689600"/>
          <p14:tracePt t="86880" x="3568700" y="5689600"/>
          <p14:tracePt t="86896" x="3581400" y="5689600"/>
          <p14:tracePt t="86913" x="3594100" y="5689600"/>
          <p14:tracePt t="86929" x="3606800" y="5689600"/>
          <p14:tracePt t="86946" x="3619500" y="5689600"/>
          <p14:tracePt t="86963" x="3632200" y="5689600"/>
          <p14:tracePt t="86979" x="3638550" y="5689600"/>
          <p14:tracePt t="87273" x="3619500" y="5695950"/>
          <p14:tracePt t="87281" x="3613150" y="5695950"/>
          <p14:tracePt t="87289" x="3600450" y="5702300"/>
          <p14:tracePt t="87297" x="3587750" y="5702300"/>
          <p14:tracePt t="87313" x="3562350" y="5708650"/>
          <p14:tracePt t="87329" x="3524250" y="5715000"/>
          <p14:tracePt t="87346" x="3498850" y="5721350"/>
          <p14:tracePt t="87362" x="3473450" y="5721350"/>
          <p14:tracePt t="87380" x="3454400" y="5721350"/>
          <p14:tracePt t="87489" x="3460750" y="5721350"/>
          <p14:tracePt t="87496" x="3479800" y="5721350"/>
          <p14:tracePt t="87504" x="3498850" y="5721350"/>
          <p14:tracePt t="87512" x="3524250" y="5721350"/>
          <p14:tracePt t="87529" x="3581400" y="5721350"/>
          <p14:tracePt t="87545" x="3644900" y="5721350"/>
          <p14:tracePt t="87562" x="3702050" y="5721350"/>
          <p14:tracePt t="87579" x="3727450" y="5721350"/>
          <p14:tracePt t="87595" x="3733800" y="5721350"/>
          <p14:tracePt t="87688" x="3714750" y="5721350"/>
          <p14:tracePt t="87697" x="3683000" y="5721350"/>
          <p14:tracePt t="87704" x="3638550" y="5721350"/>
          <p14:tracePt t="87713" x="3575050" y="5721350"/>
          <p14:tracePt t="87729" x="3429000" y="5721350"/>
          <p14:tracePt t="87746" x="3308350" y="5721350"/>
          <p14:tracePt t="87763" x="3270250" y="5721350"/>
          <p14:tracePt t="87779" x="3257550" y="5721350"/>
          <p14:tracePt t="87881" x="3276600" y="5721350"/>
          <p14:tracePt t="87888" x="3302000" y="5721350"/>
          <p14:tracePt t="87898" x="3327400" y="5721350"/>
          <p14:tracePt t="87913" x="3397250" y="5721350"/>
          <p14:tracePt t="87930" x="3460750" y="5721350"/>
          <p14:tracePt t="87946" x="3486150" y="5721350"/>
          <p14:tracePt t="87963" x="3498850" y="5721350"/>
          <p14:tracePt t="88048" x="3492500" y="5721350"/>
          <p14:tracePt t="88065" x="3486150" y="5721350"/>
          <p14:tracePt t="88151" x="0" y="0"/>
        </p14:tracePtLst>
        <p14:tracePtLst>
          <p14:tracePt t="88771" x="1200150" y="5721350"/>
          <p14:tracePt t="88809" x="1206500" y="5721350"/>
          <p14:tracePt t="88820" x="1238250" y="5721350"/>
          <p14:tracePt t="88829" x="1282700" y="5721350"/>
          <p14:tracePt t="88848" x="1517650" y="5721350"/>
          <p14:tracePt t="88863" x="1733550" y="5721350"/>
          <p14:tracePt t="88880" x="2012950" y="5721350"/>
          <p14:tracePt t="88896" x="2317750" y="5721350"/>
          <p14:tracePt t="88913" x="2622550" y="5721350"/>
          <p14:tracePt t="88929" x="2908300" y="5721350"/>
          <p14:tracePt t="88946" x="3155950" y="5721350"/>
          <p14:tracePt t="88962" x="3365500" y="5721350"/>
          <p14:tracePt t="88978" x="3505200" y="5721350"/>
          <p14:tracePt t="88995" x="3568700" y="5721350"/>
          <p14:tracePt t="89012" x="3594100" y="5721350"/>
          <p14:tracePt t="89028" x="3606800" y="5721350"/>
          <p14:tracePt t="89045" x="3613150" y="5721350"/>
          <p14:tracePt t="89061" x="3625850" y="5721350"/>
          <p14:tracePt t="89095" x="3632200" y="5721350"/>
          <p14:tracePt t="89201" x="3638550" y="5721350"/>
          <p14:tracePt t="89217" x="3644900" y="5721350"/>
          <p14:tracePt t="89224" x="3657600" y="5721350"/>
          <p14:tracePt t="89233" x="3663950" y="5721350"/>
          <p14:tracePt t="89245" x="3676650" y="5721350"/>
          <p14:tracePt t="89263" x="3695700" y="5721350"/>
          <p14:tracePt t="89353" x="3702050" y="5721350"/>
          <p14:tracePt t="89376" x="3708400" y="5721350"/>
          <p14:tracePt t="89392" x="3714750" y="5721350"/>
          <p14:tracePt t="89433" x="3721100" y="5721350"/>
          <p14:tracePt t="89655" x="0" y="0"/>
        </p14:tracePtLst>
        <p14:tracePtLst>
          <p14:tracePt t="90426" x="971550" y="3003550"/>
          <p14:tracePt t="90491" x="984250" y="3003550"/>
          <p14:tracePt t="90500" x="1022350" y="3009900"/>
          <p14:tracePt t="90512" x="1149350" y="3035300"/>
          <p14:tracePt t="90529" x="1365250" y="3060700"/>
          <p14:tracePt t="90545" x="1638300" y="3060700"/>
          <p14:tracePt t="90561" x="2006600" y="3060700"/>
          <p14:tracePt t="90578" x="2355850" y="3060700"/>
          <p14:tracePt t="90595" x="2635250" y="3060700"/>
          <p14:tracePt t="90612" x="2857500" y="3060700"/>
          <p14:tracePt t="90629" x="3028950" y="3060700"/>
          <p14:tracePt t="90631" x="3098800" y="3060700"/>
          <p14:tracePt t="90645" x="3162300" y="3060700"/>
          <p14:tracePt t="90662" x="3270250" y="3060700"/>
          <p14:tracePt t="90664" x="3314700" y="3060700"/>
          <p14:tracePt t="90679" x="3422650" y="3060700"/>
          <p14:tracePt t="90696" x="3536950" y="3060700"/>
          <p14:tracePt t="90711" x="3676650" y="3060700"/>
          <p14:tracePt t="90728" x="3816350" y="3079750"/>
          <p14:tracePt t="90745" x="3892550" y="3086100"/>
          <p14:tracePt t="90761" x="3943350" y="3086100"/>
          <p14:tracePt t="90778" x="3956050" y="3086100"/>
          <p14:tracePt t="91143" x="0" y="0"/>
        </p14:tracePtLst>
        <p14:tracePtLst>
          <p14:tracePt t="92363" x="2774950" y="2908300"/>
          <p14:tracePt t="92376" x="2762250" y="2908300"/>
          <p14:tracePt t="92386" x="2755900" y="2921000"/>
          <p14:tracePt t="92394" x="2749550" y="2940050"/>
          <p14:tracePt t="92411" x="2749550" y="2978150"/>
          <p14:tracePt t="92427" x="2749550" y="3035300"/>
          <p14:tracePt t="92444" x="2768600" y="3079750"/>
          <p14:tracePt t="92460" x="2825750" y="3117850"/>
          <p14:tracePt t="92477" x="2914650" y="3155950"/>
          <p14:tracePt t="92494" x="3054350" y="3162300"/>
          <p14:tracePt t="92510" x="3136900" y="3143250"/>
          <p14:tracePt t="92527" x="3168650" y="3105150"/>
          <p14:tracePt t="92543" x="3175000" y="3079750"/>
          <p14:tracePt t="92560" x="3175000" y="3041650"/>
          <p14:tracePt t="92577" x="3175000" y="3022600"/>
          <p14:tracePt t="92594" x="3175000" y="3003550"/>
          <p14:tracePt t="92610" x="3168650" y="2990850"/>
          <p14:tracePt t="92671" x="0" y="0"/>
        </p14:tracePtLst>
        <p14:tracePtLst>
          <p14:tracePt t="93906" x="3295650" y="2927350"/>
          <p14:tracePt t="93922" x="3289300" y="2927350"/>
          <p14:tracePt t="93937" x="3289300" y="2933700"/>
          <p14:tracePt t="93952" x="3289300" y="2952750"/>
          <p14:tracePt t="93960" x="3289300" y="2959100"/>
          <p14:tracePt t="93977" x="3289300" y="2984500"/>
          <p14:tracePt t="93993" x="3302000" y="2997200"/>
          <p14:tracePt t="94010" x="3327400" y="3016250"/>
          <p14:tracePt t="94027" x="3340100" y="3022600"/>
          <p14:tracePt t="94031" x="3352800" y="3022600"/>
          <p14:tracePt t="94060" x="3359150" y="3022600"/>
          <p14:tracePt t="94077" x="3365500" y="3022600"/>
          <p14:tracePt t="94093" x="3378200" y="3016250"/>
          <p14:tracePt t="94111" x="3378200" y="2997200"/>
          <p14:tracePt t="94127" x="3378200" y="2971800"/>
          <p14:tracePt t="94144" x="3371850" y="2959100"/>
          <p14:tracePt t="94160" x="3365500" y="2952750"/>
          <p14:tracePt t="94177" x="3365500" y="2946400"/>
          <p14:tracePt t="94239" x="0" y="0"/>
        </p14:tracePtLst>
        <p14:tracePtLst>
          <p14:tracePt t="94739" x="3543300" y="2952750"/>
          <p14:tracePt t="94748" x="3543300" y="2965450"/>
          <p14:tracePt t="94761" x="3556000" y="3009900"/>
          <p14:tracePt t="94777" x="3568700" y="3041650"/>
          <p14:tracePt t="94793" x="3581400" y="3067050"/>
          <p14:tracePt t="94810" x="3587750" y="3086100"/>
          <p14:tracePt t="94827" x="3594100" y="3092450"/>
          <p14:tracePt t="94881" x="3600450" y="3092450"/>
          <p14:tracePt t="94888" x="3606800" y="3086100"/>
          <p14:tracePt t="94896" x="3613150" y="3079750"/>
          <p14:tracePt t="94911" x="3625850" y="3073400"/>
          <p14:tracePt t="94927" x="3638550" y="3060700"/>
          <p14:tracePt t="94961" x="3644900" y="3054350"/>
          <p14:tracePt t="95000" x="3644900" y="3048000"/>
          <p14:tracePt t="95031" x="0" y="0"/>
        </p14:tracePtLst>
        <p14:tracePtLst>
          <p14:tracePt t="96027" x="1993900" y="2870200"/>
          <p14:tracePt t="96042" x="1993900" y="2876550"/>
          <p14:tracePt t="96051" x="1993900" y="2882900"/>
          <p14:tracePt t="96059" x="1993900" y="2889250"/>
          <p14:tracePt t="96076" x="1993900" y="2914650"/>
          <p14:tracePt t="96093" x="2000250" y="2946400"/>
          <p14:tracePt t="96096" x="2012950" y="2959100"/>
          <p14:tracePt t="96110" x="2025650" y="2978150"/>
          <p14:tracePt t="96127" x="2082800" y="3009900"/>
          <p14:tracePt t="96144" x="2133600" y="3041650"/>
          <p14:tracePt t="96160" x="2190750" y="3054350"/>
          <p14:tracePt t="96176" x="2254250" y="3067050"/>
          <p14:tracePt t="96193" x="2298700" y="3067050"/>
          <p14:tracePt t="96210" x="2349500" y="3067050"/>
          <p14:tracePt t="96227" x="2387600" y="3067050"/>
          <p14:tracePt t="96243" x="2406650" y="3054350"/>
          <p14:tracePt t="96260" x="2413000" y="3048000"/>
          <p14:tracePt t="96276" x="2413000" y="3035300"/>
          <p14:tracePt t="96279" x="2413000" y="3028950"/>
          <p14:tracePt t="96293" x="2413000" y="3016250"/>
          <p14:tracePt t="96296" x="2413000" y="3009900"/>
          <p14:tracePt t="96309" x="2413000" y="3003550"/>
          <p14:tracePt t="96312" x="2406650" y="2990850"/>
          <p14:tracePt t="96327" x="2387600" y="2978150"/>
          <p14:tracePt t="96343" x="2355850" y="2959100"/>
          <p14:tracePt t="96359" x="2317750" y="2940050"/>
          <p14:tracePt t="96376" x="2247900" y="2927350"/>
          <p14:tracePt t="96393" x="2197100" y="2921000"/>
          <p14:tracePt t="96410" x="2139950" y="2921000"/>
          <p14:tracePt t="96426" x="2089150" y="2927350"/>
          <p14:tracePt t="96443" x="2063750" y="2940050"/>
          <p14:tracePt t="96460" x="2044700" y="2965450"/>
          <p14:tracePt t="96464" x="2038350" y="2971800"/>
          <p14:tracePt t="96480" x="2038350" y="2984500"/>
          <p14:tracePt t="96493" x="2038350" y="2990850"/>
          <p14:tracePt t="96509" x="2038350" y="3022600"/>
          <p14:tracePt t="96526" x="2063750" y="3054350"/>
          <p14:tracePt t="96543" x="2095500" y="3079750"/>
          <p14:tracePt t="96559" x="2146300" y="3098800"/>
          <p14:tracePt t="96576" x="2203450" y="3105150"/>
          <p14:tracePt t="96593" x="2254250" y="3105150"/>
          <p14:tracePt t="96609" x="2286000" y="3105150"/>
          <p14:tracePt t="96626" x="2305050" y="3092450"/>
          <p14:tracePt t="96659" x="2305050" y="3079750"/>
          <p14:tracePt t="96676" x="2305050" y="3060700"/>
          <p14:tracePt t="96693" x="2292350" y="3048000"/>
          <p14:tracePt t="96695" x="2279650" y="3048000"/>
          <p14:tracePt t="96709" x="2260600" y="3041650"/>
          <p14:tracePt t="96726" x="2197100" y="3035300"/>
          <p14:tracePt t="96742" x="2159000" y="3035300"/>
          <p14:tracePt t="96759" x="2139950" y="3035300"/>
          <p14:tracePt t="96776" x="2133600" y="3035300"/>
          <p14:tracePt t="96792" x="2127250" y="3035300"/>
          <p14:tracePt t="96919" x="0" y="0"/>
        </p14:tracePtLst>
        <p14:tracePtLst>
          <p14:tracePt t="98640" x="2755900" y="5600700"/>
          <p14:tracePt t="98656" x="2749550" y="5600700"/>
          <p14:tracePt t="98672" x="2749550" y="5607050"/>
          <p14:tracePt t="98681" x="2749550" y="5626100"/>
          <p14:tracePt t="98692" x="2749550" y="5638800"/>
          <p14:tracePt t="98709" x="2762250" y="5676900"/>
          <p14:tracePt t="98726" x="2787650" y="5702300"/>
          <p14:tracePt t="98728" x="2813050" y="5715000"/>
          <p14:tracePt t="98743" x="2895600" y="5727700"/>
          <p14:tracePt t="98759" x="2959100" y="5734050"/>
          <p14:tracePt t="98775" x="3028950" y="5734050"/>
          <p14:tracePt t="98792" x="3086100" y="5727700"/>
          <p14:tracePt t="98808" x="3117850" y="5715000"/>
          <p14:tracePt t="98825" x="3124200" y="5695950"/>
          <p14:tracePt t="98842" x="3136900" y="5657850"/>
          <p14:tracePt t="98858" x="3136900" y="5645150"/>
          <p14:tracePt t="98875" x="3136900" y="5632450"/>
          <p14:tracePt t="98892" x="3136900" y="5619750"/>
          <p14:tracePt t="98909" x="3136900" y="5613400"/>
          <p14:tracePt t="99007" x="0" y="0"/>
        </p14:tracePtLst>
        <p14:tracePtLst>
          <p14:tracePt t="99264" x="2749550" y="5613400"/>
          <p14:tracePt t="99281" x="2749550" y="5619750"/>
          <p14:tracePt t="99296" x="2749550" y="5626100"/>
          <p14:tracePt t="99304" x="2749550" y="5632450"/>
          <p14:tracePt t="99312" x="2749550" y="5638800"/>
          <p14:tracePt t="99325" x="2749550" y="5645150"/>
          <p14:tracePt t="99343" x="2762250" y="5676900"/>
          <p14:tracePt t="99359" x="2787650" y="5702300"/>
          <p14:tracePt t="99375" x="2851150" y="5727700"/>
          <p14:tracePt t="99392" x="2946400" y="5740400"/>
          <p14:tracePt t="99409" x="3022600" y="5740400"/>
          <p14:tracePt t="99426" x="3092450" y="5740400"/>
          <p14:tracePt t="99442" x="3124200" y="5740400"/>
          <p14:tracePt t="99459" x="3136900" y="5740400"/>
          <p14:tracePt t="99475" x="3143250" y="5727700"/>
          <p14:tracePt t="99492" x="3149600" y="5715000"/>
          <p14:tracePt t="99508" x="3149600" y="5689600"/>
          <p14:tracePt t="99511" x="3149600" y="5670550"/>
          <p14:tracePt t="99525" x="3143250" y="5651500"/>
          <p14:tracePt t="99542" x="3105150" y="5607050"/>
          <p14:tracePt t="99559" x="3048000" y="5575300"/>
          <p14:tracePt t="99575" x="2990850" y="5556250"/>
          <p14:tracePt t="99592" x="2965450" y="5549900"/>
          <p14:tracePt t="99608" x="2933700" y="5543550"/>
          <p14:tracePt t="99625" x="2921000" y="5543550"/>
          <p14:tracePt t="99642" x="2908300" y="5543550"/>
          <p14:tracePt t="99659" x="2882900" y="5549900"/>
          <p14:tracePt t="99676" x="2870200" y="5575300"/>
          <p14:tracePt t="99692" x="2851150" y="5613400"/>
          <p14:tracePt t="99695" x="2851150" y="5626100"/>
          <p14:tracePt t="99709" x="2851150" y="5632450"/>
          <p14:tracePt t="99726" x="2863850" y="5683250"/>
          <p14:tracePt t="99743" x="2921000" y="5727700"/>
          <p14:tracePt t="99759" x="3048000" y="5759450"/>
          <p14:tracePt t="99775" x="3200400" y="5791200"/>
          <p14:tracePt t="99793" x="3282950" y="5803900"/>
          <p14:tracePt t="99808" x="3321050" y="5803900"/>
          <p14:tracePt t="99840" x="3327400" y="5803900"/>
          <p14:tracePt t="99856" x="3327400" y="5797550"/>
          <p14:tracePt t="99865" x="3327400" y="5791200"/>
          <p14:tracePt t="99875" x="3327400" y="5784850"/>
          <p14:tracePt t="99892" x="3321050" y="5772150"/>
          <p14:tracePt t="99908" x="3314700" y="5765800"/>
          <p14:tracePt t="99925" x="3308350" y="5740400"/>
          <p14:tracePt t="99943" x="3308350" y="5734050"/>
          <p14:tracePt t="99959" x="3308350" y="5721350"/>
          <p14:tracePt t="99975" x="3308350" y="5715000"/>
          <p14:tracePt t="99992" x="3308350" y="5708650"/>
          <p14:tracePt t="100009" x="3308350" y="5702300"/>
          <p14:tracePt t="100025" x="3308350" y="5695950"/>
          <p14:tracePt t="100163" x="3302000" y="5683250"/>
          <p14:tracePt t="100243" x="3295650" y="5683250"/>
          <p14:tracePt t="100251" x="3289300" y="5683250"/>
          <p14:tracePt t="100259" x="3282950" y="5683250"/>
          <p14:tracePt t="100276" x="3263900" y="5683250"/>
          <p14:tracePt t="100291" x="3238500" y="5683250"/>
          <p14:tracePt t="100295" x="3232150" y="5683250"/>
          <p14:tracePt t="100308" x="3225800" y="5683250"/>
          <p14:tracePt t="100325" x="3213100" y="5689600"/>
          <p14:tracePt t="100352" x="3206750" y="5689600"/>
          <p14:tracePt t="100392" x="3206750" y="5695950"/>
          <p14:tracePt t="100416" x="3206750" y="5708650"/>
          <p14:tracePt t="100431" x="3219450" y="5715000"/>
          <p14:tracePt t="100441" x="3225800" y="5715000"/>
          <p14:tracePt t="100448" x="3244850" y="5721350"/>
          <p14:tracePt t="100458" x="3263900" y="5721350"/>
          <p14:tracePt t="100475" x="3308350" y="5721350"/>
          <p14:tracePt t="100492" x="3359150" y="5721350"/>
          <p14:tracePt t="100495" x="3371850" y="5721350"/>
          <p14:tracePt t="100508" x="3378200" y="5721350"/>
          <p14:tracePt t="100525" x="3390900" y="5721350"/>
          <p14:tracePt t="100592" x="3390900" y="5715000"/>
          <p14:tracePt t="100601" x="3390900" y="5702300"/>
          <p14:tracePt t="100608" x="3378200" y="5695950"/>
          <p14:tracePt t="100624" x="3340100" y="5676900"/>
          <p14:tracePt t="100641" x="3308350" y="5670550"/>
          <p14:tracePt t="100658" x="3289300" y="5670550"/>
          <p14:tracePt t="100675" x="3270250" y="5670550"/>
          <p14:tracePt t="100719" x="3263900" y="5670550"/>
          <p14:tracePt t="100745" x="3263900" y="5676900"/>
          <p14:tracePt t="100753" x="3270250" y="5676900"/>
          <p14:tracePt t="100761" x="3282950" y="5676900"/>
          <p14:tracePt t="100776" x="3295650" y="5676900"/>
          <p14:tracePt t="100791" x="3302000" y="5676900"/>
          <p14:tracePt t="100888" x="3308350" y="5676900"/>
          <p14:tracePt t="100897" x="3314700" y="5676900"/>
          <p14:tracePt t="100914" x="3321050" y="5676900"/>
          <p14:tracePt t="100925" x="3327400" y="5676900"/>
          <p14:tracePt t="100943" x="3340100" y="5676900"/>
          <p14:tracePt t="100945" x="3352800" y="5676900"/>
          <p14:tracePt t="100960" x="3365500" y="5676900"/>
          <p14:tracePt t="100976" x="3378200" y="5676900"/>
          <p14:tracePt t="100992" x="3384550" y="5676900"/>
          <p14:tracePt t="101114" x="3378200" y="5676900"/>
          <p14:tracePt t="101131" x="3371850" y="5676900"/>
          <p14:tracePt t="101138" x="3365500" y="5676900"/>
          <p14:tracePt t="101162" x="3359150" y="5676900"/>
          <p14:tracePt t="101265" x="3352800" y="5683250"/>
          <p14:tracePt t="101975" x="0" y="0"/>
        </p14:tracePtLst>
        <p14:tracePtLst>
          <p14:tracePt t="105978" x="1295400" y="6248400"/>
          <p14:tracePt t="106041" x="1301750" y="6248400"/>
          <p14:tracePt t="106050" x="1314450" y="6248400"/>
          <p14:tracePt t="106057" x="1346200" y="6248400"/>
          <p14:tracePt t="106074" x="1473200" y="6248400"/>
          <p14:tracePt t="106090" x="1689100" y="6261100"/>
          <p14:tracePt t="106106" x="1885950" y="6267450"/>
          <p14:tracePt t="106123" x="2095500" y="6267450"/>
          <p14:tracePt t="106139" x="2254250" y="6267450"/>
          <p14:tracePt t="106156" x="2343150" y="6267450"/>
          <p14:tracePt t="106173" x="2368550" y="6267450"/>
          <p14:tracePt t="106175" x="2374900" y="6267450"/>
          <p14:tracePt t="106287" x="0" y="0"/>
        </p14:tracePtLst>
        <p14:tracePtLst>
          <p14:tracePt t="106617" x="2476500" y="6267450"/>
          <p14:tracePt t="106920" x="0" y="0"/>
        </p14:tracePtLst>
        <p14:tracePtLst>
          <p14:tracePt t="107417" x="3048000" y="6178550"/>
          <p14:tracePt t="107543" x="0" y="0"/>
        </p14:tracePtLst>
        <p14:tracePtLst>
          <p14:tracePt t="108497" x="3556000" y="6178550"/>
          <p14:tracePt t="108599" x="0" y="0"/>
        </p14:tracePtLst>
        <p14:tracePtLst>
          <p14:tracePt t="109136" x="3384550" y="6248400"/>
          <p14:tracePt t="109199" x="3390900" y="6248400"/>
          <p14:tracePt t="109207" x="3422650" y="6248400"/>
          <p14:tracePt t="109214" x="3467100" y="6248400"/>
          <p14:tracePt t="109223" x="3517900" y="6248400"/>
          <p14:tracePt t="109238" x="3676650" y="6248400"/>
          <p14:tracePt t="109255" x="3879850" y="6248400"/>
          <p14:tracePt t="109271" x="4076700" y="6248400"/>
          <p14:tracePt t="109288" x="4254500" y="6248400"/>
          <p14:tracePt t="109305" x="4381500" y="6248400"/>
          <p14:tracePt t="109321" x="4438650" y="6248400"/>
          <p14:tracePt t="109338" x="4451350" y="6248400"/>
          <p14:tracePt t="109478" x="0" y="0"/>
        </p14:tracePtLst>
        <p14:tracePtLst>
          <p14:tracePt t="110521" x="1543050" y="6153150"/>
          <p14:tracePt t="110537" x="1549400" y="6165850"/>
          <p14:tracePt t="110544" x="1587500" y="6172200"/>
          <p14:tracePt t="110554" x="1631950" y="6178550"/>
          <p14:tracePt t="110571" x="1765300" y="6178550"/>
          <p14:tracePt t="110588" x="1974850" y="6178550"/>
          <p14:tracePt t="110604" x="2235200" y="6178550"/>
          <p14:tracePt t="110621" x="2584450" y="6178550"/>
          <p14:tracePt t="110622" x="2781300" y="6178550"/>
          <p14:tracePt t="110638" x="2978150" y="6191250"/>
          <p14:tracePt t="110654" x="3536950" y="6235700"/>
          <p14:tracePt t="110671" x="3790950" y="6254750"/>
          <p14:tracePt t="110688" x="3962400" y="6254750"/>
          <p14:tracePt t="110704" x="4025900" y="6254750"/>
          <p14:tracePt t="110721" x="4044950" y="6254750"/>
          <p14:tracePt t="110823" x="0" y="0"/>
        </p14:tracePtLst>
        <p14:tracePtLst>
          <p14:tracePt t="111272" x="2597150" y="5949950"/>
          <p14:tracePt t="111312" x="2603500" y="5949950"/>
          <p14:tracePt t="111320" x="2628900" y="5949950"/>
          <p14:tracePt t="111327" x="2673350" y="5949950"/>
          <p14:tracePt t="111337" x="2724150" y="5949950"/>
          <p14:tracePt t="111355" x="2889250" y="5949950"/>
          <p14:tracePt t="111371" x="3149600" y="5949950"/>
          <p14:tracePt t="111388" x="3517900" y="5949950"/>
          <p14:tracePt t="111404" x="3911600" y="5949950"/>
          <p14:tracePt t="111421" x="4279900" y="5949950"/>
          <p14:tracePt t="111423" x="4432300" y="5949950"/>
          <p14:tracePt t="111437" x="4559300" y="5949950"/>
          <p14:tracePt t="111454" x="4813300" y="5949950"/>
          <p14:tracePt t="111471" x="4902200" y="5949950"/>
          <p14:tracePt t="111487" x="4933950" y="5949950"/>
          <p14:tracePt t="111505" x="4946650" y="5949950"/>
          <p14:tracePt t="111631" x="0" y="0"/>
        </p14:tracePtLst>
        <p14:tracePtLst>
          <p14:tracePt t="112866" x="3740150" y="3155950"/>
          <p14:tracePt t="112872" x="3727450" y="3155950"/>
          <p14:tracePt t="112887" x="3695700" y="3181350"/>
          <p14:tracePt t="112904" x="3663950" y="3225800"/>
          <p14:tracePt t="112921" x="3638550" y="3276600"/>
          <p14:tracePt t="112937" x="3632200" y="3308350"/>
          <p14:tracePt t="112954" x="3638550" y="3359150"/>
          <p14:tracePt t="112971" x="3663950" y="3390900"/>
          <p14:tracePt t="112988" x="3702050" y="3416300"/>
          <p14:tracePt t="112991" x="3740150" y="3422650"/>
          <p14:tracePt t="113004" x="3765550" y="3422650"/>
          <p14:tracePt t="113021" x="3848100" y="3422650"/>
          <p14:tracePt t="113026" x="3886200" y="3403600"/>
          <p14:tracePt t="113037" x="3911600" y="3390900"/>
          <p14:tracePt t="113055" x="3949700" y="3340100"/>
          <p14:tracePt t="113070" x="3956050" y="3314700"/>
          <p14:tracePt t="113087" x="3956050" y="3295650"/>
          <p14:tracePt t="113104" x="3956050" y="3282950"/>
          <p14:tracePt t="113120" x="3956050" y="3276600"/>
          <p14:tracePt t="113207" x="0" y="0"/>
        </p14:tracePtLst>
        <p14:tracePtLst>
          <p14:tracePt t="113681" x="2032000" y="3194050"/>
          <p14:tracePt t="113688" x="2025650" y="3194050"/>
          <p14:tracePt t="113696" x="2012950" y="3200400"/>
          <p14:tracePt t="113704" x="2000250" y="3213100"/>
          <p14:tracePt t="113720" x="1987550" y="3238500"/>
          <p14:tracePt t="113737" x="1987550" y="3263900"/>
          <p14:tracePt t="113754" x="1987550" y="3282950"/>
          <p14:tracePt t="113771" x="1987550" y="3302000"/>
          <p14:tracePt t="113787" x="1987550" y="3321050"/>
          <p14:tracePt t="113803" x="2000250" y="3340100"/>
          <p14:tracePt t="113807" x="2012950" y="3346450"/>
          <p14:tracePt t="113821" x="2032000" y="3352800"/>
          <p14:tracePt t="113837" x="2070100" y="3352800"/>
          <p14:tracePt t="113839" x="2089150" y="3352800"/>
          <p14:tracePt t="113853" x="2108200" y="3352800"/>
          <p14:tracePt t="113871" x="2159000" y="3327400"/>
          <p14:tracePt t="113887" x="2159000" y="3289300"/>
          <p14:tracePt t="113903" x="2159000" y="3257550"/>
          <p14:tracePt t="113920" x="2159000" y="3225800"/>
          <p14:tracePt t="113937" x="2133600" y="3200400"/>
          <p14:tracePt t="113953" x="2114550" y="3187700"/>
          <p14:tracePt t="113970" x="2095500" y="3181350"/>
          <p14:tracePt t="114047" x="0" y="0"/>
        </p14:tracePtLst>
        <p14:tracePtLst>
          <p14:tracePt t="115424" x="3238500" y="5911850"/>
          <p14:tracePt t="115442" x="3263900" y="5918200"/>
          <p14:tracePt t="115447" x="3276600" y="5918200"/>
          <p14:tracePt t="115456" x="3308350" y="5918200"/>
          <p14:tracePt t="115469" x="3352800" y="5918200"/>
          <p14:tracePt t="115486" x="3524250" y="5918200"/>
          <p14:tracePt t="115503" x="3651250" y="5918200"/>
          <p14:tracePt t="115519" x="3759200" y="5918200"/>
          <p14:tracePt t="115536" x="3848100" y="5918200"/>
          <p14:tracePt t="115553" x="3917950" y="5918200"/>
          <p14:tracePt t="115570" x="3994150" y="5918200"/>
          <p14:tracePt t="115586" x="4064000" y="5918200"/>
          <p14:tracePt t="115603" x="4121150" y="5918200"/>
          <p14:tracePt t="115619" x="4152900" y="5918200"/>
          <p14:tracePt t="115636" x="4165600" y="5918200"/>
          <p14:tracePt t="115791" x="0" y="0"/>
        </p14:tracePtLst>
        <p14:tracePtLst>
          <p14:tracePt t="116338" x="2597150" y="5911850"/>
          <p14:tracePt t="116361" x="2597150" y="5918200"/>
          <p14:tracePt t="116379" x="2616200" y="5924550"/>
          <p14:tracePt t="116393" x="2635250" y="5930900"/>
          <p14:tracePt t="116400" x="2641600" y="5930900"/>
          <p14:tracePt t="116408" x="2686050" y="5937250"/>
          <p14:tracePt t="116419" x="2730500" y="5943600"/>
          <p14:tracePt t="116435" x="2851150" y="5956300"/>
          <p14:tracePt t="116452" x="2997200" y="5969000"/>
          <p14:tracePt t="116469" x="3175000" y="5969000"/>
          <p14:tracePt t="116471" x="3270250" y="5969000"/>
          <p14:tracePt t="116486" x="3346450" y="5969000"/>
          <p14:tracePt t="116503" x="3517900" y="5969000"/>
          <p14:tracePt t="116519" x="3575050" y="5969000"/>
          <p14:tracePt t="116536" x="3613150" y="5969000"/>
          <p14:tracePt t="116553" x="3657600" y="5969000"/>
          <p14:tracePt t="116569" x="3708400" y="5975350"/>
          <p14:tracePt t="116586" x="3778250" y="5975350"/>
          <p14:tracePt t="116602" x="3860800" y="5975350"/>
          <p14:tracePt t="116619" x="3937000" y="5975350"/>
          <p14:tracePt t="116635" x="4000500" y="5975350"/>
          <p14:tracePt t="116652" x="4051300" y="5975350"/>
          <p14:tracePt t="116669" x="4108450" y="5975350"/>
          <p14:tracePt t="116686" x="4178300" y="5975350"/>
          <p14:tracePt t="116687" x="4235450" y="5975350"/>
          <p14:tracePt t="116702" x="4362450" y="5975350"/>
          <p14:tracePt t="116719" x="4489450" y="5975350"/>
          <p14:tracePt t="116736" x="4597400" y="5975350"/>
          <p14:tracePt t="116752" x="4654550" y="5975350"/>
          <p14:tracePt t="116769" x="4686300" y="5975350"/>
          <p14:tracePt t="116786" x="4699000" y="5975350"/>
          <p14:tracePt t="116803" x="4730750" y="5981700"/>
          <p14:tracePt t="116819" x="4749800" y="5981700"/>
          <p14:tracePt t="116836" x="4762500" y="5981700"/>
          <p14:tracePt t="116852" x="4768850" y="5981700"/>
          <p14:tracePt t="116869" x="4775200" y="5981700"/>
          <p14:tracePt t="117135" x="0" y="0"/>
        </p14:tracePtLst>
        <p14:tracePtLst>
          <p14:tracePt t="117793" x="1670050" y="6330950"/>
          <p14:tracePt t="117881" x="1676400" y="6330950"/>
          <p14:tracePt t="117889" x="1701800" y="6330950"/>
          <p14:tracePt t="117903" x="1790700" y="6330950"/>
          <p14:tracePt t="117919" x="1993900" y="6330950"/>
          <p14:tracePt t="117935" x="2330450" y="6330950"/>
          <p14:tracePt t="117952" x="2787650" y="6330950"/>
          <p14:tracePt t="117969" x="3238500" y="6330950"/>
          <p14:tracePt t="117986" x="3543300" y="6330950"/>
          <p14:tracePt t="118002" x="3733800" y="6330950"/>
          <p14:tracePt t="118019" x="3829050" y="6330950"/>
          <p14:tracePt t="118024" x="3873500" y="6330950"/>
          <p14:tracePt t="118036" x="3905250" y="6330950"/>
          <p14:tracePt t="118052" x="4000500" y="6330950"/>
          <p14:tracePt t="118055" x="4064000" y="6330950"/>
          <p14:tracePt t="118069" x="4127500" y="6330950"/>
          <p14:tracePt t="118072" x="4203700" y="6330950"/>
          <p14:tracePt t="118087" x="4343400" y="6330950"/>
          <p14:tracePt t="118103" x="4425950" y="6330950"/>
          <p14:tracePt t="118119" x="4445000" y="6330950"/>
          <p14:tracePt t="119303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9781594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(static method)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是用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修饰的方法。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构造函数不能用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修饰，静态函数无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this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引用。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每个程序必须有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 static void main(String[])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方法。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JOptionPane.showMessageDialog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JOptionPane.showInputDialog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Math.random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静态方法可以通过对象或类名调用。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静态方法内部只能访问类的静态成员 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因为实例成员必须有实例才存在，当通过类名调用静态方法时，可能该类还没有一个实例）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静态方法没有多态性。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211"/>
    </mc:Choice>
    <mc:Fallback xmlns="">
      <p:transition spd="slow" advTm="128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8298" x="1454150" y="1428750"/>
          <p14:tracePt t="8369" x="1447800" y="1517650"/>
          <p14:tracePt t="8378" x="1454150" y="1549400"/>
          <p14:tracePt t="8395" x="1485900" y="1612900"/>
          <p14:tracePt t="8412" x="1549400" y="1682750"/>
          <p14:tracePt t="8428" x="1631950" y="1746250"/>
          <p14:tracePt t="8445" x="1746250" y="1790700"/>
          <p14:tracePt t="8461" x="1860550" y="1816100"/>
          <p14:tracePt t="8478" x="1924050" y="1822450"/>
          <p14:tracePt t="8495" x="1993900" y="1822450"/>
          <p14:tracePt t="8511" x="2025650" y="1809750"/>
          <p14:tracePt t="8528" x="2051050" y="1784350"/>
          <p14:tracePt t="8545" x="2070100" y="1746250"/>
          <p14:tracePt t="8562" x="2076450" y="1708150"/>
          <p14:tracePt t="8578" x="2076450" y="1663700"/>
          <p14:tracePt t="8595" x="2063750" y="1625600"/>
          <p14:tracePt t="8612" x="2038350" y="1587500"/>
          <p14:tracePt t="8629" x="2019300" y="1568450"/>
          <p14:tracePt t="8645" x="1981200" y="1543050"/>
          <p14:tracePt t="8648" x="1962150" y="1530350"/>
          <p14:tracePt t="8662" x="1936750" y="1524000"/>
          <p14:tracePt t="8679" x="1885950" y="1517650"/>
          <p14:tracePt t="8695" x="1828800" y="1524000"/>
          <p14:tracePt t="8711" x="1771650" y="1555750"/>
          <p14:tracePt t="8728" x="1714500" y="1593850"/>
          <p14:tracePt t="8745" x="1676400" y="1644650"/>
          <p14:tracePt t="8762" x="1670050" y="1682750"/>
          <p14:tracePt t="8778" x="1670050" y="1714500"/>
          <p14:tracePt t="8795" x="1689100" y="1758950"/>
          <p14:tracePt t="8812" x="1714500" y="1784350"/>
          <p14:tracePt t="8829" x="1784350" y="1803400"/>
          <p14:tracePt t="8832" x="1841500" y="1809750"/>
          <p14:tracePt t="8845" x="1892300" y="1809750"/>
          <p14:tracePt t="8862" x="2019300" y="1809750"/>
          <p14:tracePt t="8879" x="2120900" y="1752600"/>
          <p14:tracePt t="8895" x="2133600" y="1714500"/>
          <p14:tracePt t="8912" x="2133600" y="1670050"/>
          <p14:tracePt t="8928" x="2101850" y="1612900"/>
          <p14:tracePt t="8945" x="2038350" y="1562100"/>
          <p14:tracePt t="8961" x="1943100" y="1517650"/>
          <p14:tracePt t="8978" x="1854200" y="1492250"/>
          <p14:tracePt t="8995" x="1797050" y="1485900"/>
          <p14:tracePt t="9012" x="1765300" y="1485900"/>
          <p14:tracePt t="9028" x="1746250" y="1504950"/>
          <p14:tracePt t="9045" x="1746250" y="1530350"/>
          <p14:tracePt t="9062" x="1752600" y="1581150"/>
          <p14:tracePt t="9064" x="1765300" y="1600200"/>
          <p14:tracePt t="9078" x="1778000" y="1619250"/>
          <p14:tracePt t="9081" x="1797050" y="1638300"/>
          <p14:tracePt t="9096" x="1860550" y="1657350"/>
          <p14:tracePt t="9112" x="1898650" y="1663700"/>
          <p14:tracePt t="9129" x="1924050" y="1663700"/>
          <p14:tracePt t="9145" x="1930400" y="1663700"/>
          <p14:tracePt t="9162" x="1936750" y="1663700"/>
          <p14:tracePt t="9184" x="1936750" y="1657350"/>
          <p14:tracePt t="9319" x="0" y="0"/>
        </p14:tracePtLst>
        <p14:tracePtLst>
          <p14:tracePt t="10356" x="5480050" y="1549400"/>
          <p14:tracePt t="10368" x="5480050" y="1587500"/>
          <p14:tracePt t="10380" x="5486400" y="1606550"/>
          <p14:tracePt t="10395" x="5511800" y="1631950"/>
          <p14:tracePt t="10399" x="5543550" y="1651000"/>
          <p14:tracePt t="10411" x="5568950" y="1682750"/>
          <p14:tracePt t="10429" x="5676900" y="1746250"/>
          <p14:tracePt t="10445" x="5829300" y="1797050"/>
          <p14:tracePt t="10448" x="5918200" y="1822450"/>
          <p14:tracePt t="10461" x="6000750" y="1841500"/>
          <p14:tracePt t="10478" x="6153150" y="1860550"/>
          <p14:tracePt t="10495" x="6292850" y="1854200"/>
          <p14:tracePt t="10511" x="6330950" y="1835150"/>
          <p14:tracePt t="10528" x="6343650" y="1809750"/>
          <p14:tracePt t="10544" x="6356350" y="1778000"/>
          <p14:tracePt t="10561" x="6356350" y="1733550"/>
          <p14:tracePt t="10579" x="6337300" y="1676400"/>
          <p14:tracePt t="10595" x="6280150" y="1619250"/>
          <p14:tracePt t="10611" x="6191250" y="1562100"/>
          <p14:tracePt t="10627" x="6134100" y="1536700"/>
          <p14:tracePt t="10644" x="6096000" y="1524000"/>
          <p14:tracePt t="10661" x="6089650" y="1524000"/>
          <p14:tracePt t="10776" x="6083300" y="1524000"/>
          <p14:tracePt t="10784" x="0" y="0"/>
        </p14:tracePtLst>
        <p14:tracePtLst>
          <p14:tracePt t="11154" x="6572250" y="1479550"/>
          <p14:tracePt t="11168" x="6572250" y="1485900"/>
          <p14:tracePt t="11185" x="6572250" y="1498600"/>
          <p14:tracePt t="11192" x="6572250" y="1517650"/>
          <p14:tracePt t="11201" x="6584950" y="1530350"/>
          <p14:tracePt t="11211" x="6597650" y="1549400"/>
          <p14:tracePt t="11227" x="6661150" y="1606550"/>
          <p14:tracePt t="11244" x="6775450" y="1657350"/>
          <p14:tracePt t="11261" x="6915150" y="1689100"/>
          <p14:tracePt t="11264" x="6985000" y="1708150"/>
          <p14:tracePt t="11277" x="7061200" y="1720850"/>
          <p14:tracePt t="11280" x="7124700" y="1733550"/>
          <p14:tracePt t="11295" x="7232650" y="1739900"/>
          <p14:tracePt t="11311" x="7308850" y="1739900"/>
          <p14:tracePt t="11328" x="7378700" y="1733550"/>
          <p14:tracePt t="11345" x="7397750" y="1720850"/>
          <p14:tracePt t="11361" x="7423150" y="1701800"/>
          <p14:tracePt t="11378" x="7429500" y="1695450"/>
          <p14:tracePt t="11394" x="7435850" y="1682750"/>
          <p14:tracePt t="11411" x="7448550" y="1670050"/>
          <p14:tracePt t="11444" x="7454900" y="1670050"/>
          <p14:tracePt t="11461" x="7454900" y="1657350"/>
          <p14:tracePt t="11477" x="7454900" y="1651000"/>
          <p14:tracePt t="11496" x="7454900" y="1644650"/>
          <p14:tracePt t="11511" x="7461250" y="1631950"/>
          <p14:tracePt t="11527" x="7461250" y="1625600"/>
          <p14:tracePt t="11544" x="7461250" y="1612900"/>
          <p14:tracePt t="11561" x="7461250" y="1606550"/>
          <p14:tracePt t="11578" x="7461250" y="1600200"/>
          <p14:tracePt t="11689" x="7467600" y="1593850"/>
          <p14:tracePt t="11993" x="0" y="0"/>
        </p14:tracePtLst>
        <p14:tracePtLst>
          <p14:tracePt t="14913" x="5257800" y="1435100"/>
          <p14:tracePt t="14920" x="5257800" y="1447800"/>
          <p14:tracePt t="14928" x="5257800" y="1454150"/>
          <p14:tracePt t="14943" x="5257800" y="1498600"/>
          <p14:tracePt t="14959" x="5257800" y="1549400"/>
          <p14:tracePt t="14976" x="5283200" y="1606550"/>
          <p14:tracePt t="14993" x="5334000" y="1663700"/>
          <p14:tracePt t="15009" x="5410200" y="1708150"/>
          <p14:tracePt t="15026" x="5530850" y="1752600"/>
          <p14:tracePt t="15043" x="5676900" y="1797050"/>
          <p14:tracePt t="15059" x="5848350" y="1822450"/>
          <p14:tracePt t="15076" x="6007100" y="1822450"/>
          <p14:tracePt t="15093" x="6172200" y="1822450"/>
          <p14:tracePt t="15096" x="6248400" y="1809750"/>
          <p14:tracePt t="15109" x="6324600" y="1797050"/>
          <p14:tracePt t="15127" x="6534150" y="1727200"/>
          <p14:tracePt t="15143" x="6667500" y="1676400"/>
          <p14:tracePt t="15159" x="6800850" y="1625600"/>
          <p14:tracePt t="15177" x="6915150" y="1593850"/>
          <p14:tracePt t="15193" x="6991350" y="1581150"/>
          <p14:tracePt t="15209" x="7061200" y="1568450"/>
          <p14:tracePt t="15226" x="7112000" y="1555750"/>
          <p14:tracePt t="15243" x="7131050" y="1555750"/>
          <p14:tracePt t="15259" x="7156450" y="1555750"/>
          <p14:tracePt t="15276" x="7181850" y="1555750"/>
          <p14:tracePt t="15293" x="7207250" y="1555750"/>
          <p14:tracePt t="15309" x="7219950" y="1555750"/>
          <p14:tracePt t="15312" x="7226300" y="1555750"/>
          <p14:tracePt t="15329" x="7232650" y="1555750"/>
          <p14:tracePt t="15480" x="0" y="0"/>
        </p14:tracePtLst>
        <p14:tracePtLst>
          <p14:tracePt t="15802" x="6527800" y="1435100"/>
          <p14:tracePt t="15816" x="6521450" y="1435100"/>
          <p14:tracePt t="15824" x="6521450" y="1447800"/>
          <p14:tracePt t="15840" x="6521450" y="1466850"/>
          <p14:tracePt t="15848" x="6521450" y="1479550"/>
          <p14:tracePt t="15860" x="6521450" y="1517650"/>
          <p14:tracePt t="15877" x="6540500" y="1568450"/>
          <p14:tracePt t="15892" x="6572250" y="1619250"/>
          <p14:tracePt t="15909" x="6616700" y="1657350"/>
          <p14:tracePt t="15926" x="6673850" y="1682750"/>
          <p14:tracePt t="15927" x="6705600" y="1701800"/>
          <p14:tracePt t="15943" x="6775450" y="1708150"/>
          <p14:tracePt t="15959" x="6870700" y="1708150"/>
          <p14:tracePt t="15976" x="6997700" y="1708150"/>
          <p14:tracePt t="15992" x="7150100" y="1695450"/>
          <p14:tracePt t="16009" x="7289800" y="1670050"/>
          <p14:tracePt t="16026" x="7416800" y="1644650"/>
          <p14:tracePt t="16042" x="7518400" y="1625600"/>
          <p14:tracePt t="16059" x="7588250" y="1606550"/>
          <p14:tracePt t="16075" x="7632700" y="1600200"/>
          <p14:tracePt t="16092" x="7651750" y="1587500"/>
          <p14:tracePt t="16109" x="7664450" y="1574800"/>
          <p14:tracePt t="16143" x="7664450" y="1562100"/>
          <p14:tracePt t="16160" x="7664450" y="1555750"/>
          <p14:tracePt t="16176" x="7658100" y="1543050"/>
          <p14:tracePt t="16192" x="7651750" y="1536700"/>
          <p14:tracePt t="16209" x="7639050" y="1524000"/>
          <p14:tracePt t="16226" x="7620000" y="1524000"/>
          <p14:tracePt t="16242" x="7594600" y="1511300"/>
          <p14:tracePt t="16259" x="7575550" y="1504950"/>
          <p14:tracePt t="16275" x="7556500" y="1492250"/>
          <p14:tracePt t="16292" x="7531100" y="1485900"/>
          <p14:tracePt t="16309" x="7505700" y="1473200"/>
          <p14:tracePt t="16326" x="7473950" y="1460500"/>
          <p14:tracePt t="16328" x="7454900" y="1454150"/>
          <p14:tracePt t="16343" x="7410450" y="1441450"/>
          <p14:tracePt t="16359" x="7366000" y="1435100"/>
          <p14:tracePt t="16376" x="7296150" y="1435100"/>
          <p14:tracePt t="16392" x="7213600" y="1435100"/>
          <p14:tracePt t="16409" x="7124700" y="1435100"/>
          <p14:tracePt t="16426" x="7029450" y="1447800"/>
          <p14:tracePt t="16442" x="6946900" y="1460500"/>
          <p14:tracePt t="16459" x="6877050" y="1485900"/>
          <p14:tracePt t="16475" x="6807200" y="1517650"/>
          <p14:tracePt t="16492" x="6762750" y="1543050"/>
          <p14:tracePt t="16509" x="6731000" y="1568450"/>
          <p14:tracePt t="16525" x="6718300" y="1587500"/>
          <p14:tracePt t="16527" x="6718300" y="1600200"/>
          <p14:tracePt t="16543" x="6718300" y="1612900"/>
          <p14:tracePt t="16559" x="6718300" y="1638300"/>
          <p14:tracePt t="16575" x="6718300" y="1663700"/>
          <p14:tracePt t="16592" x="6731000" y="1695450"/>
          <p14:tracePt t="16609" x="6769100" y="1727200"/>
          <p14:tracePt t="16626" x="6832600" y="1752600"/>
          <p14:tracePt t="16642" x="6921500" y="1784350"/>
          <p14:tracePt t="16659" x="7042150" y="1803400"/>
          <p14:tracePt t="16676" x="7150100" y="1803400"/>
          <p14:tracePt t="16692" x="7258050" y="1803400"/>
          <p14:tracePt t="16709" x="7334250" y="1803400"/>
          <p14:tracePt t="16725" x="7391400" y="1790700"/>
          <p14:tracePt t="16742" x="7410450" y="1790700"/>
          <p14:tracePt t="16743" x="7429500" y="1784350"/>
          <p14:tracePt t="16759" x="7435850" y="1784350"/>
          <p14:tracePt t="16776" x="7435850" y="1778000"/>
          <p14:tracePt t="16793" x="7442200" y="1771650"/>
          <p14:tracePt t="16817" x="7448550" y="1771650"/>
          <p14:tracePt t="16849" x="7448550" y="1765300"/>
          <p14:tracePt t="16865" x="7448550" y="1758950"/>
          <p14:tracePt t="16896" x="7448550" y="1752600"/>
          <p14:tracePt t="16977" x="7448550" y="1746250"/>
          <p14:tracePt t="16986" x="7448550" y="1739900"/>
          <p14:tracePt t="17009" x="7448550" y="1733550"/>
          <p14:tracePt t="17018" x="7448550" y="1727200"/>
          <p14:tracePt t="17026" x="7448550" y="1720850"/>
          <p14:tracePt t="17050" x="7448550" y="1708150"/>
          <p14:tracePt t="17071" x="7448550" y="1689100"/>
          <p14:tracePt t="17080" x="7442200" y="1676400"/>
          <p14:tracePt t="17095" x="7442200" y="1670050"/>
          <p14:tracePt t="17109" x="7435850" y="1657350"/>
          <p14:tracePt t="17125" x="7429500" y="1638300"/>
          <p14:tracePt t="17142" x="7423150" y="1625600"/>
          <p14:tracePt t="17143" x="7416800" y="1612900"/>
          <p14:tracePt t="17159" x="7404100" y="1587500"/>
          <p14:tracePt t="17176" x="7385050" y="1568450"/>
          <p14:tracePt t="17192" x="7346950" y="1543050"/>
          <p14:tracePt t="17208" x="7308850" y="1517650"/>
          <p14:tracePt t="17226" x="7283450" y="1511300"/>
          <p14:tracePt t="17242" x="7258050" y="1498600"/>
          <p14:tracePt t="17259" x="7239000" y="1492250"/>
          <p14:tracePt t="17275" x="7232650" y="1492250"/>
          <p14:tracePt t="17292" x="7219950" y="1492250"/>
          <p14:tracePt t="17309" x="7213600" y="1492250"/>
          <p14:tracePt t="17325" x="7200900" y="1492250"/>
          <p14:tracePt t="17352" x="7194550" y="1492250"/>
          <p14:tracePt t="17360" x="7188200" y="1492250"/>
          <p14:tracePt t="17376" x="7181850" y="1492250"/>
          <p14:tracePt t="17392" x="7169150" y="1492250"/>
          <p14:tracePt t="17409" x="7150100" y="1492250"/>
          <p14:tracePt t="17425" x="7137400" y="1498600"/>
          <p14:tracePt t="17442" x="7112000" y="1504950"/>
          <p14:tracePt t="17459" x="7086600" y="1524000"/>
          <p14:tracePt t="17475" x="7067550" y="1543050"/>
          <p14:tracePt t="17492" x="7048500" y="1562100"/>
          <p14:tracePt t="17509" x="7035800" y="1593850"/>
          <p14:tracePt t="17525" x="7029450" y="1606550"/>
          <p14:tracePt t="17528" x="7029450" y="1619250"/>
          <p14:tracePt t="17542" x="7029450" y="1631950"/>
          <p14:tracePt t="17559" x="7042150" y="1676400"/>
          <p14:tracePt t="17575" x="7073900" y="1701800"/>
          <p14:tracePt t="17592" x="7105650" y="1727200"/>
          <p14:tracePt t="17609" x="7156450" y="1739900"/>
          <p14:tracePt t="17626" x="7213600" y="1752600"/>
          <p14:tracePt t="17642" x="7277100" y="1752600"/>
          <p14:tracePt t="17659" x="7346950" y="1752600"/>
          <p14:tracePt t="17675" x="7385050" y="1752600"/>
          <p14:tracePt t="17692" x="7404100" y="1752600"/>
          <p14:tracePt t="17708" x="7410450" y="1752600"/>
          <p14:tracePt t="17728" x="7410450" y="1746250"/>
          <p14:tracePt t="17744" x="7410450" y="1739900"/>
          <p14:tracePt t="17759" x="7410450" y="1727200"/>
          <p14:tracePt t="17775" x="7410450" y="1720850"/>
          <p14:tracePt t="17792" x="7410450" y="1714500"/>
          <p14:tracePt t="17808" x="7410450" y="1708150"/>
          <p14:tracePt t="17825" x="7410450" y="1695450"/>
          <p14:tracePt t="17842" x="7404100" y="1682750"/>
          <p14:tracePt t="17859" x="7397750" y="1670050"/>
          <p14:tracePt t="17875" x="7385050" y="1651000"/>
          <p14:tracePt t="17892" x="7366000" y="1625600"/>
          <p14:tracePt t="17909" x="7321550" y="1581150"/>
          <p14:tracePt t="17926" x="7264400" y="1543050"/>
          <p14:tracePt t="17928" x="7239000" y="1530350"/>
          <p14:tracePt t="17942" x="7213600" y="1524000"/>
          <p14:tracePt t="17959" x="7150100" y="1498600"/>
          <p14:tracePt t="17975" x="7118350" y="1485900"/>
          <p14:tracePt t="17992" x="7086600" y="1479550"/>
          <p14:tracePt t="18008" x="7061200" y="1479550"/>
          <p14:tracePt t="18025" x="7023100" y="1485900"/>
          <p14:tracePt t="18042" x="6991350" y="1511300"/>
          <p14:tracePt t="18058" x="6972300" y="1543050"/>
          <p14:tracePt t="18075" x="6965950" y="1568450"/>
          <p14:tracePt t="18092" x="6965950" y="1593850"/>
          <p14:tracePt t="18109" x="6965950" y="1612900"/>
          <p14:tracePt t="18112" x="6965950" y="1631950"/>
          <p14:tracePt t="18142" x="6972300" y="1644650"/>
          <p14:tracePt t="18447" x="0" y="0"/>
        </p14:tracePtLst>
        <p14:tracePtLst>
          <p14:tracePt t="18771" x="6743700" y="1447800"/>
          <p14:tracePt t="18809" x="6737350" y="1447800"/>
          <p14:tracePt t="18817" x="6737350" y="1454150"/>
          <p14:tracePt t="18825" x="6737350" y="1466850"/>
          <p14:tracePt t="18842" x="6756400" y="1492250"/>
          <p14:tracePt t="18858" x="6781800" y="1524000"/>
          <p14:tracePt t="18876" x="6845300" y="1549400"/>
          <p14:tracePt t="18892" x="6934200" y="1581150"/>
          <p14:tracePt t="18896" x="6978650" y="1587500"/>
          <p14:tracePt t="18909" x="7023100" y="1593850"/>
          <p14:tracePt t="18926" x="7086600" y="1600200"/>
          <p14:tracePt t="18943" x="7112000" y="1600200"/>
          <p14:tracePt t="18958" x="7118350" y="1600200"/>
          <p14:tracePt t="18975" x="7124700" y="1600200"/>
          <p14:tracePt t="19063" x="0" y="0"/>
        </p14:tracePtLst>
        <p14:tracePtLst>
          <p14:tracePt t="20546" x="1244600" y="2171700"/>
          <p14:tracePt t="20602" x="1250950" y="2171700"/>
          <p14:tracePt t="20612" x="1282700" y="2171700"/>
          <p14:tracePt t="20625" x="1390650" y="2184400"/>
          <p14:tracePt t="20641" x="1600200" y="2197100"/>
          <p14:tracePt t="20658" x="1835150" y="2216150"/>
          <p14:tracePt t="20675" x="2063750" y="2216150"/>
          <p14:tracePt t="20692" x="2286000" y="2216150"/>
          <p14:tracePt t="20708" x="2432050" y="2216150"/>
          <p14:tracePt t="20725" x="2495550" y="2216150"/>
          <p14:tracePt t="20741" x="2514600" y="2216150"/>
          <p14:tracePt t="20792" x="2520950" y="2216150"/>
          <p14:tracePt t="20800" x="2527300" y="2216150"/>
          <p14:tracePt t="20808" x="2533650" y="2216150"/>
          <p14:tracePt t="20825" x="2540000" y="2216150"/>
          <p14:tracePt t="20841" x="2546350" y="2216150"/>
          <p14:tracePt t="20857" x="2559050" y="2216150"/>
          <p14:tracePt t="21264" x="0" y="0"/>
        </p14:tracePtLst>
        <p14:tracePtLst>
          <p14:tracePt t="21672" x="1371600" y="2216150"/>
          <p14:tracePt t="21728" x="1384300" y="2216150"/>
          <p14:tracePt t="21736" x="1416050" y="2216150"/>
          <p14:tracePt t="21745" x="1460500" y="2216150"/>
          <p14:tracePt t="21757" x="1524000" y="2216150"/>
          <p14:tracePt t="21774" x="1682750" y="2216150"/>
          <p14:tracePt t="21777" x="1778000" y="2222500"/>
          <p14:tracePt t="21791" x="1981200" y="2235200"/>
          <p14:tracePt t="21808" x="2178050" y="2235200"/>
          <p14:tracePt t="21824" x="2381250" y="2235200"/>
          <p14:tracePt t="21841" x="2527300" y="2235200"/>
          <p14:tracePt t="21857" x="2609850" y="2235200"/>
          <p14:tracePt t="21874" x="2654300" y="2235200"/>
          <p14:tracePt t="21891" x="2660650" y="2235200"/>
          <p14:tracePt t="22066" x="2667000" y="2235200"/>
          <p14:tracePt t="22075" x="2673350" y="2235200"/>
          <p14:tracePt t="22091" x="2679700" y="2235200"/>
          <p14:tracePt t="22107" x="2692400" y="2235200"/>
          <p14:tracePt t="22124" x="2705100" y="2235200"/>
          <p14:tracePt t="22141" x="2736850" y="2235200"/>
          <p14:tracePt t="22144" x="2755900" y="2235200"/>
          <p14:tracePt t="22157" x="2774950" y="2235200"/>
          <p14:tracePt t="22175" x="2857500" y="2235200"/>
          <p14:tracePt t="22191" x="2921000" y="2235200"/>
          <p14:tracePt t="22207" x="3009900" y="2235200"/>
          <p14:tracePt t="22225" x="3086100" y="2235200"/>
          <p14:tracePt t="22240" x="3168650" y="2235200"/>
          <p14:tracePt t="22257" x="3244850" y="2235200"/>
          <p14:tracePt t="22274" x="3314700" y="2235200"/>
          <p14:tracePt t="22290" x="3359150" y="2235200"/>
          <p14:tracePt t="22307" x="3390900" y="2235200"/>
          <p14:tracePt t="22324" x="3422650" y="2235200"/>
          <p14:tracePt t="22340" x="3454400" y="2235200"/>
          <p14:tracePt t="22344" x="3473450" y="2235200"/>
          <p14:tracePt t="22357" x="3479800" y="2235200"/>
          <p14:tracePt t="22374" x="3511550" y="2235200"/>
          <p14:tracePt t="22376" x="3517900" y="2235200"/>
          <p14:tracePt t="22391" x="3530600" y="2235200"/>
          <p14:tracePt t="22407" x="3543300" y="2235200"/>
          <p14:tracePt t="22424" x="3549650" y="2235200"/>
          <p14:tracePt t="22441" x="3556000" y="2235200"/>
          <p14:tracePt t="22457" x="3575050" y="2235200"/>
          <p14:tracePt t="22474" x="3594100" y="2235200"/>
          <p14:tracePt t="22490" x="3632200" y="2235200"/>
          <p14:tracePt t="22507" x="3663950" y="2235200"/>
          <p14:tracePt t="22524" x="3702050" y="2235200"/>
          <p14:tracePt t="22540" x="3752850" y="2235200"/>
          <p14:tracePt t="22557" x="3797300" y="2235200"/>
          <p14:tracePt t="22561" x="3822700" y="2235200"/>
          <p14:tracePt t="22574" x="3841750" y="2235200"/>
          <p14:tracePt t="22590" x="3873500" y="2235200"/>
          <p14:tracePt t="22593" x="3886200" y="2235200"/>
          <p14:tracePt t="22607" x="3898900" y="2235200"/>
          <p14:tracePt t="22623" x="3905250" y="2235200"/>
          <p14:tracePt t="22640" x="3917950" y="2235200"/>
          <p14:tracePt t="22657" x="3924300" y="2235200"/>
          <p14:tracePt t="22689" x="3930650" y="2235200"/>
          <p14:tracePt t="22897" x="3917950" y="2235200"/>
          <p14:tracePt t="22906" x="3898900" y="2235200"/>
          <p14:tracePt t="22915" x="3873500" y="2235200"/>
          <p14:tracePt t="22926" x="3841750" y="2235200"/>
          <p14:tracePt t="22941" x="3746500" y="2235200"/>
          <p14:tracePt t="22957" x="3632200" y="2235200"/>
          <p14:tracePt t="22960" x="3568700" y="2235200"/>
          <p14:tracePt t="22975" x="3505200" y="2235200"/>
          <p14:tracePt t="22990" x="3378200" y="2235200"/>
          <p14:tracePt t="22993" x="3321050" y="2235200"/>
          <p14:tracePt t="23007" x="3225800" y="2235200"/>
          <p14:tracePt t="23024" x="3149600" y="2235200"/>
          <p14:tracePt t="23040" x="3092450" y="2235200"/>
          <p14:tracePt t="23057" x="3048000" y="2235200"/>
          <p14:tracePt t="23073" x="3003550" y="2235200"/>
          <p14:tracePt t="23090" x="2971800" y="2235200"/>
          <p14:tracePt t="23107" x="2952750" y="2235200"/>
          <p14:tracePt t="23124" x="2940050" y="2235200"/>
          <p14:tracePt t="23232" x="2959100" y="2235200"/>
          <p14:tracePt t="23241" x="2997200" y="2235200"/>
          <p14:tracePt t="23250" x="3060700" y="2235200"/>
          <p14:tracePt t="23257" x="3143250" y="2235200"/>
          <p14:tracePt t="23274" x="3352800" y="2235200"/>
          <p14:tracePt t="23290" x="3587750" y="2235200"/>
          <p14:tracePt t="23307" x="3803650" y="2235200"/>
          <p14:tracePt t="23323" x="3987800" y="2235200"/>
          <p14:tracePt t="23340" x="4089400" y="2235200"/>
          <p14:tracePt t="23344" x="4127500" y="2235200"/>
          <p14:tracePt t="23357" x="4140200" y="2235200"/>
          <p14:tracePt t="23373" x="4159250" y="2235200"/>
          <p14:tracePt t="24512" x="0" y="0"/>
        </p14:tracePtLst>
        <p14:tracePtLst>
          <p14:tracePt t="26054" x="5429250" y="2216150"/>
          <p14:tracePt t="26106" x="5441950" y="2216150"/>
          <p14:tracePt t="26115" x="5454650" y="2216150"/>
          <p14:tracePt t="26123" x="5499100" y="2222500"/>
          <p14:tracePt t="26141" x="5588000" y="2235200"/>
          <p14:tracePt t="26156" x="5708650" y="2266950"/>
          <p14:tracePt t="26160" x="5772150" y="2273300"/>
          <p14:tracePt t="26173" x="5842000" y="2286000"/>
          <p14:tracePt t="26190" x="5956300" y="2286000"/>
          <p14:tracePt t="26193" x="6019800" y="2286000"/>
          <p14:tracePt t="26206" x="6083300" y="2286000"/>
          <p14:tracePt t="26223" x="6242050" y="2286000"/>
          <p14:tracePt t="26240" x="6318250" y="2286000"/>
          <p14:tracePt t="26256" x="6375400" y="2286000"/>
          <p14:tracePt t="26272" x="6413500" y="2286000"/>
          <p14:tracePt t="26289" x="6445250" y="2286000"/>
          <p14:tracePt t="26306" x="6457950" y="2286000"/>
          <p14:tracePt t="26322" x="6464300" y="2286000"/>
          <p14:tracePt t="26344" x="6470650" y="2286000"/>
          <p14:tracePt t="26355" x="6483350" y="2286000"/>
          <p14:tracePt t="26372" x="6496050" y="2273300"/>
          <p14:tracePt t="26389" x="6515100" y="2254250"/>
          <p14:tracePt t="26407" x="6527800" y="2228850"/>
          <p14:tracePt t="26409" x="6534150" y="2216150"/>
          <p14:tracePt t="26424" x="6553200" y="2178050"/>
          <p14:tracePt t="26441" x="6553200" y="2152650"/>
          <p14:tracePt t="26456" x="6553200" y="2114550"/>
          <p14:tracePt t="26473" x="6553200" y="2076450"/>
          <p14:tracePt t="26489" x="6534150" y="2038350"/>
          <p14:tracePt t="26506" x="6515100" y="2012950"/>
          <p14:tracePt t="26522" x="6477000" y="1987550"/>
          <p14:tracePt t="26539" x="6413500" y="1955800"/>
          <p14:tracePt t="26556" x="6337300" y="1930400"/>
          <p14:tracePt t="26560" x="6280150" y="1917700"/>
          <p14:tracePt t="26572" x="6235700" y="1917700"/>
          <p14:tracePt t="26589" x="6146800" y="1917700"/>
          <p14:tracePt t="26592" x="6115050" y="1917700"/>
          <p14:tracePt t="26606" x="6070600" y="1917700"/>
          <p14:tracePt t="26623" x="5988050" y="1949450"/>
          <p14:tracePt t="26639" x="5943600" y="1993900"/>
          <p14:tracePt t="26657" x="5911850" y="2051050"/>
          <p14:tracePt t="26673" x="5899150" y="2101850"/>
          <p14:tracePt t="26689" x="5886450" y="2133600"/>
          <p14:tracePt t="26705" x="5886450" y="2152650"/>
          <p14:tracePt t="26722" x="5886450" y="2178050"/>
          <p14:tracePt t="26739" x="5905500" y="2209800"/>
          <p14:tracePt t="26755" x="5937250" y="2235200"/>
          <p14:tracePt t="26772" x="5975350" y="2254250"/>
          <p14:tracePt t="26788" x="6045200" y="2266950"/>
          <p14:tracePt t="26805" x="6134100" y="2279650"/>
          <p14:tracePt t="26822" x="6203950" y="2292350"/>
          <p14:tracePt t="26823" x="6229350" y="2292350"/>
          <p14:tracePt t="26839" x="6267450" y="2292350"/>
          <p14:tracePt t="26855" x="6292850" y="2292350"/>
          <p14:tracePt t="26872" x="6318250" y="2292350"/>
          <p14:tracePt t="26888" x="6324600" y="2292350"/>
          <p14:tracePt t="26906" x="6337300" y="2292350"/>
          <p14:tracePt t="27010" x="6343650" y="2292350"/>
          <p14:tracePt t="27026" x="6350000" y="2292350"/>
          <p14:tracePt t="27042" x="6369050" y="2292350"/>
          <p14:tracePt t="27048" x="6381750" y="2286000"/>
          <p14:tracePt t="27048" x="0" y="0"/>
        </p14:tracePtLst>
        <p14:tracePtLst>
          <p14:tracePt t="27465" x="6699250" y="2241550"/>
          <p14:tracePt t="27561" x="6705600" y="2241550"/>
          <p14:tracePt t="27571" x="6711950" y="2241550"/>
          <p14:tracePt t="27581" x="6731000" y="2241550"/>
          <p14:tracePt t="27588" x="6750050" y="2241550"/>
          <p14:tracePt t="27605" x="6845300" y="2241550"/>
          <p14:tracePt t="27622" x="6997700" y="2241550"/>
          <p14:tracePt t="27623" x="7086600" y="2241550"/>
          <p14:tracePt t="27638" x="7181850" y="2241550"/>
          <p14:tracePt t="27655" x="7467600" y="2241550"/>
          <p14:tracePt t="27672" x="7613650" y="2241550"/>
          <p14:tracePt t="27689" x="7721600" y="2241550"/>
          <p14:tracePt t="27705" x="7797800" y="2241550"/>
          <p14:tracePt t="27722" x="7854950" y="2241550"/>
          <p14:tracePt t="27738" x="7893050" y="2241550"/>
          <p14:tracePt t="27755" x="7918450" y="2241550"/>
          <p14:tracePt t="27772" x="7931150" y="2241550"/>
          <p14:tracePt t="27788" x="7937500" y="2241550"/>
          <p14:tracePt t="27805" x="7950200" y="2241550"/>
          <p14:tracePt t="27821" x="7956550" y="2241550"/>
          <p14:tracePt t="27839" x="7969250" y="2241550"/>
          <p14:tracePt t="27855" x="7975600" y="2241550"/>
          <p14:tracePt t="28048" x="0" y="0"/>
        </p14:tracePtLst>
        <p14:tracePtLst>
          <p14:tracePt t="28435" x="6858000" y="2241550"/>
          <p14:tracePt t="28507" x="6864350" y="2241550"/>
          <p14:tracePt t="28517" x="6889750" y="2241550"/>
          <p14:tracePt t="28526" x="6927850" y="2241550"/>
          <p14:tracePt t="28539" x="7054850" y="2241550"/>
          <p14:tracePt t="28555" x="7226300" y="2241550"/>
          <p14:tracePt t="28560" x="7315200" y="2241550"/>
          <p14:tracePt t="28572" x="7410450" y="2241550"/>
          <p14:tracePt t="28588" x="7581900" y="2241550"/>
          <p14:tracePt t="28605" x="7721600" y="2241550"/>
          <p14:tracePt t="28622" x="7823200" y="2241550"/>
          <p14:tracePt t="28624" x="7867650" y="2241550"/>
          <p14:tracePt t="28638" x="7893050" y="2241550"/>
          <p14:tracePt t="28655" x="7937500" y="2241550"/>
          <p14:tracePt t="28672" x="7956550" y="2241550"/>
          <p14:tracePt t="28689" x="7969250" y="2241550"/>
          <p14:tracePt t="28705" x="7975600" y="2241550"/>
          <p14:tracePt t="28722" x="7981950" y="2241550"/>
          <p14:tracePt t="28888" x="0" y="0"/>
        </p14:tracePtLst>
        <p14:tracePtLst>
          <p14:tracePt t="29411" x="6584950" y="2209800"/>
          <p14:tracePt t="29432" x="6604000" y="2209800"/>
          <p14:tracePt t="29441" x="6629400" y="2209800"/>
          <p14:tracePt t="29448" x="6667500" y="2209800"/>
          <p14:tracePt t="29456" x="6731000" y="2216150"/>
          <p14:tracePt t="29472" x="6870700" y="2216150"/>
          <p14:tracePt t="29488" x="7035800" y="2216150"/>
          <p14:tracePt t="29505" x="7219950" y="2216150"/>
          <p14:tracePt t="29521" x="7385050" y="2216150"/>
          <p14:tracePt t="29538" x="7531100" y="2216150"/>
          <p14:tracePt t="29555" x="7670800" y="2216150"/>
          <p14:tracePt t="29571" x="7778750" y="2216150"/>
          <p14:tracePt t="29588" x="7886700" y="2216150"/>
          <p14:tracePt t="29605" x="7969250" y="2216150"/>
          <p14:tracePt t="29608" x="8007350" y="2216150"/>
          <p14:tracePt t="29621" x="8026400" y="2216150"/>
          <p14:tracePt t="29638" x="8058150" y="2216150"/>
          <p14:tracePt t="29655" x="8064500" y="2216150"/>
          <p14:tracePt t="29807" x="0" y="0"/>
        </p14:tracePtLst>
        <p14:tracePtLst>
          <p14:tracePt t="30512" x="6553200" y="2216150"/>
          <p14:tracePt t="30586" x="6559550" y="2216150"/>
          <p14:tracePt t="30597" x="6572250" y="2216150"/>
          <p14:tracePt t="30605" x="6584950" y="2216150"/>
          <p14:tracePt t="30621" x="6623050" y="2216150"/>
          <p14:tracePt t="30638" x="6673850" y="2216150"/>
          <p14:tracePt t="30641" x="6711950" y="2216150"/>
          <p14:tracePt t="30654" x="6762750" y="2216150"/>
          <p14:tracePt t="30671" x="6965950" y="2216150"/>
          <p14:tracePt t="30688" x="7143750" y="2216150"/>
          <p14:tracePt t="30704" x="7321550" y="2216150"/>
          <p14:tracePt t="30721" x="7493000" y="2216150"/>
          <p14:tracePt t="30739" x="7626350" y="2216150"/>
          <p14:tracePt t="30756" x="7734300" y="2216150"/>
          <p14:tracePt t="30771" x="7823200" y="2216150"/>
          <p14:tracePt t="30776" x="7854950" y="2216150"/>
          <p14:tracePt t="30788" x="7886700" y="2216150"/>
          <p14:tracePt t="30804" x="7943850" y="2216150"/>
          <p14:tracePt t="30821" x="7981950" y="2216150"/>
          <p14:tracePt t="30837" x="8001000" y="2216150"/>
          <p14:tracePt t="30839" x="8007350" y="2216150"/>
          <p14:tracePt t="30855" x="8020050" y="2216150"/>
          <p14:tracePt t="30887" x="8026400" y="2216150"/>
          <p14:tracePt t="31055" x="0" y="0"/>
        </p14:tracePtLst>
        <p14:tracePtLst>
          <p14:tracePt t="31528" x="6648450" y="2216150"/>
          <p14:tracePt t="31592" x="6661150" y="2222500"/>
          <p14:tracePt t="31600" x="6686550" y="2222500"/>
          <p14:tracePt t="31608" x="6724650" y="2222500"/>
          <p14:tracePt t="31620" x="6794500" y="2222500"/>
          <p14:tracePt t="31637" x="6946900" y="2222500"/>
          <p14:tracePt t="31654" x="7150100" y="2222500"/>
          <p14:tracePt t="31656" x="7251700" y="2222500"/>
          <p14:tracePt t="31672" x="7461250" y="2222500"/>
          <p14:tracePt t="31688" x="7651750" y="2222500"/>
          <p14:tracePt t="31705" x="7810500" y="2222500"/>
          <p14:tracePt t="31721" x="7937500" y="2222500"/>
          <p14:tracePt t="31738" x="8013700" y="2222500"/>
          <p14:tracePt t="31754" x="8058150" y="2222500"/>
          <p14:tracePt t="31770" x="8077200" y="2222500"/>
          <p14:tracePt t="31787" x="8089900" y="2222500"/>
          <p14:tracePt t="31804" x="8102600" y="2222500"/>
          <p14:tracePt t="31904" x="0" y="0"/>
        </p14:tracePtLst>
        <p14:tracePtLst>
          <p14:tracePt t="32354" x="6838950" y="2197100"/>
          <p14:tracePt t="32385" x="6864350" y="2197100"/>
          <p14:tracePt t="32393" x="6896100" y="2197100"/>
          <p14:tracePt t="32404" x="6946900" y="2197100"/>
          <p14:tracePt t="32420" x="7073900" y="2197100"/>
          <p14:tracePt t="32438" x="7245350" y="2197100"/>
          <p14:tracePt t="32441" x="7340600" y="2197100"/>
          <p14:tracePt t="32455" x="7518400" y="2197100"/>
          <p14:tracePt t="32471" x="7664450" y="2197100"/>
          <p14:tracePt t="32488" x="7772400" y="2197100"/>
          <p14:tracePt t="32504" x="7861300" y="2197100"/>
          <p14:tracePt t="32520" x="7918450" y="2197100"/>
          <p14:tracePt t="32538" x="7962900" y="2197100"/>
          <p14:tracePt t="32554" x="7988300" y="2197100"/>
          <p14:tracePt t="32571" x="8001000" y="2197100"/>
          <p14:tracePt t="32912" x="0" y="0"/>
        </p14:tracePtLst>
        <p14:tracePtLst>
          <p14:tracePt t="33546" x="5416550" y="2159000"/>
          <p14:tracePt t="33594" x="5441950" y="2165350"/>
          <p14:tracePt t="33602" x="5473700" y="2165350"/>
          <p14:tracePt t="33611" x="5537200" y="2165350"/>
          <p14:tracePt t="33620" x="5613400" y="2165350"/>
          <p14:tracePt t="33637" x="5810250" y="2165350"/>
          <p14:tracePt t="33654" x="6051550" y="2165350"/>
          <p14:tracePt t="33658" x="6184900" y="2165350"/>
          <p14:tracePt t="33671" x="6432550" y="2165350"/>
          <p14:tracePt t="33688" x="6648450" y="2165350"/>
          <p14:tracePt t="33704" x="6832600" y="2165350"/>
          <p14:tracePt t="33721" x="6978650" y="2165350"/>
          <p14:tracePt t="33737" x="7105650" y="2165350"/>
          <p14:tracePt t="33753" x="7219950" y="2165350"/>
          <p14:tracePt t="33770" x="7327900" y="2165350"/>
          <p14:tracePt t="33787" x="7423150" y="2165350"/>
          <p14:tracePt t="33803" x="7499350" y="2165350"/>
          <p14:tracePt t="33820" x="7556500" y="2165350"/>
          <p14:tracePt t="33836" x="7607300" y="2165350"/>
          <p14:tracePt t="33853" x="7651750" y="2165350"/>
          <p14:tracePt t="33870" x="7702550" y="2165350"/>
          <p14:tracePt t="33872" x="7727950" y="2165350"/>
          <p14:tracePt t="33887" x="7766050" y="2165350"/>
          <p14:tracePt t="33903" x="7797800" y="2165350"/>
          <p14:tracePt t="33920" x="7816850" y="2165350"/>
          <p14:tracePt t="34415" x="0" y="0"/>
        </p14:tracePtLst>
        <p14:tracePtLst>
          <p14:tracePt t="34872" x="5854700" y="2146300"/>
          <p14:tracePt t="34914" x="5873750" y="2146300"/>
          <p14:tracePt t="34920" x="5918200" y="2146300"/>
          <p14:tracePt t="34928" x="5994400" y="2146300"/>
          <p14:tracePt t="34936" x="6089650" y="2146300"/>
          <p14:tracePt t="34954" x="6362700" y="2146300"/>
          <p14:tracePt t="34970" x="6800850" y="2146300"/>
          <p14:tracePt t="34987" x="7270750" y="2146300"/>
          <p14:tracePt t="35003" x="7664450" y="2146300"/>
          <p14:tracePt t="35020" x="7931150" y="2146300"/>
          <p14:tracePt t="35024" x="8026400" y="2146300"/>
          <p14:tracePt t="35036" x="8096250" y="2146300"/>
          <p14:tracePt t="35054" x="8197850" y="2146300"/>
          <p14:tracePt t="35057" x="8229600" y="2146300"/>
          <p14:tracePt t="35069" x="8242300" y="2146300"/>
          <p14:tracePt t="35086" x="8267700" y="2146300"/>
          <p14:tracePt t="35089" x="8274050" y="2146300"/>
          <p14:tracePt t="35256" x="0" y="0"/>
        </p14:tracePtLst>
        <p14:tracePtLst>
          <p14:tracePt t="35739" x="6559550" y="2209800"/>
          <p14:tracePt t="35761" x="6572250" y="2209800"/>
          <p14:tracePt t="35771" x="6616700" y="2209800"/>
          <p14:tracePt t="35778" x="6680200" y="2209800"/>
          <p14:tracePt t="35786" x="6762750" y="2209800"/>
          <p14:tracePt t="35803" x="7010400" y="2209800"/>
          <p14:tracePt t="35819" x="7378700" y="2209800"/>
          <p14:tracePt t="35836" x="7772400" y="2209800"/>
          <p14:tracePt t="35852" x="8039100" y="2209800"/>
          <p14:tracePt t="35869" x="8185150" y="2209800"/>
          <p14:tracePt t="35871" x="8216900" y="2209800"/>
          <p14:tracePt t="35886" x="8235950" y="2209800"/>
          <p14:tracePt t="35902" x="8242300" y="2209800"/>
          <p14:tracePt t="36143" x="0" y="0"/>
        </p14:tracePtLst>
        <p14:tracePtLst>
          <p14:tracePt t="38825" x="1581150" y="2444750"/>
          <p14:tracePt t="38832" x="1581150" y="2457450"/>
          <p14:tracePt t="38840" x="1581150" y="2482850"/>
          <p14:tracePt t="38851" x="1587500" y="2495550"/>
          <p14:tracePt t="38868" x="1606550" y="2533650"/>
          <p14:tracePt t="38885" x="1657350" y="2571750"/>
          <p14:tracePt t="38901" x="1720850" y="2622550"/>
          <p14:tracePt t="38903" x="1765300" y="2647950"/>
          <p14:tracePt t="38918" x="1822450" y="2673350"/>
          <p14:tracePt t="38935" x="1968500" y="2711450"/>
          <p14:tracePt t="38951" x="2006600" y="2711450"/>
          <p14:tracePt t="38968" x="2025650" y="2711450"/>
          <p14:tracePt t="38985" x="2044700" y="2698750"/>
          <p14:tracePt t="39002" x="2057400" y="2667000"/>
          <p14:tracePt t="39018" x="2063750" y="2628900"/>
          <p14:tracePt t="39035" x="2063750" y="2584450"/>
          <p14:tracePt t="39051" x="2057400" y="2540000"/>
          <p14:tracePt t="39068" x="2044700" y="2508250"/>
          <p14:tracePt t="39085" x="2025650" y="2482850"/>
          <p14:tracePt t="39101" x="2006600" y="2470150"/>
          <p14:tracePt t="39118" x="2006600" y="2463800"/>
          <p14:tracePt t="39119" x="2000250" y="2463800"/>
          <p14:tracePt t="39233" x="1993900" y="2463800"/>
          <p14:tracePt t="39251" x="2006600" y="2476500"/>
          <p14:tracePt t="39258" x="2006600" y="2489200"/>
          <p14:tracePt t="39268" x="2012950" y="2495550"/>
          <p14:tracePt t="39286" x="2025650" y="2508250"/>
          <p14:tracePt t="39327" x="0" y="0"/>
        </p14:tracePtLst>
        <p14:tracePtLst>
          <p14:tracePt t="39801" x="3041650" y="2368550"/>
          <p14:tracePt t="39825" x="3035300" y="2374900"/>
          <p14:tracePt t="39841" x="3035300" y="2393950"/>
          <p14:tracePt t="39848" x="3035300" y="2406650"/>
          <p14:tracePt t="39856" x="3035300" y="2425700"/>
          <p14:tracePt t="39867" x="3035300" y="2444750"/>
          <p14:tracePt t="39884" x="3035300" y="2489200"/>
          <p14:tracePt t="39901" x="3060700" y="2533650"/>
          <p14:tracePt t="39917" x="3098800" y="2571750"/>
          <p14:tracePt t="39935" x="3168650" y="2609850"/>
          <p14:tracePt t="39951" x="3244850" y="2622550"/>
          <p14:tracePt t="39967" x="3327400" y="2641600"/>
          <p14:tracePt t="39985" x="3378200" y="2641600"/>
          <p14:tracePt t="40001" x="3422650" y="2641600"/>
          <p14:tracePt t="40018" x="3448050" y="2641600"/>
          <p14:tracePt t="40034" x="3460750" y="2628900"/>
          <p14:tracePt t="40051" x="3460750" y="2622550"/>
          <p14:tracePt t="40068" x="3460750" y="2584450"/>
          <p14:tracePt t="40084" x="3460750" y="2546350"/>
          <p14:tracePt t="40087" x="3448050" y="2527300"/>
          <p14:tracePt t="40101" x="3435350" y="2501900"/>
          <p14:tracePt t="40117" x="3403600" y="2457450"/>
          <p14:tracePt t="40134" x="3346450" y="2406650"/>
          <p14:tracePt t="40136" x="3308350" y="2387600"/>
          <p14:tracePt t="40151" x="3257550" y="2368550"/>
          <p14:tracePt t="40167" x="3232150" y="2362200"/>
          <p14:tracePt t="40184" x="3225800" y="2362200"/>
          <p14:tracePt t="40201" x="3219450" y="2362200"/>
          <p14:tracePt t="40218" x="3206750" y="2368550"/>
          <p14:tracePt t="40235" x="3200400" y="2406650"/>
          <p14:tracePt t="40251" x="3200400" y="2457450"/>
          <p14:tracePt t="40267" x="3200400" y="2514600"/>
          <p14:tracePt t="40285" x="3219450" y="2565400"/>
          <p14:tracePt t="40301" x="3257550" y="2609850"/>
          <p14:tracePt t="40303" x="3282950" y="2628900"/>
          <p14:tracePt t="40317" x="3308350" y="2641600"/>
          <p14:tracePt t="40335" x="3365500" y="2654300"/>
          <p14:tracePt t="40352" x="3371850" y="2654300"/>
          <p14:tracePt t="40367" x="3378200" y="2654300"/>
          <p14:tracePt t="40384" x="3397250" y="2654300"/>
          <p14:tracePt t="40401" x="3403600" y="2641600"/>
          <p14:tracePt t="40417" x="3403600" y="2622550"/>
          <p14:tracePt t="40434" x="3409950" y="2603500"/>
          <p14:tracePt t="40451" x="3409950" y="2584450"/>
          <p14:tracePt t="40467" x="3409950" y="2571750"/>
          <p14:tracePt t="40484" x="3416300" y="2559050"/>
          <p14:tracePt t="40679" x="0" y="0"/>
        </p14:tracePtLst>
        <p14:tracePtLst>
          <p14:tracePt t="41169" x="3651250" y="2368550"/>
          <p14:tracePt t="41185" x="3644900" y="2381250"/>
          <p14:tracePt t="41192" x="3644900" y="2393950"/>
          <p14:tracePt t="41201" x="3644900" y="2413000"/>
          <p14:tracePt t="41217" x="3644900" y="2451100"/>
          <p14:tracePt t="41235" x="3644900" y="2501900"/>
          <p14:tracePt t="41251" x="3663950" y="2533650"/>
          <p14:tracePt t="41268" x="3695700" y="2571750"/>
          <p14:tracePt t="41285" x="3727450" y="2597150"/>
          <p14:tracePt t="41288" x="3746500" y="2597150"/>
          <p14:tracePt t="41300" x="3765550" y="2603500"/>
          <p14:tracePt t="41318" x="3803650" y="2603500"/>
          <p14:tracePt t="41320" x="3822700" y="2603500"/>
          <p14:tracePt t="41334" x="3841750" y="2603500"/>
          <p14:tracePt t="41351" x="3886200" y="2603500"/>
          <p14:tracePt t="41367" x="3911600" y="2597150"/>
          <p14:tracePt t="41384" x="3924300" y="2565400"/>
          <p14:tracePt t="41400" x="3930650" y="2540000"/>
          <p14:tracePt t="41417" x="3937000" y="2501900"/>
          <p14:tracePt t="41434" x="3937000" y="2489200"/>
          <p14:tracePt t="41450" x="3937000" y="2482850"/>
          <p14:tracePt t="41467" x="3937000" y="2470150"/>
          <p14:tracePt t="41543" x="0" y="0"/>
        </p14:tracePtLst>
        <p14:tracePtLst>
          <p14:tracePt t="41945" x="4794250" y="2393950"/>
          <p14:tracePt t="41952" x="4781550" y="2393950"/>
          <p14:tracePt t="41960" x="4775200" y="2406650"/>
          <p14:tracePt t="41969" x="4768850" y="2425700"/>
          <p14:tracePt t="41985" x="4756150" y="2470150"/>
          <p14:tracePt t="42001" x="4749800" y="2533650"/>
          <p14:tracePt t="42018" x="4749800" y="2578100"/>
          <p14:tracePt t="42034" x="4762500" y="2622550"/>
          <p14:tracePt t="42051" x="4787900" y="2647950"/>
          <p14:tracePt t="42067" x="4826000" y="2667000"/>
          <p14:tracePt t="42084" x="4876800" y="2679700"/>
          <p14:tracePt t="42101" x="4933950" y="2679700"/>
          <p14:tracePt t="42117" x="5010150" y="2673350"/>
          <p14:tracePt t="42119" x="5048250" y="2667000"/>
          <p14:tracePt t="42134" x="5073650" y="2654300"/>
          <p14:tracePt t="42151" x="5118100" y="2616200"/>
          <p14:tracePt t="42167" x="5124450" y="2603500"/>
          <p14:tracePt t="42184" x="5124450" y="2584450"/>
          <p14:tracePt t="42200" x="5124450" y="2559050"/>
          <p14:tracePt t="42217" x="5124450" y="2546350"/>
          <p14:tracePt t="42235" x="5124450" y="2540000"/>
          <p14:tracePt t="42376" x="0" y="0"/>
        </p14:tracePtLst>
        <p14:tracePtLst>
          <p14:tracePt t="42929" x="3625850" y="2413000"/>
          <p14:tracePt t="42936" x="3619500" y="2419350"/>
          <p14:tracePt t="42950" x="3613150" y="2438400"/>
          <p14:tracePt t="42967" x="3594100" y="2508250"/>
          <p14:tracePt t="42983" x="3594100" y="2546350"/>
          <p14:tracePt t="43000" x="3613150" y="2597150"/>
          <p14:tracePt t="43017" x="3676650" y="2641600"/>
          <p14:tracePt t="43034" x="3790950" y="2673350"/>
          <p14:tracePt t="43050" x="3886200" y="2679700"/>
          <p14:tracePt t="43067" x="3975100" y="2679700"/>
          <p14:tracePt t="43083" x="4038600" y="2654300"/>
          <p14:tracePt t="43100" x="4070350" y="2622550"/>
          <p14:tracePt t="43116" x="4089400" y="2584450"/>
          <p14:tracePt t="43133" x="4102100" y="2533650"/>
          <p14:tracePt t="43150" x="4102100" y="2508250"/>
          <p14:tracePt t="43151" x="4102100" y="2489200"/>
          <p14:tracePt t="43167" x="4102100" y="2463800"/>
          <p14:tracePt t="43183" x="4102100" y="2444750"/>
          <p14:tracePt t="43200" x="4102100" y="2438400"/>
          <p14:tracePt t="43271" x="0" y="0"/>
        </p14:tracePtLst>
        <p14:tracePtLst>
          <p14:tracePt t="43651" x="4794250" y="2406650"/>
          <p14:tracePt t="43664" x="4781550" y="2406650"/>
          <p14:tracePt t="43674" x="4781550" y="2413000"/>
          <p14:tracePt t="43683" x="4781550" y="2425700"/>
          <p14:tracePt t="43700" x="4775200" y="2470150"/>
          <p14:tracePt t="43717" x="4775200" y="2508250"/>
          <p14:tracePt t="43721" x="4775200" y="2546350"/>
          <p14:tracePt t="43733" x="4781550" y="2559050"/>
          <p14:tracePt t="43751" x="4826000" y="2609850"/>
          <p14:tracePt t="43768" x="4889500" y="2635250"/>
          <p14:tracePt t="43784" x="4946650" y="2641600"/>
          <p14:tracePt t="43801" x="5016500" y="2641600"/>
          <p14:tracePt t="43817" x="5099050" y="2628900"/>
          <p14:tracePt t="43833" x="5143500" y="2603500"/>
          <p14:tracePt t="43851" x="5162550" y="2565400"/>
          <p14:tracePt t="43867" x="5175250" y="2533650"/>
          <p14:tracePt t="43883" x="5175250" y="2501900"/>
          <p14:tracePt t="43899" x="5175250" y="2476500"/>
          <p14:tracePt t="43916" x="5175250" y="2457450"/>
          <p14:tracePt t="43933" x="5175250" y="2438400"/>
          <p14:tracePt t="43949" x="5175250" y="2432050"/>
          <p14:tracePt t="43999" x="0" y="0"/>
        </p14:tracePtLst>
        <p14:tracePtLst>
          <p14:tracePt t="44361" x="5911850" y="2457450"/>
          <p14:tracePt t="44417" x="5905500" y="2457450"/>
          <p14:tracePt t="44425" x="5899150" y="2476500"/>
          <p14:tracePt t="44433" x="5899150" y="2501900"/>
          <p14:tracePt t="44450" x="5899150" y="2565400"/>
          <p14:tracePt t="44466" x="5899150" y="2635250"/>
          <p14:tracePt t="44483" x="5911850" y="2667000"/>
          <p14:tracePt t="44500" x="5924550" y="2686050"/>
          <p14:tracePt t="44517" x="5949950" y="2698750"/>
          <p14:tracePt t="44537" x="5956300" y="2698750"/>
          <p14:tracePt t="44550" x="5962650" y="2698750"/>
          <p14:tracePt t="44553" x="5969000" y="2698750"/>
          <p14:tracePt t="44567" x="5994400" y="2698750"/>
          <p14:tracePt t="44583" x="6013450" y="2686050"/>
          <p14:tracePt t="44599" x="6026150" y="2673350"/>
          <p14:tracePt t="44616" x="6032500" y="2660650"/>
          <p14:tracePt t="44633" x="6032500" y="2654300"/>
          <p14:tracePt t="44649" x="6032500" y="2647950"/>
          <p14:tracePt t="44666" x="6032500" y="2641600"/>
          <p14:tracePt t="44800" x="0" y="0"/>
        </p14:tracePtLst>
        <p14:tracePtLst>
          <p14:tracePt t="45692" x="6413500" y="2692400"/>
          <p14:tracePt t="45787" x="6426200" y="2692400"/>
          <p14:tracePt t="45795" x="6457950" y="2692400"/>
          <p14:tracePt t="45804" x="6502400" y="2692400"/>
          <p14:tracePt t="45818" x="6642100" y="2692400"/>
          <p14:tracePt t="45832" x="6819900" y="2692400"/>
          <p14:tracePt t="45850" x="6985000" y="2692400"/>
          <p14:tracePt t="45866" x="7124700" y="2692400"/>
          <p14:tracePt t="45882" x="7200900" y="2692400"/>
          <p14:tracePt t="45899" x="7251700" y="2692400"/>
          <p14:tracePt t="45916" x="7283450" y="2692400"/>
          <p14:tracePt t="45932" x="7302500" y="2692400"/>
          <p14:tracePt t="45949" x="7315200" y="2692400"/>
          <p14:tracePt t="45966" x="7321550" y="2692400"/>
          <p14:tracePt t="46207" x="0" y="0"/>
        </p14:tracePtLst>
        <p14:tracePtLst>
          <p14:tracePt t="48650" x="6451600" y="2635250"/>
          <p14:tracePt t="48691" x="6457950" y="2641600"/>
          <p14:tracePt t="48699" x="6483350" y="2641600"/>
          <p14:tracePt t="48715" x="6610350" y="2667000"/>
          <p14:tracePt t="48732" x="6781800" y="2686050"/>
          <p14:tracePt t="48739" x="6858000" y="2686050"/>
          <p14:tracePt t="48748" x="6940550" y="2686050"/>
          <p14:tracePt t="48765" x="7048500" y="2686050"/>
          <p14:tracePt t="48783" x="7080250" y="2686050"/>
          <p14:tracePt t="48786" x="7086600" y="2686050"/>
          <p14:tracePt t="48800" x="7092950" y="2686050"/>
          <p14:tracePt t="48904" x="0" y="0"/>
        </p14:tracePtLst>
        <p14:tracePtLst>
          <p14:tracePt t="50619" x="6800850" y="2660650"/>
          <p14:tracePt t="50627" x="6851650" y="2660650"/>
          <p14:tracePt t="50636" x="6927850" y="2660650"/>
          <p14:tracePt t="50648" x="7067550" y="2660650"/>
          <p14:tracePt t="50665" x="7194550" y="2660650"/>
          <p14:tracePt t="50681" x="7277100" y="2660650"/>
          <p14:tracePt t="50697" x="7327900" y="2660650"/>
          <p14:tracePt t="50714" x="7359650" y="2660650"/>
          <p14:tracePt t="50731" x="7366000" y="2660650"/>
          <p14:tracePt t="50752" x="7372350" y="2660650"/>
          <p14:tracePt t="50819" x="7378700" y="2660650"/>
          <p14:tracePt t="50825" x="7385050" y="2660650"/>
          <p14:tracePt t="50841" x="7391400" y="2660650"/>
          <p14:tracePt t="50850" x="7397750" y="2660650"/>
          <p14:tracePt t="50866" x="7404100" y="2660650"/>
          <p14:tracePt t="51415" x="0" y="0"/>
        </p14:tracePtLst>
        <p14:tracePtLst>
          <p14:tracePt t="53427" x="1454150" y="2724150"/>
          <p14:tracePt t="53434" x="1441450" y="2749550"/>
          <p14:tracePt t="53448" x="1416050" y="2825750"/>
          <p14:tracePt t="53464" x="1390650" y="2921000"/>
          <p14:tracePt t="53480" x="1384300" y="3009900"/>
          <p14:tracePt t="53496" x="1384300" y="3105150"/>
          <p14:tracePt t="53513" x="1384300" y="3225800"/>
          <p14:tracePt t="53530" x="1409700" y="3327400"/>
          <p14:tracePt t="53546" x="1447800" y="3416300"/>
          <p14:tracePt t="53563" x="1492250" y="3511550"/>
          <p14:tracePt t="53579" x="1555750" y="3587750"/>
          <p14:tracePt t="53596" x="1651000" y="3663950"/>
          <p14:tracePt t="53614" x="1778000" y="3733800"/>
          <p14:tracePt t="53616" x="1841500" y="3771900"/>
          <p14:tracePt t="53631" x="2006600" y="3829050"/>
          <p14:tracePt t="53647" x="2190750" y="3873500"/>
          <p14:tracePt t="53663" x="2406650" y="3917950"/>
          <p14:tracePt t="53680" x="2654300" y="3937000"/>
          <p14:tracePt t="53696" x="2959100" y="3937000"/>
          <p14:tracePt t="53713" x="3352800" y="3937000"/>
          <p14:tracePt t="53730" x="3784600" y="3937000"/>
          <p14:tracePt t="53746" x="4216400" y="3937000"/>
          <p14:tracePt t="53763" x="4648200" y="3937000"/>
          <p14:tracePt t="53780" x="4997450" y="3937000"/>
          <p14:tracePt t="53797" x="5264150" y="3937000"/>
          <p14:tracePt t="53814" x="5473700" y="3937000"/>
          <p14:tracePt t="53816" x="5549900" y="3930650"/>
          <p14:tracePt t="53830" x="5626100" y="3911600"/>
          <p14:tracePt t="53847" x="5861050" y="3867150"/>
          <p14:tracePt t="53864" x="6032500" y="3835400"/>
          <p14:tracePt t="53879" x="6197600" y="3797300"/>
          <p14:tracePt t="53896" x="6324600" y="3778250"/>
          <p14:tracePt t="53913" x="6407150" y="3752850"/>
          <p14:tracePt t="53930" x="6426200" y="3740150"/>
          <p14:tracePt t="53946" x="6438900" y="3733800"/>
          <p14:tracePt t="53963" x="6451600" y="3708400"/>
          <p14:tracePt t="53979" x="6451600" y="3676650"/>
          <p14:tracePt t="53996" x="6451600" y="3625850"/>
          <p14:tracePt t="54013" x="6445250" y="3536950"/>
          <p14:tracePt t="54030" x="6419850" y="3441700"/>
          <p14:tracePt t="54032" x="6394450" y="3390900"/>
          <p14:tracePt t="54047" x="6337300" y="3295650"/>
          <p14:tracePt t="54063" x="6299200" y="3238500"/>
          <p14:tracePt t="54080" x="6261100" y="3200400"/>
          <p14:tracePt t="54096" x="6229350" y="3181350"/>
          <p14:tracePt t="54113" x="6210300" y="3155950"/>
          <p14:tracePt t="54130" x="6172200" y="3130550"/>
          <p14:tracePt t="54146" x="6127750" y="3105150"/>
          <p14:tracePt t="54163" x="6089650" y="3092450"/>
          <p14:tracePt t="54180" x="6038850" y="3079750"/>
          <p14:tracePt t="54196" x="5988050" y="3067050"/>
          <p14:tracePt t="54213" x="5930900" y="3054350"/>
          <p14:tracePt t="54229" x="5861050" y="3035300"/>
          <p14:tracePt t="54246" x="5772150" y="3022600"/>
          <p14:tracePt t="54248" x="5715000" y="3016250"/>
          <p14:tracePt t="54263" x="5607050" y="3009900"/>
          <p14:tracePt t="54279" x="5480050" y="3009900"/>
          <p14:tracePt t="54297" x="5321300" y="3009900"/>
          <p14:tracePt t="54313" x="5124450" y="3009900"/>
          <p14:tracePt t="54330" x="4902200" y="3009900"/>
          <p14:tracePt t="54347" x="4673600" y="3009900"/>
          <p14:tracePt t="54364" x="4413250" y="2997200"/>
          <p14:tracePt t="54380" x="4140200" y="2978150"/>
          <p14:tracePt t="54396" x="3924300" y="2978150"/>
          <p14:tracePt t="54413" x="3746500" y="2978150"/>
          <p14:tracePt t="54429" x="3581400" y="2978150"/>
          <p14:tracePt t="54432" x="3505200" y="2978150"/>
          <p14:tracePt t="54446" x="3422650" y="2978150"/>
          <p14:tracePt t="54463" x="3155950" y="2946400"/>
          <p14:tracePt t="54479" x="3003550" y="2946400"/>
          <p14:tracePt t="54496" x="2857500" y="2933700"/>
          <p14:tracePt t="54513" x="2730500" y="2927350"/>
          <p14:tracePt t="54529" x="2597150" y="2901950"/>
          <p14:tracePt t="54546" x="2489200" y="2876550"/>
          <p14:tracePt t="54563" x="2368550" y="2863850"/>
          <p14:tracePt t="54580" x="2273300" y="2857500"/>
          <p14:tracePt t="54596" x="2152650" y="2857500"/>
          <p14:tracePt t="54613" x="2038350" y="2857500"/>
          <p14:tracePt t="54629" x="1917700" y="2857500"/>
          <p14:tracePt t="54632" x="1885950" y="2863850"/>
          <p14:tracePt t="54646" x="1860550" y="2876550"/>
          <p14:tracePt t="54663" x="1803400" y="2908300"/>
          <p14:tracePt t="54679" x="1778000" y="2933700"/>
          <p14:tracePt t="54696" x="1758950" y="2997200"/>
          <p14:tracePt t="54713" x="1746250" y="3086100"/>
          <p14:tracePt t="54730" x="1733550" y="3181350"/>
          <p14:tracePt t="54746" x="1714500" y="3321050"/>
          <p14:tracePt t="54763" x="1714500" y="3460750"/>
          <p14:tracePt t="54779" x="1727200" y="3600450"/>
          <p14:tracePt t="54797" x="1752600" y="3689350"/>
          <p14:tracePt t="54813" x="1778000" y="3752850"/>
          <p14:tracePt t="54816" x="1778000" y="3771900"/>
          <p14:tracePt t="54829" x="1784350" y="3778250"/>
          <p14:tracePt t="54847" x="1803400" y="3810000"/>
          <p14:tracePt t="54863" x="1816100" y="3822700"/>
          <p14:tracePt t="54880" x="1841500" y="3841750"/>
          <p14:tracePt t="54896" x="1892300" y="3860800"/>
          <p14:tracePt t="54913" x="1993900" y="3886200"/>
          <p14:tracePt t="54929" x="2146300" y="3917950"/>
          <p14:tracePt t="54946" x="2374900" y="3956050"/>
          <p14:tracePt t="54963" x="2730500" y="3975100"/>
          <p14:tracePt t="54979" x="3181350" y="3975100"/>
          <p14:tracePt t="54996" x="3784600" y="3975100"/>
          <p14:tracePt t="55013" x="4432300" y="3975100"/>
          <p14:tracePt t="55029" x="5016500" y="3975100"/>
          <p14:tracePt t="55032" x="5251450" y="3975100"/>
          <p14:tracePt t="55046" x="5448300" y="3975100"/>
          <p14:tracePt t="55064" x="5721350" y="3975100"/>
          <p14:tracePt t="55080" x="5784850" y="3975100"/>
          <p14:tracePt t="55096" x="5829300" y="3975100"/>
          <p14:tracePt t="55113" x="5848350" y="3968750"/>
          <p14:tracePt t="55130" x="5873750" y="3956050"/>
          <p14:tracePt t="55146" x="5892800" y="3937000"/>
          <p14:tracePt t="55162" x="5930900" y="3911600"/>
          <p14:tracePt t="55179" x="5969000" y="3886200"/>
          <p14:tracePt t="55196" x="6000750" y="3854450"/>
          <p14:tracePt t="55212" x="6038850" y="3829050"/>
          <p14:tracePt t="55229" x="6064250" y="3784600"/>
          <p14:tracePt t="55246" x="6089650" y="3733800"/>
          <p14:tracePt t="55248" x="6102350" y="3702050"/>
          <p14:tracePt t="55263" x="6115050" y="3638550"/>
          <p14:tracePt t="55279" x="6140450" y="3562350"/>
          <p14:tracePt t="55296" x="6153150" y="3505200"/>
          <p14:tracePt t="55313" x="6153150" y="3460750"/>
          <p14:tracePt t="55329" x="6159500" y="3403600"/>
          <p14:tracePt t="55346" x="6159500" y="3352800"/>
          <p14:tracePt t="55363" x="6153150" y="3333750"/>
          <p14:tracePt t="55379" x="6146800" y="3308350"/>
          <p14:tracePt t="55396" x="6146800" y="3302000"/>
          <p14:tracePt t="55412" x="6140450" y="3289300"/>
          <p14:tracePt t="55538" x="6134100" y="3282950"/>
          <p14:tracePt t="55543" x="6134100" y="3276600"/>
          <p14:tracePt t="55544" x="0" y="0"/>
        </p14:tracePtLst>
        <p14:tracePtLst>
          <p14:tracePt t="56163" x="2324100" y="2990850"/>
          <p14:tracePt t="56265" x="2362200" y="2990850"/>
          <p14:tracePt t="56271" x="2406650" y="2997200"/>
          <p14:tracePt t="56280" x="2457450" y="3003550"/>
          <p14:tracePt t="56295" x="2597150" y="3028950"/>
          <p14:tracePt t="56312" x="2724150" y="3028950"/>
          <p14:tracePt t="56328" x="2844800" y="3028950"/>
          <p14:tracePt t="56345" x="2921000" y="3028950"/>
          <p14:tracePt t="56362" x="2946400" y="3028950"/>
          <p14:tracePt t="56379" x="2959100" y="3028950"/>
          <p14:tracePt t="56727" x="0" y="0"/>
        </p14:tracePtLst>
        <p14:tracePtLst>
          <p14:tracePt t="57738" x="4381500" y="3092450"/>
          <p14:tracePt t="57744" x="4394200" y="3092450"/>
          <p14:tracePt t="57754" x="4400550" y="3092450"/>
          <p14:tracePt t="57762" x="4406900" y="3092450"/>
          <p14:tracePt t="57778" x="4425950" y="3092450"/>
          <p14:tracePt t="57795" x="4464050" y="3092450"/>
          <p14:tracePt t="57812" x="4508500" y="3092450"/>
          <p14:tracePt t="57828" x="4565650" y="3092450"/>
          <p14:tracePt t="57831" x="4597400" y="3092450"/>
          <p14:tracePt t="57845" x="4629150" y="3092450"/>
          <p14:tracePt t="57861" x="4718050" y="3092450"/>
          <p14:tracePt t="57878" x="4876800" y="3092450"/>
          <p14:tracePt t="57895" x="4984750" y="3092450"/>
          <p14:tracePt t="57911" x="5092700" y="3092450"/>
          <p14:tracePt t="57928" x="5175250" y="3092450"/>
          <p14:tracePt t="57945" x="5207000" y="3092450"/>
          <p14:tracePt t="57961" x="5226050" y="3092450"/>
          <p14:tracePt t="58223" x="0" y="0"/>
        </p14:tracePtLst>
        <p14:tracePtLst>
          <p14:tracePt t="58722" x="3549650" y="3365500"/>
          <p14:tracePt t="58787" x="3556000" y="3371850"/>
          <p14:tracePt t="58797" x="3575050" y="3378200"/>
          <p14:tracePt t="58813" x="3676650" y="3378200"/>
          <p14:tracePt t="58829" x="3841750" y="3384550"/>
          <p14:tracePt t="58832" x="3930650" y="3384550"/>
          <p14:tracePt t="58847" x="4032250" y="3384550"/>
          <p14:tracePt t="58863" x="4356100" y="3384550"/>
          <p14:tracePt t="58878" x="4464050" y="3384550"/>
          <p14:tracePt t="58895" x="4749800" y="3384550"/>
          <p14:tracePt t="58911" x="4902200" y="3384550"/>
          <p14:tracePt t="58928" x="5041900" y="3384550"/>
          <p14:tracePt t="58944" x="5162550" y="3384550"/>
          <p14:tracePt t="58961" x="5245100" y="3384550"/>
          <p14:tracePt t="58978" x="5308600" y="3384550"/>
          <p14:tracePt t="58994" x="5353050" y="3384550"/>
          <p14:tracePt t="59011" x="5378450" y="3384550"/>
          <p14:tracePt t="59028" x="5391150" y="3384550"/>
          <p14:tracePt t="59044" x="5397500" y="3384550"/>
          <p14:tracePt t="59512" x="0" y="0"/>
        </p14:tracePtLst>
        <p14:tracePtLst>
          <p14:tracePt t="60346" x="1784350" y="3829050"/>
          <p14:tracePt t="60417" x="1797050" y="3829050"/>
          <p14:tracePt t="60426" x="1828800" y="3829050"/>
          <p14:tracePt t="60434" x="1885950" y="3829050"/>
          <p14:tracePt t="60445" x="1955800" y="3829050"/>
          <p14:tracePt t="60461" x="2159000" y="3829050"/>
          <p14:tracePt t="60466" x="2305050" y="3835400"/>
          <p14:tracePt t="60478" x="2444750" y="3848100"/>
          <p14:tracePt t="60495" x="2832100" y="3898900"/>
          <p14:tracePt t="60511" x="2946400" y="3898900"/>
          <p14:tracePt t="60527" x="3003550" y="3898900"/>
          <p14:tracePt t="60544" x="3035300" y="3898900"/>
          <p14:tracePt t="60561" x="3060700" y="3898900"/>
          <p14:tracePt t="60578" x="3098800" y="3898900"/>
          <p14:tracePt t="60594" x="3155950" y="3898900"/>
          <p14:tracePt t="60611" x="3206750" y="3898900"/>
          <p14:tracePt t="60628" x="3232150" y="3898900"/>
          <p14:tracePt t="60631" x="3238500" y="3898900"/>
          <p14:tracePt t="60847" x="0" y="0"/>
        </p14:tracePtLst>
        <p14:tracePtLst>
          <p14:tracePt t="61794" x="4019550" y="2870200"/>
          <p14:tracePt t="61835" x="4019550" y="2882900"/>
          <p14:tracePt t="61845" x="4019550" y="2914650"/>
          <p14:tracePt t="61861" x="4013200" y="2990850"/>
          <p14:tracePt t="61866" x="4000500" y="3041650"/>
          <p14:tracePt t="61878" x="3994150" y="3098800"/>
          <p14:tracePt t="61894" x="3994150" y="3181350"/>
          <p14:tracePt t="61897" x="3994150" y="3213100"/>
          <p14:tracePt t="61911" x="3994150" y="3257550"/>
          <p14:tracePt t="61928" x="4006850" y="3289300"/>
          <p14:tracePt t="61944" x="4006850" y="3295650"/>
          <p14:tracePt t="61977" x="4013200" y="3314700"/>
          <p14:tracePt t="61993" x="4013200" y="3321050"/>
          <p14:tracePt t="62010" x="4019550" y="3340100"/>
          <p14:tracePt t="62027" x="4032250" y="3365500"/>
          <p14:tracePt t="62143" x="4038600" y="3371850"/>
          <p14:tracePt t="62144" x="0" y="0"/>
        </p14:tracePtLst>
        <p14:tracePtLst>
          <p14:tracePt t="62576" x="2781300" y="3676650"/>
          <p14:tracePt t="62584" x="2774950" y="3676650"/>
          <p14:tracePt t="62594" x="2762250" y="3676650"/>
          <p14:tracePt t="62611" x="2755900" y="3695700"/>
          <p14:tracePt t="62627" x="2743200" y="3733800"/>
          <p14:tracePt t="62643" x="2736850" y="3771900"/>
          <p14:tracePt t="62661" x="2736850" y="3797300"/>
          <p14:tracePt t="62677" x="2736850" y="3822700"/>
          <p14:tracePt t="62680" x="2743200" y="3835400"/>
          <p14:tracePt t="62693" x="2755900" y="3854450"/>
          <p14:tracePt t="62710" x="2774950" y="3879850"/>
          <p14:tracePt t="62713" x="2800350" y="3898900"/>
          <p14:tracePt t="62727" x="2857500" y="3937000"/>
          <p14:tracePt t="62743" x="2908300" y="3968750"/>
          <p14:tracePt t="62760" x="2946400" y="3981450"/>
          <p14:tracePt t="62808" x="2952750" y="3981450"/>
          <p14:tracePt t="62833" x="2965450" y="3981450"/>
          <p14:tracePt t="62840" x="2965450" y="3975100"/>
          <p14:tracePt t="62848" x="2965450" y="3962400"/>
          <p14:tracePt t="62861" x="2965450" y="3943350"/>
          <p14:tracePt t="62876" x="2965450" y="3905250"/>
          <p14:tracePt t="62877" x="0" y="0"/>
        </p14:tracePtLst>
        <p14:tracePtLst>
          <p14:tracePt t="63441" x="2336800" y="2857500"/>
          <p14:tracePt t="63489" x="2330450" y="2857500"/>
          <p14:tracePt t="63505" x="2324100" y="2857500"/>
          <p14:tracePt t="63513" x="2305050" y="2857500"/>
          <p14:tracePt t="63527" x="2273300" y="2870200"/>
          <p14:tracePt t="63543" x="2203450" y="2908300"/>
          <p14:tracePt t="63560" x="2108200" y="2959100"/>
          <p14:tracePt t="63576" x="1981200" y="3016250"/>
          <p14:tracePt t="63594" x="1847850" y="3092450"/>
          <p14:tracePt t="63610" x="1733550" y="3162300"/>
          <p14:tracePt t="63627" x="1631950" y="3244850"/>
          <p14:tracePt t="63643" x="1568450" y="3321050"/>
          <p14:tracePt t="63661" x="1504950" y="3397250"/>
          <p14:tracePt t="63677" x="1466850" y="3479800"/>
          <p14:tracePt t="63680" x="1454150" y="3524250"/>
          <p14:tracePt t="63693" x="1441450" y="3568700"/>
          <p14:tracePt t="63710" x="1435100" y="3638550"/>
          <p14:tracePt t="63713" x="1435100" y="3676650"/>
          <p14:tracePt t="63727" x="1441450" y="3765550"/>
          <p14:tracePt t="63743" x="1466850" y="3835400"/>
          <p14:tracePt t="63760" x="1492250" y="3898900"/>
          <p14:tracePt t="63776" x="1530350" y="3937000"/>
          <p14:tracePt t="63793" x="1562100" y="3956050"/>
          <p14:tracePt t="63810" x="1587500" y="3962400"/>
          <p14:tracePt t="63826" x="1644650" y="3962400"/>
          <p14:tracePt t="63844" x="1727200" y="3924300"/>
          <p14:tracePt t="63861" x="1822450" y="3867150"/>
          <p14:tracePt t="63864" x="1879600" y="3816350"/>
          <p14:tracePt t="63877" x="1930400" y="3765550"/>
          <p14:tracePt t="63893" x="2006600" y="3638550"/>
          <p14:tracePt t="63895" x="2038350" y="3575050"/>
          <p14:tracePt t="63911" x="2089150" y="3429000"/>
          <p14:tracePt t="63927" x="2095500" y="3352800"/>
          <p14:tracePt t="63928" x="2108200" y="3289300"/>
          <p14:tracePt t="63944" x="2108200" y="3194050"/>
          <p14:tracePt t="63960" x="2108200" y="3130550"/>
          <p14:tracePt t="63976" x="2089150" y="3060700"/>
          <p14:tracePt t="63993" x="2057400" y="3016250"/>
          <p14:tracePt t="64010" x="2038350" y="2984500"/>
          <p14:tracePt t="64026" x="2012950" y="2965450"/>
          <p14:tracePt t="64176" x="0" y="0"/>
        </p14:tracePtLst>
        <p14:tracePtLst>
          <p14:tracePt t="64633" x="4146550" y="2781300"/>
          <p14:tracePt t="64649" x="4140200" y="2781300"/>
          <p14:tracePt t="64658" x="4133850" y="2794000"/>
          <p14:tracePt t="64665" x="4121150" y="2806700"/>
          <p14:tracePt t="64676" x="4108450" y="2832100"/>
          <p14:tracePt t="64694" x="4083050" y="2889250"/>
          <p14:tracePt t="64698" x="4076700" y="2901950"/>
          <p14:tracePt t="64710" x="4070350" y="2927350"/>
          <p14:tracePt t="64727" x="4051300" y="2971800"/>
          <p14:tracePt t="64743" x="4051300" y="2997200"/>
          <p14:tracePt t="64759" x="4051300" y="3003550"/>
          <p14:tracePt t="64776" x="4051300" y="3009900"/>
          <p14:tracePt t="64801" x="4051300" y="3016250"/>
          <p14:tracePt t="64802" x="0" y="0"/>
        </p14:tracePtLst>
        <p14:tracePtLst>
          <p14:tracePt t="64921" x="3403600" y="3276600"/>
          <p14:tracePt t="64928" x="3321050" y="3302000"/>
          <p14:tracePt t="64937" x="3244850" y="3327400"/>
          <p14:tracePt t="64943" x="3175000" y="3352800"/>
          <p14:tracePt t="64959" x="3086100" y="3378200"/>
          <p14:tracePt t="64976" x="3009900" y="3409950"/>
          <p14:tracePt t="64993" x="2946400" y="3448050"/>
          <p14:tracePt t="65009" x="2895600" y="3486150"/>
          <p14:tracePt t="65026" x="2844800" y="3524250"/>
          <p14:tracePt t="65042" x="2806700" y="3568700"/>
          <p14:tracePt t="65059" x="2781300" y="3625850"/>
          <p14:tracePt t="65076" x="2768600" y="3657600"/>
          <p14:tracePt t="65092" x="2762250" y="3695700"/>
          <p14:tracePt t="65110" x="2755900" y="3714750"/>
          <p14:tracePt t="65126" x="2755900" y="3727450"/>
          <p14:tracePt t="65128" x="2755900" y="3733800"/>
          <p14:tracePt t="65143" x="2755900" y="3740150"/>
          <p14:tracePt t="65159" x="2755900" y="3759200"/>
          <p14:tracePt t="65176" x="2768600" y="3778250"/>
          <p14:tracePt t="65193" x="2813050" y="3803650"/>
          <p14:tracePt t="65209" x="2895600" y="3848100"/>
          <p14:tracePt t="65226" x="3035300" y="3892550"/>
          <p14:tracePt t="65242" x="3251200" y="3937000"/>
          <p14:tracePt t="65259" x="3594100" y="3968750"/>
          <p14:tracePt t="65276" x="4032250" y="3981450"/>
          <p14:tracePt t="65292" x="4521200" y="3949700"/>
          <p14:tracePt t="65309" x="4895850" y="3879850"/>
          <p14:tracePt t="65326" x="5124450" y="3790950"/>
          <p14:tracePt t="65327" x="5207000" y="3746500"/>
          <p14:tracePt t="65343" x="5314950" y="3651250"/>
          <p14:tracePt t="65360" x="5359400" y="3543300"/>
          <p14:tracePt t="65376" x="5384800" y="3422650"/>
          <p14:tracePt t="65392" x="5391150" y="3314700"/>
          <p14:tracePt t="65409" x="5391150" y="3187700"/>
          <p14:tracePt t="65426" x="5353050" y="3067050"/>
          <p14:tracePt t="65442" x="5257800" y="2940050"/>
          <p14:tracePt t="65459" x="5130800" y="2825750"/>
          <p14:tracePt t="65475" x="4965700" y="2730500"/>
          <p14:tracePt t="65492" x="4756150" y="2660650"/>
          <p14:tracePt t="65509" x="4540250" y="2635250"/>
          <p14:tracePt t="65525" x="4375150" y="2622550"/>
          <p14:tracePt t="65542" x="4108450" y="2660650"/>
          <p14:tracePt t="65559" x="3930650" y="2711450"/>
          <p14:tracePt t="65575" x="3778250" y="2800350"/>
          <p14:tracePt t="65592" x="3619500" y="2889250"/>
          <p14:tracePt t="65609" x="3473450" y="2971800"/>
          <p14:tracePt t="65625" x="3365500" y="3035300"/>
          <p14:tracePt t="65642" x="3314700" y="3111500"/>
          <p14:tracePt t="65660" x="3289300" y="3187700"/>
          <p14:tracePt t="65677" x="3270250" y="3251200"/>
          <p14:tracePt t="65692" x="3276600" y="3340100"/>
          <p14:tracePt t="65696" x="3289300" y="3384550"/>
          <p14:tracePt t="65709" x="3314700" y="3422650"/>
          <p14:tracePt t="65726" x="3371850" y="3498850"/>
          <p14:tracePt t="65729" x="3429000" y="3543300"/>
          <p14:tracePt t="65743" x="3587750" y="3625850"/>
          <p14:tracePt t="65759" x="3822700" y="3695700"/>
          <p14:tracePt t="65776" x="4133850" y="3746500"/>
          <p14:tracePt t="65792" x="4337050" y="3759200"/>
          <p14:tracePt t="65809" x="4483100" y="3759200"/>
          <p14:tracePt t="65826" x="4572000" y="3746500"/>
          <p14:tracePt t="65842" x="4616450" y="3733800"/>
          <p14:tracePt t="65860" x="4635500" y="3727450"/>
          <p14:tracePt t="65876" x="4654550" y="3721100"/>
          <p14:tracePt t="65892" x="4667250" y="3714750"/>
          <p14:tracePt t="66024" x="0" y="0"/>
        </p14:tracePtLst>
        <p14:tracePtLst>
          <p14:tracePt t="69579" x="1320800" y="4298950"/>
          <p14:tracePt t="69618" x="1333500" y="4298950"/>
          <p14:tracePt t="69627" x="1352550" y="4298950"/>
          <p14:tracePt t="69633" x="1384300" y="4298950"/>
          <p14:tracePt t="69642" x="1422400" y="4298950"/>
          <p14:tracePt t="69658" x="1562100" y="4298950"/>
          <p14:tracePt t="69675" x="1765300" y="4298950"/>
          <p14:tracePt t="69691" x="2044700" y="4298950"/>
          <p14:tracePt t="69707" x="2349500" y="4298950"/>
          <p14:tracePt t="69724" x="2559050" y="4298950"/>
          <p14:tracePt t="69741" x="2667000" y="4298950"/>
          <p14:tracePt t="69743" x="2686050" y="4298950"/>
          <p14:tracePt t="69757" x="2698750" y="4298950"/>
          <p14:tracePt t="69774" x="2705100" y="4298950"/>
          <p14:tracePt t="69913" x="0" y="0"/>
        </p14:tracePtLst>
        <p14:tracePtLst>
          <p14:tracePt t="70848" x="4540250" y="3981450"/>
          <p14:tracePt t="70915" x="4546600" y="3994150"/>
          <p14:tracePt t="70924" x="4552950" y="4013200"/>
          <p14:tracePt t="70942" x="4565650" y="4057650"/>
          <p14:tracePt t="70958" x="4603750" y="4127500"/>
          <p14:tracePt t="70963" x="4629150" y="4165600"/>
          <p14:tracePt t="70974" x="4673600" y="4203700"/>
          <p14:tracePt t="70991" x="4826000" y="4324350"/>
          <p14:tracePt t="71007" x="4984750" y="4406900"/>
          <p14:tracePt t="71024" x="5175250" y="4464050"/>
          <p14:tracePt t="71041" x="5391150" y="4508500"/>
          <p14:tracePt t="71057" x="5562600" y="4527550"/>
          <p14:tracePt t="71074" x="5676900" y="4527550"/>
          <p14:tracePt t="71090" x="5778500" y="4508500"/>
          <p14:tracePt t="71107" x="5835650" y="4495800"/>
          <p14:tracePt t="71124" x="5873750" y="4476750"/>
          <p14:tracePt t="71141" x="5892800" y="4451350"/>
          <p14:tracePt t="71144" x="5899150" y="4438650"/>
          <p14:tracePt t="71157" x="5905500" y="4425950"/>
          <p14:tracePt t="71174" x="5911850" y="4394200"/>
          <p14:tracePt t="71192" x="5911850" y="4343400"/>
          <p14:tracePt t="71207" x="5911850" y="4311650"/>
          <p14:tracePt t="71224" x="5911850" y="4273550"/>
          <p14:tracePt t="71240" x="5911850" y="4216400"/>
          <p14:tracePt t="71257" x="5892800" y="4171950"/>
          <p14:tracePt t="71274" x="5867400" y="4133850"/>
          <p14:tracePt t="71291" x="5835650" y="4102100"/>
          <p14:tracePt t="71307" x="5797550" y="4076700"/>
          <p14:tracePt t="71324" x="5784850" y="4064000"/>
          <p14:tracePt t="71340" x="5778500" y="4064000"/>
          <p14:tracePt t="71357" x="5772150" y="4064000"/>
          <p14:tracePt t="71512" x="0" y="0"/>
        </p14:tracePtLst>
        <p14:tracePtLst>
          <p14:tracePt t="72060" x="3600450" y="3867150"/>
          <p14:tracePt t="72073" x="3594100" y="3879850"/>
          <p14:tracePt t="72081" x="3587750" y="3892550"/>
          <p14:tracePt t="72090" x="3581400" y="3905250"/>
          <p14:tracePt t="72107" x="3568700" y="3930650"/>
          <p14:tracePt t="72123" x="3562350" y="3975100"/>
          <p14:tracePt t="72141" x="3562350" y="4013200"/>
          <p14:tracePt t="72157" x="3562350" y="4051300"/>
          <p14:tracePt t="72174" x="3562350" y="4083050"/>
          <p14:tracePt t="72176" x="3562350" y="4108450"/>
          <p14:tracePt t="72191" x="3575050" y="4140200"/>
          <p14:tracePt t="72207" x="3600450" y="4178300"/>
          <p14:tracePt t="72224" x="3619500" y="4210050"/>
          <p14:tracePt t="72240" x="3663950" y="4235450"/>
          <p14:tracePt t="72257" x="3727450" y="4273550"/>
          <p14:tracePt t="72273" x="3790950" y="4292600"/>
          <p14:tracePt t="72290" x="3860800" y="4305300"/>
          <p14:tracePt t="72307" x="3917950" y="4318000"/>
          <p14:tracePt t="72323" x="3962400" y="4318000"/>
          <p14:tracePt t="72340" x="4032250" y="4318000"/>
          <p14:tracePt t="72356" x="4089400" y="4318000"/>
          <p14:tracePt t="72373" x="4146550" y="4318000"/>
          <p14:tracePt t="72390" x="4171950" y="4311650"/>
          <p14:tracePt t="72393" x="4191000" y="4298950"/>
          <p14:tracePt t="72407" x="4203700" y="4267200"/>
          <p14:tracePt t="72424" x="4203700" y="4241800"/>
          <p14:tracePt t="72440" x="4203700" y="4191000"/>
          <p14:tracePt t="72456" x="4197350" y="4133850"/>
          <p14:tracePt t="72474" x="4165600" y="4076700"/>
          <p14:tracePt t="72490" x="4114800" y="4019550"/>
          <p14:tracePt t="72507" x="4051300" y="3956050"/>
          <p14:tracePt t="72523" x="3987800" y="3917950"/>
          <p14:tracePt t="72540" x="3943350" y="3898900"/>
          <p14:tracePt t="72556" x="3917950" y="3892550"/>
          <p14:tracePt t="72560" x="3911600" y="3892550"/>
          <p14:tracePt t="72573" x="3905250" y="3892550"/>
          <p14:tracePt t="72590" x="3892550" y="3892550"/>
          <p14:tracePt t="72607" x="3867150" y="3924300"/>
          <p14:tracePt t="72623" x="3854450" y="3962400"/>
          <p14:tracePt t="72640" x="3835400" y="4025900"/>
          <p14:tracePt t="72657" x="3829050" y="4083050"/>
          <p14:tracePt t="72674" x="3829050" y="4146550"/>
          <p14:tracePt t="72690" x="3835400" y="4203700"/>
          <p14:tracePt t="72706" x="3867150" y="4248150"/>
          <p14:tracePt t="72724" x="3898900" y="4286250"/>
          <p14:tracePt t="72740" x="3975100" y="4324350"/>
          <p14:tracePt t="72756" x="4057650" y="4356100"/>
          <p14:tracePt t="72773" x="4133850" y="4368800"/>
          <p14:tracePt t="72776" x="4159250" y="4368800"/>
          <p14:tracePt t="72790" x="4178300" y="4368800"/>
          <p14:tracePt t="72807" x="4210050" y="4368800"/>
          <p14:tracePt t="72823" x="4216400" y="4368800"/>
          <p14:tracePt t="72840" x="4222750" y="4356100"/>
          <p14:tracePt t="72856" x="4222750" y="4349750"/>
          <p14:tracePt t="72873" x="4222750" y="4343400"/>
          <p14:tracePt t="73544" x="0" y="0"/>
        </p14:tracePtLst>
        <p14:tracePtLst>
          <p14:tracePt t="74067" x="4635500" y="4343400"/>
          <p14:tracePt t="74147" x="4641850" y="4343400"/>
          <p14:tracePt t="74154" x="4667250" y="4343400"/>
          <p14:tracePt t="74162" x="4699000" y="4343400"/>
          <p14:tracePt t="74174" x="4743450" y="4343400"/>
          <p14:tracePt t="74190" x="4857750" y="4343400"/>
          <p14:tracePt t="74207" x="5080000" y="4343400"/>
          <p14:tracePt t="74224" x="5207000" y="4343400"/>
          <p14:tracePt t="74240" x="5276850" y="4343400"/>
          <p14:tracePt t="74256" x="5302250" y="4343400"/>
          <p14:tracePt t="74273" x="5308600" y="4343400"/>
          <p14:tracePt t="74395" x="5302250" y="4343400"/>
          <p14:tracePt t="74401" x="5270500" y="4343400"/>
          <p14:tracePt t="74411" x="5226050" y="4337050"/>
          <p14:tracePt t="74424" x="5130800" y="4330700"/>
          <p14:tracePt t="74439" x="5022850" y="4330700"/>
          <p14:tracePt t="74456" x="4914900" y="4330700"/>
          <p14:tracePt t="74473" x="4838700" y="4330700"/>
          <p14:tracePt t="74490" x="4787900" y="4330700"/>
          <p14:tracePt t="74594" x="4813300" y="4337050"/>
          <p14:tracePt t="74603" x="4851400" y="4349750"/>
          <p14:tracePt t="74614" x="4889500" y="4349750"/>
          <p14:tracePt t="74624" x="5041900" y="4349750"/>
          <p14:tracePt t="74639" x="5200650" y="4349750"/>
          <p14:tracePt t="74656" x="5276850" y="4349750"/>
          <p14:tracePt t="74673" x="5295900" y="4349750"/>
          <p14:tracePt t="74712" x="5283200" y="4349750"/>
          <p14:tracePt t="74721" x="5232400" y="4349750"/>
          <p14:tracePt t="74728" x="5137150" y="4343400"/>
          <p14:tracePt t="74739" x="5041900" y="4337050"/>
          <p14:tracePt t="74756" x="4845050" y="4324350"/>
          <p14:tracePt t="74773" x="4660900" y="4324350"/>
          <p14:tracePt t="74775" x="4610100" y="4324350"/>
          <p14:tracePt t="74789" x="4584700" y="4324350"/>
          <p14:tracePt t="74806" x="4572000" y="4324350"/>
          <p14:tracePt t="74873" x="4616450" y="4324350"/>
          <p14:tracePt t="74880" x="4660900" y="4337050"/>
          <p14:tracePt t="74889" x="4718050" y="4343400"/>
          <p14:tracePt t="74907" x="4845050" y="4349750"/>
          <p14:tracePt t="74923" x="4972050" y="4349750"/>
          <p14:tracePt t="74940" x="5054600" y="4349750"/>
          <p14:tracePt t="74956" x="5080000" y="4349750"/>
          <p14:tracePt t="75008" x="5067300" y="4349750"/>
          <p14:tracePt t="75017" x="5016500" y="4349750"/>
          <p14:tracePt t="75024" x="4965700" y="4343400"/>
          <p14:tracePt t="75039" x="4857750" y="4337050"/>
          <p14:tracePt t="75056" x="4768850" y="4337050"/>
          <p14:tracePt t="75073" x="4743450" y="4337050"/>
          <p14:tracePt t="75154" x="4762500" y="4337050"/>
          <p14:tracePt t="75162" x="4794250" y="4337050"/>
          <p14:tracePt t="75174" x="4838700" y="4337050"/>
          <p14:tracePt t="75191" x="4946650" y="4337050"/>
          <p14:tracePt t="75206" x="5016500" y="4337050"/>
          <p14:tracePt t="75209" x="5041900" y="4337050"/>
          <p14:tracePt t="75224" x="5054600" y="4337050"/>
          <p14:tracePt t="75239" x="5060950" y="4337050"/>
          <p14:tracePt t="76271" x="0" y="0"/>
        </p14:tracePtLst>
        <p14:tracePtLst>
          <p14:tracePt t="80290" x="1270000" y="4705350"/>
          <p14:tracePt t="80362" x="1282700" y="4711700"/>
          <p14:tracePt t="80369" x="1308100" y="4718050"/>
          <p14:tracePt t="80378" x="1352550" y="4724400"/>
          <p14:tracePt t="80387" x="1384300" y="4724400"/>
          <p14:tracePt t="80404" x="1530350" y="4724400"/>
          <p14:tracePt t="80421" x="1752600" y="4724400"/>
          <p14:tracePt t="80424" x="1879600" y="4724400"/>
          <p14:tracePt t="80438" x="2012950" y="4724400"/>
          <p14:tracePt t="80455" x="2362200" y="4724400"/>
          <p14:tracePt t="80471" x="2489200" y="4724400"/>
          <p14:tracePt t="80488" x="2546350" y="4724400"/>
          <p14:tracePt t="80505" x="2559050" y="4724400"/>
          <p14:tracePt t="80521" x="2571750" y="4724400"/>
          <p14:tracePt t="80538" x="2578100" y="4724400"/>
          <p14:tracePt t="80554" x="2590800" y="4724400"/>
          <p14:tracePt t="80571" x="2603500" y="4724400"/>
          <p14:tracePt t="80587" x="2609850" y="4724400"/>
          <p14:tracePt t="80604" x="2628900" y="4724400"/>
          <p14:tracePt t="80621" x="2647950" y="4718050"/>
          <p14:tracePt t="80637" x="2667000" y="4705350"/>
          <p14:tracePt t="80639" x="2686050" y="4699000"/>
          <p14:tracePt t="80655" x="2705100" y="4686300"/>
          <p14:tracePt t="80672" x="2730500" y="4660900"/>
          <p14:tracePt t="80688" x="2743200" y="4622800"/>
          <p14:tracePt t="80705" x="2749550" y="4578350"/>
          <p14:tracePt t="80721" x="2749550" y="4514850"/>
          <p14:tracePt t="80738" x="2730500" y="4451350"/>
          <p14:tracePt t="80754" x="2698750" y="4400550"/>
          <p14:tracePt t="80771" x="2654300" y="4362450"/>
          <p14:tracePt t="80787" x="2571750" y="4324350"/>
          <p14:tracePt t="80804" x="2432050" y="4292600"/>
          <p14:tracePt t="80821" x="2292350" y="4279900"/>
          <p14:tracePt t="80837" x="2108200" y="4298950"/>
          <p14:tracePt t="80839" x="2032000" y="4330700"/>
          <p14:tracePt t="80855" x="1911350" y="4375150"/>
          <p14:tracePt t="80870" x="1835150" y="4445000"/>
          <p14:tracePt t="80887" x="1803400" y="4508500"/>
          <p14:tracePt t="80904" x="1790700" y="4565650"/>
          <p14:tracePt t="80920" x="1797050" y="4622800"/>
          <p14:tracePt t="80937" x="1841500" y="4679950"/>
          <p14:tracePt t="80953" x="1936750" y="4724400"/>
          <p14:tracePt t="80971" x="2108200" y="4762500"/>
          <p14:tracePt t="80987" x="2330450" y="4781550"/>
          <p14:tracePt t="81004" x="2514600" y="4781550"/>
          <p14:tracePt t="81020" x="2667000" y="4768850"/>
          <p14:tracePt t="81037" x="2717800" y="4756150"/>
          <p14:tracePt t="81040" x="2730500" y="4749800"/>
          <p14:tracePt t="81071" x="2730500" y="4718050"/>
          <p14:tracePt t="81087" x="2698750" y="4667250"/>
          <p14:tracePt t="81104" x="2597150" y="4603750"/>
          <p14:tracePt t="81120" x="2425700" y="4533900"/>
          <p14:tracePt t="81137" x="2228850" y="4489450"/>
          <p14:tracePt t="81154" x="2082800" y="4476750"/>
          <p14:tracePt t="81171" x="1987550" y="4476750"/>
          <p14:tracePt t="81188" x="1943100" y="4483100"/>
          <p14:tracePt t="81205" x="1936750" y="4489450"/>
          <p14:tracePt t="81221" x="1936750" y="4514850"/>
          <p14:tracePt t="81238" x="1943100" y="4559300"/>
          <p14:tracePt t="81241" x="1955800" y="4578350"/>
          <p14:tracePt t="81255" x="2000250" y="4610100"/>
          <p14:tracePt t="81271" x="2101850" y="4648200"/>
          <p14:tracePt t="81288" x="2235200" y="4679950"/>
          <p14:tracePt t="81304" x="2324100" y="4692650"/>
          <p14:tracePt t="81320" x="2349500" y="4692650"/>
          <p14:tracePt t="81337" x="2362200" y="4692650"/>
          <p14:tracePt t="81354" x="2368550" y="4692650"/>
          <p14:tracePt t="81378" x="2368550" y="4686300"/>
          <p14:tracePt t="81387" x="2368550" y="4679950"/>
          <p14:tracePt t="81497" x="2374900" y="4673600"/>
          <p14:tracePt t="81514" x="2393950" y="4673600"/>
          <p14:tracePt t="81522" x="2406650" y="4673600"/>
          <p14:tracePt t="81537" x="2451100" y="4667250"/>
          <p14:tracePt t="81554" x="2470150" y="4654550"/>
          <p14:tracePt t="81571" x="2482850" y="4648200"/>
          <p14:tracePt t="81587" x="2482850" y="4635500"/>
          <p14:tracePt t="81604" x="2482850" y="4610100"/>
          <p14:tracePt t="81620" x="2482850" y="4578350"/>
          <p14:tracePt t="81637" x="2451100" y="4546600"/>
          <p14:tracePt t="81654" x="2374900" y="4514850"/>
          <p14:tracePt t="81658" x="2317750" y="4495800"/>
          <p14:tracePt t="81671" x="2184400" y="4464050"/>
          <p14:tracePt t="81688" x="2063750" y="4438650"/>
          <p14:tracePt t="81704" x="2000250" y="4438650"/>
          <p14:tracePt t="81721" x="1936750" y="4445000"/>
          <p14:tracePt t="81738" x="1898650" y="4470400"/>
          <p14:tracePt t="81754" x="1879600" y="4495800"/>
          <p14:tracePt t="81770" x="1866900" y="4514850"/>
          <p14:tracePt t="81787" x="1854200" y="4533900"/>
          <p14:tracePt t="81804" x="1854200" y="4552950"/>
          <p14:tracePt t="81820" x="1854200" y="4584700"/>
          <p14:tracePt t="81837" x="1854200" y="4610100"/>
          <p14:tracePt t="81841" x="1854200" y="4635500"/>
          <p14:tracePt t="81854" x="1860550" y="4654550"/>
          <p14:tracePt t="81871" x="1911350" y="4705350"/>
          <p14:tracePt t="81887" x="1974850" y="4743450"/>
          <p14:tracePt t="81903" x="2057400" y="4775200"/>
          <p14:tracePt t="81920" x="2165350" y="4794250"/>
          <p14:tracePt t="81937" x="2254250" y="4806950"/>
          <p14:tracePt t="81954" x="2311400" y="4806950"/>
          <p14:tracePt t="81970" x="2349500" y="4806950"/>
          <p14:tracePt t="81987" x="2393950" y="4800600"/>
          <p14:tracePt t="82004" x="2419350" y="4781550"/>
          <p14:tracePt t="82020" x="2457450" y="4756150"/>
          <p14:tracePt t="82037" x="2495550" y="4724400"/>
          <p14:tracePt t="82039" x="2508250" y="4711700"/>
          <p14:tracePt t="82053" x="2514600" y="4699000"/>
          <p14:tracePt t="82057" x="2527300" y="4679950"/>
          <p14:tracePt t="82070" x="2533650" y="4667250"/>
          <p14:tracePt t="82087" x="2546350" y="4629150"/>
          <p14:tracePt t="82103" x="2546350" y="4610100"/>
          <p14:tracePt t="82120" x="2540000" y="4584700"/>
          <p14:tracePt t="82137" x="2508250" y="4559300"/>
          <p14:tracePt t="82153" x="2463800" y="4527550"/>
          <p14:tracePt t="82170" x="2406650" y="4514850"/>
          <p14:tracePt t="82187" x="2368550" y="4514850"/>
          <p14:tracePt t="82203" x="2324100" y="4514850"/>
          <p14:tracePt t="82220" x="2298700" y="4546600"/>
          <p14:tracePt t="82237" x="2279650" y="4591050"/>
          <p14:tracePt t="82253" x="2273300" y="4622800"/>
          <p14:tracePt t="82255" x="2273300" y="4641850"/>
          <p14:tracePt t="82270" x="2273300" y="4648200"/>
          <p14:tracePt t="82287" x="2286000" y="4673600"/>
          <p14:tracePt t="82303" x="2324100" y="4692650"/>
          <p14:tracePt t="82320" x="2400300" y="4711700"/>
          <p14:tracePt t="82336" x="2476500" y="4711700"/>
          <p14:tracePt t="82353" x="2578100" y="4699000"/>
          <p14:tracePt t="82370" x="2635250" y="4673600"/>
          <p14:tracePt t="82387" x="2667000" y="4641850"/>
          <p14:tracePt t="82403" x="2679700" y="4616450"/>
          <p14:tracePt t="82420" x="2679700" y="4591050"/>
          <p14:tracePt t="82436" x="2679700" y="4565650"/>
          <p14:tracePt t="82453" x="2673350" y="4540250"/>
          <p14:tracePt t="82456" x="2660650" y="4527550"/>
          <p14:tracePt t="82470" x="2647950" y="4508500"/>
          <p14:tracePt t="82487" x="2597150" y="4489450"/>
          <p14:tracePt t="82503" x="2584450" y="4489450"/>
          <p14:tracePt t="82520" x="2565400" y="4495800"/>
          <p14:tracePt t="82536" x="2546350" y="4527550"/>
          <p14:tracePt t="82553" x="2533650" y="4572000"/>
          <p14:tracePt t="82570" x="2533650" y="4622800"/>
          <p14:tracePt t="82586" x="2552700" y="4673600"/>
          <p14:tracePt t="82603" x="2590800" y="4705350"/>
          <p14:tracePt t="82620" x="2647950" y="4718050"/>
          <p14:tracePt t="82636" x="2705100" y="4724400"/>
          <p14:tracePt t="82653" x="2787650" y="4724400"/>
          <p14:tracePt t="82670" x="2889250" y="4711700"/>
          <p14:tracePt t="82687" x="2952750" y="4692650"/>
          <p14:tracePt t="82703" x="2959100" y="4679950"/>
          <p14:tracePt t="82737" x="2959100" y="4673600"/>
          <p14:tracePt t="82743" x="2959100" y="4667250"/>
          <p14:tracePt t="82753" x="2959100" y="4660900"/>
          <p14:tracePt t="82770" x="2940050" y="4654550"/>
          <p14:tracePt t="82791" x="2933700" y="4654550"/>
          <p14:tracePt t="82803" x="2927350" y="4654550"/>
          <p14:tracePt t="82907" x="2933700" y="4654550"/>
          <p14:tracePt t="83377" x="2940050" y="4654550"/>
          <p14:tracePt t="83377" x="0" y="0"/>
        </p14:tracePtLst>
        <p14:tracePtLst>
          <p14:tracePt t="83937" x="3333750" y="4768850"/>
          <p14:tracePt t="84010" x="3352800" y="4768850"/>
          <p14:tracePt t="84018" x="3378200" y="4768850"/>
          <p14:tracePt t="84024" x="3416300" y="4768850"/>
          <p14:tracePt t="84036" x="3460750" y="4768850"/>
          <p14:tracePt t="84053" x="3575050" y="4768850"/>
          <p14:tracePt t="84056" x="3651250" y="4768850"/>
          <p14:tracePt t="84069" x="3721100" y="4768850"/>
          <p14:tracePt t="84086" x="3873500" y="4768850"/>
          <p14:tracePt t="84088" x="3943350" y="4768850"/>
          <p14:tracePt t="84103" x="4095750" y="4768850"/>
          <p14:tracePt t="84119" x="4210050" y="4768850"/>
          <p14:tracePt t="84136" x="4286250" y="4768850"/>
          <p14:tracePt t="84152" x="4343400" y="4768850"/>
          <p14:tracePt t="84169" x="4368800" y="4768850"/>
          <p14:tracePt t="84187" x="4387850" y="4768850"/>
          <p14:tracePt t="84203" x="4394200" y="4768850"/>
          <p14:tracePt t="84289" x="4400550" y="4768850"/>
          <p14:tracePt t="84315" x="4406900" y="4775200"/>
          <p14:tracePt t="84331" x="4413250" y="4775200"/>
          <p14:tracePt t="84340" x="4419600" y="4775200"/>
          <p14:tracePt t="84362" x="4425950" y="4775200"/>
          <p14:tracePt t="84377" x="4432300" y="4775200"/>
          <p14:tracePt t="84591" x="0" y="0"/>
        </p14:tracePtLst>
        <p14:tracePtLst>
          <p14:tracePt t="84888" x="3841750" y="4699000"/>
          <p14:tracePt t="84962" x="3848100" y="4699000"/>
          <p14:tracePt t="84972" x="3873500" y="4699000"/>
          <p14:tracePt t="84979" x="3911600" y="4699000"/>
          <p14:tracePt t="84986" x="3956050" y="4699000"/>
          <p14:tracePt t="85004" x="4095750" y="4699000"/>
          <p14:tracePt t="85008" x="4165600" y="4699000"/>
          <p14:tracePt t="85019" x="4254500" y="4699000"/>
          <p14:tracePt t="85037" x="4419600" y="4699000"/>
          <p14:tracePt t="85040" x="4495800" y="4699000"/>
          <p14:tracePt t="85053" x="4572000" y="4699000"/>
          <p14:tracePt t="85057" x="4641850" y="4699000"/>
          <p14:tracePt t="85069" x="4705350" y="4699000"/>
          <p14:tracePt t="85086" x="4832350" y="4711700"/>
          <p14:tracePt t="85089" x="4889500" y="4718050"/>
          <p14:tracePt t="85103" x="4997450" y="4730750"/>
          <p14:tracePt t="85120" x="5105400" y="4743450"/>
          <p14:tracePt t="85135" x="5213350" y="4756150"/>
          <p14:tracePt t="85152" x="5308600" y="4768850"/>
          <p14:tracePt t="85169" x="5372100" y="4787900"/>
          <p14:tracePt t="85186" x="5416550" y="4794250"/>
          <p14:tracePt t="85203" x="5454650" y="4794250"/>
          <p14:tracePt t="85219" x="5492750" y="4794250"/>
          <p14:tracePt t="85236" x="5524500" y="4794250"/>
          <p14:tracePt t="85252" x="5568950" y="4794250"/>
          <p14:tracePt t="85269" x="5613400" y="4794250"/>
          <p14:tracePt t="85271" x="5632450" y="4794250"/>
          <p14:tracePt t="85286" x="5638800" y="4794250"/>
          <p14:tracePt t="85303" x="5657850" y="4794250"/>
          <p14:tracePt t="85975" x="0" y="0"/>
        </p14:tracePtLst>
        <p14:tracePtLst>
          <p14:tracePt t="86386" x="4514850" y="4711700"/>
          <p14:tracePt t="86465" x="4521200" y="4711700"/>
          <p14:tracePt t="86472" x="4546600" y="4711700"/>
          <p14:tracePt t="86486" x="4584700" y="4711700"/>
          <p14:tracePt t="86503" x="4787900" y="4711700"/>
          <p14:tracePt t="86519" x="4997450" y="4724400"/>
          <p14:tracePt t="86536" x="5219700" y="4749800"/>
          <p14:tracePt t="86552" x="5422900" y="4775200"/>
          <p14:tracePt t="86570" x="5607050" y="4794250"/>
          <p14:tracePt t="86586" x="5715000" y="4794250"/>
          <p14:tracePt t="86602" x="5797550" y="4794250"/>
          <p14:tracePt t="86619" x="5848350" y="4794250"/>
          <p14:tracePt t="86635" x="5873750" y="4794250"/>
          <p14:tracePt t="86652" x="5880100" y="4794250"/>
          <p14:tracePt t="86669" x="5886450" y="4794250"/>
          <p14:tracePt t="86999" x="0" y="0"/>
        </p14:tracePtLst>
        <p14:tracePtLst>
          <p14:tracePt t="87929" x="4483100" y="4699000"/>
          <p14:tracePt t="87993" x="4489450" y="4699000"/>
          <p14:tracePt t="88002" x="4514850" y="4699000"/>
          <p14:tracePt t="88008" x="4546600" y="4699000"/>
          <p14:tracePt t="88018" x="4584700" y="4699000"/>
          <p14:tracePt t="88036" x="4737100" y="4699000"/>
          <p14:tracePt t="88039" x="4838700" y="4699000"/>
          <p14:tracePt t="88051" x="4953000" y="4699000"/>
          <p14:tracePt t="88068" x="5238750" y="4699000"/>
          <p14:tracePt t="88085" x="5543550" y="4699000"/>
          <p14:tracePt t="88089" x="5657850" y="4699000"/>
          <p14:tracePt t="88101" x="5759450" y="4699000"/>
          <p14:tracePt t="88118" x="5930900" y="4699000"/>
          <p14:tracePt t="88135" x="6032500" y="4699000"/>
          <p14:tracePt t="88151" x="6045200" y="4699000"/>
          <p14:tracePt t="88512" x="0" y="0"/>
        </p14:tracePtLst>
        <p14:tracePtLst>
          <p14:tracePt t="89234" x="4718050" y="4673600"/>
          <p14:tracePt t="89273" x="4711700" y="4673600"/>
          <p14:tracePt t="89298" x="4724400" y="4673600"/>
          <p14:tracePt t="89304" x="4743450" y="4673600"/>
          <p14:tracePt t="89318" x="4775200" y="4673600"/>
          <p14:tracePt t="89334" x="4870450" y="4673600"/>
          <p14:tracePt t="89335" x="4940300" y="4673600"/>
          <p14:tracePt t="89351" x="5124450" y="4673600"/>
          <p14:tracePt t="89367" x="5334000" y="4673600"/>
          <p14:tracePt t="89384" x="5562600" y="4673600"/>
          <p14:tracePt t="89401" x="5772150" y="4673600"/>
          <p14:tracePt t="89417" x="5943600" y="4673600"/>
          <p14:tracePt t="89435" x="6057900" y="4673600"/>
          <p14:tracePt t="89451" x="6115050" y="4673600"/>
          <p14:tracePt t="89469" x="6140450" y="4673600"/>
          <p14:tracePt t="89472" x="6146800" y="4673600"/>
          <p14:tracePt t="89484" x="6153150" y="4673600"/>
          <p14:tracePt t="89855" x="0" y="0"/>
        </p14:tracePtLst>
        <p14:tracePtLst>
          <p14:tracePt t="91027" x="7245350" y="4641850"/>
          <p14:tracePt t="91036" x="7258050" y="4641850"/>
          <p14:tracePt t="91051" x="7308850" y="4654550"/>
          <p14:tracePt t="91067" x="7385050" y="4667250"/>
          <p14:tracePt t="91084" x="7486650" y="4679950"/>
          <p14:tracePt t="91100" x="7607300" y="4705350"/>
          <p14:tracePt t="91117" x="7753350" y="4724400"/>
          <p14:tracePt t="91120" x="7829550" y="4730750"/>
          <p14:tracePt t="91134" x="7893050" y="4730750"/>
          <p14:tracePt t="91151" x="8115300" y="4730750"/>
          <p14:tracePt t="91167" x="8261350" y="4730750"/>
          <p14:tracePt t="91184" x="8382000" y="4730750"/>
          <p14:tracePt t="91201" x="8464550" y="4730750"/>
          <p14:tracePt t="91217" x="8515350" y="4730750"/>
          <p14:tracePt t="91234" x="8540750" y="4724400"/>
          <p14:tracePt t="91251" x="8553450" y="4718050"/>
          <p14:tracePt t="91267" x="8559800" y="4705350"/>
          <p14:tracePt t="91284" x="8559800" y="4686300"/>
          <p14:tracePt t="91301" x="8559800" y="4648200"/>
          <p14:tracePt t="91318" x="8553450" y="4610100"/>
          <p14:tracePt t="91321" x="8540750" y="4584700"/>
          <p14:tracePt t="91334" x="8521700" y="4552950"/>
          <p14:tracePt t="91351" x="8420100" y="4464050"/>
          <p14:tracePt t="91367" x="8324850" y="4406900"/>
          <p14:tracePt t="91384" x="8229600" y="4381500"/>
          <p14:tracePt t="91400" x="8153400" y="4362450"/>
          <p14:tracePt t="91417" x="8096250" y="4362450"/>
          <p14:tracePt t="91434" x="8020050" y="4368800"/>
          <p14:tracePt t="91450" x="7969250" y="4394200"/>
          <p14:tracePt t="91467" x="7918450" y="4413250"/>
          <p14:tracePt t="91484" x="7880350" y="4438650"/>
          <p14:tracePt t="91487" x="7861300" y="4445000"/>
          <p14:tracePt t="91501" x="7854950" y="4464050"/>
          <p14:tracePt t="91504" x="7848600" y="4483100"/>
          <p14:tracePt t="91517" x="7842250" y="4502150"/>
          <p14:tracePt t="91533" x="7835900" y="4514850"/>
          <p14:tracePt t="91536" x="7835900" y="4527550"/>
          <p14:tracePt t="91550" x="7835900" y="4533900"/>
          <p14:tracePt t="91553" x="7835900" y="4552950"/>
          <p14:tracePt t="91567" x="7842250" y="4572000"/>
          <p14:tracePt t="91583" x="7867650" y="4597400"/>
          <p14:tracePt t="91600" x="7893050" y="4616450"/>
          <p14:tracePt t="91617" x="7912100" y="4622800"/>
          <p14:tracePt t="91633" x="7918450" y="4629150"/>
          <p14:tracePt t="91768" x="7924800" y="4629150"/>
          <p14:tracePt t="91768" x="0" y="0"/>
        </p14:tracePtLst>
        <p14:tracePtLst>
          <p14:tracePt t="92154" x="8769350" y="4495800"/>
          <p14:tracePt t="92219" x="8769350" y="4514850"/>
          <p14:tracePt t="92227" x="8769350" y="4540250"/>
          <p14:tracePt t="92235" x="8769350" y="4572000"/>
          <p14:tracePt t="92251" x="8794750" y="4622800"/>
          <p14:tracePt t="92268" x="8845550" y="4673600"/>
          <p14:tracePt t="92284" x="8915400" y="4705350"/>
          <p14:tracePt t="92301" x="9036050" y="4737100"/>
          <p14:tracePt t="92304" x="9099550" y="4743450"/>
          <p14:tracePt t="92318" x="9163050" y="4749800"/>
          <p14:tracePt t="92333" x="9302750" y="4749800"/>
          <p14:tracePt t="92336" x="9366250" y="4749800"/>
          <p14:tracePt t="92350" x="9429750" y="4749800"/>
          <p14:tracePt t="92367" x="9550400" y="4724400"/>
          <p14:tracePt t="92383" x="9588500" y="4711700"/>
          <p14:tracePt t="92400" x="9632950" y="4692650"/>
          <p14:tracePt t="92417" x="9671050" y="4679950"/>
          <p14:tracePt t="92433" x="9709150" y="4667250"/>
          <p14:tracePt t="92450" x="9728200" y="4654550"/>
          <p14:tracePt t="92467" x="9734550" y="4654550"/>
          <p14:tracePt t="92777" x="9734550" y="4648200"/>
          <p14:tracePt t="92794" x="9734550" y="4641850"/>
          <p14:tracePt t="92810" x="9734550" y="4635500"/>
          <p14:tracePt t="92819" x="9734550" y="4622800"/>
          <p14:tracePt t="92826" x="9734550" y="4616450"/>
          <p14:tracePt t="92834" x="9734550" y="4603750"/>
          <p14:tracePt t="92850" x="9734550" y="4578350"/>
          <p14:tracePt t="92866" x="9721850" y="4546600"/>
          <p14:tracePt t="92883" x="9709150" y="4521200"/>
          <p14:tracePt t="92900" x="9690100" y="4495800"/>
          <p14:tracePt t="92916" x="9677400" y="4483100"/>
          <p14:tracePt t="92933" x="9677400" y="4476750"/>
          <p14:tracePt t="92961" x="9671050" y="4476750"/>
          <p14:tracePt t="92968" x="9664700" y="4476750"/>
          <p14:tracePt t="92984" x="9632950" y="4483100"/>
          <p14:tracePt t="93000" x="9594850" y="4508500"/>
          <p14:tracePt t="93017" x="9550400" y="4540250"/>
          <p14:tracePt t="93033" x="9531350" y="4565650"/>
          <p14:tracePt t="93050" x="9518650" y="4584700"/>
          <p14:tracePt t="93175" x="0" y="0"/>
        </p14:tracePtLst>
        <p14:tracePtLst>
          <p14:tracePt t="93898" x="1320800" y="5029200"/>
          <p14:tracePt t="93938" x="1320800" y="5035550"/>
          <p14:tracePt t="93956" x="1320800" y="5041900"/>
          <p14:tracePt t="93963" x="1339850" y="5048250"/>
          <p14:tracePt t="93973" x="1352550" y="5060950"/>
          <p14:tracePt t="93983" x="1403350" y="5073650"/>
          <p14:tracePt t="94000" x="1504950" y="5099050"/>
          <p14:tracePt t="94017" x="1638300" y="5118100"/>
          <p14:tracePt t="94033" x="1733550" y="5130800"/>
          <p14:tracePt t="94050" x="1790700" y="5130800"/>
          <p14:tracePt t="94067" x="1809750" y="5130800"/>
          <p14:tracePt t="94083" x="1816100" y="5130800"/>
          <p14:tracePt t="94104" x="1822450" y="5130800"/>
          <p14:tracePt t="94137" x="1828800" y="5130800"/>
          <p14:tracePt t="94152" x="1835150" y="5130800"/>
          <p14:tracePt t="94367" x="0" y="0"/>
        </p14:tracePtLst>
        <p14:tracePtLst>
          <p14:tracePt t="94969" x="8686800" y="4362450"/>
          <p14:tracePt t="94975" x="8686800" y="4381500"/>
          <p14:tracePt t="94983" x="8680450" y="4406900"/>
          <p14:tracePt t="94999" x="8661400" y="4476750"/>
          <p14:tracePt t="95015" x="8661400" y="4514850"/>
          <p14:tracePt t="95033" x="8674100" y="4578350"/>
          <p14:tracePt t="95049" x="8718550" y="4648200"/>
          <p14:tracePt t="95066" x="8801100" y="4724400"/>
          <p14:tracePt t="95082" x="8928100" y="4794250"/>
          <p14:tracePt t="95099" x="9112250" y="4832350"/>
          <p14:tracePt t="95115" x="9302750" y="4851400"/>
          <p14:tracePt t="95132" x="9480550" y="4851400"/>
          <p14:tracePt t="95149" x="9620250" y="4832350"/>
          <p14:tracePt t="95165" x="9696450" y="4806950"/>
          <p14:tracePt t="95183" x="9740900" y="4762500"/>
          <p14:tracePt t="95199" x="9753600" y="4730750"/>
          <p14:tracePt t="95215" x="9759950" y="4699000"/>
          <p14:tracePt t="95232" x="9759950" y="4667250"/>
          <p14:tracePt t="95249" x="9759950" y="4648200"/>
          <p14:tracePt t="95266" x="9759950" y="4629150"/>
          <p14:tracePt t="95283" x="9759950" y="4610100"/>
          <p14:tracePt t="95346" x="9759950" y="4603750"/>
          <p14:tracePt t="95520" x="0" y="0"/>
        </p14:tracePtLst>
        <p14:tracePtLst>
          <p14:tracePt t="95954" x="7480300" y="4197350"/>
          <p14:tracePt t="95960" x="7473950" y="4210050"/>
          <p14:tracePt t="95969" x="7461250" y="4229100"/>
          <p14:tracePt t="95982" x="7454900" y="4248150"/>
          <p14:tracePt t="95999" x="7429500" y="4311650"/>
          <p14:tracePt t="96016" x="7423150" y="4349750"/>
          <p14:tracePt t="96033" x="7423150" y="4381500"/>
          <p14:tracePt t="96049" x="7423150" y="4438650"/>
          <p14:tracePt t="96065" x="7442200" y="4502150"/>
          <p14:tracePt t="96082" x="7473950" y="4552950"/>
          <p14:tracePt t="96098" x="7562850" y="4616450"/>
          <p14:tracePt t="96115" x="7664450" y="4667250"/>
          <p14:tracePt t="96132" x="7804150" y="4699000"/>
          <p14:tracePt t="96148" x="7943850" y="4724400"/>
          <p14:tracePt t="96165" x="8051800" y="4724400"/>
          <p14:tracePt t="96182" x="8128000" y="4724400"/>
          <p14:tracePt t="96183" x="8153400" y="4724400"/>
          <p14:tracePt t="96199" x="8185150" y="4718050"/>
          <p14:tracePt t="96215" x="8204200" y="4705350"/>
          <p14:tracePt t="96232" x="8216900" y="4692650"/>
          <p14:tracePt t="96248" x="8229600" y="4673600"/>
          <p14:tracePt t="96265" x="8242300" y="4635500"/>
          <p14:tracePt t="96282" x="8248650" y="4591050"/>
          <p14:tracePt t="96299" x="8248650" y="4552950"/>
          <p14:tracePt t="96315" x="8235950" y="4508500"/>
          <p14:tracePt t="96332" x="8204200" y="4464050"/>
          <p14:tracePt t="96349" x="8147050" y="4413250"/>
          <p14:tracePt t="96365" x="8077200" y="4375150"/>
          <p14:tracePt t="96367" x="8051800" y="4362450"/>
          <p14:tracePt t="96382" x="8026400" y="4356100"/>
          <p14:tracePt t="96399" x="7975600" y="4356100"/>
          <p14:tracePt t="96415" x="7956550" y="4356100"/>
          <p14:tracePt t="96432" x="7950200" y="4356100"/>
          <p14:tracePt t="96465" x="7943850" y="4356100"/>
          <p14:tracePt t="97063" x="0" y="0"/>
        </p14:tracePtLst>
        <p14:tracePtLst>
          <p14:tracePt t="99033" x="2317750" y="2946400"/>
          <p14:tracePt t="99040" x="2305050" y="2946400"/>
          <p14:tracePt t="99049" x="2266950" y="2946400"/>
          <p14:tracePt t="99065" x="2241550" y="2984500"/>
          <p14:tracePt t="99081" x="2209800" y="3086100"/>
          <p14:tracePt t="99098" x="2184400" y="3225800"/>
          <p14:tracePt t="99114" x="2184400" y="3352800"/>
          <p14:tracePt t="99131" x="2209800" y="3467100"/>
          <p14:tracePt t="99147" x="2266950" y="3530600"/>
          <p14:tracePt t="99164" x="2343150" y="3568700"/>
          <p14:tracePt t="99181" x="2413000" y="3581400"/>
          <p14:tracePt t="99197" x="2463800" y="3581400"/>
          <p14:tracePt t="99214" x="2520950" y="3581400"/>
          <p14:tracePt t="99215" x="2540000" y="3568700"/>
          <p14:tracePt t="99231" x="2565400" y="3536950"/>
          <p14:tracePt t="99247" x="2571750" y="3479800"/>
          <p14:tracePt t="99264" x="2565400" y="3397250"/>
          <p14:tracePt t="99281" x="2514600" y="3308350"/>
          <p14:tracePt t="99298" x="2482850" y="3263900"/>
          <p14:tracePt t="99315" x="2470150" y="3257550"/>
          <p14:tracePt t="99536" x="0" y="0"/>
        </p14:tracePtLst>
        <p14:tracePtLst>
          <p14:tracePt t="99969" x="4025900" y="3251200"/>
          <p14:tracePt t="99985" x="4019550" y="3251200"/>
          <p14:tracePt t="99993" x="4013200" y="3251200"/>
          <p14:tracePt t="100009" x="4006850" y="3276600"/>
          <p14:tracePt t="100017" x="4006850" y="3295650"/>
          <p14:tracePt t="100032" x="4006850" y="3371850"/>
          <p14:tracePt t="100047" x="4019550" y="3454400"/>
          <p14:tracePt t="100064" x="4064000" y="3517900"/>
          <p14:tracePt t="100080" x="4127500" y="3556000"/>
          <p14:tracePt t="100097" x="4184650" y="3568700"/>
          <p14:tracePt t="100115" x="4229100" y="3575050"/>
          <p14:tracePt t="100130" x="4286250" y="3575050"/>
          <p14:tracePt t="100147" x="4324350" y="3562350"/>
          <p14:tracePt t="100164" x="4349750" y="3530600"/>
          <p14:tracePt t="100180" x="4356100" y="3505200"/>
          <p14:tracePt t="100197" x="4356100" y="3467100"/>
          <p14:tracePt t="100200" x="4356100" y="3454400"/>
          <p14:tracePt t="100214" x="4356100" y="3429000"/>
          <p14:tracePt t="100231" x="4337050" y="3384550"/>
          <p14:tracePt t="100247" x="4330700" y="3365500"/>
          <p14:tracePt t="100264" x="4324350" y="3365500"/>
          <p14:tracePt t="100304" x="4318000" y="3359150"/>
          <p14:tracePt t="100336" x="4311650" y="3359150"/>
          <p14:tracePt t="100336" x="0" y="0"/>
        </p14:tracePtLst>
        <p14:tracePtLst>
          <p14:tracePt t="100881" x="3879850" y="5156200"/>
          <p14:tracePt t="100904" x="3886200" y="5156200"/>
          <p14:tracePt t="100914" x="3911600" y="5156200"/>
          <p14:tracePt t="100920" x="3943350" y="5156200"/>
          <p14:tracePt t="100931" x="4000500" y="5156200"/>
          <p14:tracePt t="100947" x="4146550" y="5156200"/>
          <p14:tracePt t="100964" x="4387850" y="5156200"/>
          <p14:tracePt t="100968" x="4565650" y="5156200"/>
          <p14:tracePt t="100981" x="4756150" y="5156200"/>
          <p14:tracePt t="100997" x="5149850" y="5156200"/>
          <p14:tracePt t="101014" x="5435600" y="5156200"/>
          <p14:tracePt t="101017" x="5530850" y="5156200"/>
          <p14:tracePt t="101032" x="5638800" y="5156200"/>
          <p14:tracePt t="101048" x="5689600" y="5156200"/>
          <p14:tracePt t="101064" x="5708650" y="5156200"/>
          <p14:tracePt t="101080" x="5727700" y="5156200"/>
          <p14:tracePt t="101097" x="5746750" y="5156200"/>
          <p14:tracePt t="101114" x="5778500" y="5156200"/>
          <p14:tracePt t="101130" x="5797550" y="5156200"/>
          <p14:tracePt t="101147" x="5803900" y="5156200"/>
          <p14:tracePt t="101163" x="5816600" y="5156200"/>
          <p14:tracePt t="101180" x="5822950" y="5156200"/>
          <p14:tracePt t="101197" x="5848350" y="5156200"/>
          <p14:tracePt t="101213" x="5892800" y="5156200"/>
          <p14:tracePt t="101215" x="5911850" y="5156200"/>
          <p14:tracePt t="101230" x="5937250" y="5156200"/>
          <p14:tracePt t="101247" x="5981700" y="5156200"/>
          <p14:tracePt t="101263" x="5988050" y="5156200"/>
          <p14:tracePt t="101457" x="0" y="0"/>
        </p14:tracePtLst>
        <p14:tracePtLst>
          <p14:tracePt t="101913" x="6515100" y="4991100"/>
          <p14:tracePt t="101946" x="6515100" y="5003800"/>
          <p14:tracePt t="101952" x="6527800" y="5010150"/>
          <p14:tracePt t="101963" x="6546850" y="5016500"/>
          <p14:tracePt t="101980" x="6623050" y="5029200"/>
          <p14:tracePt t="101997" x="6775450" y="5060950"/>
          <p14:tracePt t="102000" x="6870700" y="5080000"/>
          <p14:tracePt t="102013" x="6991350" y="5086350"/>
          <p14:tracePt t="102030" x="7245350" y="5086350"/>
          <p14:tracePt t="102033" x="7397750" y="5086350"/>
          <p14:tracePt t="102048" x="7727950" y="5086350"/>
          <p14:tracePt t="102064" x="8032750" y="5086350"/>
          <p14:tracePt t="102081" x="8280400" y="5086350"/>
          <p14:tracePt t="102098" x="8477250" y="5086350"/>
          <p14:tracePt t="102113" x="8636000" y="5086350"/>
          <p14:tracePt t="102131" x="8750300" y="5086350"/>
          <p14:tracePt t="102147" x="8826500" y="5086350"/>
          <p14:tracePt t="102164" x="8864600" y="5086350"/>
          <p14:tracePt t="102180" x="8877300" y="5086350"/>
          <p14:tracePt t="102197" x="8883650" y="5086350"/>
          <p14:tracePt t="102213" x="8896350" y="5086350"/>
          <p14:tracePt t="102230" x="8902700" y="5086350"/>
          <p14:tracePt t="102246" x="8909050" y="5086350"/>
          <p14:tracePt t="102352" x="0" y="0"/>
        </p14:tracePtLst>
        <p14:tracePtLst>
          <p14:tracePt t="102842" x="2476500" y="2603500"/>
          <p14:tracePt t="102848" x="2463800" y="2616200"/>
          <p14:tracePt t="102864" x="2438400" y="2667000"/>
          <p14:tracePt t="102880" x="2406650" y="2762250"/>
          <p14:tracePt t="102896" x="2381250" y="2882900"/>
          <p14:tracePt t="102913" x="2381250" y="3016250"/>
          <p14:tracePt t="102930" x="2400300" y="3149600"/>
          <p14:tracePt t="102946" x="2457450" y="3251200"/>
          <p14:tracePt t="102963" x="2514600" y="3321050"/>
          <p14:tracePt t="102980" x="2603500" y="3384550"/>
          <p14:tracePt t="102996" x="2673350" y="3416300"/>
          <p14:tracePt t="103013" x="2743200" y="3435350"/>
          <p14:tracePt t="103016" x="2774950" y="3441700"/>
          <p14:tracePt t="103030" x="2813050" y="3448050"/>
          <p14:tracePt t="103048" x="2921000" y="3448050"/>
          <p14:tracePt t="103064" x="3003550" y="3422650"/>
          <p14:tracePt t="103080" x="3067050" y="3378200"/>
          <p14:tracePt t="103096" x="3092450" y="3327400"/>
          <p14:tracePt t="103114" x="3098800" y="3295650"/>
          <p14:tracePt t="103130" x="3105150" y="3244850"/>
          <p14:tracePt t="103146" x="3098800" y="3168650"/>
          <p14:tracePt t="103163" x="3060700" y="3073400"/>
          <p14:tracePt t="103180" x="2997200" y="2971800"/>
          <p14:tracePt t="103196" x="2908300" y="2882900"/>
          <p14:tracePt t="103213" x="2813050" y="2825750"/>
          <p14:tracePt t="103217" x="2774950" y="2813050"/>
          <p14:tracePt t="103230" x="2749550" y="2806700"/>
          <p14:tracePt t="103247" x="2698750" y="2800350"/>
          <p14:tracePt t="103263" x="2667000" y="2813050"/>
          <p14:tracePt t="103279" x="2641600" y="2838450"/>
          <p14:tracePt t="103296" x="2616200" y="2889250"/>
          <p14:tracePt t="103313" x="2597150" y="2965450"/>
          <p14:tracePt t="103329" x="2597150" y="2990850"/>
          <p14:tracePt t="103346" x="2597150" y="3003550"/>
          <p14:tracePt t="103363" x="2597150" y="3016250"/>
          <p14:tracePt t="103396" x="2622550" y="3022600"/>
          <p14:tracePt t="103397" x="0" y="0"/>
        </p14:tracePtLst>
        <p14:tracePtLst>
          <p14:tracePt t="104376" x="8324850" y="5137150"/>
          <p14:tracePt t="104442" x="8337550" y="5137150"/>
          <p14:tracePt t="104449" x="8356600" y="5137150"/>
          <p14:tracePt t="104463" x="8464550" y="5137150"/>
          <p14:tracePt t="104480" x="8642350" y="5137150"/>
          <p14:tracePt t="104496" x="8883650" y="5137150"/>
          <p14:tracePt t="104513" x="9144000" y="5137150"/>
          <p14:tracePt t="104529" x="9410700" y="5137150"/>
          <p14:tracePt t="104546" x="9607550" y="5137150"/>
          <p14:tracePt t="104552" x="9690100" y="5137150"/>
          <p14:tracePt t="104564" x="9753600" y="5137150"/>
          <p14:tracePt t="104579" x="9823450" y="5137150"/>
          <p14:tracePt t="104597" x="9848850" y="5137150"/>
          <p14:tracePt t="104614" x="9861550" y="5137150"/>
          <p14:tracePt t="104760" x="9867900" y="5137150"/>
          <p14:tracePt t="105009" x="0" y="0"/>
        </p14:tracePtLst>
        <p14:tracePtLst>
          <p14:tracePt t="105329" x="8813800" y="5156200"/>
          <p14:tracePt t="105400" x="8826500" y="5156200"/>
          <p14:tracePt t="105410" x="8877300" y="5156200"/>
          <p14:tracePt t="105417" x="8947150" y="5156200"/>
          <p14:tracePt t="105429" x="9036050" y="5156200"/>
          <p14:tracePt t="105446" x="9251950" y="5156200"/>
          <p14:tracePt t="105449" x="9385300" y="5156200"/>
          <p14:tracePt t="105463" x="9601200" y="5156200"/>
          <p14:tracePt t="105479" x="9740900" y="5156200"/>
          <p14:tracePt t="105496" x="9772650" y="5156200"/>
          <p14:tracePt t="105512" x="9779000" y="5156200"/>
          <p14:tracePt t="105784" x="0" y="0"/>
        </p14:tracePtLst>
        <p14:tracePtLst>
          <p14:tracePt t="106148" x="8756650" y="5143500"/>
          <p14:tracePt t="106219" x="8763000" y="5143500"/>
          <p14:tracePt t="106227" x="8788400" y="5143500"/>
          <p14:tracePt t="106235" x="8826500" y="5143500"/>
          <p14:tracePt t="106246" x="8877300" y="5143500"/>
          <p14:tracePt t="106262" x="9061450" y="5143500"/>
          <p14:tracePt t="106279" x="9385300" y="5143500"/>
          <p14:tracePt t="106295" x="9594850" y="5143500"/>
          <p14:tracePt t="106312" x="9753600" y="5143500"/>
          <p14:tracePt t="106329" x="9817100" y="5143500"/>
          <p14:tracePt t="106345" x="9836150" y="5143500"/>
          <p14:tracePt t="106640" x="9810750" y="5137150"/>
          <p14:tracePt t="106641" x="0" y="0"/>
        </p14:tracePtLst>
        <p14:tracePtLst>
          <p14:tracePt t="106907" x="8680450" y="5080000"/>
          <p14:tracePt t="106962" x="8699500" y="5080000"/>
          <p14:tracePt t="106972" x="8731250" y="5080000"/>
          <p14:tracePt t="106979" x="8782050" y="5080000"/>
          <p14:tracePt t="106996" x="8940800" y="5080000"/>
          <p14:tracePt t="107012" x="9131300" y="5080000"/>
          <p14:tracePt t="107015" x="9226550" y="5080000"/>
          <p14:tracePt t="107028" x="9309100" y="5080000"/>
          <p14:tracePt t="107031" x="9385300" y="5080000"/>
          <p14:tracePt t="107045" x="9448800" y="5080000"/>
          <p14:tracePt t="107049" x="9493250" y="5080000"/>
          <p14:tracePt t="107061" x="9518650" y="5080000"/>
          <p14:tracePt t="107078" x="9531350" y="5080000"/>
          <p14:tracePt t="107447" x="0" y="0"/>
        </p14:tracePtLst>
        <p14:tracePtLst>
          <p14:tracePt t="107776" x="8667750" y="5060950"/>
          <p14:tracePt t="107832" x="8674100" y="5060950"/>
          <p14:tracePt t="107841" x="8705850" y="5060950"/>
          <p14:tracePt t="107849" x="8756650" y="5060950"/>
          <p14:tracePt t="107863" x="8826500" y="5060950"/>
          <p14:tracePt t="107879" x="9074150" y="5060950"/>
          <p14:tracePt t="107895" x="9226550" y="5060950"/>
          <p14:tracePt t="107911" x="9309100" y="5060950"/>
          <p14:tracePt t="107928" x="9334500" y="5060950"/>
          <p14:tracePt t="108064" x="0" y="0"/>
        </p14:tracePtLst>
        <p14:tracePtLst>
          <p14:tracePt t="109054" x="3327400" y="4597400"/>
          <p14:tracePt t="109088" x="3327400" y="4603750"/>
          <p14:tracePt t="109113" x="3333750" y="4610100"/>
          <p14:tracePt t="109129" x="3346450" y="4610100"/>
          <p14:tracePt t="109136" x="3359150" y="4610100"/>
          <p14:tracePt t="109145" x="3390900" y="4616450"/>
          <p14:tracePt t="109162" x="3479800" y="4635500"/>
          <p14:tracePt t="109178" x="3644900" y="4660900"/>
          <p14:tracePt t="109195" x="3854450" y="4692650"/>
          <p14:tracePt t="109211" x="4057650" y="4711700"/>
          <p14:tracePt t="109228" x="4235450" y="4711700"/>
          <p14:tracePt t="109231" x="4318000" y="4711700"/>
          <p14:tracePt t="109245" x="4394200" y="4711700"/>
          <p14:tracePt t="109261" x="4533900" y="4711700"/>
          <p14:tracePt t="109265" x="4572000" y="4711700"/>
          <p14:tracePt t="109278" x="4610100" y="4711700"/>
          <p14:tracePt t="109295" x="4673600" y="4711700"/>
          <p14:tracePt t="109311" x="4679950" y="4711700"/>
          <p14:tracePt t="109768" x="0" y="0"/>
        </p14:tracePtLst>
        <p14:tracePtLst>
          <p14:tracePt t="110616" x="1555750" y="4667250"/>
          <p14:tracePt t="110745" x="1568450" y="4667250"/>
          <p14:tracePt t="110754" x="1587500" y="4667250"/>
          <p14:tracePt t="110762" x="1631950" y="4667250"/>
          <p14:tracePt t="110778" x="1771650" y="4673600"/>
          <p14:tracePt t="110794" x="2006600" y="4705350"/>
          <p14:tracePt t="110810" x="2349500" y="4737100"/>
          <p14:tracePt t="110828" x="2590800" y="4756150"/>
          <p14:tracePt t="110844" x="2730500" y="4762500"/>
          <p14:tracePt t="110860" x="2781300" y="4762500"/>
          <p14:tracePt t="110878" x="2794000" y="4762500"/>
          <p14:tracePt t="110913" x="2800350" y="4762500"/>
          <p14:tracePt t="110920" x="2806700" y="4762500"/>
          <p14:tracePt t="111089" x="2813050" y="4762500"/>
          <p14:tracePt t="111097" x="2819400" y="4762500"/>
          <p14:tracePt t="111111" x="2844800" y="4762500"/>
          <p14:tracePt t="111113" x="0" y="0"/>
        </p14:tracePtLst>
        <p14:tracePtLst>
          <p14:tracePt t="111785" x="3937000" y="4730750"/>
          <p14:tracePt t="111875" x="3943350" y="4730750"/>
          <p14:tracePt t="111883" x="3962400" y="4730750"/>
          <p14:tracePt t="111894" x="3994150" y="4730750"/>
          <p14:tracePt t="111913" x="4171950" y="4730750"/>
          <p14:tracePt t="111928" x="4375150" y="4730750"/>
          <p14:tracePt t="111945" x="4591050" y="4730750"/>
          <p14:tracePt t="111961" x="4794250" y="4730750"/>
          <p14:tracePt t="111977" x="4927600" y="4730750"/>
          <p14:tracePt t="111993" x="4997450" y="4730750"/>
          <p14:tracePt t="112010" x="5022850" y="4730750"/>
          <p14:tracePt t="112027" x="5041900" y="4730750"/>
          <p14:tracePt t="112043" x="5048250" y="4730750"/>
          <p14:tracePt t="112263" x="0" y="0"/>
        </p14:tracePtLst>
        <p14:tracePtLst>
          <p14:tracePt t="112832" x="7327900" y="4743450"/>
          <p14:tracePt t="112864" x="7321550" y="4749800"/>
          <p14:tracePt t="112890" x="7346950" y="4756150"/>
          <p14:tracePt t="112896" x="7385050" y="4762500"/>
          <p14:tracePt t="112911" x="7480300" y="4762500"/>
          <p14:tracePt t="112927" x="7639050" y="4762500"/>
          <p14:tracePt t="112943" x="7829550" y="4762500"/>
          <p14:tracePt t="112960" x="8039100" y="4762500"/>
          <p14:tracePt t="112976" x="8216900" y="4762500"/>
          <p14:tracePt t="112993" x="8324850" y="4762500"/>
          <p14:tracePt t="113010" x="8356600" y="4762500"/>
          <p14:tracePt t="113026" x="8362950" y="4762500"/>
          <p14:tracePt t="113319" x="0" y="0"/>
        </p14:tracePtLst>
        <p14:tracePtLst>
          <p14:tracePt t="113842" x="4972050" y="4730750"/>
          <p14:tracePt t="113850" x="4965700" y="4730750"/>
          <p14:tracePt t="113865" x="4978400" y="4737100"/>
          <p14:tracePt t="113876" x="5016500" y="4743450"/>
          <p14:tracePt t="113893" x="5143500" y="4762500"/>
          <p14:tracePt t="113895" x="5238750" y="4768850"/>
          <p14:tracePt t="113909" x="5346700" y="4768850"/>
          <p14:tracePt t="113926" x="5664200" y="4768850"/>
          <p14:tracePt t="113927" x="5835650" y="4768850"/>
          <p14:tracePt t="113943" x="6159500" y="4768850"/>
          <p14:tracePt t="113959" x="6362700" y="4768850"/>
          <p14:tracePt t="113976" x="6470650" y="4768850"/>
          <p14:tracePt t="113992" x="6502400" y="4768850"/>
          <p14:tracePt t="114009" x="6508750" y="4768850"/>
          <p14:tracePt t="114026" x="6515100" y="4768850"/>
          <p14:tracePt t="114304" x="0" y="0"/>
        </p14:tracePtLst>
        <p14:tracePtLst>
          <p14:tracePt t="114675" x="4972050" y="4768850"/>
          <p14:tracePt t="114729" x="4991100" y="4768850"/>
          <p14:tracePt t="114738" x="5022850" y="4768850"/>
          <p14:tracePt t="114746" x="5073650" y="4768850"/>
          <p14:tracePt t="114760" x="5226050" y="4775200"/>
          <p14:tracePt t="114776" x="5391150" y="4775200"/>
          <p14:tracePt t="114792" x="5518150" y="4775200"/>
          <p14:tracePt t="114809" x="5581650" y="4775200"/>
          <p14:tracePt t="114826" x="5594350" y="4775200"/>
          <p14:tracePt t="114842" x="5600700" y="4775200"/>
          <p14:tracePt t="114860" x="5607050" y="4775200"/>
          <p14:tracePt t="114876" x="5619750" y="4775200"/>
          <p14:tracePt t="114892" x="5638800" y="4775200"/>
          <p14:tracePt t="114909" x="5657850" y="4775200"/>
          <p14:tracePt t="114926" x="5683250" y="4781550"/>
          <p14:tracePt t="114927" x="5689600" y="4781550"/>
          <p14:tracePt t="115112" x="0" y="0"/>
        </p14:tracePtLst>
        <p14:tracePtLst>
          <p14:tracePt t="118297" x="1339850" y="5651500"/>
          <p14:tracePt t="118369" x="1365250" y="5657850"/>
          <p14:tracePt t="118377" x="1384300" y="5657850"/>
          <p14:tracePt t="118392" x="1517650" y="5657850"/>
          <p14:tracePt t="118408" x="1752600" y="5657850"/>
          <p14:tracePt t="118425" x="2165350" y="5657850"/>
          <p14:tracePt t="118442" x="2660650" y="5657850"/>
          <p14:tracePt t="118458" x="3117850" y="5657850"/>
          <p14:tracePt t="118475" x="3441700" y="5657850"/>
          <p14:tracePt t="118491" x="3651250" y="5657850"/>
          <p14:tracePt t="118508" x="3810000" y="5657850"/>
          <p14:tracePt t="118524" x="3917950" y="5664200"/>
          <p14:tracePt t="118541" x="3975100" y="5664200"/>
          <p14:tracePt t="118544" x="3994150" y="5664200"/>
          <p14:tracePt t="118558" x="4000500" y="5664200"/>
          <p14:tracePt t="118562" x="4013200" y="5664200"/>
          <p14:tracePt t="118616" x="4019550" y="5664200"/>
          <p14:tracePt t="118625" x="4025900" y="5664200"/>
          <p14:tracePt t="118632" x="4032250" y="5664200"/>
          <p14:tracePt t="118641" x="4038600" y="5664200"/>
          <p14:tracePt t="118658" x="4089400" y="5664200"/>
          <p14:tracePt t="118675" x="4152900" y="5664200"/>
          <p14:tracePt t="118692" x="4210050" y="5664200"/>
          <p14:tracePt t="118708" x="4241800" y="5664200"/>
          <p14:tracePt t="118725" x="4254500" y="5664200"/>
          <p14:tracePt t="118741" x="4267200" y="5664200"/>
          <p14:tracePt t="118757" x="4267200" y="5657850"/>
          <p14:tracePt t="118759" x="4267200" y="5645150"/>
          <p14:tracePt t="118775" x="4267200" y="5613400"/>
          <p14:tracePt t="118791" x="4267200" y="5556250"/>
          <p14:tracePt t="118808" x="4235450" y="5480050"/>
          <p14:tracePt t="118824" x="4159250" y="5384800"/>
          <p14:tracePt t="118841" x="4044950" y="5295900"/>
          <p14:tracePt t="118858" x="3886200" y="5213350"/>
          <p14:tracePt t="118875" x="3733800" y="5156200"/>
          <p14:tracePt t="118892" x="3581400" y="5124450"/>
          <p14:tracePt t="118908" x="3460750" y="5105400"/>
          <p14:tracePt t="118925" x="3371850" y="5099050"/>
          <p14:tracePt t="118928" x="3333750" y="5099050"/>
          <p14:tracePt t="118942" x="3276600" y="5099050"/>
          <p14:tracePt t="118958" x="3168650" y="5099050"/>
          <p14:tracePt t="118961" x="3105150" y="5099050"/>
          <p14:tracePt t="118975" x="2946400" y="5099050"/>
          <p14:tracePt t="118991" x="2768600" y="5099050"/>
          <p14:tracePt t="119007" x="2597150" y="5137150"/>
          <p14:tracePt t="119024" x="2425700" y="5162550"/>
          <p14:tracePt t="119041" x="2266950" y="5168900"/>
          <p14:tracePt t="119057" x="2108200" y="5168900"/>
          <p14:tracePt t="119074" x="1981200" y="5175250"/>
          <p14:tracePt t="119090" x="1873250" y="5194300"/>
          <p14:tracePt t="119107" x="1771650" y="5207000"/>
          <p14:tracePt t="119124" x="1682750" y="5232400"/>
          <p14:tracePt t="119141" x="1593850" y="5245100"/>
          <p14:tracePt t="119157" x="1524000" y="5257800"/>
          <p14:tracePt t="119159" x="1492250" y="5264150"/>
          <p14:tracePt t="119174" x="1466850" y="5270500"/>
          <p14:tracePt t="119191" x="1422400" y="5289550"/>
          <p14:tracePt t="119207" x="1422400" y="5295900"/>
          <p14:tracePt t="119224" x="1416050" y="5302250"/>
          <p14:tracePt t="119240" x="1416050" y="5321300"/>
          <p14:tracePt t="119257" x="1416050" y="5340350"/>
          <p14:tracePt t="119274" x="1416050" y="5359400"/>
          <p14:tracePt t="119291" x="1435100" y="5410200"/>
          <p14:tracePt t="119308" x="1492250" y="5467350"/>
          <p14:tracePt t="119324" x="1600200" y="5530850"/>
          <p14:tracePt t="119328" x="1670050" y="5568950"/>
          <p14:tracePt t="119340" x="1765300" y="5600700"/>
          <p14:tracePt t="119357" x="2012950" y="5670550"/>
          <p14:tracePt t="119374" x="2387600" y="5740400"/>
          <p14:tracePt t="119375" x="2578100" y="5772150"/>
          <p14:tracePt t="119391" x="2914650" y="5810250"/>
          <p14:tracePt t="119407" x="3200400" y="5810250"/>
          <p14:tracePt t="119424" x="3448050" y="5810250"/>
          <p14:tracePt t="119440" x="3663950" y="5810250"/>
          <p14:tracePt t="119457" x="3867150" y="5810250"/>
          <p14:tracePt t="119474" x="4006850" y="5803900"/>
          <p14:tracePt t="119491" x="4064000" y="5791200"/>
          <p14:tracePt t="119507" x="4083050" y="5784850"/>
          <p14:tracePt t="119525" x="4108450" y="5772150"/>
          <p14:tracePt t="119528" x="4108450" y="5765800"/>
          <p14:tracePt t="119541" x="4114800" y="5759450"/>
          <p14:tracePt t="119543" x="4121150" y="5746750"/>
          <p14:tracePt t="119557" x="4121150" y="5740400"/>
          <p14:tracePt t="119562" x="4127500" y="5715000"/>
          <p14:tracePt t="119575" x="4133850" y="5670550"/>
          <p14:tracePt t="119591" x="4133850" y="5632450"/>
          <p14:tracePt t="119607" x="4133850" y="5575300"/>
          <p14:tracePt t="119624" x="4114800" y="5530850"/>
          <p14:tracePt t="119641" x="4083050" y="5480050"/>
          <p14:tracePt t="119658" x="4032250" y="5422900"/>
          <p14:tracePt t="119674" x="3968750" y="5372100"/>
          <p14:tracePt t="119691" x="3873500" y="5321300"/>
          <p14:tracePt t="119707" x="3740150" y="5264150"/>
          <p14:tracePt t="119724" x="3575050" y="5213350"/>
          <p14:tracePt t="119741" x="3384550" y="5181600"/>
          <p14:tracePt t="119744" x="3289300" y="5162550"/>
          <p14:tracePt t="119757" x="3187700" y="5143500"/>
          <p14:tracePt t="119775" x="2914650" y="5118100"/>
          <p14:tracePt t="119791" x="2736850" y="5118100"/>
          <p14:tracePt t="119808" x="2552700" y="5118100"/>
          <p14:tracePt t="119824" x="2413000" y="5143500"/>
          <p14:tracePt t="119841" x="2286000" y="5175250"/>
          <p14:tracePt t="119857" x="2171700" y="5219700"/>
          <p14:tracePt t="119874" x="2070100" y="5264150"/>
          <p14:tracePt t="119891" x="1968500" y="5295900"/>
          <p14:tracePt t="119908" x="1879600" y="5334000"/>
          <p14:tracePt t="119924" x="1828800" y="5365750"/>
          <p14:tracePt t="119928" x="1809750" y="5378450"/>
          <p14:tracePt t="119940" x="1790700" y="5397500"/>
          <p14:tracePt t="119957" x="1765300" y="5441950"/>
          <p14:tracePt t="119959" x="1765300" y="5467350"/>
          <p14:tracePt t="119975" x="1746250" y="5524500"/>
          <p14:tracePt t="119991" x="1739900" y="5575300"/>
          <p14:tracePt t="120007" x="1739900" y="5632450"/>
          <p14:tracePt t="120024" x="1752600" y="5689600"/>
          <p14:tracePt t="120040" x="1784350" y="5734050"/>
          <p14:tracePt t="120057" x="1841500" y="5778500"/>
          <p14:tracePt t="120074" x="1924050" y="5822950"/>
          <p14:tracePt t="120090" x="2070100" y="5873750"/>
          <p14:tracePt t="120107" x="2279650" y="5918200"/>
          <p14:tracePt t="120124" x="2590800" y="5981700"/>
          <p14:tracePt t="120141" x="2889250" y="6013450"/>
          <p14:tracePt t="120143" x="3009900" y="6013450"/>
          <p14:tracePt t="120157" x="3111500" y="6013450"/>
          <p14:tracePt t="120174" x="3289300" y="6013450"/>
          <p14:tracePt t="120177" x="3365500" y="6013450"/>
          <p14:tracePt t="120191" x="3505200" y="6013450"/>
          <p14:tracePt t="120207" x="3632200" y="5988050"/>
          <p14:tracePt t="120224" x="3797300" y="5956300"/>
          <p14:tracePt t="120240" x="3968750" y="5918200"/>
          <p14:tracePt t="120257" x="4102100" y="5892800"/>
          <p14:tracePt t="120274" x="4171950" y="5867400"/>
          <p14:tracePt t="120290" x="4203700" y="5835650"/>
          <p14:tracePt t="120307" x="4216400" y="5797550"/>
          <p14:tracePt t="120324" x="4229100" y="5753100"/>
          <p14:tracePt t="120340" x="4235450" y="5708650"/>
          <p14:tracePt t="120357" x="4248150" y="5670550"/>
          <p14:tracePt t="120374" x="4254500" y="5626100"/>
          <p14:tracePt t="120375" x="4254500" y="5619750"/>
          <p14:tracePt t="120391" x="4260850" y="5581650"/>
          <p14:tracePt t="120407" x="4260850" y="5549900"/>
          <p14:tracePt t="120424" x="4254500" y="5505450"/>
          <p14:tracePt t="120441" x="4235450" y="5473700"/>
          <p14:tracePt t="120457" x="4216400" y="5441950"/>
          <p14:tracePt t="120474" x="4184650" y="5416550"/>
          <p14:tracePt t="120490" x="4108450" y="5372100"/>
          <p14:tracePt t="120507" x="4019550" y="5327650"/>
          <p14:tracePt t="120524" x="3892550" y="5283200"/>
          <p14:tracePt t="120540" x="3765550" y="5238750"/>
          <p14:tracePt t="120557" x="3632200" y="5207000"/>
          <p14:tracePt t="120560" x="3556000" y="5187950"/>
          <p14:tracePt t="120574" x="3492500" y="5175250"/>
          <p14:tracePt t="120590" x="3295650" y="5143500"/>
          <p14:tracePt t="120607" x="3162300" y="5118100"/>
          <p14:tracePt t="120623" x="3041650" y="5092700"/>
          <p14:tracePt t="120641" x="2921000" y="5073650"/>
          <p14:tracePt t="120657" x="2806700" y="5060950"/>
          <p14:tracePt t="120674" x="2686050" y="5060950"/>
          <p14:tracePt t="120691" x="2578100" y="5060950"/>
          <p14:tracePt t="120707" x="2495550" y="5060950"/>
          <p14:tracePt t="120724" x="2444750" y="5080000"/>
          <p14:tracePt t="120740" x="2406650" y="5105400"/>
          <p14:tracePt t="120757" x="2381250" y="5137150"/>
          <p14:tracePt t="120773" x="2355850" y="5181600"/>
          <p14:tracePt t="120775" x="2343150" y="5207000"/>
          <p14:tracePt t="120790" x="2336800" y="5245100"/>
          <p14:tracePt t="120791" x="2330450" y="5276850"/>
          <p14:tracePt t="120807" x="2330450" y="5334000"/>
          <p14:tracePt t="120823" x="2330450" y="5391150"/>
          <p14:tracePt t="120840" x="2336800" y="5441950"/>
          <p14:tracePt t="120857" x="2362200" y="5473700"/>
          <p14:tracePt t="120874" x="2400300" y="5511800"/>
          <p14:tracePt t="120891" x="2476500" y="5562600"/>
          <p14:tracePt t="120907" x="2597150" y="5626100"/>
          <p14:tracePt t="120924" x="2762250" y="5683250"/>
          <p14:tracePt t="120941" x="2978150" y="5740400"/>
          <p14:tracePt t="120943" x="3098800" y="5753100"/>
          <p14:tracePt t="120957" x="3200400" y="5772150"/>
          <p14:tracePt t="120974" x="3384550" y="5791200"/>
          <p14:tracePt t="120990" x="3511550" y="5791200"/>
          <p14:tracePt t="120991" x="3562350" y="5791200"/>
          <p14:tracePt t="121007" x="3651250" y="5791200"/>
          <p14:tracePt t="121023" x="3721100" y="5778500"/>
          <p14:tracePt t="121040" x="3790950" y="5753100"/>
          <p14:tracePt t="121057" x="3860800" y="5734050"/>
          <p14:tracePt t="121073" x="3911600" y="5715000"/>
          <p14:tracePt t="121090" x="3949700" y="5689600"/>
          <p14:tracePt t="121107" x="3975100" y="5670550"/>
          <p14:tracePt t="121123" x="3987800" y="5651500"/>
          <p14:tracePt t="121141" x="4000500" y="5626100"/>
          <p14:tracePt t="121143" x="4006850" y="5607050"/>
          <p14:tracePt t="121157" x="4006850" y="5600700"/>
          <p14:tracePt t="121174" x="4006850" y="5575300"/>
          <p14:tracePt t="121176" x="4006850" y="5562600"/>
          <p14:tracePt t="121191" x="4006850" y="5543550"/>
          <p14:tracePt t="121207" x="4000500" y="5505450"/>
          <p14:tracePt t="121224" x="3987800" y="5473700"/>
          <p14:tracePt t="121240" x="3962400" y="5435600"/>
          <p14:tracePt t="121257" x="3924300" y="5403850"/>
          <p14:tracePt t="121273" x="3898900" y="5372100"/>
          <p14:tracePt t="121290" x="3860800" y="5346700"/>
          <p14:tracePt t="121307" x="3835400" y="5327650"/>
          <p14:tracePt t="121323" x="3790950" y="5308600"/>
          <p14:tracePt t="121340" x="3740150" y="5283200"/>
          <p14:tracePt t="121356" x="3657600" y="5264150"/>
          <p14:tracePt t="121373" x="3568700" y="5251450"/>
          <p14:tracePt t="121375" x="3524250" y="5251450"/>
          <p14:tracePt t="121391" x="3460750" y="5251450"/>
          <p14:tracePt t="121392" x="3409950" y="5251450"/>
          <p14:tracePt t="121407" x="3289300" y="5264150"/>
          <p14:tracePt t="121424" x="3181350" y="5276850"/>
          <p14:tracePt t="121440" x="3079750" y="5302250"/>
          <p14:tracePt t="121456" x="3003550" y="5321300"/>
          <p14:tracePt t="121473" x="2959100" y="5340350"/>
          <p14:tracePt t="121491" x="2927350" y="5365750"/>
          <p14:tracePt t="121507" x="2921000" y="5384800"/>
          <p14:tracePt t="121523" x="2908300" y="5403850"/>
          <p14:tracePt t="121540" x="2895600" y="5448300"/>
          <p14:tracePt t="121557" x="2895600" y="5499100"/>
          <p14:tracePt t="121561" x="2895600" y="5530850"/>
          <p14:tracePt t="121573" x="2895600" y="5575300"/>
          <p14:tracePt t="121590" x="2914650" y="5645150"/>
          <p14:tracePt t="121592" x="2940050" y="5689600"/>
          <p14:tracePt t="121607" x="3003550" y="5765800"/>
          <p14:tracePt t="121623" x="3079750" y="5829300"/>
          <p14:tracePt t="121641" x="3181350" y="5867400"/>
          <p14:tracePt t="121657" x="3289300" y="5886450"/>
          <p14:tracePt t="121674" x="3384550" y="5886450"/>
          <p14:tracePt t="121690" x="3492500" y="5886450"/>
          <p14:tracePt t="121707" x="3594100" y="5873750"/>
          <p14:tracePt t="121724" x="3663950" y="5861050"/>
          <p14:tracePt t="121740" x="3733800" y="5842000"/>
          <p14:tracePt t="121756" x="3778250" y="5822950"/>
          <p14:tracePt t="121760" x="3790950" y="5810250"/>
          <p14:tracePt t="121773" x="3803650" y="5803900"/>
          <p14:tracePt t="121776" x="3810000" y="5797550"/>
          <p14:tracePt t="121792" x="3816350" y="5784850"/>
          <p14:tracePt t="121806" x="3822700" y="5778500"/>
          <p14:tracePt t="121833" x="3822700" y="5772150"/>
          <p14:tracePt t="122090" x="3822700" y="5765800"/>
          <p14:tracePt t="122096" x="3822700" y="5759450"/>
          <p14:tracePt t="122096" x="0" y="0"/>
        </p14:tracePtLst>
        <p14:tracePtLst>
          <p14:tracePt t="122537" x="1581150" y="5594350"/>
          <p14:tracePt t="122604" x="1593850" y="5594350"/>
          <p14:tracePt t="122614" x="1638300" y="5594350"/>
          <p14:tracePt t="122625" x="1822450" y="5600700"/>
          <p14:tracePt t="122641" x="2101850" y="5613400"/>
          <p14:tracePt t="122657" x="2476500" y="5632450"/>
          <p14:tracePt t="122674" x="2895600" y="5657850"/>
          <p14:tracePt t="122690" x="3244850" y="5657850"/>
          <p14:tracePt t="122706" x="3492500" y="5657850"/>
          <p14:tracePt t="122724" x="3651250" y="5657850"/>
          <p14:tracePt t="122740" x="3727450" y="5657850"/>
          <p14:tracePt t="122756" x="3752850" y="5657850"/>
          <p14:tracePt t="122773" x="3765550" y="5657850"/>
          <p14:tracePt t="123055" x="0" y="0"/>
        </p14:tracePtLst>
        <p14:tracePtLst>
          <p14:tracePt t="123425" x="2654300" y="5613400"/>
          <p14:tracePt t="123496" x="2673350" y="5613400"/>
          <p14:tracePt t="123506" x="2711450" y="5613400"/>
          <p14:tracePt t="123514" x="2774950" y="5613400"/>
          <p14:tracePt t="123523" x="2870200" y="5613400"/>
          <p14:tracePt t="123540" x="3143250" y="5613400"/>
          <p14:tracePt t="123556" x="3473450" y="5613400"/>
          <p14:tracePt t="123560" x="3600450" y="5613400"/>
          <p14:tracePt t="123572" x="3714750" y="5613400"/>
          <p14:tracePt t="123589" x="3841750" y="5613400"/>
          <p14:tracePt t="123591" x="3867150" y="5613400"/>
          <p14:tracePt t="123606" x="3879850" y="5613400"/>
          <p14:tracePt t="123622" x="3886200" y="5613400"/>
          <p14:tracePt t="123664" x="3892550" y="5613400"/>
          <p14:tracePt t="123792" x="0" y="0"/>
        </p14:tracePtLst>
        <p14:tracePtLst>
          <p14:tracePt t="124120" x="2641600" y="5549900"/>
          <p14:tracePt t="124187" x="2654300" y="5549900"/>
          <p14:tracePt t="124195" x="2698750" y="5549900"/>
          <p14:tracePt t="124208" x="2806700" y="5568950"/>
          <p14:tracePt t="124224" x="2965450" y="5581650"/>
          <p14:tracePt t="124239" x="3168650" y="5600700"/>
          <p14:tracePt t="124256" x="3378200" y="5638800"/>
          <p14:tracePt t="124273" x="3581400" y="5670550"/>
          <p14:tracePt t="124289" x="3746500" y="5702300"/>
          <p14:tracePt t="124306" x="3854450" y="5727700"/>
          <p14:tracePt t="124323" x="3924300" y="5740400"/>
          <p14:tracePt t="124339" x="3956050" y="5746750"/>
          <p14:tracePt t="124356" x="3968750" y="5746750"/>
          <p14:tracePt t="124372" x="3975100" y="5746750"/>
          <p14:tracePt t="124559" x="0" y="0"/>
        </p14:tracePtLst>
        <p14:tracePtLst>
          <p14:tracePt t="124929" x="2806700" y="5619750"/>
          <p14:tracePt t="124993" x="2832100" y="5619750"/>
          <p14:tracePt t="125002" x="2882900" y="5619750"/>
          <p14:tracePt t="125010" x="2946400" y="5619750"/>
          <p14:tracePt t="125023" x="3136900" y="5619750"/>
          <p14:tracePt t="125039" x="3352800" y="5619750"/>
          <p14:tracePt t="125055" x="3556000" y="5619750"/>
          <p14:tracePt t="125072" x="3702050" y="5619750"/>
          <p14:tracePt t="125089" x="3778250" y="5619750"/>
          <p14:tracePt t="125105" x="3810000" y="5619750"/>
          <p14:tracePt t="125122" x="3835400" y="5619750"/>
          <p14:tracePt t="125139" x="3860800" y="5619750"/>
          <p14:tracePt t="125156" x="3886200" y="5619750"/>
          <p14:tracePt t="125173" x="3905250" y="5619750"/>
          <p14:tracePt t="125189" x="3924300" y="5619750"/>
          <p14:tracePt t="125313" x="3930650" y="5619750"/>
          <p14:tracePt t="125320" x="3937000" y="5619750"/>
          <p14:tracePt t="125608" x="0" y="0"/>
        </p14:tracePtLst>
        <p14:tracePtLst>
          <p14:tracePt t="125936" x="3041650" y="5588000"/>
          <p14:tracePt t="126026" x="3060700" y="5588000"/>
          <p14:tracePt t="126036" x="3105150" y="5588000"/>
          <p14:tracePt t="126044" x="3168650" y="5588000"/>
          <p14:tracePt t="126055" x="3359150" y="5588000"/>
          <p14:tracePt t="126072" x="3638550" y="5588000"/>
          <p14:tracePt t="126088" x="3886200" y="5588000"/>
          <p14:tracePt t="126105" x="4051300" y="5588000"/>
          <p14:tracePt t="126122" x="4127500" y="5588000"/>
          <p14:tracePt t="126139" x="4146550" y="5588000"/>
          <p14:tracePt t="126424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类和对象的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表示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1353916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u="sng" kern="0" dirty="0">
                <a:solidFill>
                  <a:srgbClr val="000000"/>
                </a:solidFill>
              </a:rPr>
              <a:t>类</a:t>
            </a:r>
            <a:r>
              <a:rPr lang="en-US" altLang="zh-CN" kern="0" dirty="0">
                <a:solidFill>
                  <a:srgbClr val="000000"/>
                </a:solidFill>
              </a:rPr>
              <a:t>(class)</a:t>
            </a:r>
            <a:r>
              <a:rPr lang="zh-CN" altLang="en-US" kern="0" dirty="0">
                <a:solidFill>
                  <a:srgbClr val="000000"/>
                </a:solidFill>
              </a:rPr>
              <a:t>定义或封装同类对象共有的属性和方法，即将同类型对象共有的属性和行为抽象出来形成类的定义。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例如要开发学生管理系统，根据应用需求，我们发现所有学生的以下共有属性和行为需要管理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属性：学号、姓名、性别、所在学院、年级、班级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行为：考试、上课、完成作业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因此形成类的定义：</a:t>
            </a:r>
            <a:r>
              <a:rPr lang="en-US" altLang="zh-CN" kern="0" dirty="0">
                <a:solidFill>
                  <a:srgbClr val="000000"/>
                </a:solidFill>
              </a:rPr>
              <a:t>Class Student{ … },</a:t>
            </a:r>
            <a:r>
              <a:rPr lang="zh-CN" altLang="en-US" kern="0" dirty="0">
                <a:solidFill>
                  <a:srgbClr val="000000"/>
                </a:solidFill>
              </a:rPr>
              <a:t>属性作为数据成员，行为作为方法成员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同一类型的对象有相同的属性和方法，但每个对象的属性值不同。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类</a:t>
            </a:r>
            <a:r>
              <a:rPr lang="en-US" altLang="zh-CN" kern="0" dirty="0">
                <a:solidFill>
                  <a:srgbClr val="000000"/>
                </a:solidFill>
              </a:rPr>
              <a:t>(</a:t>
            </a:r>
            <a:r>
              <a:rPr lang="zh-CN" altLang="en-US" kern="0" dirty="0">
                <a:solidFill>
                  <a:srgbClr val="000000"/>
                </a:solidFill>
              </a:rPr>
              <a:t>类型简称</a:t>
            </a:r>
            <a:r>
              <a:rPr lang="en-US" altLang="zh-CN" kern="0" dirty="0">
                <a:solidFill>
                  <a:srgbClr val="000000"/>
                </a:solidFill>
              </a:rPr>
              <a:t>)</a:t>
            </a:r>
            <a:r>
              <a:rPr lang="zh-CN" altLang="en-US" kern="0" dirty="0">
                <a:solidFill>
                  <a:srgbClr val="000000"/>
                </a:solidFill>
              </a:rPr>
              <a:t>是对象的模板、蓝图。</a:t>
            </a:r>
            <a:r>
              <a:rPr lang="zh-CN" altLang="en-US" kern="0" dirty="0">
                <a:solidFill>
                  <a:srgbClr val="FF0000"/>
                </a:solidFill>
              </a:rPr>
              <a:t>对象是类的实例</a:t>
            </a:r>
            <a:r>
              <a:rPr lang="zh-CN" altLang="en-US" kern="0" dirty="0">
                <a:solidFill>
                  <a:srgbClr val="000000"/>
                </a:solidFill>
              </a:rPr>
              <a:t>。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当定义好类</a:t>
            </a:r>
            <a:r>
              <a:rPr lang="en-US" altLang="zh-CN" kern="0" dirty="0">
                <a:solidFill>
                  <a:srgbClr val="000000"/>
                </a:solidFill>
              </a:rPr>
              <a:t>Student</a:t>
            </a:r>
            <a:r>
              <a:rPr lang="zh-CN" altLang="en-US" kern="0" dirty="0">
                <a:solidFill>
                  <a:srgbClr val="000000"/>
                </a:solidFill>
              </a:rPr>
              <a:t>，可以用类型</a:t>
            </a:r>
            <a:r>
              <a:rPr lang="en-US" altLang="zh-CN" kern="0" dirty="0">
                <a:solidFill>
                  <a:srgbClr val="000000"/>
                </a:solidFill>
              </a:rPr>
              <a:t>Student</a:t>
            </a:r>
            <a:r>
              <a:rPr lang="zh-CN" altLang="en-US" kern="0" dirty="0">
                <a:solidFill>
                  <a:srgbClr val="000000"/>
                </a:solidFill>
              </a:rPr>
              <a:t>去实例化不同对象代表不同学生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kern="0" dirty="0">
                <a:solidFill>
                  <a:srgbClr val="000000"/>
                </a:solidFill>
              </a:rPr>
              <a:t>Student s = new Student(…)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31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416"/>
    </mc:Choice>
    <mc:Fallback xmlns="">
      <p:transition spd="slow" advTm="1894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3419" x="1492250" y="1784350"/>
          <p14:tracePt t="3469" x="1835150" y="1835150"/>
          <p14:tracePt t="3475" x="1987550" y="1866900"/>
          <p14:tracePt t="3489" x="2425700" y="1955800"/>
          <p14:tracePt t="3506" x="2844800" y="2032000"/>
          <p14:tracePt t="3522" x="3098800" y="2051050"/>
          <p14:tracePt t="3539" x="3251200" y="2051050"/>
          <p14:tracePt t="3556" x="3359150" y="2051050"/>
          <p14:tracePt t="3572" x="3403600" y="2051050"/>
          <p14:tracePt t="3589" x="3409950" y="2051050"/>
          <p14:tracePt t="3712" x="3403600" y="2051050"/>
          <p14:tracePt t="3713" x="0" y="0"/>
        </p14:tracePtLst>
        <p14:tracePtLst>
          <p14:tracePt t="4832" x="2787650" y="1828800"/>
          <p14:tracePt t="4904" x="2794000" y="1828800"/>
          <p14:tracePt t="4912" x="2800350" y="1828800"/>
          <p14:tracePt t="4922" x="2825750" y="1828800"/>
          <p14:tracePt t="4938" x="2908300" y="1828800"/>
          <p14:tracePt t="4955" x="3028950" y="1828800"/>
          <p14:tracePt t="4972" x="3168650" y="1828800"/>
          <p14:tracePt t="4989" x="3270250" y="1828800"/>
          <p14:tracePt t="5005" x="3340100" y="1828800"/>
          <p14:tracePt t="5022" x="3365500" y="1828800"/>
          <p14:tracePt t="5039" x="3378200" y="1828800"/>
          <p14:tracePt t="5177" x="0" y="0"/>
        </p14:tracePtLst>
        <p14:tracePtLst>
          <p14:tracePt t="5548" x="3581400" y="1809750"/>
          <p14:tracePt t="5658" x="3587750" y="1809750"/>
          <p14:tracePt t="5673" x="3594100" y="1809750"/>
          <p14:tracePt t="5689" x="3619500" y="1809750"/>
          <p14:tracePt t="5705" x="3676650" y="1809750"/>
          <p14:tracePt t="5722" x="3752850" y="1809750"/>
          <p14:tracePt t="5738" x="3816350" y="1809750"/>
          <p14:tracePt t="5755" x="3886200" y="1809750"/>
          <p14:tracePt t="5772" x="3917950" y="1809750"/>
          <p14:tracePt t="5789" x="3930650" y="1809750"/>
          <p14:tracePt t="5851" x="3937000" y="1809750"/>
          <p14:tracePt t="5866" x="3943350" y="1809750"/>
          <p14:tracePt t="5882" x="3949700" y="1809750"/>
          <p14:tracePt t="6121" x="0" y="0"/>
        </p14:tracePtLst>
        <p14:tracePtLst>
          <p14:tracePt t="6787" x="4222750" y="1803400"/>
          <p14:tracePt t="6882" x="4229100" y="1803400"/>
          <p14:tracePt t="6894" x="4235450" y="1803400"/>
          <p14:tracePt t="6905" x="4260850" y="1803400"/>
          <p14:tracePt t="6922" x="4324350" y="1803400"/>
          <p14:tracePt t="6938" x="4432300" y="1803400"/>
          <p14:tracePt t="6955" x="4559300" y="1803400"/>
          <p14:tracePt t="6972" x="4686300" y="1803400"/>
          <p14:tracePt t="6988" x="4794250" y="1803400"/>
          <p14:tracePt t="7005" x="4889500" y="1803400"/>
          <p14:tracePt t="7021" x="4965700" y="1803400"/>
          <p14:tracePt t="7038" x="5029200" y="1803400"/>
          <p14:tracePt t="7055" x="5080000" y="1803400"/>
          <p14:tracePt t="7071" x="5118100" y="1803400"/>
          <p14:tracePt t="7074" x="5137150" y="1803400"/>
          <p14:tracePt t="7088" x="5156200" y="1803400"/>
          <p14:tracePt t="7105" x="5168900" y="1803400"/>
          <p14:tracePt t="7121" x="5175250" y="1803400"/>
          <p14:tracePt t="7138" x="5181600" y="1803400"/>
          <p14:tracePt t="7155" x="5194300" y="1803400"/>
          <p14:tracePt t="7171" x="5200650" y="1803400"/>
          <p14:tracePt t="7188" x="5219700" y="1803400"/>
          <p14:tracePt t="7205" x="5245100" y="1803400"/>
          <p14:tracePt t="7221" x="5264150" y="1803400"/>
          <p14:tracePt t="7238" x="5295900" y="1803400"/>
          <p14:tracePt t="7241" x="5314950" y="1803400"/>
          <p14:tracePt t="7255" x="5327650" y="1803400"/>
          <p14:tracePt t="7271" x="5372100" y="1803400"/>
          <p14:tracePt t="7273" x="5397500" y="1803400"/>
          <p14:tracePt t="7288" x="5448300" y="1803400"/>
          <p14:tracePt t="7304" x="5537200" y="1803400"/>
          <p14:tracePt t="7321" x="5632450" y="1803400"/>
          <p14:tracePt t="7338" x="5727700" y="1803400"/>
          <p14:tracePt t="7355" x="5803900" y="1803400"/>
          <p14:tracePt t="7371" x="5867400" y="1803400"/>
          <p14:tracePt t="7388" x="5911850" y="1803400"/>
          <p14:tracePt t="7405" x="5949950" y="1803400"/>
          <p14:tracePt t="7421" x="5988050" y="1803400"/>
          <p14:tracePt t="7438" x="6019800" y="1803400"/>
          <p14:tracePt t="7455" x="6038850" y="1803400"/>
          <p14:tracePt t="7471" x="6057900" y="1803400"/>
          <p14:tracePt t="7474" x="6064250" y="1803400"/>
          <p14:tracePt t="7488" x="6070600" y="1803400"/>
          <p14:tracePt t="7505" x="6076950" y="1803400"/>
          <p14:tracePt t="7521" x="6089650" y="1803400"/>
          <p14:tracePt t="7538" x="6102350" y="1803400"/>
          <p14:tracePt t="7554" x="6127750" y="1803400"/>
          <p14:tracePt t="7571" x="6172200" y="1803400"/>
          <p14:tracePt t="7588" x="6216650" y="1803400"/>
          <p14:tracePt t="7604" x="6273800" y="1803400"/>
          <p14:tracePt t="7621" x="6330950" y="1803400"/>
          <p14:tracePt t="7638" x="6394450" y="1803400"/>
          <p14:tracePt t="7641" x="6426200" y="1803400"/>
          <p14:tracePt t="7654" x="6457950" y="1803400"/>
          <p14:tracePt t="7671" x="6534150" y="1803400"/>
          <p14:tracePt t="7673" x="6565900" y="1803400"/>
          <p14:tracePt t="7688" x="6629400" y="1803400"/>
          <p14:tracePt t="7705" x="6699250" y="1803400"/>
          <p14:tracePt t="7721" x="6756400" y="1803400"/>
          <p14:tracePt t="7738" x="6794500" y="1803400"/>
          <p14:tracePt t="7754" x="6819900" y="1803400"/>
          <p14:tracePt t="7771" x="6851650" y="1803400"/>
          <p14:tracePt t="7788" x="6883400" y="1803400"/>
          <p14:tracePt t="7804" x="6915150" y="1803400"/>
          <p14:tracePt t="7821" x="6965950" y="1803400"/>
          <p14:tracePt t="7838" x="7010400" y="1803400"/>
          <p14:tracePt t="7842" x="7042150" y="1803400"/>
          <p14:tracePt t="7854" x="7067550" y="1803400"/>
          <p14:tracePt t="7871" x="7124700" y="1803400"/>
          <p14:tracePt t="7888" x="7200900" y="1803400"/>
          <p14:tracePt t="7905" x="7258050" y="1803400"/>
          <p14:tracePt t="7921" x="7302500" y="1803400"/>
          <p14:tracePt t="7938" x="7353300" y="1803400"/>
          <p14:tracePt t="7954" x="7397750" y="1803400"/>
          <p14:tracePt t="7971" x="7448550" y="1803400"/>
          <p14:tracePt t="7988" x="7480300" y="1803400"/>
          <p14:tracePt t="8004" x="7505700" y="1803400"/>
          <p14:tracePt t="8021" x="7531100" y="1803400"/>
          <p14:tracePt t="8038" x="7556500" y="1803400"/>
          <p14:tracePt t="8041" x="7575550" y="1803400"/>
          <p14:tracePt t="8054" x="7588250" y="1803400"/>
          <p14:tracePt t="8071" x="7626350" y="1803400"/>
          <p14:tracePt t="8088" x="7664450" y="1803400"/>
          <p14:tracePt t="8105" x="7670800" y="1803400"/>
          <p14:tracePt t="8121" x="7677150" y="1803400"/>
          <p14:tracePt t="8138" x="7702550" y="1809750"/>
          <p14:tracePt t="8154" x="7721600" y="1809750"/>
          <p14:tracePt t="8171" x="7747000" y="1809750"/>
          <p14:tracePt t="8188" x="7753350" y="1809750"/>
          <p14:tracePt t="8497" x="0" y="0"/>
        </p14:tracePtLst>
        <p14:tracePtLst>
          <p14:tracePt t="10627" x="8928100" y="1816100"/>
          <p14:tracePt t="10658" x="8934450" y="1816100"/>
          <p14:tracePt t="10669" x="8940800" y="1816100"/>
          <p14:tracePt t="10681" x="8972550" y="1816100"/>
          <p14:tracePt t="10693" x="8991600" y="1822450"/>
          <p14:tracePt t="10706" x="9055100" y="1828800"/>
          <p14:tracePt t="10720" x="9112250" y="1841500"/>
          <p14:tracePt t="10737" x="9188450" y="1854200"/>
          <p14:tracePt t="10753" x="9251950" y="1854200"/>
          <p14:tracePt t="10770" x="9340850" y="1854200"/>
          <p14:tracePt t="10787" x="9417050" y="1854200"/>
          <p14:tracePt t="10803" x="9480550" y="1854200"/>
          <p14:tracePt t="10820" x="9569450" y="1854200"/>
          <p14:tracePt t="10837" x="9652000" y="1854200"/>
          <p14:tracePt t="10854" x="9740900" y="1854200"/>
          <p14:tracePt t="10857" x="9785350" y="1854200"/>
          <p14:tracePt t="10870" x="9823450" y="1854200"/>
          <p14:tracePt t="10887" x="9880600" y="1854200"/>
          <p14:tracePt t="10889" x="9899650" y="1854200"/>
          <p14:tracePt t="10903" x="9912350" y="1854200"/>
          <p14:tracePt t="10921" x="9931400" y="1854200"/>
          <p14:tracePt t="10937" x="9956800" y="1854200"/>
          <p14:tracePt t="10953" x="9975850" y="1847850"/>
          <p14:tracePt t="10970" x="10001250" y="1822450"/>
          <p14:tracePt t="10987" x="10026650" y="1803400"/>
          <p14:tracePt t="11003" x="10052050" y="1778000"/>
          <p14:tracePt t="11020" x="10077450" y="1746250"/>
          <p14:tracePt t="11037" x="10083800" y="1720850"/>
          <p14:tracePt t="11053" x="10096500" y="1695450"/>
          <p14:tracePt t="11070" x="10102850" y="1663700"/>
          <p14:tracePt t="11087" x="10102850" y="1631950"/>
          <p14:tracePt t="11089" x="10102850" y="1606550"/>
          <p14:tracePt t="11103" x="10102850" y="1600200"/>
          <p14:tracePt t="11120" x="10083800" y="1555750"/>
          <p14:tracePt t="11136" x="10058400" y="1530350"/>
          <p14:tracePt t="11153" x="10026650" y="1498600"/>
          <p14:tracePt t="11170" x="9975850" y="1473200"/>
          <p14:tracePt t="11187" x="9906000" y="1441450"/>
          <p14:tracePt t="11203" x="9823450" y="1409700"/>
          <p14:tracePt t="11220" x="9728200" y="1384300"/>
          <p14:tracePt t="11237" x="9639300" y="1371600"/>
          <p14:tracePt t="11253" x="9575800" y="1358900"/>
          <p14:tracePt t="11270" x="9531350" y="1358900"/>
          <p14:tracePt t="11286" x="9493250" y="1358900"/>
          <p14:tracePt t="11289" x="9461500" y="1358900"/>
          <p14:tracePt t="11303" x="9442450" y="1358900"/>
          <p14:tracePt t="11320" x="9378950" y="1390650"/>
          <p14:tracePt t="11336" x="9347200" y="1416050"/>
          <p14:tracePt t="11353" x="9321800" y="1454150"/>
          <p14:tracePt t="11370" x="9296400" y="1492250"/>
          <p14:tracePt t="11386" x="9277350" y="1543050"/>
          <p14:tracePt t="11403" x="9277350" y="1587500"/>
          <p14:tracePt t="11420" x="9271000" y="1631950"/>
          <p14:tracePt t="11436" x="9271000" y="1676400"/>
          <p14:tracePt t="11453" x="9271000" y="1720850"/>
          <p14:tracePt t="11470" x="9283700" y="1765300"/>
          <p14:tracePt t="11486" x="9309100" y="1816100"/>
          <p14:tracePt t="11490" x="9340850" y="1847850"/>
          <p14:tracePt t="11503" x="9372600" y="1866900"/>
          <p14:tracePt t="11520" x="9525000" y="1924050"/>
          <p14:tracePt t="11537" x="9658350" y="1955800"/>
          <p14:tracePt t="11553" x="9772650" y="1962150"/>
          <p14:tracePt t="11570" x="9880600" y="1962150"/>
          <p14:tracePt t="11586" x="9956800" y="1962150"/>
          <p14:tracePt t="11603" x="10013950" y="1955800"/>
          <p14:tracePt t="11620" x="10083800" y="1943100"/>
          <p14:tracePt t="11637" x="10134600" y="1930400"/>
          <p14:tracePt t="11653" x="10166350" y="1924050"/>
          <p14:tracePt t="11657" x="10191750" y="1917700"/>
          <p14:tracePt t="11670" x="10198100" y="1917700"/>
          <p14:tracePt t="11687" x="10223500" y="1911350"/>
          <p14:tracePt t="11703" x="10229850" y="1911350"/>
          <p14:tracePt t="11720" x="10261600" y="1905000"/>
          <p14:tracePt t="11736" x="10280650" y="1898650"/>
          <p14:tracePt t="11753" x="10306050" y="1892300"/>
          <p14:tracePt t="11770" x="10318750" y="1892300"/>
          <p14:tracePt t="11786" x="10325100" y="1892300"/>
          <p14:tracePt t="11803" x="10337800" y="1885950"/>
          <p14:tracePt t="11820" x="10344150" y="1873250"/>
          <p14:tracePt t="11836" x="10356850" y="1866900"/>
          <p14:tracePt t="11853" x="10356850" y="1854200"/>
          <p14:tracePt t="11870" x="10369550" y="1835150"/>
          <p14:tracePt t="11874" x="10369550" y="1828800"/>
          <p14:tracePt t="11886" x="10369550" y="1822450"/>
          <p14:tracePt t="11903" x="10375900" y="1803400"/>
          <p14:tracePt t="11921" x="10382250" y="1790700"/>
          <p14:tracePt t="11937" x="10388600" y="1771650"/>
          <p14:tracePt t="11953" x="10388600" y="1752600"/>
          <p14:tracePt t="11970" x="10394950" y="1746250"/>
          <p14:tracePt t="11986" x="10394950" y="1739900"/>
          <p14:tracePt t="12137" x="0" y="0"/>
        </p14:tracePtLst>
        <p14:tracePtLst>
          <p14:tracePt t="12579" x="10496550" y="1790700"/>
          <p14:tracePt t="12651" x="10509250" y="1790700"/>
          <p14:tracePt t="12667" x="10604500" y="1790700"/>
          <p14:tracePt t="12681" x="10763250" y="1816100"/>
          <p14:tracePt t="12690" x="10871200" y="1835150"/>
          <p14:tracePt t="12703" x="10979150" y="1847850"/>
          <p14:tracePt t="12719" x="11169650" y="1866900"/>
          <p14:tracePt t="12721" x="11245850" y="1866900"/>
          <p14:tracePt t="12736" x="11347450" y="1866900"/>
          <p14:tracePt t="12753" x="11404600" y="1866900"/>
          <p14:tracePt t="12769" x="11436350" y="1866900"/>
          <p14:tracePt t="12786" x="11449050" y="1866900"/>
          <p14:tracePt t="12803" x="11474450" y="1866900"/>
          <p14:tracePt t="12819" x="11518900" y="1866900"/>
          <p14:tracePt t="12836" x="11588750" y="1866900"/>
          <p14:tracePt t="12853" x="11633200" y="1866900"/>
          <p14:tracePt t="12869" x="11645900" y="1866900"/>
          <p14:tracePt t="12985" x="0" y="0"/>
        </p14:tracePtLst>
        <p14:tracePtLst>
          <p14:tracePt t="13974" x="1866900" y="2279650"/>
          <p14:tracePt t="13989" x="1892300" y="2286000"/>
          <p14:tracePt t="14004" x="1949450" y="2298700"/>
          <p14:tracePt t="14021" x="2032000" y="2311400"/>
          <p14:tracePt t="14036" x="2146300" y="2311400"/>
          <p14:tracePt t="14052" x="2292350" y="2311400"/>
          <p14:tracePt t="14069" x="2451100" y="2311400"/>
          <p14:tracePt t="14086" x="2635250" y="2311400"/>
          <p14:tracePt t="14102" x="2832100" y="2311400"/>
          <p14:tracePt t="14105" x="2927350" y="2311400"/>
          <p14:tracePt t="14119" x="3028950" y="2311400"/>
          <p14:tracePt t="14136" x="3213100" y="2311400"/>
          <p14:tracePt t="14153" x="3435350" y="2311400"/>
          <p14:tracePt t="14169" x="3511550" y="2311400"/>
          <p14:tracePt t="14186" x="3549650" y="2311400"/>
          <p14:tracePt t="14202" x="3556000" y="2311400"/>
          <p14:tracePt t="14489" x="0" y="0"/>
        </p14:tracePtLst>
        <p14:tracePtLst>
          <p14:tracePt t="14947" x="2641600" y="2254250"/>
          <p14:tracePt t="15020" x="2673350" y="2254250"/>
          <p14:tracePt t="15036" x="2813050" y="2254250"/>
          <p14:tracePt t="15053" x="3048000" y="2254250"/>
          <p14:tracePt t="15057" x="3200400" y="2254250"/>
          <p14:tracePt t="15069" x="3390900" y="2254250"/>
          <p14:tracePt t="15085" x="3784600" y="2254250"/>
          <p14:tracePt t="15102" x="4089400" y="2254250"/>
          <p14:tracePt t="15118" x="4298950" y="2254250"/>
          <p14:tracePt t="15135" x="4438650" y="2254250"/>
          <p14:tracePt t="15139" x="4476750" y="2254250"/>
          <p14:tracePt t="15152" x="4533900" y="2254250"/>
          <p14:tracePt t="15168" x="4559300" y="2254250"/>
          <p14:tracePt t="15505" x="0" y="0"/>
        </p14:tracePtLst>
        <p14:tracePtLst>
          <p14:tracePt t="15842" x="3956050" y="2260600"/>
          <p14:tracePt t="15923" x="3962400" y="2260600"/>
          <p14:tracePt t="15935" x="3994150" y="2260600"/>
          <p14:tracePt t="15953" x="4210050" y="2260600"/>
          <p14:tracePt t="15969" x="4451350" y="2260600"/>
          <p14:tracePt t="15985" x="4743450" y="2266950"/>
          <p14:tracePt t="16002" x="4959350" y="2266950"/>
          <p14:tracePt t="16019" x="5137150" y="2266950"/>
          <p14:tracePt t="16035" x="5257800" y="2273300"/>
          <p14:tracePt t="16052" x="5302250" y="2273300"/>
          <p14:tracePt t="16068" x="5314950" y="2273300"/>
          <p14:tracePt t="16085" x="5334000" y="2279650"/>
          <p14:tracePt t="16102" x="5353050" y="2279650"/>
          <p14:tracePt t="16105" x="5378450" y="2286000"/>
          <p14:tracePt t="16118" x="5403850" y="2292350"/>
          <p14:tracePt t="16135" x="5435600" y="2298700"/>
          <p14:tracePt t="16137" x="5441950" y="2298700"/>
          <p14:tracePt t="16152" x="5448300" y="2298700"/>
          <p14:tracePt t="16545" x="0" y="0"/>
        </p14:tracePtLst>
        <p14:tracePtLst>
          <p14:tracePt t="19603" x="2336800" y="2673350"/>
          <p14:tracePt t="19699" x="2355850" y="2673350"/>
          <p14:tracePt t="19710" x="2381250" y="2673350"/>
          <p14:tracePt t="19721" x="2463800" y="2673350"/>
          <p14:tracePt t="19734" x="2527300" y="2673350"/>
          <p14:tracePt t="19751" x="2686050" y="2673350"/>
          <p14:tracePt t="19753" x="2781300" y="2673350"/>
          <p14:tracePt t="19767" x="2882900" y="2673350"/>
          <p14:tracePt t="19784" x="3232150" y="2673350"/>
          <p14:tracePt t="19801" x="3454400" y="2673350"/>
          <p14:tracePt t="19817" x="3606800" y="2673350"/>
          <p14:tracePt t="19834" x="3708400" y="2673350"/>
          <p14:tracePt t="19850" x="3746500" y="2673350"/>
          <p14:tracePt t="19867" x="3790950" y="2679700"/>
          <p14:tracePt t="19884" x="3803650" y="2679700"/>
          <p14:tracePt t="19901" x="3810000" y="2679700"/>
          <p14:tracePt t="19917" x="3816350" y="2679700"/>
          <p14:tracePt t="19961" x="3822700" y="2679700"/>
          <p14:tracePt t="19977" x="3829050" y="2679700"/>
          <p14:tracePt t="19988" x="3835400" y="2679700"/>
          <p14:tracePt t="20002" x="3841750" y="2679700"/>
          <p14:tracePt t="20017" x="3860800" y="2686050"/>
          <p14:tracePt t="20034" x="3898900" y="2698750"/>
          <p14:tracePt t="20050" x="3943350" y="2698750"/>
          <p14:tracePt t="20067" x="3987800" y="2698750"/>
          <p14:tracePt t="20084" x="4038600" y="2698750"/>
          <p14:tracePt t="20100" x="4083050" y="2698750"/>
          <p14:tracePt t="20117" x="4114800" y="2698750"/>
          <p14:tracePt t="20134" x="4140200" y="2698750"/>
          <p14:tracePt t="20150" x="4152900" y="2686050"/>
          <p14:tracePt t="20154" x="4159250" y="2686050"/>
          <p14:tracePt t="20167" x="4165600" y="2679700"/>
          <p14:tracePt t="20184" x="4178300" y="2660650"/>
          <p14:tracePt t="20186" x="4184650" y="2647950"/>
          <p14:tracePt t="20200" x="4191000" y="2635250"/>
          <p14:tracePt t="20217" x="4191000" y="2609850"/>
          <p14:tracePt t="20234" x="4191000" y="2584450"/>
          <p14:tracePt t="20250" x="4184650" y="2552700"/>
          <p14:tracePt t="20267" x="4159250" y="2514600"/>
          <p14:tracePt t="20283" x="4121150" y="2476500"/>
          <p14:tracePt t="20300" x="4070350" y="2444750"/>
          <p14:tracePt t="20317" x="4000500" y="2413000"/>
          <p14:tracePt t="20333" x="3924300" y="2387600"/>
          <p14:tracePt t="20350" x="3848100" y="2374900"/>
          <p14:tracePt t="20367" x="3740150" y="2349500"/>
          <p14:tracePt t="20369" x="3683000" y="2343150"/>
          <p14:tracePt t="20383" x="3638550" y="2343150"/>
          <p14:tracePt t="20400" x="3530600" y="2343150"/>
          <p14:tracePt t="20417" x="3486150" y="2343150"/>
          <p14:tracePt t="20434" x="3460750" y="2349500"/>
          <p14:tracePt t="20450" x="3454400" y="2368550"/>
          <p14:tracePt t="20466" x="3435350" y="2387600"/>
          <p14:tracePt t="20483" x="3422650" y="2425700"/>
          <p14:tracePt t="20500" x="3422650" y="2457450"/>
          <p14:tracePt t="20517" x="3422650" y="2520950"/>
          <p14:tracePt t="20533" x="3467100" y="2597150"/>
          <p14:tracePt t="20550" x="3549650" y="2667000"/>
          <p14:tracePt t="20553" x="3606800" y="2705100"/>
          <p14:tracePt t="20567" x="3683000" y="2743200"/>
          <p14:tracePt t="20583" x="3854450" y="2794000"/>
          <p14:tracePt t="20586" x="3943350" y="2813050"/>
          <p14:tracePt t="20600" x="4102100" y="2819400"/>
          <p14:tracePt t="20617" x="4229100" y="2819400"/>
          <p14:tracePt t="20633" x="4273550" y="2800350"/>
          <p14:tracePt t="20650" x="4292600" y="2774950"/>
          <p14:tracePt t="20667" x="4305300" y="2743200"/>
          <p14:tracePt t="20683" x="4311650" y="2717800"/>
          <p14:tracePt t="20700" x="4311650" y="2673350"/>
          <p14:tracePt t="20717" x="4305300" y="2635250"/>
          <p14:tracePt t="20733" x="4286250" y="2597150"/>
          <p14:tracePt t="20750" x="4241800" y="2565400"/>
          <p14:tracePt t="20767" x="4159250" y="2527300"/>
          <p14:tracePt t="20783" x="4044950" y="2495550"/>
          <p14:tracePt t="20785" x="4000500" y="2489200"/>
          <p14:tracePt t="20800" x="3943350" y="2482850"/>
          <p14:tracePt t="20816" x="3911600" y="2482850"/>
          <p14:tracePt t="20833" x="3892550" y="2482850"/>
          <p14:tracePt t="20906" x="3886200" y="2482850"/>
          <p14:tracePt t="20930" x="3886200" y="2495550"/>
          <p14:tracePt t="20939" x="3886200" y="2508250"/>
          <p14:tracePt t="20950" x="3892550" y="2527300"/>
          <p14:tracePt t="20967" x="3911600" y="2565400"/>
          <p14:tracePt t="20983" x="3949700" y="2609850"/>
          <p14:tracePt t="20987" x="3968750" y="2628900"/>
          <p14:tracePt t="21001" x="4032250" y="2673350"/>
          <p14:tracePt t="21017" x="4108450" y="2698750"/>
          <p14:tracePt t="21033" x="4146550" y="2711450"/>
          <p14:tracePt t="21050" x="4159250" y="2711450"/>
          <p14:tracePt t="21067" x="4165600" y="2711450"/>
          <p14:tracePt t="21083" x="4178300" y="2711450"/>
          <p14:tracePt t="21100" x="4184650" y="2692400"/>
          <p14:tracePt t="21117" x="4184650" y="2679700"/>
          <p14:tracePt t="21133" x="4184650" y="2647950"/>
          <p14:tracePt t="21150" x="4184650" y="2609850"/>
          <p14:tracePt t="21152" x="4184650" y="2578100"/>
          <p14:tracePt t="21167" x="4165600" y="2552700"/>
          <p14:tracePt t="21183" x="4127500" y="2495550"/>
          <p14:tracePt t="21186" x="4095750" y="2470150"/>
          <p14:tracePt t="21200" x="4032250" y="2425700"/>
          <p14:tracePt t="21217" x="3987800" y="2406650"/>
          <p14:tracePt t="21233" x="3968750" y="2400300"/>
          <p14:tracePt t="21250" x="3962400" y="2400300"/>
          <p14:tracePt t="21266" x="3937000" y="2400300"/>
          <p14:tracePt t="21283" x="3917950" y="2413000"/>
          <p14:tracePt t="21300" x="3892550" y="2451100"/>
          <p14:tracePt t="21316" x="3873500" y="2501900"/>
          <p14:tracePt t="21333" x="3867150" y="2565400"/>
          <p14:tracePt t="21350" x="3867150" y="2628900"/>
          <p14:tracePt t="21353" x="3879850" y="2654300"/>
          <p14:tracePt t="21367" x="3898900" y="2679700"/>
          <p14:tracePt t="21383" x="3937000" y="2705100"/>
          <p14:tracePt t="21385" x="3949700" y="2717800"/>
          <p14:tracePt t="21400" x="3956050" y="2724150"/>
          <p14:tracePt t="21416" x="3968750" y="2724150"/>
          <p14:tracePt t="21433" x="3987800" y="2717800"/>
          <p14:tracePt t="21450" x="4000500" y="2698750"/>
          <p14:tracePt t="21466" x="4025900" y="2667000"/>
          <p14:tracePt t="21483" x="4032250" y="2641600"/>
          <p14:tracePt t="21500" x="4044950" y="2616200"/>
          <p14:tracePt t="21516" x="4044950" y="2609850"/>
          <p14:tracePt t="21533" x="4044950" y="2603500"/>
          <p14:tracePt t="21721" x="0" y="0"/>
        </p14:tracePtLst>
        <p14:tracePtLst>
          <p14:tracePt t="22235" x="5226050" y="2343150"/>
          <p14:tracePt t="22250" x="5219700" y="2343150"/>
          <p14:tracePt t="22260" x="5213350" y="2343150"/>
          <p14:tracePt t="22268" x="5207000" y="2355850"/>
          <p14:tracePt t="22283" x="5200650" y="2368550"/>
          <p14:tracePt t="22300" x="5187950" y="2406650"/>
          <p14:tracePt t="22316" x="5187950" y="2432050"/>
          <p14:tracePt t="22333" x="5187950" y="2482850"/>
          <p14:tracePt t="22350" x="5187950" y="2527300"/>
          <p14:tracePt t="22366" x="5187950" y="2578100"/>
          <p14:tracePt t="22370" x="5200650" y="2597150"/>
          <p14:tracePt t="22383" x="5213350" y="2609850"/>
          <p14:tracePt t="22400" x="5270500" y="2654300"/>
          <p14:tracePt t="22417" x="5353050" y="2686050"/>
          <p14:tracePt t="22433" x="5461000" y="2698750"/>
          <p14:tracePt t="22449" x="5556250" y="2711450"/>
          <p14:tracePt t="22466" x="5664200" y="2711450"/>
          <p14:tracePt t="22483" x="5772150" y="2711450"/>
          <p14:tracePt t="22499" x="5880100" y="2711450"/>
          <p14:tracePt t="22516" x="5975350" y="2705100"/>
          <p14:tracePt t="22533" x="6032500" y="2692400"/>
          <p14:tracePt t="22549" x="6070600" y="2679700"/>
          <p14:tracePt t="22566" x="6083300" y="2673350"/>
          <p14:tracePt t="22569" x="6089650" y="2667000"/>
          <p14:tracePt t="22583" x="6096000" y="2660650"/>
          <p14:tracePt t="22599" x="6102350" y="2641600"/>
          <p14:tracePt t="22616" x="6115050" y="2616200"/>
          <p14:tracePt t="22633" x="6115050" y="2597150"/>
          <p14:tracePt t="22649" x="6115050" y="2578100"/>
          <p14:tracePt t="22666" x="6115050" y="2546350"/>
          <p14:tracePt t="22683" x="6096000" y="2527300"/>
          <p14:tracePt t="22699" x="6064250" y="2489200"/>
          <p14:tracePt t="22716" x="5988050" y="2444750"/>
          <p14:tracePt t="22733" x="5924550" y="2419350"/>
          <p14:tracePt t="22749" x="5867400" y="2400300"/>
          <p14:tracePt t="22766" x="5829300" y="2381250"/>
          <p14:tracePt t="22769" x="5810250" y="2374900"/>
          <p14:tracePt t="22782" x="5803900" y="2368550"/>
          <p14:tracePt t="22799" x="5778500" y="2368550"/>
          <p14:tracePt t="22800" x="5759450" y="2362200"/>
          <p14:tracePt t="22816" x="5727700" y="2362200"/>
          <p14:tracePt t="22833" x="5676900" y="2362200"/>
          <p14:tracePt t="22849" x="5607050" y="2362200"/>
          <p14:tracePt t="22866" x="5543550" y="2381250"/>
          <p14:tracePt t="22883" x="5511800" y="2406650"/>
          <p14:tracePt t="22899" x="5480050" y="2438400"/>
          <p14:tracePt t="22916" x="5454650" y="2470150"/>
          <p14:tracePt t="22933" x="5435600" y="2508250"/>
          <p14:tracePt t="22949" x="5422900" y="2559050"/>
          <p14:tracePt t="22966" x="5422900" y="2590800"/>
          <p14:tracePt t="22969" x="5422900" y="2609850"/>
          <p14:tracePt t="22983" x="5422900" y="2622550"/>
          <p14:tracePt t="22999" x="5429250" y="2667000"/>
          <p14:tracePt t="23001" x="5441950" y="2686050"/>
          <p14:tracePt t="23016" x="5461000" y="2711450"/>
          <p14:tracePt t="23032" x="5492750" y="2736850"/>
          <p14:tracePt t="23049" x="5524500" y="2755900"/>
          <p14:tracePt t="23066" x="5575300" y="2774950"/>
          <p14:tracePt t="23083" x="5632450" y="2787650"/>
          <p14:tracePt t="23099" x="5702300" y="2800350"/>
          <p14:tracePt t="23116" x="5784850" y="2813050"/>
          <p14:tracePt t="23133" x="5854700" y="2825750"/>
          <p14:tracePt t="23149" x="5899150" y="2825750"/>
          <p14:tracePt t="23166" x="5949950" y="2825750"/>
          <p14:tracePt t="23183" x="5994400" y="2825750"/>
          <p14:tracePt t="23199" x="6045200" y="2825750"/>
          <p14:tracePt t="23201" x="6057900" y="2825750"/>
          <p14:tracePt t="23216" x="6096000" y="2825750"/>
          <p14:tracePt t="23232" x="6134100" y="2819400"/>
          <p14:tracePt t="23249" x="6159500" y="2813050"/>
          <p14:tracePt t="23266" x="6191250" y="2800350"/>
          <p14:tracePt t="23282" x="6216650" y="2774950"/>
          <p14:tracePt t="23299" x="6235700" y="2755900"/>
          <p14:tracePt t="23316" x="6248400" y="2730500"/>
          <p14:tracePt t="23332" x="6261100" y="2711450"/>
          <p14:tracePt t="23349" x="6267450" y="2692400"/>
          <p14:tracePt t="23366" x="6280150" y="2660650"/>
          <p14:tracePt t="23369" x="6286500" y="2647950"/>
          <p14:tracePt t="23383" x="6286500" y="2641600"/>
          <p14:tracePt t="23399" x="6292850" y="2603500"/>
          <p14:tracePt t="23416" x="6292850" y="2584450"/>
          <p14:tracePt t="23432" x="6292850" y="2559050"/>
          <p14:tracePt t="23449" x="6292850" y="2552700"/>
          <p14:tracePt t="23466" x="6286500" y="2540000"/>
          <p14:tracePt t="23482" x="6280150" y="2527300"/>
          <p14:tracePt t="23499" x="6273800" y="2520950"/>
          <p14:tracePt t="23516" x="6261100" y="2508250"/>
          <p14:tracePt t="23532" x="6235700" y="2489200"/>
          <p14:tracePt t="23549" x="6191250" y="2470150"/>
          <p14:tracePt t="23566" x="6121400" y="2451100"/>
          <p14:tracePt t="23569" x="6089650" y="2444750"/>
          <p14:tracePt t="23582" x="6045200" y="2432050"/>
          <p14:tracePt t="23599" x="5943600" y="2413000"/>
          <p14:tracePt t="23601" x="5886450" y="2406650"/>
          <p14:tracePt t="23616" x="5778500" y="2387600"/>
          <p14:tracePt t="23632" x="5702300" y="2381250"/>
          <p14:tracePt t="23649" x="5645150" y="2381250"/>
          <p14:tracePt t="23666" x="5600700" y="2381250"/>
          <p14:tracePt t="23682" x="5562600" y="2387600"/>
          <p14:tracePt t="23699" x="5530850" y="2400300"/>
          <p14:tracePt t="23716" x="5505450" y="2419350"/>
          <p14:tracePt t="23732" x="5480050" y="2444750"/>
          <p14:tracePt t="23749" x="5454650" y="2476500"/>
          <p14:tracePt t="23766" x="5429250" y="2508250"/>
          <p14:tracePt t="23782" x="5410200" y="2540000"/>
          <p14:tracePt t="23799" x="5403850" y="2559050"/>
          <p14:tracePt t="23801" x="5403850" y="2571750"/>
          <p14:tracePt t="23816" x="5403850" y="2578100"/>
          <p14:tracePt t="23832" x="5403850" y="2609850"/>
          <p14:tracePt t="23849" x="5403850" y="2635250"/>
          <p14:tracePt t="23865" x="5410200" y="2667000"/>
          <p14:tracePt t="23882" x="5422900" y="2686050"/>
          <p14:tracePt t="23899" x="5429250" y="2711450"/>
          <p14:tracePt t="23915" x="5441950" y="2717800"/>
          <p14:tracePt t="23932" x="5448300" y="2730500"/>
          <p14:tracePt t="23949" x="5461000" y="2743200"/>
          <p14:tracePt t="23966" x="5480050" y="2749550"/>
          <p14:tracePt t="23969" x="5492750" y="2755900"/>
          <p14:tracePt t="23982" x="5505450" y="2762250"/>
          <p14:tracePt t="23999" x="5524500" y="2774950"/>
          <p14:tracePt t="24016" x="5530850" y="2774950"/>
          <p14:tracePt t="24018" x="5537200" y="2774950"/>
          <p14:tracePt t="24033" x="5543550" y="2774950"/>
          <p14:tracePt t="24050" x="5549900" y="2774950"/>
          <p14:tracePt t="24066" x="5556250" y="2774950"/>
          <p14:tracePt t="24090" x="5562600" y="2774950"/>
          <p14:tracePt t="24121" x="5568950" y="2774950"/>
          <p14:tracePt t="24130" x="5575300" y="2774950"/>
          <p14:tracePt t="24138" x="5581650" y="2774950"/>
          <p14:tracePt t="24153" x="5600700" y="2781300"/>
          <p14:tracePt t="24166" x="5619750" y="2787650"/>
          <p14:tracePt t="24182" x="5664200" y="2794000"/>
          <p14:tracePt t="24199" x="5708650" y="2806700"/>
          <p14:tracePt t="24201" x="5746750" y="2813050"/>
          <p14:tracePt t="24216" x="5765800" y="2813050"/>
          <p14:tracePt t="24233" x="5842000" y="2819400"/>
          <p14:tracePt t="24249" x="5873750" y="2819400"/>
          <p14:tracePt t="24266" x="5911850" y="2819400"/>
          <p14:tracePt t="24282" x="5937250" y="2813050"/>
          <p14:tracePt t="24299" x="5969000" y="2800350"/>
          <p14:tracePt t="24316" x="6000750" y="2774950"/>
          <p14:tracePt t="24332" x="6038850" y="2749550"/>
          <p14:tracePt t="24349" x="6064250" y="2730500"/>
          <p14:tracePt t="24366" x="6089650" y="2698750"/>
          <p14:tracePt t="24382" x="6108700" y="2679700"/>
          <p14:tracePt t="24399" x="6121400" y="2647950"/>
          <p14:tracePt t="24401" x="6121400" y="2641600"/>
          <p14:tracePt t="24416" x="6121400" y="2635250"/>
          <p14:tracePt t="24432" x="6134100" y="2609850"/>
          <p14:tracePt t="24449" x="6140450" y="2584450"/>
          <p14:tracePt t="24466" x="6140450" y="2571750"/>
          <p14:tracePt t="24482" x="6140450" y="2565400"/>
          <p14:tracePt t="24499" x="6140450" y="2546350"/>
          <p14:tracePt t="24515" x="6140450" y="2533650"/>
          <p14:tracePt t="24533" x="6134100" y="2514600"/>
          <p14:tracePt t="24549" x="6121400" y="2501900"/>
          <p14:tracePt t="24565" x="6089650" y="2476500"/>
          <p14:tracePt t="24582" x="6057900" y="2457450"/>
          <p14:tracePt t="24599" x="6007100" y="2438400"/>
          <p14:tracePt t="24602" x="5981700" y="2425700"/>
          <p14:tracePt t="24615" x="5943600" y="2406650"/>
          <p14:tracePt t="24633" x="5848350" y="2387600"/>
          <p14:tracePt t="24649" x="5803900" y="2374900"/>
          <p14:tracePt t="24665" x="5778500" y="2374900"/>
          <p14:tracePt t="24682" x="5759450" y="2374900"/>
          <p14:tracePt t="24699" x="5753100" y="2374900"/>
          <p14:tracePt t="24715" x="5734050" y="2374900"/>
          <p14:tracePt t="24733" x="5708650" y="2381250"/>
          <p14:tracePt t="24749" x="5695950" y="2393950"/>
          <p14:tracePt t="24765" x="5683250" y="2413000"/>
          <p14:tracePt t="24782" x="5664200" y="2432050"/>
          <p14:tracePt t="24799" x="5651500" y="2463800"/>
          <p14:tracePt t="24801" x="5651500" y="2470150"/>
          <p14:tracePt t="24815" x="5645150" y="2489200"/>
          <p14:tracePt t="24832" x="5645150" y="2533650"/>
          <p14:tracePt t="24848" x="5645150" y="2565400"/>
          <p14:tracePt t="24865" x="5645150" y="2603500"/>
          <p14:tracePt t="24882" x="5651500" y="2628900"/>
          <p14:tracePt t="24899" x="5664200" y="2660650"/>
          <p14:tracePt t="24915" x="5683250" y="2686050"/>
          <p14:tracePt t="24932" x="5695950" y="2711450"/>
          <p14:tracePt t="24948" x="5727700" y="2717800"/>
          <p14:tracePt t="24965" x="5759450" y="2730500"/>
          <p14:tracePt t="24982" x="5803900" y="2743200"/>
          <p14:tracePt t="24998" x="5842000" y="2749550"/>
          <p14:tracePt t="25015" x="5899150" y="2749550"/>
          <p14:tracePt t="25032" x="5956300" y="2749550"/>
          <p14:tracePt t="25048" x="5988050" y="2749550"/>
          <p14:tracePt t="25065" x="6032500" y="2749550"/>
          <p14:tracePt t="25082" x="6070600" y="2749550"/>
          <p14:tracePt t="25098" x="6089650" y="2749550"/>
          <p14:tracePt t="25115" x="6127750" y="2743200"/>
          <p14:tracePt t="25132" x="6140450" y="2736850"/>
          <p14:tracePt t="25148" x="6153150" y="2724150"/>
          <p14:tracePt t="25165" x="6165850" y="2698750"/>
          <p14:tracePt t="25182" x="6178550" y="2667000"/>
          <p14:tracePt t="25186" x="6184900" y="2647950"/>
          <p14:tracePt t="25198" x="6191250" y="2622550"/>
          <p14:tracePt t="25215" x="6191250" y="2590800"/>
          <p14:tracePt t="25232" x="6191250" y="2514600"/>
          <p14:tracePt t="25248" x="6172200" y="2476500"/>
          <p14:tracePt t="25265" x="6140450" y="2438400"/>
          <p14:tracePt t="25282" x="6115050" y="2419350"/>
          <p14:tracePt t="25298" x="6076950" y="2406650"/>
          <p14:tracePt t="25315" x="6051550" y="2406650"/>
          <p14:tracePt t="25332" x="6019800" y="2406650"/>
          <p14:tracePt t="25348" x="5975350" y="2406650"/>
          <p14:tracePt t="25365" x="5924550" y="2444750"/>
          <p14:tracePt t="25382" x="5886450" y="2476500"/>
          <p14:tracePt t="25398" x="5854700" y="2533650"/>
          <p14:tracePt t="25415" x="5842000" y="2565400"/>
          <p14:tracePt t="25431" x="5835650" y="2590800"/>
          <p14:tracePt t="25448" x="5842000" y="2616200"/>
          <p14:tracePt t="25465" x="5861050" y="2628900"/>
          <p14:tracePt t="25481" x="5886450" y="2628900"/>
          <p14:tracePt t="25498" x="5918200" y="2628900"/>
          <p14:tracePt t="25515" x="5956300" y="2622550"/>
          <p14:tracePt t="25531" x="5994400" y="2603500"/>
          <p14:tracePt t="25548" x="6013450" y="2590800"/>
          <p14:tracePt t="25565" x="6026150" y="2584450"/>
          <p14:tracePt t="25582" x="6032500" y="2578100"/>
          <p14:tracePt t="25598" x="6032500" y="2565400"/>
          <p14:tracePt t="25631" x="6032500" y="2559050"/>
          <p14:tracePt t="26001" x="0" y="0"/>
        </p14:tracePtLst>
        <p14:tracePtLst>
          <p14:tracePt t="27194" x="7505700" y="2717800"/>
          <p14:tracePt t="27242" x="7512050" y="2717800"/>
          <p14:tracePt t="27253" x="7531100" y="2717800"/>
          <p14:tracePt t="27265" x="7575550" y="2717800"/>
          <p14:tracePt t="27281" x="7651750" y="2717800"/>
          <p14:tracePt t="27298" x="7734300" y="2717800"/>
          <p14:tracePt t="27315" x="7835900" y="2717800"/>
          <p14:tracePt t="27331" x="7912100" y="2717800"/>
          <p14:tracePt t="27348" x="7937500" y="2717800"/>
          <p14:tracePt t="27365" x="7943850" y="2717800"/>
          <p14:tracePt t="27449" x="0" y="0"/>
        </p14:tracePtLst>
        <p14:tracePtLst>
          <p14:tracePt t="28043" x="8286750" y="2730500"/>
          <p14:tracePt t="28131" x="8299450" y="2730500"/>
          <p14:tracePt t="28146" x="8388350" y="2730500"/>
          <p14:tracePt t="28159" x="8458200" y="2730500"/>
          <p14:tracePt t="28171" x="8616950" y="2730500"/>
          <p14:tracePt t="28181" x="8693150" y="2730500"/>
          <p14:tracePt t="28198" x="8807450" y="2730500"/>
          <p14:tracePt t="28214" x="8864600" y="2730500"/>
          <p14:tracePt t="28218" x="8883650" y="2730500"/>
          <p14:tracePt t="28231" x="8890000" y="2730500"/>
          <p14:tracePt t="28248" x="8896350" y="2730500"/>
          <p14:tracePt t="28529" x="0" y="0"/>
        </p14:tracePtLst>
        <p14:tracePtLst>
          <p14:tracePt t="28914" x="9582150" y="2749550"/>
          <p14:tracePt t="29002" x="9588500" y="2749550"/>
          <p14:tracePt t="29015" x="9601200" y="2749550"/>
          <p14:tracePt t="29031" x="9645650" y="2749550"/>
          <p14:tracePt t="29048" x="9734550" y="2749550"/>
          <p14:tracePt t="29051" x="9785350" y="2749550"/>
          <p14:tracePt t="29068" x="9906000" y="2749550"/>
          <p14:tracePt t="29081" x="10020300" y="2749550"/>
          <p14:tracePt t="29097" x="10109200" y="2749550"/>
          <p14:tracePt t="29114" x="10153650" y="2749550"/>
          <p14:tracePt t="29131" x="10179050" y="2749550"/>
          <p14:tracePt t="29147" x="10191750" y="2749550"/>
          <p14:tracePt t="29164" x="10198100" y="2749550"/>
          <p14:tracePt t="29181" x="10204450" y="2749550"/>
          <p14:tracePt t="29214" x="10210800" y="2749550"/>
          <p14:tracePt t="29266" x="10217150" y="2749550"/>
          <p14:tracePt t="29274" x="10223500" y="2749550"/>
          <p14:tracePt t="29283" x="10229850" y="2755900"/>
          <p14:tracePt t="29297" x="10255250" y="2762250"/>
          <p14:tracePt t="29314" x="10318750" y="2774950"/>
          <p14:tracePt t="29331" x="10414000" y="2787650"/>
          <p14:tracePt t="29347" x="10547350" y="2813050"/>
          <p14:tracePt t="29364" x="10674350" y="2825750"/>
          <p14:tracePt t="29381" x="10775950" y="2825750"/>
          <p14:tracePt t="29397" x="10845800" y="2825750"/>
          <p14:tracePt t="29414" x="10902950" y="2825750"/>
          <p14:tracePt t="29430" x="10953750" y="2825750"/>
          <p14:tracePt t="29433" x="10985500" y="2825750"/>
          <p14:tracePt t="29447" x="11017250" y="2825750"/>
          <p14:tracePt t="29464" x="11112500" y="2825750"/>
          <p14:tracePt t="29481" x="11182350" y="2825750"/>
          <p14:tracePt t="29497" x="11220450" y="2825750"/>
          <p14:tracePt t="29514" x="11245850" y="2825750"/>
          <p14:tracePt t="29883" x="11252200" y="2825750"/>
          <p14:tracePt t="29896" x="11258550" y="2825750"/>
          <p14:tracePt t="29910" x="11283950" y="2825750"/>
          <p14:tracePt t="29921" x="11322050" y="2825750"/>
          <p14:tracePt t="29932" x="11347450" y="2825750"/>
          <p14:tracePt t="29947" x="11398250" y="2838450"/>
          <p14:tracePt t="29964" x="11430000" y="2838450"/>
          <p14:tracePt t="29980" x="11442700" y="2838450"/>
          <p14:tracePt t="29997" x="11449050" y="2838450"/>
          <p14:tracePt t="30145" x="0" y="0"/>
        </p14:tracePtLst>
        <p14:tracePtLst>
          <p14:tracePt t="31098" x="2311400" y="3200400"/>
          <p14:tracePt t="31137" x="2324100" y="3206750"/>
          <p14:tracePt t="31145" x="2349500" y="3213100"/>
          <p14:tracePt t="31154" x="2393950" y="3219450"/>
          <p14:tracePt t="31163" x="2451100" y="3225800"/>
          <p14:tracePt t="31180" x="2546350" y="3238500"/>
          <p14:tracePt t="31196" x="2673350" y="3238500"/>
          <p14:tracePt t="31213" x="2813050" y="3238500"/>
          <p14:tracePt t="31230" x="2946400" y="3238500"/>
          <p14:tracePt t="31247" x="3048000" y="3238500"/>
          <p14:tracePt t="31249" x="3067050" y="3238500"/>
          <p14:tracePt t="31263" x="3092450" y="3238500"/>
          <p14:tracePt t="31280" x="3124200" y="3238500"/>
          <p14:tracePt t="31296" x="3130550" y="3238500"/>
          <p14:tracePt t="31385" x="0" y="0"/>
        </p14:tracePtLst>
        <p14:tracePtLst>
          <p14:tracePt t="31863" x="3746500" y="2292350"/>
          <p14:tracePt t="31866" x="3733800" y="2292350"/>
          <p14:tracePt t="31880" x="3714750" y="2292350"/>
          <p14:tracePt t="31897" x="3689350" y="2311400"/>
          <p14:tracePt t="31913" x="3670300" y="2343150"/>
          <p14:tracePt t="31929" x="3644900" y="2374900"/>
          <p14:tracePt t="31946" x="3619500" y="2413000"/>
          <p14:tracePt t="31963" x="3606800" y="2457450"/>
          <p14:tracePt t="31980" x="3594100" y="2489200"/>
          <p14:tracePt t="31996" x="3594100" y="2508250"/>
          <p14:tracePt t="32013" x="3594100" y="2552700"/>
          <p14:tracePt t="32029" x="3613150" y="2584450"/>
          <p14:tracePt t="32046" x="3663950" y="2641600"/>
          <p14:tracePt t="32063" x="3759200" y="2705100"/>
          <p14:tracePt t="32079" x="3911600" y="2774950"/>
          <p14:tracePt t="32082" x="4000500" y="2800350"/>
          <p14:tracePt t="32096" x="4159250" y="2832100"/>
          <p14:tracePt t="32113" x="4298950" y="2851150"/>
          <p14:tracePt t="32129" x="4387850" y="2851150"/>
          <p14:tracePt t="32146" x="4457700" y="2838450"/>
          <p14:tracePt t="32163" x="4502150" y="2794000"/>
          <p14:tracePt t="32179" x="4540250" y="2743200"/>
          <p14:tracePt t="32196" x="4552950" y="2686050"/>
          <p14:tracePt t="32213" x="4552950" y="2641600"/>
          <p14:tracePt t="32229" x="4546600" y="2584450"/>
          <p14:tracePt t="32246" x="4508500" y="2520950"/>
          <p14:tracePt t="32263" x="4425950" y="2451100"/>
          <p14:tracePt t="32279" x="4279900" y="2374900"/>
          <p14:tracePt t="32281" x="4191000" y="2330450"/>
          <p14:tracePt t="32296" x="4006850" y="2286000"/>
          <p14:tracePt t="32313" x="3886200" y="2260600"/>
          <p14:tracePt t="32329" x="3835400" y="2254250"/>
          <p14:tracePt t="32346" x="3816350" y="2254250"/>
          <p14:tracePt t="32363" x="3797300" y="2254250"/>
          <p14:tracePt t="32379" x="3778250" y="2273300"/>
          <p14:tracePt t="32396" x="3752850" y="2311400"/>
          <p14:tracePt t="32413" x="3727450" y="2374900"/>
          <p14:tracePt t="32429" x="3702050" y="2444750"/>
          <p14:tracePt t="32446" x="3702050" y="2501900"/>
          <p14:tracePt t="32450" x="3702050" y="2533650"/>
          <p14:tracePt t="32463" x="3708400" y="2578100"/>
          <p14:tracePt t="32479" x="3733800" y="2660650"/>
          <p14:tracePt t="32496" x="3797300" y="2755900"/>
          <p14:tracePt t="32513" x="3841750" y="2774950"/>
          <p14:tracePt t="32529" x="3886200" y="2794000"/>
          <p14:tracePt t="32546" x="3905250" y="2800350"/>
          <p14:tracePt t="32563" x="3924300" y="2800350"/>
          <p14:tracePt t="32579" x="3949700" y="2800350"/>
          <p14:tracePt t="32596" x="3956050" y="2781300"/>
          <p14:tracePt t="32597" x="0" y="0"/>
        </p14:tracePtLst>
        <p14:tracePtLst>
          <p14:tracePt t="33013" x="3435350" y="2292350"/>
          <p14:tracePt t="33026" x="3422650" y="2311400"/>
          <p14:tracePt t="33036" x="3416300" y="2330450"/>
          <p14:tracePt t="33046" x="3409950" y="2355850"/>
          <p14:tracePt t="33063" x="3397250" y="2406650"/>
          <p14:tracePt t="33065" x="3390900" y="2432050"/>
          <p14:tracePt t="33080" x="3384550" y="2463800"/>
          <p14:tracePt t="33097" x="3384550" y="2533650"/>
          <p14:tracePt t="33113" x="3384550" y="2603500"/>
          <p14:tracePt t="33129" x="3409950" y="2654300"/>
          <p14:tracePt t="33146" x="3479800" y="2705100"/>
          <p14:tracePt t="33163" x="3587750" y="2743200"/>
          <p14:tracePt t="33180" x="3759200" y="2787650"/>
          <p14:tracePt t="33196" x="3975100" y="2806700"/>
          <p14:tracePt t="33213" x="4152900" y="2806700"/>
          <p14:tracePt t="33229" x="4330700" y="2800350"/>
          <p14:tracePt t="33246" x="4445000" y="2787650"/>
          <p14:tracePt t="33262" x="4495800" y="2762250"/>
          <p14:tracePt t="33265" x="4508500" y="2749550"/>
          <p14:tracePt t="33279" x="4514850" y="2736850"/>
          <p14:tracePt t="33296" x="4521200" y="2692400"/>
          <p14:tracePt t="33312" x="4521200" y="2660650"/>
          <p14:tracePt t="33329" x="4521200" y="2628900"/>
          <p14:tracePt t="33346" x="4521200" y="2603500"/>
          <p14:tracePt t="33362" x="4508500" y="2578100"/>
          <p14:tracePt t="33379" x="4502150" y="2571750"/>
          <p14:tracePt t="33482" x="4495800" y="2565400"/>
          <p14:tracePt t="33496" x="4495800" y="2559050"/>
          <p14:tracePt t="33513" x="4451350" y="2495550"/>
          <p14:tracePt t="33529" x="4387850" y="2432050"/>
          <p14:tracePt t="33546" x="4286250" y="2362200"/>
          <p14:tracePt t="33562" x="4203700" y="2311400"/>
          <p14:tracePt t="33579" x="4121150" y="2279650"/>
          <p14:tracePt t="33596" x="4089400" y="2273300"/>
          <p14:tracePt t="33612" x="4051300" y="2273300"/>
          <p14:tracePt t="33629" x="4019550" y="2279650"/>
          <p14:tracePt t="33632" x="4000500" y="2286000"/>
          <p14:tracePt t="33646" x="3981450" y="2292350"/>
          <p14:tracePt t="33662" x="3930650" y="2330450"/>
          <p14:tracePt t="33665" x="3905250" y="2343150"/>
          <p14:tracePt t="33679" x="3867150" y="2355850"/>
          <p14:tracePt t="33696" x="3816350" y="2381250"/>
          <p14:tracePt t="33713" x="3771900" y="2419350"/>
          <p14:tracePt t="33729" x="3752850" y="2438400"/>
          <p14:tracePt t="33746" x="3740150" y="2476500"/>
          <p14:tracePt t="33762" x="3733800" y="2508250"/>
          <p14:tracePt t="33779" x="3733800" y="2565400"/>
          <p14:tracePt t="33796" x="3733800" y="2641600"/>
          <p14:tracePt t="33812" x="3765550" y="2724150"/>
          <p14:tracePt t="33829" x="3848100" y="2813050"/>
          <p14:tracePt t="33845" x="4000500" y="2889250"/>
          <p14:tracePt t="33862" x="4203700" y="2933700"/>
          <p14:tracePt t="33879" x="4387850" y="2940050"/>
          <p14:tracePt t="33896" x="4508500" y="2921000"/>
          <p14:tracePt t="33913" x="4552950" y="2863850"/>
          <p14:tracePt t="33929" x="4559300" y="2800350"/>
          <p14:tracePt t="33946" x="4552950" y="2717800"/>
          <p14:tracePt t="33962" x="4527550" y="2641600"/>
          <p14:tracePt t="33979" x="4502150" y="2578100"/>
          <p14:tracePt t="33996" x="4457700" y="2514600"/>
          <p14:tracePt t="34012" x="4381500" y="2451100"/>
          <p14:tracePt t="34029" x="4254500" y="2374900"/>
          <p14:tracePt t="34046" x="4133850" y="2336800"/>
          <p14:tracePt t="34062" x="4051300" y="2311400"/>
          <p14:tracePt t="34066" x="4044950" y="2311400"/>
          <p14:tracePt t="34079" x="4032250" y="2311400"/>
          <p14:tracePt t="34096" x="4025900" y="2311400"/>
          <p14:tracePt t="34249" x="0" y="0"/>
        </p14:tracePtLst>
        <p14:tracePtLst>
          <p14:tracePt t="35052" x="3670300" y="2343150"/>
          <p14:tracePt t="35066" x="3657600" y="2343150"/>
          <p14:tracePt t="35082" x="3651250" y="2343150"/>
          <p14:tracePt t="35097" x="3638550" y="2349500"/>
          <p14:tracePt t="35112" x="3632200" y="2362200"/>
          <p14:tracePt t="35129" x="3619500" y="2393950"/>
          <p14:tracePt t="35145" x="3619500" y="2425700"/>
          <p14:tracePt t="35162" x="3619500" y="2476500"/>
          <p14:tracePt t="35179" x="3619500" y="2540000"/>
          <p14:tracePt t="35195" x="3625850" y="2609850"/>
          <p14:tracePt t="35212" x="3663950" y="2641600"/>
          <p14:tracePt t="35228" x="3714750" y="2673350"/>
          <p14:tracePt t="35245" x="3771900" y="2686050"/>
          <p14:tracePt t="35262" x="3873500" y="2679700"/>
          <p14:tracePt t="35265" x="3924300" y="2673350"/>
          <p14:tracePt t="35278" x="3981450" y="2667000"/>
          <p14:tracePt t="35295" x="4089400" y="2635250"/>
          <p14:tracePt t="35298" x="4146550" y="2609850"/>
          <p14:tracePt t="35312" x="4203700" y="2565400"/>
          <p14:tracePt t="35328" x="4222750" y="2540000"/>
          <p14:tracePt t="35345" x="4229100" y="2520950"/>
          <p14:tracePt t="35362" x="4229100" y="2495550"/>
          <p14:tracePt t="35378" x="4229100" y="2463800"/>
          <p14:tracePt t="35395" x="4216400" y="2444750"/>
          <p14:tracePt t="35412" x="4210050" y="2432050"/>
          <p14:tracePt t="35428" x="4197350" y="2425700"/>
          <p14:tracePt t="35445" x="4191000" y="2413000"/>
          <p14:tracePt t="35462" x="4184650" y="2413000"/>
          <p14:tracePt t="35478" x="4178300" y="2400300"/>
          <p14:tracePt t="35537" x="0" y="0"/>
        </p14:tracePtLst>
        <p14:tracePtLst>
          <p14:tracePt t="38139" x="3435350" y="2330450"/>
          <p14:tracePt t="38153" x="3422650" y="2330450"/>
          <p14:tracePt t="38165" x="3416300" y="2336800"/>
          <p14:tracePt t="38178" x="3390900" y="2374900"/>
          <p14:tracePt t="38194" x="3371850" y="2419350"/>
          <p14:tracePt t="38211" x="3352800" y="2470150"/>
          <p14:tracePt t="38228" x="3333750" y="2540000"/>
          <p14:tracePt t="38244" x="3333750" y="2584450"/>
          <p14:tracePt t="38261" x="3333750" y="2654300"/>
          <p14:tracePt t="38278" x="3365500" y="2705100"/>
          <p14:tracePt t="38294" x="3409950" y="2743200"/>
          <p14:tracePt t="38311" x="3479800" y="2762250"/>
          <p14:tracePt t="38313" x="3524250" y="2774950"/>
          <p14:tracePt t="38327" x="3568700" y="2781300"/>
          <p14:tracePt t="38344" x="3721100" y="2781300"/>
          <p14:tracePt t="38361" x="3803650" y="2749550"/>
          <p14:tracePt t="38377" x="3854450" y="2705100"/>
          <p14:tracePt t="38394" x="3879850" y="2679700"/>
          <p14:tracePt t="38411" x="3898900" y="2654300"/>
          <p14:tracePt t="38427" x="3911600" y="2628900"/>
          <p14:tracePt t="38444" x="3917950" y="2603500"/>
          <p14:tracePt t="38461" x="3924300" y="2565400"/>
          <p14:tracePt t="38477" x="3924300" y="2546350"/>
          <p14:tracePt t="38494" x="3924300" y="2527300"/>
          <p14:tracePt t="38496" x="3924300" y="2514600"/>
          <p14:tracePt t="38511" x="3924300" y="2508250"/>
          <p14:tracePt t="38633" x="0" y="0"/>
        </p14:tracePtLst>
        <p14:tracePtLst>
          <p14:tracePt t="40083" x="2730500" y="3206750"/>
          <p14:tracePt t="40094" x="2724150" y="3213100"/>
          <p14:tracePt t="40111" x="2724150" y="3232150"/>
          <p14:tracePt t="40127" x="2724150" y="3244850"/>
          <p14:tracePt t="40145" x="2724150" y="3282950"/>
          <p14:tracePt t="40161" x="2724150" y="3308350"/>
          <p14:tracePt t="40177" x="2736850" y="3352800"/>
          <p14:tracePt t="40194" x="2774950" y="3384550"/>
          <p14:tracePt t="40211" x="2844800" y="3429000"/>
          <p14:tracePt t="40227" x="2959100" y="3473450"/>
          <p14:tracePt t="40244" x="3067050" y="3486150"/>
          <p14:tracePt t="40261" x="3136900" y="3486150"/>
          <p14:tracePt t="40277" x="3168650" y="3460750"/>
          <p14:tracePt t="40294" x="3187700" y="3429000"/>
          <p14:tracePt t="40310" x="3194050" y="3390900"/>
          <p14:tracePt t="40313" x="3194050" y="3378200"/>
          <p14:tracePt t="40327" x="3200400" y="3352800"/>
          <p14:tracePt t="40343" x="3200400" y="3340100"/>
          <p14:tracePt t="40345" x="3200400" y="3333750"/>
          <p14:tracePt t="40360" x="3200400" y="3321050"/>
          <p14:tracePt t="40425" x="0" y="0"/>
        </p14:tracePtLst>
        <p14:tracePtLst>
          <p14:tracePt t="40779" x="3460750" y="3232150"/>
          <p14:tracePt t="40790" x="3454400" y="3232150"/>
          <p14:tracePt t="40802" x="3441700" y="3238500"/>
          <p14:tracePt t="40815" x="3435350" y="3251200"/>
          <p14:tracePt t="40830" x="3422650" y="3282950"/>
          <p14:tracePt t="40843" x="3422650" y="3321050"/>
          <p14:tracePt t="40860" x="3422650" y="3359150"/>
          <p14:tracePt t="40876" x="3454400" y="3390900"/>
          <p14:tracePt t="40893" x="3530600" y="3422650"/>
          <p14:tracePt t="40910" x="3670300" y="3441700"/>
          <p14:tracePt t="40927" x="3822700" y="3441700"/>
          <p14:tracePt t="40929" x="3873500" y="3435350"/>
          <p14:tracePt t="40943" x="3911600" y="3416300"/>
          <p14:tracePt t="40960" x="3956050" y="3384550"/>
          <p14:tracePt t="40976" x="3962400" y="3365500"/>
          <p14:tracePt t="40993" x="3962400" y="3359150"/>
          <p14:tracePt t="41010" x="3962400" y="3346450"/>
          <p14:tracePt t="41026" x="3962400" y="3333750"/>
          <p14:tracePt t="41043" x="3962400" y="3327400"/>
          <p14:tracePt t="41060" x="3962400" y="3314700"/>
          <p14:tracePt t="41089" x="0" y="0"/>
        </p14:tracePtLst>
        <p14:tracePtLst>
          <p14:tracePt t="41683" x="4292600" y="3263900"/>
          <p14:tracePt t="41697" x="4279900" y="3263900"/>
          <p14:tracePt t="41711" x="4273550" y="3263900"/>
          <p14:tracePt t="41727" x="4267200" y="3282950"/>
          <p14:tracePt t="41743" x="4254500" y="3308350"/>
          <p14:tracePt t="41747" x="4254500" y="3321050"/>
          <p14:tracePt t="41764" x="4254500" y="3352800"/>
          <p14:tracePt t="41777" x="4254500" y="3397250"/>
          <p14:tracePt t="41793" x="4267200" y="3429000"/>
          <p14:tracePt t="41809" x="4292600" y="3454400"/>
          <p14:tracePt t="41826" x="4337050" y="3467100"/>
          <p14:tracePt t="41843" x="4406900" y="3486150"/>
          <p14:tracePt t="41859" x="4470400" y="3486150"/>
          <p14:tracePt t="41876" x="4521200" y="3479800"/>
          <p14:tracePt t="41893" x="4540250" y="3467100"/>
          <p14:tracePt t="41910" x="4540250" y="3454400"/>
          <p14:tracePt t="41926" x="4546600" y="3435350"/>
          <p14:tracePt t="41930" x="4546600" y="3429000"/>
          <p14:tracePt t="41943" x="4546600" y="3422650"/>
          <p14:tracePt t="41959" x="4546600" y="3397250"/>
          <p14:tracePt t="41976" x="4546600" y="3378200"/>
          <p14:tracePt t="41993" x="4546600" y="3371850"/>
          <p14:tracePt t="42009" x="4546600" y="3359150"/>
          <p14:tracePt t="42043" x="0" y="0"/>
        </p14:tracePtLst>
        <p14:tracePtLst>
          <p14:tracePt t="42523" x="5289550" y="3244850"/>
          <p14:tracePt t="42547" x="5283200" y="3244850"/>
          <p14:tracePt t="42563" x="5283200" y="3257550"/>
          <p14:tracePt t="42580" x="5276850" y="3282950"/>
          <p14:tracePt t="42593" x="5270500" y="3308350"/>
          <p14:tracePt t="42610" x="5270500" y="3346450"/>
          <p14:tracePt t="42626" x="5270500" y="3390900"/>
          <p14:tracePt t="42643" x="5283200" y="3435350"/>
          <p14:tracePt t="42659" x="5302250" y="3467100"/>
          <p14:tracePt t="42676" x="5321300" y="3486150"/>
          <p14:tracePt t="42693" x="5334000" y="3492500"/>
          <p14:tracePt t="42709" x="5346700" y="3492500"/>
          <p14:tracePt t="42726" x="5365750" y="3492500"/>
          <p14:tracePt t="42729" x="5372100" y="3492500"/>
          <p14:tracePt t="42743" x="5378450" y="3492500"/>
          <p14:tracePt t="42759" x="5403850" y="3492500"/>
          <p14:tracePt t="42776" x="5435600" y="3492500"/>
          <p14:tracePt t="42793" x="5441950" y="3492500"/>
          <p14:tracePt t="42809" x="5448300" y="3492500"/>
          <p14:tracePt t="43051" x="5454650" y="3492500"/>
          <p14:tracePt t="43065" x="5467350" y="3486150"/>
          <p14:tracePt t="43082" x="5480050" y="3479800"/>
          <p14:tracePt t="43093" x="5486400" y="3473450"/>
          <p14:tracePt t="43109" x="5505450" y="3448050"/>
          <p14:tracePt t="43126" x="5518150" y="3429000"/>
          <p14:tracePt t="43143" x="5530850" y="3409950"/>
          <p14:tracePt t="43145" x="5530850" y="3397250"/>
          <p14:tracePt t="43159" x="5537200" y="3384550"/>
          <p14:tracePt t="43176" x="5537200" y="3365500"/>
          <p14:tracePt t="43193" x="5537200" y="3352800"/>
          <p14:tracePt t="43209" x="5537200" y="3340100"/>
          <p14:tracePt t="43226" x="5537200" y="3327400"/>
          <p14:tracePt t="43242" x="5537200" y="3314700"/>
          <p14:tracePt t="43259" x="5530850" y="3302000"/>
          <p14:tracePt t="43293" x="5524500" y="3295650"/>
          <p14:tracePt t="43385" x="0" y="0"/>
        </p14:tracePtLst>
        <p14:tracePtLst>
          <p14:tracePt t="43949" x="6121400" y="3206750"/>
          <p14:tracePt t="43966" x="6115050" y="3232150"/>
          <p14:tracePt t="43985" x="6083300" y="3276600"/>
          <p14:tracePt t="43996" x="6070600" y="3302000"/>
          <p14:tracePt t="44009" x="6051550" y="3365500"/>
          <p14:tracePt t="44026" x="6045200" y="3422650"/>
          <p14:tracePt t="44042" x="6051550" y="3498850"/>
          <p14:tracePt t="44059" x="6108700" y="3549650"/>
          <p14:tracePt t="44076" x="6235700" y="3587750"/>
          <p14:tracePt t="44092" x="6350000" y="3594100"/>
          <p14:tracePt t="44109" x="6464300" y="3587750"/>
          <p14:tracePt t="44126" x="6508750" y="3556000"/>
          <p14:tracePt t="44129" x="6515100" y="3536950"/>
          <p14:tracePt t="44142" x="6521450" y="3517900"/>
          <p14:tracePt t="44159" x="6521450" y="3492500"/>
          <p14:tracePt t="44176" x="6521450" y="3429000"/>
          <p14:tracePt t="44192" x="6502400" y="3390900"/>
          <p14:tracePt t="44209" x="6496050" y="3365500"/>
          <p14:tracePt t="44225" x="6483350" y="3346450"/>
          <p14:tracePt t="44288" x="0" y="0"/>
        </p14:tracePtLst>
        <p14:tracePtLst>
          <p14:tracePt t="44579" x="6794500" y="3251200"/>
          <p14:tracePt t="44592" x="6781800" y="3251200"/>
          <p14:tracePt t="44612" x="6775450" y="3257550"/>
          <p14:tracePt t="44625" x="6762750" y="3295650"/>
          <p14:tracePt t="44642" x="6756400" y="3333750"/>
          <p14:tracePt t="44659" x="6756400" y="3397250"/>
          <p14:tracePt t="44675" x="6800850" y="3467100"/>
          <p14:tracePt t="44692" x="6883400" y="3517900"/>
          <p14:tracePt t="44709" x="6997700" y="3549650"/>
          <p14:tracePt t="44725" x="7086600" y="3562350"/>
          <p14:tracePt t="44742" x="7143750" y="3562350"/>
          <p14:tracePt t="44759" x="7175500" y="3549650"/>
          <p14:tracePt t="44775" x="7207250" y="3511550"/>
          <p14:tracePt t="44776" x="7219950" y="3492500"/>
          <p14:tracePt t="44792" x="7232650" y="3473450"/>
          <p14:tracePt t="44808" x="7232650" y="3460750"/>
          <p14:tracePt t="44825" x="7232650" y="3448050"/>
          <p14:tracePt t="44842" x="7232650" y="3441700"/>
          <p14:tracePt t="44858" x="7232650" y="3429000"/>
          <p14:tracePt t="44953" x="0" y="0"/>
        </p14:tracePtLst>
        <p14:tracePtLst>
          <p14:tracePt t="45811" x="2743200" y="3530600"/>
          <p14:tracePt t="45883" x="2755900" y="3530600"/>
          <p14:tracePt t="45899" x="2825750" y="3543300"/>
          <p14:tracePt t="45913" x="2965450" y="3556000"/>
          <p14:tracePt t="45926" x="3060700" y="3575050"/>
          <p14:tracePt t="45941" x="3346450" y="3625850"/>
          <p14:tracePt t="45958" x="3771900" y="3663950"/>
          <p14:tracePt t="45975" x="4279900" y="3702050"/>
          <p14:tracePt t="45977" x="4540250" y="3714750"/>
          <p14:tracePt t="45991" x="4781550" y="3714750"/>
          <p14:tracePt t="46009" x="5537200" y="3714750"/>
          <p14:tracePt t="46025" x="5905500" y="3714750"/>
          <p14:tracePt t="46042" x="6172200" y="3714750"/>
          <p14:tracePt t="46058" x="6362700" y="3714750"/>
          <p14:tracePt t="46075" x="6489700" y="3714750"/>
          <p14:tracePt t="46091" x="6565900" y="3714750"/>
          <p14:tracePt t="46108" x="6623050" y="3721100"/>
          <p14:tracePt t="46125" x="6648450" y="3721100"/>
          <p14:tracePt t="46141" x="6692900" y="3721100"/>
          <p14:tracePt t="46158" x="6743700" y="3721100"/>
          <p14:tracePt t="46161" x="6762750" y="3721100"/>
          <p14:tracePt t="46175" x="6794500" y="3721100"/>
          <p14:tracePt t="46192" x="6883400" y="3721100"/>
          <p14:tracePt t="46208" x="6934200" y="3721100"/>
          <p14:tracePt t="46225" x="6965950" y="3721100"/>
          <p14:tracePt t="46241" x="7004050" y="3721100"/>
          <p14:tracePt t="46258" x="7042150" y="3721100"/>
          <p14:tracePt t="46275" x="7086600" y="3721100"/>
          <p14:tracePt t="46292" x="7118350" y="3721100"/>
          <p14:tracePt t="46308" x="7131050" y="3721100"/>
          <p14:tracePt t="46325" x="7137400" y="3721100"/>
          <p14:tracePt t="46370" x="7143750" y="3721100"/>
          <p14:tracePt t="46378" x="7150100" y="3721100"/>
          <p14:tracePt t="46391" x="7156450" y="3721100"/>
          <p14:tracePt t="46408" x="7188200" y="3721100"/>
          <p14:tracePt t="46425" x="7194550" y="3721100"/>
          <p14:tracePt t="46441" x="7200900" y="3721100"/>
          <p14:tracePt t="47273" x="0" y="0"/>
        </p14:tracePtLst>
        <p14:tracePtLst>
          <p14:tracePt t="47931" x="8337550" y="2736850"/>
          <p14:tracePt t="48002" x="8343900" y="2743200"/>
          <p14:tracePt t="48013" x="8382000" y="2749550"/>
          <p14:tracePt t="48025" x="8496300" y="2762250"/>
          <p14:tracePt t="48041" x="8699500" y="2762250"/>
          <p14:tracePt t="48058" x="8928100" y="2762250"/>
          <p14:tracePt t="48075" x="9150350" y="2762250"/>
          <p14:tracePt t="48091" x="9347200" y="2762250"/>
          <p14:tracePt t="48108" x="9525000" y="2762250"/>
          <p14:tracePt t="48124" x="9677400" y="2762250"/>
          <p14:tracePt t="48141" x="9823450" y="2762250"/>
          <p14:tracePt t="48157" x="9963150" y="2762250"/>
          <p14:tracePt t="48174" x="10077450" y="2762250"/>
          <p14:tracePt t="48191" x="10172700" y="2762250"/>
          <p14:tracePt t="48194" x="10204450" y="2762250"/>
          <p14:tracePt t="48207" x="10242550" y="2762250"/>
          <p14:tracePt t="48224" x="10306050" y="2762250"/>
          <p14:tracePt t="48241" x="10331450" y="2762250"/>
          <p14:tracePt t="48257" x="10350500" y="2762250"/>
          <p14:tracePt t="48274" x="10369550" y="2762250"/>
          <p14:tracePt t="48291" x="10394950" y="2762250"/>
          <p14:tracePt t="48308" x="10420350" y="2762250"/>
          <p14:tracePt t="48324" x="10439400" y="2762250"/>
          <p14:tracePt t="48340" x="10458450" y="2762250"/>
          <p14:tracePt t="48357" x="10464800" y="2762250"/>
          <p14:tracePt t="48374" x="10471150" y="2762250"/>
          <p14:tracePt t="48434" x="10477500" y="2762250"/>
          <p14:tracePt t="48450" x="10483850" y="2762250"/>
          <p14:tracePt t="48785" x="0" y="0"/>
        </p14:tracePtLst>
        <p14:tracePtLst>
          <p14:tracePt t="50074" x="3752850" y="2292350"/>
          <p14:tracePt t="50090" x="3746500" y="2305050"/>
          <p14:tracePt t="50107" x="3727450" y="2317750"/>
          <p14:tracePt t="50123" x="3695700" y="2343150"/>
          <p14:tracePt t="50140" x="3670300" y="2381250"/>
          <p14:tracePt t="50157" x="3651250" y="2400300"/>
          <p14:tracePt t="50173" x="3638550" y="2432050"/>
          <p14:tracePt t="50190" x="3632200" y="2444750"/>
          <p14:tracePt t="50207" x="3625850" y="2463800"/>
          <p14:tracePt t="50209" x="3625850" y="2476500"/>
          <p14:tracePt t="50223" x="3625850" y="2482850"/>
          <p14:tracePt t="50240" x="3625850" y="2527300"/>
          <p14:tracePt t="50257" x="3625850" y="2571750"/>
          <p14:tracePt t="50274" x="3638550" y="2597150"/>
          <p14:tracePt t="50290" x="3651250" y="2628900"/>
          <p14:tracePt t="50307" x="3676650" y="2654300"/>
          <p14:tracePt t="50324" x="3714750" y="2679700"/>
          <p14:tracePt t="50341" x="3759200" y="2711450"/>
          <p14:tracePt t="50357" x="3829050" y="2743200"/>
          <p14:tracePt t="50361" x="3879850" y="2755900"/>
          <p14:tracePt t="50373" x="3924300" y="2762250"/>
          <p14:tracePt t="50390" x="4019550" y="2774950"/>
          <p14:tracePt t="50393" x="4076700" y="2787650"/>
          <p14:tracePt t="50409" x="4152900" y="2794000"/>
          <p14:tracePt t="50424" x="4178300" y="2794000"/>
          <p14:tracePt t="50440" x="4235450" y="2787650"/>
          <p14:tracePt t="50456" x="4248150" y="2781300"/>
          <p14:tracePt t="50473" x="4260850" y="2762250"/>
          <p14:tracePt t="50490" x="4273550" y="2743200"/>
          <p14:tracePt t="50506" x="4273550" y="2711450"/>
          <p14:tracePt t="50523" x="4273550" y="2679700"/>
          <p14:tracePt t="50540" x="4273550" y="2647950"/>
          <p14:tracePt t="50557" x="4273550" y="2603500"/>
          <p14:tracePt t="50573" x="4248150" y="2571750"/>
          <p14:tracePt t="50577" x="4235450" y="2552700"/>
          <p14:tracePt t="50590" x="4222750" y="2533650"/>
          <p14:tracePt t="50607" x="4197350" y="2495550"/>
          <p14:tracePt t="50609" x="4184650" y="2489200"/>
          <p14:tracePt t="50623" x="4165600" y="2476500"/>
          <p14:tracePt t="50640" x="4095750" y="2444750"/>
          <p14:tracePt t="50657" x="4057650" y="2432050"/>
          <p14:tracePt t="50673" x="4025900" y="2425700"/>
          <p14:tracePt t="50690" x="4000500" y="2425700"/>
          <p14:tracePt t="50706" x="3975100" y="2425700"/>
          <p14:tracePt t="50723" x="3943350" y="2425700"/>
          <p14:tracePt t="50740" x="3905250" y="2425700"/>
          <p14:tracePt t="50756" x="3854450" y="2425700"/>
          <p14:tracePt t="50773" x="3803650" y="2438400"/>
          <p14:tracePt t="50790" x="3746500" y="2457450"/>
          <p14:tracePt t="50806" x="3689350" y="2482850"/>
          <p14:tracePt t="50809" x="3676650" y="2501900"/>
          <p14:tracePt t="50823" x="3657600" y="2520950"/>
          <p14:tracePt t="50840" x="3619500" y="2559050"/>
          <p14:tracePt t="50856" x="3613150" y="2578100"/>
          <p14:tracePt t="50873" x="3613150" y="2597150"/>
          <p14:tracePt t="50890" x="3613150" y="2622550"/>
          <p14:tracePt t="50906" x="3638550" y="2660650"/>
          <p14:tracePt t="50923" x="3676650" y="2711450"/>
          <p14:tracePt t="50940" x="3765550" y="2787650"/>
          <p14:tracePt t="50956" x="3860800" y="2838450"/>
          <p14:tracePt t="50973" x="3975100" y="2882900"/>
          <p14:tracePt t="50990" x="4070350" y="2889250"/>
          <p14:tracePt t="51006" x="4171950" y="2876550"/>
          <p14:tracePt t="51009" x="4210050" y="2857500"/>
          <p14:tracePt t="51023" x="4235450" y="2825750"/>
          <p14:tracePt t="51040" x="4286250" y="2730500"/>
          <p14:tracePt t="51056" x="4292600" y="2679700"/>
          <p14:tracePt t="51073" x="4292600" y="2609850"/>
          <p14:tracePt t="51090" x="4273550" y="2552700"/>
          <p14:tracePt t="51106" x="4229100" y="2495550"/>
          <p14:tracePt t="51123" x="4165600" y="2438400"/>
          <p14:tracePt t="51140" x="4070350" y="2381250"/>
          <p14:tracePt t="51156" x="3956050" y="2343150"/>
          <p14:tracePt t="51173" x="3867150" y="2311400"/>
          <p14:tracePt t="51190" x="3803650" y="2305050"/>
          <p14:tracePt t="51206" x="3759200" y="2305050"/>
          <p14:tracePt t="51209" x="3727450" y="2305050"/>
          <p14:tracePt t="51223" x="3702050" y="2311400"/>
          <p14:tracePt t="51240" x="3594100" y="2362200"/>
          <p14:tracePt t="51256" x="3536950" y="2400300"/>
          <p14:tracePt t="51273" x="3505200" y="2438400"/>
          <p14:tracePt t="51290" x="3492500" y="2470150"/>
          <p14:tracePt t="51306" x="3486150" y="2501900"/>
          <p14:tracePt t="51323" x="3486150" y="2552700"/>
          <p14:tracePt t="51340" x="3505200" y="2584450"/>
          <p14:tracePt t="51357" x="3556000" y="2622550"/>
          <p14:tracePt t="51373" x="3638550" y="2673350"/>
          <p14:tracePt t="51390" x="3771900" y="2717800"/>
          <p14:tracePt t="51406" x="3924300" y="2755900"/>
          <p14:tracePt t="51409" x="4000500" y="2768600"/>
          <p14:tracePt t="51423" x="4064000" y="2787650"/>
          <p14:tracePt t="51440" x="4178300" y="2794000"/>
          <p14:tracePt t="51456" x="4210050" y="2774950"/>
          <p14:tracePt t="51473" x="4222750" y="2730500"/>
          <p14:tracePt t="51490" x="4222750" y="2641600"/>
          <p14:tracePt t="51506" x="4210050" y="2552700"/>
          <p14:tracePt t="51523" x="4171950" y="2470150"/>
          <p14:tracePt t="51540" x="4121150" y="2413000"/>
          <p14:tracePt t="51557" x="4057650" y="2362200"/>
          <p14:tracePt t="51573" x="3975100" y="2336800"/>
          <p14:tracePt t="51590" x="3924300" y="2330450"/>
          <p14:tracePt t="51606" x="3879850" y="2330450"/>
          <p14:tracePt t="51609" x="3860800" y="2330450"/>
          <p14:tracePt t="51623" x="3848100" y="2336800"/>
          <p14:tracePt t="51640" x="3816350" y="2355850"/>
          <p14:tracePt t="51656" x="3790950" y="2387600"/>
          <p14:tracePt t="51673" x="3778250" y="2406650"/>
          <p14:tracePt t="51690" x="3771900" y="2425700"/>
          <p14:tracePt t="51706" x="3771900" y="2432050"/>
          <p14:tracePt t="51723" x="3771900" y="2444750"/>
          <p14:tracePt t="51756" x="3771900" y="2451100"/>
          <p14:tracePt t="51993" x="0" y="0"/>
        </p14:tracePtLst>
        <p14:tracePtLst>
          <p14:tracePt t="54091" x="8070850" y="2774950"/>
          <p14:tracePt t="54131" x="8083550" y="2774950"/>
          <p14:tracePt t="54145" x="8134350" y="2774950"/>
          <p14:tracePt t="54157" x="8210550" y="2781300"/>
          <p14:tracePt t="54173" x="8375650" y="2806700"/>
          <p14:tracePt t="54178" x="8477250" y="2825750"/>
          <p14:tracePt t="54189" x="8597900" y="2838450"/>
          <p14:tracePt t="54205" x="8820150" y="2851150"/>
          <p14:tracePt t="54222" x="9017000" y="2851150"/>
          <p14:tracePt t="54225" x="9093200" y="2851150"/>
          <p14:tracePt t="54239" x="9144000" y="2851150"/>
          <p14:tracePt t="54255" x="9213850" y="2851150"/>
          <p14:tracePt t="54258" x="9232900" y="2851150"/>
          <p14:tracePt t="54272" x="9245600" y="2851150"/>
          <p14:tracePt t="54289" x="9251950" y="2851150"/>
          <p14:tracePt t="54305" x="9264650" y="2851150"/>
          <p14:tracePt t="54322" x="9277350" y="2851150"/>
          <p14:tracePt t="54339" x="9283700" y="2851150"/>
          <p14:tracePt t="54473" x="0" y="0"/>
        </p14:tracePtLst>
        <p14:tracePtLst>
          <p14:tracePt t="55819" x="7683500" y="3206750"/>
          <p14:tracePt t="55881" x="7670800" y="3206750"/>
          <p14:tracePt t="55892" x="7664450" y="3213100"/>
          <p14:tracePt t="55909" x="7658100" y="3238500"/>
          <p14:tracePt t="55925" x="7658100" y="3276600"/>
          <p14:tracePt t="55938" x="7651750" y="3308350"/>
          <p14:tracePt t="55955" x="7645400" y="3346450"/>
          <p14:tracePt t="55971" x="7645400" y="3371850"/>
          <p14:tracePt t="55988" x="7645400" y="3390900"/>
          <p14:tracePt t="56005" x="7645400" y="3416300"/>
          <p14:tracePt t="56022" x="7651750" y="3441700"/>
          <p14:tracePt t="56025" x="7658100" y="3460750"/>
          <p14:tracePt t="56038" x="7664450" y="3467100"/>
          <p14:tracePt t="56055" x="7683500" y="3492500"/>
          <p14:tracePt t="56058" x="7683500" y="3498850"/>
          <p14:tracePt t="56071" x="7689850" y="3505200"/>
          <p14:tracePt t="56088" x="7696200" y="3511550"/>
          <p14:tracePt t="56186" x="7702550" y="3517900"/>
          <p14:tracePt t="56220" x="7708900" y="3524250"/>
          <p14:tracePt t="56238" x="7721600" y="3530600"/>
          <p14:tracePt t="56254" x="7759700" y="3549650"/>
          <p14:tracePt t="56257" x="7804150" y="3568700"/>
          <p14:tracePt t="56265" x="7861300" y="3575050"/>
          <p14:tracePt t="56275" x="7937500" y="3594100"/>
          <p14:tracePt t="56288" x="8108950" y="3625850"/>
          <p14:tracePt t="56304" x="8280400" y="3644900"/>
          <p14:tracePt t="56321" x="8426450" y="3644900"/>
          <p14:tracePt t="56338" x="8534400" y="3644900"/>
          <p14:tracePt t="56355" x="8597900" y="3644900"/>
          <p14:tracePt t="56371" x="8642350" y="3638550"/>
          <p14:tracePt t="56388" x="8699500" y="3625850"/>
          <p14:tracePt t="56404" x="8750300" y="3613150"/>
          <p14:tracePt t="56421" x="8788400" y="3606800"/>
          <p14:tracePt t="56438" x="8826500" y="3594100"/>
          <p14:tracePt t="56455" x="8845550" y="3575050"/>
          <p14:tracePt t="56471" x="8858250" y="3562350"/>
          <p14:tracePt t="56488" x="8877300" y="3530600"/>
          <p14:tracePt t="56504" x="8883650" y="3517900"/>
          <p14:tracePt t="56521" x="8883650" y="3498850"/>
          <p14:tracePt t="56538" x="8883650" y="3479800"/>
          <p14:tracePt t="56554" x="8883650" y="3441700"/>
          <p14:tracePt t="56571" x="8883650" y="3390900"/>
          <p14:tracePt t="56588" x="8877300" y="3327400"/>
          <p14:tracePt t="56604" x="8864600" y="3276600"/>
          <p14:tracePt t="56621" x="8858250" y="3244850"/>
          <p14:tracePt t="56638" x="8845550" y="3206750"/>
          <p14:tracePt t="56640" x="8839200" y="3194050"/>
          <p14:tracePt t="56654" x="8832850" y="3194050"/>
          <p14:tracePt t="56671" x="8832850" y="3181350"/>
          <p14:tracePt t="56698" x="8826500" y="3175000"/>
          <p14:tracePt t="56713" x="8820150" y="3175000"/>
          <p14:tracePt t="56721" x="8813800" y="3168650"/>
          <p14:tracePt t="56738" x="8788400" y="3155950"/>
          <p14:tracePt t="56754" x="8756650" y="3143250"/>
          <p14:tracePt t="56771" x="8705850" y="3117850"/>
          <p14:tracePt t="56788" x="8636000" y="3105150"/>
          <p14:tracePt t="56804" x="8534400" y="3079750"/>
          <p14:tracePt t="56821" x="8413750" y="3060700"/>
          <p14:tracePt t="56838" x="8286750" y="3041650"/>
          <p14:tracePt t="56854" x="8197850" y="3041650"/>
          <p14:tracePt t="56871" x="8121650" y="3041650"/>
          <p14:tracePt t="56873" x="8096250" y="3041650"/>
          <p14:tracePt t="56888" x="8051800" y="3041650"/>
          <p14:tracePt t="56904" x="8032750" y="3048000"/>
          <p14:tracePt t="56921" x="7994650" y="3054350"/>
          <p14:tracePt t="56938" x="7962900" y="3060700"/>
          <p14:tracePt t="56954" x="7905750" y="3073400"/>
          <p14:tracePt t="56971" x="7854950" y="3086100"/>
          <p14:tracePt t="56988" x="7804150" y="3098800"/>
          <p14:tracePt t="57004" x="7766050" y="3105150"/>
          <p14:tracePt t="57021" x="7727950" y="3111500"/>
          <p14:tracePt t="57038" x="7702550" y="3117850"/>
          <p14:tracePt t="57054" x="7683500" y="3130550"/>
          <p14:tracePt t="57071" x="7658100" y="3143250"/>
          <p14:tracePt t="57074" x="7645400" y="3149600"/>
          <p14:tracePt t="57088" x="7639050" y="3155950"/>
          <p14:tracePt t="57104" x="7594600" y="3194050"/>
          <p14:tracePt t="57121" x="7575550" y="3219450"/>
          <p14:tracePt t="57138" x="7556500" y="3257550"/>
          <p14:tracePt t="57154" x="7543800" y="3289300"/>
          <p14:tracePt t="57171" x="7537450" y="3321050"/>
          <p14:tracePt t="57188" x="7537450" y="3359150"/>
          <p14:tracePt t="57204" x="7543800" y="3409950"/>
          <p14:tracePt t="57221" x="7569200" y="3448050"/>
          <p14:tracePt t="57238" x="7588250" y="3479800"/>
          <p14:tracePt t="57242" x="7600950" y="3492500"/>
          <p14:tracePt t="57254" x="7607300" y="3498850"/>
          <p14:tracePt t="57271" x="7613650" y="3505200"/>
          <p14:tracePt t="57288" x="7620000" y="3511550"/>
          <p14:tracePt t="57305" x="7632700" y="3517900"/>
          <p14:tracePt t="57386" x="7639050" y="3524250"/>
          <p14:tracePt t="57401" x="7651750" y="3536950"/>
          <p14:tracePt t="57417" x="7670800" y="3556000"/>
          <p14:tracePt t="57430" x="7696200" y="3568700"/>
          <p14:tracePt t="57439" x="7734300" y="3587750"/>
          <p14:tracePt t="57441" x="7791450" y="3606800"/>
          <p14:tracePt t="57454" x="7867650" y="3625850"/>
          <p14:tracePt t="57471" x="8045450" y="3651250"/>
          <p14:tracePt t="57473" x="8140700" y="3651250"/>
          <p14:tracePt t="57487" x="8248650" y="3651250"/>
          <p14:tracePt t="57504" x="8502650" y="3651250"/>
          <p14:tracePt t="57521" x="8629650" y="3638550"/>
          <p14:tracePt t="57537" x="8737600" y="3613150"/>
          <p14:tracePt t="57554" x="8851900" y="3568700"/>
          <p14:tracePt t="57571" x="8947150" y="3511550"/>
          <p14:tracePt t="57588" x="9010650" y="3467100"/>
          <p14:tracePt t="57604" x="9042400" y="3435350"/>
          <p14:tracePt t="57621" x="9055100" y="3409950"/>
          <p14:tracePt t="57637" x="9061450" y="3397250"/>
          <p14:tracePt t="57654" x="9061450" y="3378200"/>
          <p14:tracePt t="57671" x="9061450" y="3352800"/>
          <p14:tracePt t="57687" x="9061450" y="3327400"/>
          <p14:tracePt t="57690" x="9061450" y="3308350"/>
          <p14:tracePt t="57705" x="9055100" y="3302000"/>
          <p14:tracePt t="57721" x="9048750" y="3289300"/>
          <p14:tracePt t="57737" x="9042400" y="3282950"/>
          <p14:tracePt t="57754" x="9029700" y="3263900"/>
          <p14:tracePt t="57771" x="9010650" y="3251200"/>
          <p14:tracePt t="57787" x="8997950" y="3238500"/>
          <p14:tracePt t="57804" x="8991600" y="3232150"/>
          <p14:tracePt t="57821" x="8978900" y="3225800"/>
          <p14:tracePt t="57854" x="8972550" y="3225800"/>
          <p14:tracePt t="57871" x="8966200" y="3225800"/>
          <p14:tracePt t="57871" x="0" y="0"/>
        </p14:tracePtLst>
        <p14:tracePtLst>
          <p14:tracePt t="59721" x="3429000" y="2324100"/>
          <p14:tracePt t="59737" x="3416300" y="2349500"/>
          <p14:tracePt t="59753" x="3397250" y="2368550"/>
          <p14:tracePt t="59771" x="3371850" y="2406650"/>
          <p14:tracePt t="59787" x="3359150" y="2432050"/>
          <p14:tracePt t="59804" x="3346450" y="2463800"/>
          <p14:tracePt t="59820" x="3340100" y="2495550"/>
          <p14:tracePt t="59837" x="3340100" y="2520950"/>
          <p14:tracePt t="59853" x="3340100" y="2559050"/>
          <p14:tracePt t="59870" x="3340100" y="2616200"/>
          <p14:tracePt t="59887" x="3365500" y="2660650"/>
          <p14:tracePt t="59903" x="3409950" y="2711450"/>
          <p14:tracePt t="59906" x="3460750" y="2743200"/>
          <p14:tracePt t="59920" x="3575050" y="2813050"/>
          <p14:tracePt t="59937" x="3689350" y="2857500"/>
          <p14:tracePt t="59953" x="3746500" y="2876550"/>
          <p14:tracePt t="59970" x="3790950" y="2876550"/>
          <p14:tracePt t="59987" x="3848100" y="2876550"/>
          <p14:tracePt t="60003" x="3892550" y="2857500"/>
          <p14:tracePt t="60020" x="3924300" y="2825750"/>
          <p14:tracePt t="60037" x="3956050" y="2781300"/>
          <p14:tracePt t="60053" x="3975100" y="2717800"/>
          <p14:tracePt t="60070" x="3975100" y="2660650"/>
          <p14:tracePt t="60073" x="3975100" y="2628900"/>
          <p14:tracePt t="60088" x="3975100" y="2578100"/>
          <p14:tracePt t="60103" x="3975100" y="2540000"/>
          <p14:tracePt t="60120" x="3962400" y="2489200"/>
          <p14:tracePt t="60137" x="3943350" y="2457450"/>
          <p14:tracePt t="60153" x="3917950" y="2438400"/>
          <p14:tracePt t="60170" x="3892550" y="2419350"/>
          <p14:tracePt t="60187" x="3860800" y="2406650"/>
          <p14:tracePt t="60203" x="3829050" y="2400300"/>
          <p14:tracePt t="60220" x="3797300" y="2393950"/>
          <p14:tracePt t="60237" x="3765550" y="2393950"/>
          <p14:tracePt t="60241" x="3746500" y="2393950"/>
          <p14:tracePt t="60253" x="3727450" y="2393950"/>
          <p14:tracePt t="60270" x="3695700" y="2400300"/>
          <p14:tracePt t="60273" x="3683000" y="2406650"/>
          <p14:tracePt t="60287" x="3676650" y="2413000"/>
          <p14:tracePt t="60303" x="3651250" y="2438400"/>
          <p14:tracePt t="60306" x="3644900" y="2451100"/>
          <p14:tracePt t="60320" x="3632200" y="2489200"/>
          <p14:tracePt t="60337" x="3619500" y="2527300"/>
          <p14:tracePt t="60353" x="3613150" y="2565400"/>
          <p14:tracePt t="60370" x="3613150" y="2609850"/>
          <p14:tracePt t="60387" x="3613150" y="2654300"/>
          <p14:tracePt t="60403" x="3625850" y="2711450"/>
          <p14:tracePt t="60420" x="3651250" y="2762250"/>
          <p14:tracePt t="60437" x="3702050" y="2813050"/>
          <p14:tracePt t="60453" x="3784600" y="2857500"/>
          <p14:tracePt t="60470" x="3873500" y="2895600"/>
          <p14:tracePt t="60486" x="3962400" y="2901950"/>
          <p14:tracePt t="60503" x="4051300" y="2895600"/>
          <p14:tracePt t="60505" x="4089400" y="2876550"/>
          <p14:tracePt t="60520" x="4146550" y="2819400"/>
          <p14:tracePt t="60536" x="4184650" y="2743200"/>
          <p14:tracePt t="60553" x="4203700" y="2660650"/>
          <p14:tracePt t="60570" x="4216400" y="2584450"/>
          <p14:tracePt t="60586" x="4216400" y="2520950"/>
          <p14:tracePt t="60603" x="4210050" y="2438400"/>
          <p14:tracePt t="60620" x="4184650" y="2387600"/>
          <p14:tracePt t="60636" x="4152900" y="2343150"/>
          <p14:tracePt t="60653" x="4108450" y="2317750"/>
          <p14:tracePt t="60670" x="4038600" y="2305050"/>
          <p14:tracePt t="60686" x="4000500" y="2298700"/>
          <p14:tracePt t="60688" x="3975100" y="2298700"/>
          <p14:tracePt t="60703" x="3949700" y="2298700"/>
          <p14:tracePt t="60720" x="3905250" y="2324100"/>
          <p14:tracePt t="60736" x="3879850" y="2362200"/>
          <p14:tracePt t="60753" x="3854450" y="2419350"/>
          <p14:tracePt t="60770" x="3841750" y="2457450"/>
          <p14:tracePt t="60786" x="3841750" y="2501900"/>
          <p14:tracePt t="60803" x="3841750" y="2546350"/>
          <p14:tracePt t="60820" x="3854450" y="2616200"/>
          <p14:tracePt t="60836" x="3892550" y="2667000"/>
          <p14:tracePt t="60853" x="3968750" y="2730500"/>
          <p14:tracePt t="60870" x="4032250" y="2762250"/>
          <p14:tracePt t="60886" x="4089400" y="2787650"/>
          <p14:tracePt t="60889" x="4108450" y="2787650"/>
          <p14:tracePt t="60903" x="4127500" y="2787650"/>
          <p14:tracePt t="60920" x="4165600" y="2774950"/>
          <p14:tracePt t="60936" x="4178300" y="2743200"/>
          <p14:tracePt t="60953" x="4184650" y="2711450"/>
          <p14:tracePt t="60970" x="4184650" y="2673350"/>
          <p14:tracePt t="60986" x="4184650" y="2635250"/>
          <p14:tracePt t="61003" x="4184650" y="2616200"/>
          <p14:tracePt t="61020" x="4184650" y="2597150"/>
          <p14:tracePt t="61297" x="0" y="0"/>
        </p14:tracePtLst>
        <p14:tracePtLst>
          <p14:tracePt t="62075" x="3708400" y="2368550"/>
          <p14:tracePt t="62086" x="3702050" y="2368550"/>
          <p14:tracePt t="62103" x="3695700" y="2368550"/>
          <p14:tracePt t="62120" x="3689350" y="2368550"/>
          <p14:tracePt t="62136" x="3663950" y="2381250"/>
          <p14:tracePt t="62153" x="3644900" y="2406650"/>
          <p14:tracePt t="62169" x="3625850" y="2470150"/>
          <p14:tracePt t="62186" x="3606800" y="2546350"/>
          <p14:tracePt t="62203" x="3600450" y="2603500"/>
          <p14:tracePt t="62219" x="3600450" y="2673350"/>
          <p14:tracePt t="62236" x="3632200" y="2705100"/>
          <p14:tracePt t="62252" x="3683000" y="2743200"/>
          <p14:tracePt t="62269" x="3784600" y="2768600"/>
          <p14:tracePt t="62286" x="3924300" y="2781300"/>
          <p14:tracePt t="62288" x="4013200" y="2781300"/>
          <p14:tracePt t="62302" x="4095750" y="2774950"/>
          <p14:tracePt t="62319" x="4229100" y="2736850"/>
          <p14:tracePt t="62321" x="4267200" y="2711450"/>
          <p14:tracePt t="62336" x="4298950" y="2660650"/>
          <p14:tracePt t="62352" x="4305300" y="2616200"/>
          <p14:tracePt t="62369" x="4305300" y="2565400"/>
          <p14:tracePt t="62386" x="4286250" y="2514600"/>
          <p14:tracePt t="62402" x="4241800" y="2457450"/>
          <p14:tracePt t="62419" x="4191000" y="2406650"/>
          <p14:tracePt t="62436" x="4108450" y="2368550"/>
          <p14:tracePt t="62453" x="4025900" y="2330450"/>
          <p14:tracePt t="62469" x="3962400" y="2317750"/>
          <p14:tracePt t="62486" x="3930650" y="2311400"/>
          <p14:tracePt t="62503" x="3911600" y="2311400"/>
          <p14:tracePt t="62577" x="0" y="0"/>
        </p14:tracePtLst>
        <p14:tracePtLst>
          <p14:tracePt t="68820" x="8343900" y="2762250"/>
          <p14:tracePt t="68831" x="8369300" y="2762250"/>
          <p14:tracePt t="68841" x="8451850" y="2762250"/>
          <p14:tracePt t="68850" x="8515350" y="2762250"/>
          <p14:tracePt t="68867" x="8693150" y="2762250"/>
          <p14:tracePt t="68884" x="8896350" y="2762250"/>
          <p14:tracePt t="68901" x="9112250" y="2762250"/>
          <p14:tracePt t="68917" x="9302750" y="2762250"/>
          <p14:tracePt t="68934" x="9423400" y="2762250"/>
          <p14:tracePt t="68950" x="9461500" y="2762250"/>
          <p14:tracePt t="68967" x="9474200" y="2762250"/>
          <p14:tracePt t="69081" x="0" y="0"/>
        </p14:tracePtLst>
        <p14:tracePtLst>
          <p14:tracePt t="71403" x="2768600" y="3638550"/>
          <p14:tracePt t="71414" x="2762250" y="3644900"/>
          <p14:tracePt t="71427" x="2749550" y="3657600"/>
          <p14:tracePt t="71441" x="2743200" y="3670300"/>
          <p14:tracePt t="71450" x="2736850" y="3683000"/>
          <p14:tracePt t="71466" x="2724150" y="3702050"/>
          <p14:tracePt t="71483" x="2724150" y="3721100"/>
          <p14:tracePt t="71500" x="2724150" y="3759200"/>
          <p14:tracePt t="71516" x="2743200" y="3810000"/>
          <p14:tracePt t="71533" x="2813050" y="3867150"/>
          <p14:tracePt t="71550" x="2927350" y="3917950"/>
          <p14:tracePt t="71566" x="3028950" y="3943350"/>
          <p14:tracePt t="71569" x="3060700" y="3949700"/>
          <p14:tracePt t="71583" x="3073400" y="3949700"/>
          <p14:tracePt t="71600" x="3098800" y="3949700"/>
          <p14:tracePt t="71616" x="3111500" y="3937000"/>
          <p14:tracePt t="71633" x="3111500" y="3898900"/>
          <p14:tracePt t="71649" x="3111500" y="3860800"/>
          <p14:tracePt t="71666" x="3098800" y="3810000"/>
          <p14:tracePt t="71683" x="3079750" y="3765550"/>
          <p14:tracePt t="71699" x="3035300" y="3721100"/>
          <p14:tracePt t="71716" x="2971800" y="3676650"/>
          <p14:tracePt t="71733" x="2921000" y="3644900"/>
          <p14:tracePt t="71749" x="2882900" y="3625850"/>
          <p14:tracePt t="71766" x="2876550" y="3625850"/>
          <p14:tracePt t="71873" x="0" y="0"/>
        </p14:tracePtLst>
        <p14:tracePtLst>
          <p14:tracePt t="72836" x="3467100" y="3632200"/>
          <p14:tracePt t="72847" x="3460750" y="3632200"/>
          <p14:tracePt t="72858" x="3454400" y="3632200"/>
          <p14:tracePt t="72873" x="3448050" y="3632200"/>
          <p14:tracePt t="72897" x="3441700" y="3632200"/>
          <p14:tracePt t="72913" x="3429000" y="3632200"/>
          <p14:tracePt t="72930" x="3429000" y="3644900"/>
          <p14:tracePt t="72937" x="3429000" y="3651250"/>
          <p14:tracePt t="72949" x="3429000" y="3670300"/>
          <p14:tracePt t="72966" x="3429000" y="3702050"/>
          <p14:tracePt t="72982" x="3429000" y="3759200"/>
          <p14:tracePt t="72986" x="3448050" y="3797300"/>
          <p14:tracePt t="72999" x="3467100" y="3835400"/>
          <p14:tracePt t="73015" x="3517900" y="3892550"/>
          <p14:tracePt t="73032" x="3619500" y="3949700"/>
          <p14:tracePt t="73049" x="3676650" y="3956050"/>
          <p14:tracePt t="73065" x="3746500" y="3956050"/>
          <p14:tracePt t="73082" x="3810000" y="3949700"/>
          <p14:tracePt t="73099" x="3835400" y="3924300"/>
          <p14:tracePt t="73115" x="3860800" y="3898900"/>
          <p14:tracePt t="73132" x="3873500" y="3860800"/>
          <p14:tracePt t="73149" x="3873500" y="3829050"/>
          <p14:tracePt t="73166" x="3873500" y="3778250"/>
          <p14:tracePt t="73182" x="3873500" y="3752850"/>
          <p14:tracePt t="73186" x="3873500" y="3733800"/>
          <p14:tracePt t="73202" x="3873500" y="3721100"/>
          <p14:tracePt t="73216" x="3867150" y="3708400"/>
          <p14:tracePt t="73232" x="3854450" y="3702050"/>
          <p14:tracePt t="73312" x="0" y="0"/>
        </p14:tracePtLst>
        <p14:tracePtLst>
          <p14:tracePt t="73931" x="4337050" y="3683000"/>
          <p14:tracePt t="73985" x="4337050" y="3695700"/>
          <p14:tracePt t="73993" x="4330700" y="3714750"/>
          <p14:tracePt t="74009" x="4330700" y="3727450"/>
          <p14:tracePt t="74018" x="4330700" y="3746500"/>
          <p14:tracePt t="74032" x="4330700" y="3778250"/>
          <p14:tracePt t="74048" x="4349750" y="3816350"/>
          <p14:tracePt t="74065" x="4394200" y="3860800"/>
          <p14:tracePt t="74082" x="4470400" y="3905250"/>
          <p14:tracePt t="74099" x="4572000" y="3943350"/>
          <p14:tracePt t="74116" x="4699000" y="3968750"/>
          <p14:tracePt t="74132" x="4806950" y="3975100"/>
          <p14:tracePt t="74148" x="4876800" y="3975100"/>
          <p14:tracePt t="74165" x="4902200" y="3975100"/>
          <p14:tracePt t="74182" x="4908550" y="3956050"/>
          <p14:tracePt t="74199" x="4908550" y="3930650"/>
          <p14:tracePt t="74201" x="4908550" y="3911600"/>
          <p14:tracePt t="74215" x="4908550" y="3905250"/>
          <p14:tracePt t="74232" x="4902200" y="3860800"/>
          <p14:tracePt t="74249" x="4895850" y="3835400"/>
          <p14:tracePt t="74265" x="4883150" y="3829050"/>
          <p14:tracePt t="74282" x="4883150" y="3822700"/>
          <p14:tracePt t="74299" x="4864100" y="3810000"/>
          <p14:tracePt t="74315" x="4864100" y="3803650"/>
          <p14:tracePt t="74385" x="0" y="0"/>
        </p14:tracePtLst>
        <p14:tracePtLst>
          <p14:tracePt t="75083" x="2787650" y="3924300"/>
          <p14:tracePt t="75130" x="2794000" y="3924300"/>
          <p14:tracePt t="75145" x="2851150" y="3937000"/>
          <p14:tracePt t="75161" x="2978150" y="3962400"/>
          <p14:tracePt t="75173" x="3079750" y="3981450"/>
          <p14:tracePt t="75182" x="3206750" y="3994150"/>
          <p14:tracePt t="75198" x="3587750" y="4013200"/>
          <p14:tracePt t="75215" x="4025900" y="4025900"/>
          <p14:tracePt t="75231" x="4540250" y="4025900"/>
          <p14:tracePt t="75233" x="4781550" y="4025900"/>
          <p14:tracePt t="75248" x="5149850" y="4025900"/>
          <p14:tracePt t="75265" x="5397500" y="4025900"/>
          <p14:tracePt t="75281" x="5549900" y="4025900"/>
          <p14:tracePt t="75298" x="5651500" y="4025900"/>
          <p14:tracePt t="75315" x="5695950" y="4025900"/>
          <p14:tracePt t="75331" x="5715000" y="4025900"/>
          <p14:tracePt t="75348" x="5721350" y="4025900"/>
          <p14:tracePt t="75577" x="0" y="0"/>
        </p14:tracePtLst>
        <p14:tracePtLst>
          <p14:tracePt t="76244" x="3651250" y="2349500"/>
          <p14:tracePt t="76256" x="3638550" y="2349500"/>
          <p14:tracePt t="76269" x="3625850" y="2355850"/>
          <p14:tracePt t="76281" x="3606800" y="2368550"/>
          <p14:tracePt t="76298" x="3581400" y="2393950"/>
          <p14:tracePt t="76315" x="3556000" y="2419350"/>
          <p14:tracePt t="76331" x="3543300" y="2438400"/>
          <p14:tracePt t="76348" x="3530600" y="2457450"/>
          <p14:tracePt t="76365" x="3517900" y="2482850"/>
          <p14:tracePt t="76381" x="3517900" y="2501900"/>
          <p14:tracePt t="76398" x="3517900" y="2527300"/>
          <p14:tracePt t="76401" x="3517900" y="2546350"/>
          <p14:tracePt t="76415" x="3517900" y="2565400"/>
          <p14:tracePt t="76431" x="3517900" y="2616200"/>
          <p14:tracePt t="76435" x="3524250" y="2628900"/>
          <p14:tracePt t="76448" x="3549650" y="2660650"/>
          <p14:tracePt t="76464" x="3575050" y="2679700"/>
          <p14:tracePt t="76481" x="3606800" y="2705100"/>
          <p14:tracePt t="76498" x="3644900" y="2717800"/>
          <p14:tracePt t="76515" x="3702050" y="2730500"/>
          <p14:tracePt t="76531" x="3810000" y="2755900"/>
          <p14:tracePt t="76548" x="3911600" y="2755900"/>
          <p14:tracePt t="76564" x="3994150" y="2755900"/>
          <p14:tracePt t="76581" x="4064000" y="2755900"/>
          <p14:tracePt t="76598" x="4089400" y="2743200"/>
          <p14:tracePt t="76614" x="4114800" y="2730500"/>
          <p14:tracePt t="76631" x="4133850" y="2717800"/>
          <p14:tracePt t="76634" x="4140200" y="2711450"/>
          <p14:tracePt t="76648" x="4159250" y="2692400"/>
          <p14:tracePt t="76664" x="4178300" y="2654300"/>
          <p14:tracePt t="76681" x="4197350" y="2616200"/>
          <p14:tracePt t="76698" x="4203700" y="2578100"/>
          <p14:tracePt t="76714" x="4203700" y="2546350"/>
          <p14:tracePt t="76731" x="4203700" y="2508250"/>
          <p14:tracePt t="76748" x="4203700" y="2482850"/>
          <p14:tracePt t="76764" x="4203700" y="2463800"/>
          <p14:tracePt t="76781" x="4197350" y="2438400"/>
          <p14:tracePt t="76798" x="4184650" y="2425700"/>
          <p14:tracePt t="76801" x="4165600" y="2419350"/>
          <p14:tracePt t="76814" x="4133850" y="2406650"/>
          <p14:tracePt t="76831" x="4051300" y="2393950"/>
          <p14:tracePt t="76834" x="3994150" y="2381250"/>
          <p14:tracePt t="76848" x="3886200" y="2362200"/>
          <p14:tracePt t="76864" x="3790950" y="2362200"/>
          <p14:tracePt t="76881" x="3702050" y="2362200"/>
          <p14:tracePt t="76898" x="3625850" y="2362200"/>
          <p14:tracePt t="76914" x="3575050" y="2368550"/>
          <p14:tracePt t="76931" x="3543300" y="2387600"/>
          <p14:tracePt t="76948" x="3517900" y="2425700"/>
          <p14:tracePt t="76964" x="3492500" y="2470150"/>
          <p14:tracePt t="76981" x="3479800" y="2527300"/>
          <p14:tracePt t="76998" x="3473450" y="2578100"/>
          <p14:tracePt t="77001" x="3473450" y="2597150"/>
          <p14:tracePt t="77014" x="3473450" y="2628900"/>
          <p14:tracePt t="77031" x="3492500" y="2692400"/>
          <p14:tracePt t="77033" x="3517900" y="2717800"/>
          <p14:tracePt t="77048" x="3568700" y="2768600"/>
          <p14:tracePt t="77064" x="3676650" y="2806700"/>
          <p14:tracePt t="77081" x="3816350" y="2844800"/>
          <p14:tracePt t="77097" x="3962400" y="2851150"/>
          <p14:tracePt t="77114" x="4083050" y="2844800"/>
          <p14:tracePt t="77131" x="4146550" y="2813050"/>
          <p14:tracePt t="77147" x="4178300" y="2768600"/>
          <p14:tracePt t="77164" x="4191000" y="2736850"/>
          <p14:tracePt t="77181" x="4191000" y="2705100"/>
          <p14:tracePt t="77197" x="4191000" y="2686050"/>
          <p14:tracePt t="77214" x="4191000" y="2673350"/>
          <p14:tracePt t="77231" x="4191000" y="2647950"/>
          <p14:tracePt t="77234" x="4184650" y="2635250"/>
          <p14:tracePt t="77248" x="4171950" y="2622550"/>
          <p14:tracePt t="77265" x="4083050" y="2578100"/>
          <p14:tracePt t="77281" x="3981450" y="2533650"/>
          <p14:tracePt t="77298" x="3892550" y="2508250"/>
          <p14:tracePt t="77314" x="3816350" y="2476500"/>
          <p14:tracePt t="77331" x="3778250" y="2463800"/>
          <p14:tracePt t="77348" x="3752850" y="2457450"/>
          <p14:tracePt t="77364" x="3733800" y="2457450"/>
          <p14:tracePt t="77381" x="3727450" y="2457450"/>
          <p14:tracePt t="77397" x="3708400" y="2457450"/>
          <p14:tracePt t="77414" x="3689350" y="2482850"/>
          <p14:tracePt t="77431" x="3676650" y="2520950"/>
          <p14:tracePt t="77447" x="3657600" y="2571750"/>
          <p14:tracePt t="77449" x="3657600" y="2590800"/>
          <p14:tracePt t="77464" x="3657600" y="2654300"/>
          <p14:tracePt t="77481" x="3683000" y="2724150"/>
          <p14:tracePt t="77497" x="3746500" y="2787650"/>
          <p14:tracePt t="77514" x="3854450" y="2844800"/>
          <p14:tracePt t="77531" x="3962400" y="2863850"/>
          <p14:tracePt t="77547" x="4057650" y="2863850"/>
          <p14:tracePt t="77564" x="4159250" y="2838450"/>
          <p14:tracePt t="77581" x="4203700" y="2800350"/>
          <p14:tracePt t="77597" x="4222750" y="2749550"/>
          <p14:tracePt t="77614" x="4235450" y="2698750"/>
          <p14:tracePt t="77631" x="4235450" y="2654300"/>
          <p14:tracePt t="77647" x="4229100" y="2597150"/>
          <p14:tracePt t="77650" x="4216400" y="2565400"/>
          <p14:tracePt t="77664" x="4184650" y="2514600"/>
          <p14:tracePt t="77681" x="4127500" y="2470150"/>
          <p14:tracePt t="77697" x="4057650" y="2438400"/>
          <p14:tracePt t="77714" x="3975100" y="2406650"/>
          <p14:tracePt t="77731" x="3917950" y="2400300"/>
          <p14:tracePt t="77747" x="3867150" y="2400300"/>
          <p14:tracePt t="77764" x="3841750" y="2419350"/>
          <p14:tracePt t="77781" x="3816350" y="2451100"/>
          <p14:tracePt t="77797" x="3803650" y="2489200"/>
          <p14:tracePt t="77814" x="3803650" y="2520950"/>
          <p14:tracePt t="77831" x="3810000" y="2578100"/>
          <p14:tracePt t="77847" x="3854450" y="2641600"/>
          <p14:tracePt t="77849" x="3879850" y="2673350"/>
          <p14:tracePt t="77864" x="3937000" y="2705100"/>
          <p14:tracePt t="77881" x="3994150" y="2724150"/>
          <p14:tracePt t="77897" x="4025900" y="2724150"/>
          <p14:tracePt t="77914" x="4051300" y="2705100"/>
          <p14:tracePt t="77931" x="4064000" y="2647950"/>
          <p14:tracePt t="77947" x="4064000" y="2559050"/>
          <p14:tracePt t="77964" x="4051300" y="2457450"/>
          <p14:tracePt t="77980" x="4019550" y="2393950"/>
          <p14:tracePt t="77997" x="4006850" y="2368550"/>
          <p14:tracePt t="78014" x="3981450" y="2355850"/>
          <p14:tracePt t="78031" x="3968750" y="2349500"/>
          <p14:tracePt t="78033" x="3962400" y="2349500"/>
          <p14:tracePt t="78047" x="3956050" y="2349500"/>
          <p14:tracePt t="78064" x="3949700" y="2349500"/>
          <p14:tracePt t="78273" x="0" y="0"/>
        </p14:tracePtLst>
        <p14:tracePtLst>
          <p14:tracePt t="79379" x="2762250" y="3905250"/>
          <p14:tracePt t="79490" x="2768600" y="3905250"/>
          <p14:tracePt t="79505" x="2825750" y="3905250"/>
          <p14:tracePt t="79517" x="2876550" y="3905250"/>
          <p14:tracePt t="79530" x="3016250" y="3905250"/>
          <p14:tracePt t="79547" x="3206750" y="3905250"/>
          <p14:tracePt t="79564" x="3422650" y="3905250"/>
          <p14:tracePt t="79580" x="3644900" y="3905250"/>
          <p14:tracePt t="79597" x="3822700" y="3905250"/>
          <p14:tracePt t="79614" x="3930650" y="3905250"/>
          <p14:tracePt t="79618" x="3962400" y="3905250"/>
          <p14:tracePt t="79630" x="3987800" y="3905250"/>
          <p14:tracePt t="79647" x="4019550" y="3905250"/>
          <p14:tracePt t="79663" x="4064000" y="3905250"/>
          <p14:tracePt t="79666" x="4083050" y="3905250"/>
          <p14:tracePt t="79680" x="4140200" y="3917950"/>
          <p14:tracePt t="79697" x="4178300" y="3924300"/>
          <p14:tracePt t="79713" x="4184650" y="3924300"/>
          <p14:tracePt t="79770" x="4191000" y="3924300"/>
          <p14:tracePt t="79801" x="4197350" y="3924300"/>
          <p14:tracePt t="80162" x="4216400" y="3930650"/>
          <p14:tracePt t="80171" x="4222750" y="3930650"/>
          <p14:tracePt t="80180" x="4241800" y="3930650"/>
          <p14:tracePt t="80197" x="4279900" y="3943350"/>
          <p14:tracePt t="80213" x="4343400" y="3956050"/>
          <p14:tracePt t="80219" x="4375150" y="3968750"/>
          <p14:tracePt t="80230" x="4419600" y="3975100"/>
          <p14:tracePt t="80247" x="4521200" y="3987800"/>
          <p14:tracePt t="80250" x="4572000" y="3987800"/>
          <p14:tracePt t="80263" x="4635500" y="3987800"/>
          <p14:tracePt t="80280" x="4826000" y="3987800"/>
          <p14:tracePt t="80297" x="4902200" y="3987800"/>
          <p14:tracePt t="80313" x="4940300" y="3987800"/>
          <p14:tracePt t="80330" x="4953000" y="3987800"/>
          <p14:tracePt t="80363" x="4959350" y="3987800"/>
          <p14:tracePt t="80953" x="0" y="0"/>
        </p14:tracePtLst>
        <p14:tracePtLst>
          <p14:tracePt t="83707" x="1885950" y="3181350"/>
          <p14:tracePt t="83770" x="1879600" y="3181350"/>
          <p14:tracePt t="83787" x="1873250" y="3206750"/>
          <p14:tracePt t="83797" x="1873250" y="3219450"/>
          <p14:tracePt t="83812" x="1873250" y="3295650"/>
          <p14:tracePt t="83829" x="1873250" y="3371850"/>
          <p14:tracePt t="83833" x="1873250" y="3416300"/>
          <p14:tracePt t="83846" x="1879600" y="3441700"/>
          <p14:tracePt t="83862" x="1911350" y="3479800"/>
          <p14:tracePt t="83866" x="1930400" y="3492500"/>
          <p14:tracePt t="83879" x="1943100" y="3498850"/>
          <p14:tracePt t="83895" x="1987550" y="3524250"/>
          <p14:tracePt t="83913" x="2101850" y="3556000"/>
          <p14:tracePt t="83929" x="2222500" y="3562350"/>
          <p14:tracePt t="83946" x="2387600" y="3562350"/>
          <p14:tracePt t="83962" x="2540000" y="3543300"/>
          <p14:tracePt t="83979" x="2603500" y="3517900"/>
          <p14:tracePt t="83995" x="2628900" y="3486150"/>
          <p14:tracePt t="84012" x="2635250" y="3460750"/>
          <p14:tracePt t="84029" x="2635250" y="3429000"/>
          <p14:tracePt t="84045" x="2628900" y="3378200"/>
          <p14:tracePt t="84062" x="2603500" y="3327400"/>
          <p14:tracePt t="84078" x="2559050" y="3257550"/>
          <p14:tracePt t="84081" x="2540000" y="3232150"/>
          <p14:tracePt t="84095" x="2508250" y="3206750"/>
          <p14:tracePt t="84112" x="2444750" y="3143250"/>
          <p14:tracePt t="84128" x="2413000" y="3130550"/>
          <p14:tracePt t="84145" x="2406650" y="3124200"/>
          <p14:tracePt t="84297" x="0" y="0"/>
        </p14:tracePtLst>
        <p14:tracePtLst>
          <p14:tracePt t="85667" x="2501900" y="3517900"/>
          <p14:tracePt t="85677" x="2514600" y="3524250"/>
          <p14:tracePt t="85690" x="2546350" y="3530600"/>
          <p14:tracePt t="85702" x="2565400" y="3536950"/>
          <p14:tracePt t="85715" x="2654300" y="3556000"/>
          <p14:tracePt t="85728" x="2806700" y="3587750"/>
          <p14:tracePt t="85745" x="3067050" y="3638550"/>
          <p14:tracePt t="85761" x="3511550" y="3670300"/>
          <p14:tracePt t="85778" x="4057650" y="3683000"/>
          <p14:tracePt t="85795" x="4679950" y="3683000"/>
          <p14:tracePt t="85812" x="5283200" y="3683000"/>
          <p14:tracePt t="85828" x="5778500" y="3683000"/>
          <p14:tracePt t="85845" x="6172200" y="3683000"/>
          <p14:tracePt t="85861" x="6451600" y="3683000"/>
          <p14:tracePt t="85878" x="6667500" y="3683000"/>
          <p14:tracePt t="85881" x="6756400" y="3683000"/>
          <p14:tracePt t="85895" x="6832600" y="3683000"/>
          <p14:tracePt t="85911" x="6953250" y="3683000"/>
          <p14:tracePt t="85913" x="6991350" y="3683000"/>
          <p14:tracePt t="85928" x="7048500" y="3683000"/>
          <p14:tracePt t="85945" x="7092950" y="3683000"/>
          <p14:tracePt t="85961" x="7124700" y="3683000"/>
          <p14:tracePt t="85978" x="7131050" y="3683000"/>
          <p14:tracePt t="85995" x="7137400" y="3683000"/>
          <p14:tracePt t="86096" x="0" y="0"/>
        </p14:tracePtLst>
        <p14:tracePtLst>
          <p14:tracePt t="87131" x="2781300" y="3911600"/>
          <p14:tracePt t="87234" x="2787650" y="3911600"/>
          <p14:tracePt t="87247" x="2819400" y="3911600"/>
          <p14:tracePt t="87262" x="2921000" y="3930650"/>
          <p14:tracePt t="87277" x="3105150" y="3930650"/>
          <p14:tracePt t="87294" x="3448050" y="3930650"/>
          <p14:tracePt t="87311" x="3860800" y="3930650"/>
          <p14:tracePt t="87313" x="4076700" y="3930650"/>
          <p14:tracePt t="87327" x="4248150" y="3930650"/>
          <p14:tracePt t="87344" x="4768850" y="3930650"/>
          <p14:tracePt t="87361" x="5080000" y="3937000"/>
          <p14:tracePt t="87377" x="5308600" y="3937000"/>
          <p14:tracePt t="87394" x="5467350" y="3937000"/>
          <p14:tracePt t="87411" x="5537200" y="3937000"/>
          <p14:tracePt t="87427" x="5549900" y="3937000"/>
          <p14:tracePt t="87705" x="0" y="0"/>
        </p14:tracePtLst>
        <p14:tracePtLst>
          <p14:tracePt t="88890" x="2190750" y="4324350"/>
          <p14:tracePt t="88970" x="2209800" y="4324350"/>
          <p14:tracePt t="88979" x="2216150" y="4324350"/>
          <p14:tracePt t="88994" x="2247900" y="4330700"/>
          <p14:tracePt t="89010" x="2317750" y="4343400"/>
          <p14:tracePt t="89027" x="2400300" y="4356100"/>
          <p14:tracePt t="89044" x="2514600" y="4356100"/>
          <p14:tracePt t="89060" x="2686050" y="4356100"/>
          <p14:tracePt t="89077" x="2851150" y="4356100"/>
          <p14:tracePt t="89094" x="3009900" y="4356100"/>
          <p14:tracePt t="89110" x="3155950" y="4356100"/>
          <p14:tracePt t="89113" x="3219450" y="4356100"/>
          <p14:tracePt t="89127" x="3289300" y="4356100"/>
          <p14:tracePt t="89144" x="3486150" y="4362450"/>
          <p14:tracePt t="89160" x="3594100" y="4362450"/>
          <p14:tracePt t="89177" x="3663950" y="4368800"/>
          <p14:tracePt t="89194" x="3702050" y="4375150"/>
          <p14:tracePt t="89210" x="3714750" y="4375150"/>
          <p14:tracePt t="89857" x="0" y="0"/>
        </p14:tracePtLst>
        <p14:tracePtLst>
          <p14:tracePt t="90427" x="5302250" y="4076700"/>
          <p14:tracePt t="90458" x="5295900" y="4076700"/>
          <p14:tracePt t="90476" x="5283200" y="4083050"/>
          <p14:tracePt t="90493" x="5270500" y="4121150"/>
          <p14:tracePt t="90510" x="5251450" y="4191000"/>
          <p14:tracePt t="90526" x="5232400" y="4260850"/>
          <p14:tracePt t="90543" x="5232400" y="4298950"/>
          <p14:tracePt t="90560" x="5251450" y="4368800"/>
          <p14:tracePt t="90576" x="5276850" y="4387850"/>
          <p14:tracePt t="90593" x="5295900" y="4406900"/>
          <p14:tracePt t="90610" x="5314950" y="4413250"/>
          <p14:tracePt t="90626" x="5340350" y="4413250"/>
          <p14:tracePt t="90643" x="5378450" y="4413250"/>
          <p14:tracePt t="90660" x="5435600" y="4406900"/>
          <p14:tracePt t="90676" x="5486400" y="4375150"/>
          <p14:tracePt t="90693" x="5511800" y="4330700"/>
          <p14:tracePt t="90710" x="5530850" y="4279900"/>
          <p14:tracePt t="90713" x="5530850" y="4260850"/>
          <p14:tracePt t="90727" x="5530850" y="4235450"/>
          <p14:tracePt t="90743" x="5530850" y="4191000"/>
          <p14:tracePt t="90760" x="5524500" y="4127500"/>
          <p14:tracePt t="90777" x="5511800" y="4114800"/>
          <p14:tracePt t="90793" x="5505450" y="4108450"/>
          <p14:tracePt t="90810" x="5480050" y="4102100"/>
          <p14:tracePt t="90826" x="5441950" y="4102100"/>
          <p14:tracePt t="90843" x="5410200" y="4102100"/>
          <p14:tracePt t="90860" x="5372100" y="4108450"/>
          <p14:tracePt t="90876" x="5346700" y="4127500"/>
          <p14:tracePt t="90893" x="5327650" y="4171950"/>
          <p14:tracePt t="90909" x="5321300" y="4203700"/>
          <p14:tracePt t="90926" x="5321300" y="4235450"/>
          <p14:tracePt t="90943" x="5327650" y="4273550"/>
          <p14:tracePt t="90959" x="5359400" y="4292600"/>
          <p14:tracePt t="90961" x="5372100" y="4298950"/>
          <p14:tracePt t="90976" x="5403850" y="4298950"/>
          <p14:tracePt t="90993" x="5448300" y="4298950"/>
          <p14:tracePt t="91009" x="5480050" y="4279900"/>
          <p14:tracePt t="91026" x="5499100" y="4229100"/>
          <p14:tracePt t="91043" x="5511800" y="4184650"/>
          <p14:tracePt t="91059" x="5511800" y="4146550"/>
          <p14:tracePt t="91076" x="5511800" y="4114800"/>
          <p14:tracePt t="91225" x="0" y="0"/>
        </p14:tracePtLst>
        <p14:tracePtLst>
          <p14:tracePt t="92581" x="4140200" y="4368800"/>
          <p14:tracePt t="92634" x="4165600" y="4375150"/>
          <p14:tracePt t="92649" x="4254500" y="4387850"/>
          <p14:tracePt t="92661" x="4330700" y="4394200"/>
          <p14:tracePt t="92676" x="4514850" y="4394200"/>
          <p14:tracePt t="92692" x="4718050" y="4394200"/>
          <p14:tracePt t="92709" x="4845050" y="4394200"/>
          <p14:tracePt t="92726" x="4883150" y="4394200"/>
          <p14:tracePt t="92728" x="4889500" y="4394200"/>
          <p14:tracePt t="92742" x="4895850" y="4394200"/>
          <p14:tracePt t="93074" x="4902200" y="4394200"/>
          <p14:tracePt t="93085" x="4914900" y="4394200"/>
          <p14:tracePt t="93098" x="4965700" y="4394200"/>
          <p14:tracePt t="93109" x="5010150" y="4394200"/>
          <p14:tracePt t="93126" x="5130800" y="4394200"/>
          <p14:tracePt t="93129" x="5200650" y="4394200"/>
          <p14:tracePt t="93143" x="5276850" y="4394200"/>
          <p14:tracePt t="93159" x="5435600" y="4394200"/>
          <p14:tracePt t="93176" x="5562600" y="4394200"/>
          <p14:tracePt t="93177" x="5594350" y="4394200"/>
          <p14:tracePt t="93192" x="5613400" y="4394200"/>
          <p14:tracePt t="93209" x="5619750" y="4394200"/>
          <p14:tracePt t="93929" x="0" y="0"/>
        </p14:tracePtLst>
        <p14:tracePtLst>
          <p14:tracePt t="94866" x="2038350" y="3219450"/>
          <p14:tracePt t="94877" x="2025650" y="3219450"/>
          <p14:tracePt t="94892" x="2019300" y="3225800"/>
          <p14:tracePt t="94908" x="2006600" y="3244850"/>
          <p14:tracePt t="94925" x="1993900" y="3282950"/>
          <p14:tracePt t="94942" x="1981200" y="3314700"/>
          <p14:tracePt t="94958" x="1974850" y="3340100"/>
          <p14:tracePt t="94961" x="1974850" y="3352800"/>
          <p14:tracePt t="94975" x="1974850" y="3371850"/>
          <p14:tracePt t="94991" x="1987550" y="3409950"/>
          <p14:tracePt t="95008" x="2082800" y="3473450"/>
          <p14:tracePt t="95025" x="2184400" y="3511550"/>
          <p14:tracePt t="95041" x="2311400" y="3530600"/>
          <p14:tracePt t="95058" x="2413000" y="3517900"/>
          <p14:tracePt t="95075" x="2470150" y="3473450"/>
          <p14:tracePt t="95092" x="2495550" y="3397250"/>
          <p14:tracePt t="95108" x="2495550" y="3340100"/>
          <p14:tracePt t="95125" x="2508250" y="3282950"/>
          <p14:tracePt t="95141" x="2508250" y="3232150"/>
          <p14:tracePt t="95158" x="2501900" y="3219450"/>
          <p14:tracePt t="95175" x="2501900" y="3213100"/>
          <p14:tracePt t="95192" x="2495550" y="3206750"/>
          <p14:tracePt t="95208" x="2489200" y="3200400"/>
          <p14:tracePt t="95225" x="2489200" y="3194050"/>
          <p14:tracePt t="95281" x="2482850" y="3194050"/>
          <p14:tracePt t="95281" x="0" y="0"/>
        </p14:tracePtLst>
        <p14:tracePtLst>
          <p14:tracePt t="95692" x="2025650" y="3632200"/>
          <p14:tracePt t="95704" x="2019300" y="3632200"/>
          <p14:tracePt t="95716" x="2012950" y="3632200"/>
          <p14:tracePt t="95730" x="2012950" y="3638550"/>
          <p14:tracePt t="95741" x="2012950" y="3644900"/>
          <p14:tracePt t="95758" x="2006600" y="3651250"/>
          <p14:tracePt t="95775" x="2006600" y="3663950"/>
          <p14:tracePt t="95791" x="2006600" y="3695700"/>
          <p14:tracePt t="95795" x="2006600" y="3721100"/>
          <p14:tracePt t="95808" x="2038350" y="3752850"/>
          <p14:tracePt t="95825" x="2101850" y="3797300"/>
          <p14:tracePt t="95841" x="2216150" y="3848100"/>
          <p14:tracePt t="95858" x="2317750" y="3879850"/>
          <p14:tracePt t="95875" x="2393950" y="3892550"/>
          <p14:tracePt t="95891" x="2432050" y="3892550"/>
          <p14:tracePt t="95908" x="2457450" y="3860800"/>
          <p14:tracePt t="95925" x="2476500" y="3822700"/>
          <p14:tracePt t="95941" x="2482850" y="3790950"/>
          <p14:tracePt t="95958" x="2482850" y="3759200"/>
          <p14:tracePt t="95961" x="2482850" y="3746500"/>
          <p14:tracePt t="95975" x="2482850" y="3740150"/>
          <p14:tracePt t="95991" x="2482850" y="3727450"/>
          <p14:tracePt t="95994" x="2482850" y="3721100"/>
          <p14:tracePt t="96097" x="0" y="0"/>
        </p14:tracePtLst>
        <p14:tracePtLst>
          <p14:tracePt t="96788" x="6051550" y="4019550"/>
          <p14:tracePt t="96802" x="6026150" y="4038600"/>
          <p14:tracePt t="96819" x="6007100" y="4070350"/>
          <p14:tracePt t="96828" x="6007100" y="4083050"/>
          <p14:tracePt t="96841" x="5988050" y="4121150"/>
          <p14:tracePt t="96858" x="5981700" y="4140200"/>
          <p14:tracePt t="96874" x="5981700" y="4159250"/>
          <p14:tracePt t="96891" x="5981700" y="4184650"/>
          <p14:tracePt t="96908" x="5981700" y="4203700"/>
          <p14:tracePt t="96924" x="5988050" y="4229100"/>
          <p14:tracePt t="96941" x="6007100" y="4267200"/>
          <p14:tracePt t="96957" x="6032500" y="4286250"/>
          <p14:tracePt t="96974" x="6045200" y="4305300"/>
          <p14:tracePt t="97050" x="6045200" y="4311650"/>
          <p14:tracePt t="97063" x="6038850" y="4311650"/>
          <p14:tracePt t="97074" x="6026150" y="4318000"/>
          <p14:tracePt t="97091" x="6007100" y="4318000"/>
          <p14:tracePt t="97107" x="5988050" y="4318000"/>
          <p14:tracePt t="97171" x="5988050" y="4324350"/>
          <p14:tracePt t="97186" x="5988050" y="4330700"/>
          <p14:tracePt t="97201" x="6000750" y="4356100"/>
          <p14:tracePt t="97216" x="6013450" y="4375150"/>
          <p14:tracePt t="97227" x="6045200" y="4394200"/>
          <p14:tracePt t="97241" x="6064250" y="4413250"/>
          <p14:tracePt t="97257" x="6070600" y="4419600"/>
          <p14:tracePt t="97297" x="6076950" y="4419600"/>
          <p14:tracePt t="97313" x="0" y="0"/>
        </p14:tracePtLst>
        <p14:tracePtLst>
          <p14:tracePt t="97811" x="6686550" y="4044950"/>
          <p14:tracePt t="97819" x="6680200" y="4044950"/>
          <p14:tracePt t="97833" x="6673850" y="4044950"/>
          <p14:tracePt t="97849" x="6667500" y="4057650"/>
          <p14:tracePt t="97866" x="6667500" y="4083050"/>
          <p14:tracePt t="97875" x="6667500" y="4089400"/>
          <p14:tracePt t="97891" x="6654800" y="4133850"/>
          <p14:tracePt t="97907" x="6654800" y="4159250"/>
          <p14:tracePt t="97924" x="6654800" y="4197350"/>
          <p14:tracePt t="97941" x="6654800" y="4210050"/>
          <p14:tracePt t="97957" x="6654800" y="4222750"/>
          <p14:tracePt t="97974" x="6661150" y="4229100"/>
          <p14:tracePt t="98033" x="6667500" y="4229100"/>
          <p14:tracePt t="98057" x="6673850" y="4229100"/>
          <p14:tracePt t="98074" x="6680200" y="4222750"/>
          <p14:tracePt t="98114" x="6680200" y="4216400"/>
          <p14:tracePt t="98218" x="6680200" y="4222750"/>
          <p14:tracePt t="98230" x="6680200" y="4241800"/>
          <p14:tracePt t="98241" x="6692900" y="4330700"/>
          <p14:tracePt t="98257" x="6705600" y="4387850"/>
          <p14:tracePt t="98274" x="6718300" y="4425950"/>
          <p14:tracePt t="98379" x="6711950" y="4425950"/>
          <p14:tracePt t="98390" x="6705600" y="4425950"/>
          <p14:tracePt t="98405" x="6699250" y="4425950"/>
          <p14:tracePt t="98415" x="6692900" y="4425950"/>
          <p14:tracePt t="98424" x="6686550" y="4425950"/>
          <p14:tracePt t="98424" x="0" y="0"/>
        </p14:tracePtLst>
        <p14:tracePtLst>
          <p14:tracePt t="100282" x="6165850" y="4286250"/>
          <p14:tracePt t="100354" x="6172200" y="4286250"/>
          <p14:tracePt t="100364" x="6191250" y="4286250"/>
          <p14:tracePt t="100374" x="6210300" y="4286250"/>
          <p14:tracePt t="100390" x="6286500" y="4286250"/>
          <p14:tracePt t="100407" x="6375400" y="4286250"/>
          <p14:tracePt t="100410" x="6407150" y="4286250"/>
          <p14:tracePt t="100423" x="6432550" y="4286250"/>
          <p14:tracePt t="100441" x="6470650" y="4286250"/>
          <p14:tracePt t="100577" x="0" y="0"/>
        </p14:tracePtLst>
        <p14:tracePtLst>
          <p14:tracePt t="101362" x="2082800" y="3467100"/>
          <p14:tracePt t="101482" x="2082800" y="3473450"/>
          <p14:tracePt t="101493" x="2101850" y="3473450"/>
          <p14:tracePt t="101506" x="2171700" y="3492500"/>
          <p14:tracePt t="101523" x="2286000" y="3505200"/>
          <p14:tracePt t="101539" x="2438400" y="3536950"/>
          <p14:tracePt t="101556" x="2571750" y="3562350"/>
          <p14:tracePt t="101573" x="2635250" y="3568700"/>
          <p14:tracePt t="101589" x="2660650" y="3568700"/>
          <p14:tracePt t="101606" x="2667000" y="3568700"/>
          <p14:tracePt t="101721" x="0" y="0"/>
        </p14:tracePtLst>
        <p14:tracePtLst>
          <p14:tracePt t="102404" x="5994400" y="4089400"/>
          <p14:tracePt t="102434" x="5988050" y="4089400"/>
          <p14:tracePt t="102474" x="5988050" y="4095750"/>
          <p14:tracePt t="102489" x="5988050" y="4140200"/>
          <p14:tracePt t="102506" x="5994400" y="4184650"/>
          <p14:tracePt t="102522" x="6026150" y="4235450"/>
          <p14:tracePt t="102539" x="6064250" y="4279900"/>
          <p14:tracePt t="102556" x="6089650" y="4311650"/>
          <p14:tracePt t="102572" x="6102350" y="4318000"/>
          <p14:tracePt t="102649" x="6089650" y="4318000"/>
          <p14:tracePt t="102657" x="6070600" y="4318000"/>
          <p14:tracePt t="102672" x="6038850" y="4318000"/>
          <p14:tracePt t="102689" x="6019800" y="4318000"/>
          <p14:tracePt t="102833" x="6013450" y="4330700"/>
          <p14:tracePt t="102849" x="6013450" y="4356100"/>
          <p14:tracePt t="102862" x="6019800" y="4375150"/>
          <p14:tracePt t="102876" x="6026150" y="4394200"/>
          <p14:tracePt t="102889" x="6045200" y="4419600"/>
          <p14:tracePt t="102906" x="6051550" y="4432300"/>
          <p14:tracePt t="102922" x="6057900" y="4438650"/>
          <p14:tracePt t="102939" x="6064250" y="4438650"/>
          <p14:tracePt t="102939" x="0" y="0"/>
        </p14:tracePtLst>
        <p14:tracePtLst>
          <p14:tracePt t="103410" x="6572250" y="4095750"/>
          <p14:tracePt t="103450" x="6578600" y="4095750"/>
          <p14:tracePt t="103460" x="6591300" y="4095750"/>
          <p14:tracePt t="103473" x="6623050" y="4121150"/>
          <p14:tracePt t="103489" x="6661150" y="4152900"/>
          <p14:tracePt t="103505" x="6680200" y="4165600"/>
          <p14:tracePt t="103522" x="6692900" y="4178300"/>
          <p14:tracePt t="103555" x="6692900" y="4191000"/>
          <p14:tracePt t="103572" x="6692900" y="4203700"/>
          <p14:tracePt t="103589" x="6692900" y="4216400"/>
          <p14:tracePt t="103605" x="6692900" y="4229100"/>
          <p14:tracePt t="103639" x="6692900" y="4235450"/>
          <p14:tracePt t="103681" x="6692900" y="4241800"/>
          <p14:tracePt t="103689" x="6699250" y="4248150"/>
          <p14:tracePt t="103786" x="6699250" y="4241800"/>
          <p14:tracePt t="103858" x="6699250" y="4235450"/>
          <p14:tracePt t="103882" x="6692900" y="4235450"/>
          <p14:tracePt t="103894" x="6692900" y="4241800"/>
          <p14:tracePt t="103906" x="6692900" y="4273550"/>
          <p14:tracePt t="103922" x="6692900" y="4298950"/>
          <p14:tracePt t="103939" x="6692900" y="4318000"/>
          <p14:tracePt t="103955" x="6692900" y="4330700"/>
          <p14:tracePt t="103972" x="6692900" y="4337050"/>
          <p14:tracePt t="104049" x="0" y="0"/>
        </p14:tracePtLst>
        <p14:tracePtLst>
          <p14:tracePt t="105317" x="2012950" y="3670300"/>
          <p14:tracePt t="105335" x="1981200" y="3670300"/>
          <p14:tracePt t="105349" x="1955800" y="3670300"/>
          <p14:tracePt t="105360" x="1955800" y="3676650"/>
          <p14:tracePt t="105371" x="1955800" y="3695700"/>
          <p14:tracePt t="105388" x="1955800" y="3727450"/>
          <p14:tracePt t="105405" x="1968500" y="3771900"/>
          <p14:tracePt t="105421" x="2019300" y="3816350"/>
          <p14:tracePt t="105426" x="2051050" y="3841750"/>
          <p14:tracePt t="105438" x="2108200" y="3867150"/>
          <p14:tracePt t="105455" x="2254250" y="3917950"/>
          <p14:tracePt t="105471" x="2393950" y="3943350"/>
          <p14:tracePt t="105473" x="2438400" y="3943350"/>
          <p14:tracePt t="105488" x="2514600" y="3930650"/>
          <p14:tracePt t="105504" x="2533650" y="3905250"/>
          <p14:tracePt t="105521" x="2540000" y="3873500"/>
          <p14:tracePt t="105538" x="2540000" y="3829050"/>
          <p14:tracePt t="105554" x="2533650" y="3797300"/>
          <p14:tracePt t="105571" x="2527300" y="3778250"/>
          <p14:tracePt t="105604" x="2527300" y="3765550"/>
          <p14:tracePt t="105657" x="0" y="0"/>
        </p14:tracePtLst>
        <p14:tracePtLst>
          <p14:tracePt t="106083" x="2584450" y="3860800"/>
          <p14:tracePt t="106100" x="2609850" y="3860800"/>
          <p14:tracePt t="106118" x="2654300" y="3873500"/>
          <p14:tracePt t="106121" x="2698750" y="3879850"/>
          <p14:tracePt t="106137" x="2863850" y="3892550"/>
          <p14:tracePt t="106144" x="2990850" y="3892550"/>
          <p14:tracePt t="106154" x="3162300" y="3892550"/>
          <p14:tracePt t="106171" x="3619500" y="3892550"/>
          <p14:tracePt t="106188" x="4070350" y="3892550"/>
          <p14:tracePt t="106205" x="4330700" y="3892550"/>
          <p14:tracePt t="106221" x="4457700" y="3892550"/>
          <p14:tracePt t="106238" x="4502150" y="3892550"/>
          <p14:tracePt t="106255" x="4508500" y="3892550"/>
          <p14:tracePt t="106271" x="4514850" y="3886200"/>
          <p14:tracePt t="106288" x="4533900" y="3879850"/>
          <p14:tracePt t="106321" x="0" y="0"/>
        </p14:tracePtLst>
        <p14:tracePtLst>
          <p14:tracePt t="106690" x="5454650" y="4178300"/>
          <p14:tracePt t="106699" x="5454650" y="4184650"/>
          <p14:tracePt t="106707" x="5448300" y="4197350"/>
          <p14:tracePt t="106721" x="5435600" y="4229100"/>
          <p14:tracePt t="106738" x="5435600" y="4248150"/>
          <p14:tracePt t="106754" x="5435600" y="4279900"/>
          <p14:tracePt t="106771" x="5448300" y="4324350"/>
          <p14:tracePt t="106788" x="5511800" y="4356100"/>
          <p14:tracePt t="106804" x="5645150" y="4394200"/>
          <p14:tracePt t="106821" x="5835650" y="4406900"/>
          <p14:tracePt t="106837" x="6013450" y="4406900"/>
          <p14:tracePt t="106854" x="6140450" y="4406900"/>
          <p14:tracePt t="106871" x="6191250" y="4400550"/>
          <p14:tracePt t="106873" x="6197600" y="4400550"/>
          <p14:tracePt t="106887" x="6203950" y="4394200"/>
          <p14:tracePt t="106905" x="6203950" y="4375150"/>
          <p14:tracePt t="106921" x="6203950" y="4343400"/>
          <p14:tracePt t="106937" x="6203950" y="4318000"/>
          <p14:tracePt t="106954" x="6203950" y="4298950"/>
          <p14:tracePt t="106971" x="6203950" y="4286250"/>
          <p14:tracePt t="106987" x="6203950" y="4267200"/>
          <p14:tracePt t="106988" x="0" y="0"/>
        </p14:tracePtLst>
        <p14:tracePtLst>
          <p14:tracePt t="107308" x="6159500" y="4133850"/>
          <p14:tracePt t="107322" x="6153150" y="4159250"/>
          <p14:tracePt t="107338" x="6153150" y="4203700"/>
          <p14:tracePt t="107354" x="6153150" y="4235450"/>
          <p14:tracePt t="107371" x="6153150" y="4273550"/>
          <p14:tracePt t="107388" x="6178550" y="4292600"/>
          <p14:tracePt t="107405" x="6223000" y="4311650"/>
          <p14:tracePt t="107421" x="6292850" y="4324350"/>
          <p14:tracePt t="107426" x="6343650" y="4330700"/>
          <p14:tracePt t="107438" x="6375400" y="4330700"/>
          <p14:tracePt t="107454" x="6477000" y="4330700"/>
          <p14:tracePt t="107471" x="6515100" y="4311650"/>
          <p14:tracePt t="107474" x="6527800" y="4305300"/>
          <p14:tracePt t="107489" x="6546850" y="4279900"/>
          <p14:tracePt t="107504" x="6546850" y="4254500"/>
          <p14:tracePt t="107521" x="6534150" y="4229100"/>
          <p14:tracePt t="107537" x="6515100" y="4203700"/>
          <p14:tracePt t="107554" x="6470650" y="4178300"/>
          <p14:tracePt t="107570" x="6419850" y="4152900"/>
          <p14:tracePt t="107587" x="6375400" y="4140200"/>
          <p14:tracePt t="107604" x="6362700" y="4133850"/>
          <p14:tracePt t="107620" x="6356350" y="4133850"/>
          <p14:tracePt t="107673" x="0" y="0"/>
        </p14:tracePtLst>
        <p14:tracePtLst>
          <p14:tracePt t="109971" x="7054850" y="4400550"/>
          <p14:tracePt t="110042" x="7061200" y="4400550"/>
          <p14:tracePt t="110053" x="7099300" y="4400550"/>
          <p14:tracePt t="110070" x="7219950" y="4419600"/>
          <p14:tracePt t="110087" x="7391400" y="4425950"/>
          <p14:tracePt t="110090" x="7505700" y="4425950"/>
          <p14:tracePt t="110107" x="7734300" y="4425950"/>
          <p14:tracePt t="110120" x="7962900" y="4425950"/>
          <p14:tracePt t="110136" x="8178800" y="4425950"/>
          <p14:tracePt t="110153" x="8356600" y="4432300"/>
          <p14:tracePt t="110170" x="8483600" y="4432300"/>
          <p14:tracePt t="110186" x="8559800" y="4432300"/>
          <p14:tracePt t="110203" x="8597900" y="4432300"/>
          <p14:tracePt t="110220" x="8616950" y="4432300"/>
          <p14:tracePt t="110236" x="8623300" y="4432300"/>
          <p14:tracePt t="110253" x="8629650" y="4432300"/>
          <p14:tracePt t="110270" x="8636000" y="4432300"/>
          <p14:tracePt t="110286" x="8648700" y="4432300"/>
          <p14:tracePt t="110329" x="8655050" y="4432300"/>
          <p14:tracePt t="110337" x="8661400" y="4432300"/>
          <p14:tracePt t="110353" x="8674100" y="4432300"/>
          <p14:tracePt t="110361" x="8680450" y="4432300"/>
          <p14:tracePt t="110370" x="8686800" y="4432300"/>
          <p14:tracePt t="110386" x="8699500" y="4432300"/>
          <p14:tracePt t="110420" x="8705850" y="4432300"/>
          <p14:tracePt t="110436" x="8712200" y="4432300"/>
          <p14:tracePt t="110453" x="8724900" y="4432300"/>
          <p14:tracePt t="110470" x="8750300" y="4432300"/>
          <p14:tracePt t="110486" x="8788400" y="4432300"/>
          <p14:tracePt t="110503" x="8826500" y="4432300"/>
          <p14:tracePt t="110520" x="8864600" y="4432300"/>
          <p14:tracePt t="110536" x="8877300" y="4432300"/>
          <p14:tracePt t="110553" x="8890000" y="4432300"/>
          <p14:tracePt t="110569" x="8902700" y="4432300"/>
          <p14:tracePt t="110586" x="8909050" y="4432300"/>
          <p14:tracePt t="110620" x="8915400" y="4432300"/>
          <p14:tracePt t="110636" x="8921750" y="4432300"/>
          <p14:tracePt t="110681" x="8928100" y="4432300"/>
          <p14:tracePt t="111010" x="0" y="0"/>
        </p14:tracePtLst>
        <p14:tracePtLst>
          <p14:tracePt t="111786" x="9417050" y="4413250"/>
          <p14:tracePt t="111842" x="9423400" y="4413250"/>
          <p14:tracePt t="111853" x="9455150" y="4413250"/>
          <p14:tracePt t="111869" x="9563100" y="4425950"/>
          <p14:tracePt t="111885" x="9721850" y="4425950"/>
          <p14:tracePt t="111902" x="9931400" y="4425950"/>
          <p14:tracePt t="111919" x="10160000" y="4425950"/>
          <p14:tracePt t="111920" x="10267950" y="4425950"/>
          <p14:tracePt t="111936" x="10464800" y="4425950"/>
          <p14:tracePt t="111952" x="10648950" y="4425950"/>
          <p14:tracePt t="111969" x="10807700" y="4425950"/>
          <p14:tracePt t="111985" x="10953750" y="4425950"/>
          <p14:tracePt t="112002" x="11080750" y="4425950"/>
          <p14:tracePt t="112019" x="11176000" y="4425950"/>
          <p14:tracePt t="112035" x="11245850" y="4425950"/>
          <p14:tracePt t="112052" x="11271250" y="4425950"/>
          <p14:tracePt t="112069" x="11283950" y="4425950"/>
          <p14:tracePt t="112136" x="11290300" y="4425950"/>
          <p14:tracePt t="112152" x="11296650" y="4425950"/>
          <p14:tracePt t="112160" x="11303000" y="4432300"/>
          <p14:tracePt t="112169" x="11309350" y="4432300"/>
          <p14:tracePt t="112185" x="11328400" y="4438650"/>
          <p14:tracePt t="112202" x="11341100" y="4438650"/>
          <p14:tracePt t="112449" x="0" y="0"/>
        </p14:tracePtLst>
        <p14:tracePtLst>
          <p14:tracePt t="118274" x="1524000" y="4902200"/>
          <p14:tracePt t="118361" x="1530350" y="4902200"/>
          <p14:tracePt t="118371" x="1549400" y="4902200"/>
          <p14:tracePt t="118384" x="1663700" y="4902200"/>
          <p14:tracePt t="118401" x="1847850" y="4921250"/>
          <p14:tracePt t="118417" x="2057400" y="4940300"/>
          <p14:tracePt t="118434" x="2228850" y="4946650"/>
          <p14:tracePt t="118451" x="2355850" y="4946650"/>
          <p14:tracePt t="118467" x="2438400" y="4946650"/>
          <p14:tracePt t="118484" x="2482850" y="4946650"/>
          <p14:tracePt t="118501" x="2508250" y="4946650"/>
          <p14:tracePt t="118517" x="2527300" y="4946650"/>
          <p14:tracePt t="118521" x="2533650" y="4946650"/>
          <p14:tracePt t="118533" x="2546350" y="4946650"/>
          <p14:tracePt t="118550" x="2552700" y="4946650"/>
          <p14:tracePt t="118567" x="2559050" y="4946650"/>
          <p14:tracePt t="118583" x="2565400" y="4946650"/>
          <p14:tracePt t="118874" x="2571750" y="4946650"/>
          <p14:tracePt t="118885" x="2578100" y="4946650"/>
          <p14:tracePt t="118900" x="2584450" y="4946650"/>
          <p14:tracePt t="118917" x="2609850" y="4946650"/>
          <p14:tracePt t="118934" x="2654300" y="4946650"/>
          <p14:tracePt t="118939" x="2686050" y="4946650"/>
          <p14:tracePt t="118950" x="2724150" y="4946650"/>
          <p14:tracePt t="118967" x="2813050" y="4946650"/>
          <p14:tracePt t="118984" x="2933700" y="4946650"/>
          <p14:tracePt t="119001" x="2984500" y="4946650"/>
          <p14:tracePt t="119017" x="3041650" y="4946650"/>
          <p14:tracePt t="119033" x="3092450" y="4946650"/>
          <p14:tracePt t="119050" x="3130550" y="4946650"/>
          <p14:tracePt t="119067" x="3162300" y="4946650"/>
          <p14:tracePt t="119084" x="3194050" y="4946650"/>
          <p14:tracePt t="119100" x="3213100" y="4946650"/>
          <p14:tracePt t="119117" x="3219450" y="4946650"/>
          <p14:tracePt t="119133" x="3225800" y="4946650"/>
          <p14:tracePt t="119154" x="3232150" y="4946650"/>
          <p14:tracePt t="119169" x="3238500" y="4946650"/>
          <p14:tracePt t="119183" x="3244850" y="4946650"/>
          <p14:tracePt t="119200" x="3276600" y="4946650"/>
          <p14:tracePt t="119216" x="3308350" y="4946650"/>
          <p14:tracePt t="119233" x="3340100" y="4946650"/>
          <p14:tracePt t="119250" x="3359150" y="4946650"/>
          <p14:tracePt t="119266" x="3371850" y="4946650"/>
          <p14:tracePt t="119283" x="3378200" y="4946650"/>
          <p14:tracePt t="119824" x="0" y="0"/>
        </p14:tracePtLst>
        <p14:tracePtLst>
          <p14:tracePt t="120482" x="3708400" y="4965700"/>
          <p14:tracePt t="120594" x="3727450" y="4965700"/>
          <p14:tracePt t="120606" x="3765550" y="4965700"/>
          <p14:tracePt t="120617" x="3905250" y="4965700"/>
          <p14:tracePt t="120633" x="4070350" y="4965700"/>
          <p14:tracePt t="120650" x="4254500" y="4965700"/>
          <p14:tracePt t="120667" x="4438650" y="4965700"/>
          <p14:tracePt t="120683" x="4629150" y="4965700"/>
          <p14:tracePt t="120700" x="4800600" y="4965700"/>
          <p14:tracePt t="120716" x="4959350" y="4965700"/>
          <p14:tracePt t="120733" x="5105400" y="4965700"/>
          <p14:tracePt t="120737" x="5168900" y="4965700"/>
          <p14:tracePt t="120749" x="5232400" y="4965700"/>
          <p14:tracePt t="120766" x="5346700" y="4965700"/>
          <p14:tracePt t="120769" x="5391150" y="4965700"/>
          <p14:tracePt t="120783" x="5435600" y="4965700"/>
          <p14:tracePt t="120799" x="5486400" y="4965700"/>
          <p14:tracePt t="120816" x="5511800" y="4965700"/>
          <p14:tracePt t="120898" x="5518150" y="4965700"/>
          <p14:tracePt t="120914" x="5524500" y="4965700"/>
          <p14:tracePt t="120925" x="5530850" y="4965700"/>
          <p14:tracePt t="121194" x="5537200" y="4965700"/>
          <p14:tracePt t="121208" x="5543550" y="4965700"/>
          <p14:tracePt t="121223" x="5556250" y="4965700"/>
          <p14:tracePt t="121237" x="5588000" y="4965700"/>
          <p14:tracePt t="121249" x="5632450" y="4965700"/>
          <p14:tracePt t="121266" x="5676900" y="4965700"/>
          <p14:tracePt t="121283" x="5727700" y="4965700"/>
          <p14:tracePt t="121300" x="5759450" y="4965700"/>
          <p14:tracePt t="121316" x="5784850" y="4965700"/>
          <p14:tracePt t="121333" x="5797550" y="4965700"/>
          <p14:tracePt t="121350" x="5803900" y="4965700"/>
          <p14:tracePt t="121366" x="5816600" y="4965700"/>
          <p14:tracePt t="121383" x="5829300" y="4965700"/>
          <p14:tracePt t="121400" x="5861050" y="4965700"/>
          <p14:tracePt t="121416" x="5880100" y="4965700"/>
          <p14:tracePt t="121433" x="5886450" y="4965700"/>
          <p14:tracePt t="121449" x="5899150" y="4965700"/>
          <p14:tracePt t="121466" x="5905500" y="4965700"/>
          <p14:tracePt t="121483" x="5911850" y="4965700"/>
          <p14:tracePt t="121499" x="5918200" y="4965700"/>
          <p14:tracePt t="122025" x="0" y="0"/>
        </p14:tracePtLst>
        <p14:tracePtLst>
          <p14:tracePt t="123050" x="6864350" y="4927600"/>
          <p14:tracePt t="123137" x="6877050" y="4927600"/>
          <p14:tracePt t="123149" x="6908800" y="4927600"/>
          <p14:tracePt t="123165" x="6997700" y="4927600"/>
          <p14:tracePt t="123182" x="7112000" y="4927600"/>
          <p14:tracePt t="123199" x="7270750" y="4927600"/>
          <p14:tracePt t="123200" x="7353300" y="4927600"/>
          <p14:tracePt t="123215" x="7429500" y="4927600"/>
          <p14:tracePt t="123232" x="7639050" y="4927600"/>
          <p14:tracePt t="123248" x="7747000" y="4927600"/>
          <p14:tracePt t="123265" x="7816850" y="4927600"/>
          <p14:tracePt t="123282" x="7854950" y="4927600"/>
          <p14:tracePt t="123299" x="7880350" y="4927600"/>
          <p14:tracePt t="123315" x="7905750" y="4927600"/>
          <p14:tracePt t="123332" x="7918450" y="4927600"/>
          <p14:tracePt t="123349" x="7924800" y="4927600"/>
          <p14:tracePt t="123365" x="7937500" y="4927600"/>
          <p14:tracePt t="123382" x="7943850" y="4927600"/>
          <p14:tracePt t="123399" x="7956550" y="4927600"/>
          <p14:tracePt t="123401" x="7969250" y="4927600"/>
          <p14:tracePt t="123415" x="7981950" y="4927600"/>
          <p14:tracePt t="123432" x="8026400" y="4927600"/>
          <p14:tracePt t="123448" x="8051800" y="4927600"/>
          <p14:tracePt t="123465" x="8083550" y="4927600"/>
          <p14:tracePt t="123482" x="8108950" y="4927600"/>
          <p14:tracePt t="123498" x="8140700" y="4927600"/>
          <p14:tracePt t="123515" x="8172450" y="4927600"/>
          <p14:tracePt t="123532" x="8204200" y="4927600"/>
          <p14:tracePt t="123548" x="8255000" y="4927600"/>
          <p14:tracePt t="123565" x="8312150" y="4927600"/>
          <p14:tracePt t="123582" x="8394700" y="4927600"/>
          <p14:tracePt t="123584" x="8451850" y="4927600"/>
          <p14:tracePt t="123598" x="8502650" y="4927600"/>
          <p14:tracePt t="123615" x="8597900" y="4927600"/>
          <p14:tracePt t="123617" x="8642350" y="4927600"/>
          <p14:tracePt t="123632" x="8705850" y="4927600"/>
          <p14:tracePt t="123648" x="8756650" y="4927600"/>
          <p14:tracePt t="123665" x="8801100" y="4927600"/>
          <p14:tracePt t="123682" x="8839200" y="4927600"/>
          <p14:tracePt t="123698" x="8870950" y="4927600"/>
          <p14:tracePt t="123715" x="8915400" y="4927600"/>
          <p14:tracePt t="123732" x="8978900" y="4927600"/>
          <p14:tracePt t="123748" x="9048750" y="4927600"/>
          <p14:tracePt t="123765" x="9112250" y="4927600"/>
          <p14:tracePt t="123781" x="9163050" y="4927600"/>
          <p14:tracePt t="123798" x="9201150" y="4927600"/>
          <p14:tracePt t="123815" x="9239250" y="4927600"/>
          <p14:tracePt t="123817" x="9258300" y="4927600"/>
          <p14:tracePt t="123832" x="9309100" y="4927600"/>
          <p14:tracePt t="123848" x="9353550" y="4927600"/>
          <p14:tracePt t="123865" x="9404350" y="4927600"/>
          <p14:tracePt t="123882" x="9448800" y="4927600"/>
          <p14:tracePt t="123898" x="9493250" y="4927600"/>
          <p14:tracePt t="123915" x="9537700" y="4927600"/>
          <p14:tracePt t="123931" x="9575800" y="4927600"/>
          <p14:tracePt t="123948" x="9620250" y="4927600"/>
          <p14:tracePt t="123965" x="9658350" y="4927600"/>
          <p14:tracePt t="123981" x="9690100" y="4927600"/>
          <p14:tracePt t="123998" x="9721850" y="4927600"/>
          <p14:tracePt t="124015" x="9740900" y="4927600"/>
          <p14:tracePt t="124031" x="9759950" y="4927600"/>
          <p14:tracePt t="124032" x="9772650" y="4927600"/>
          <p14:tracePt t="124048" x="9791700" y="4927600"/>
          <p14:tracePt t="124065" x="9798050" y="4927600"/>
          <p14:tracePt t="124082" x="9810750" y="4927600"/>
          <p14:tracePt t="124344" x="0" y="0"/>
        </p14:tracePtLst>
        <p14:tracePtLst>
          <p14:tracePt t="124882" x="7067550" y="4927600"/>
          <p14:tracePt t="124938" x="7086600" y="4927600"/>
          <p14:tracePt t="124950" x="7124700" y="4927600"/>
          <p14:tracePt t="124965" x="7283450" y="4927600"/>
          <p14:tracePt t="124982" x="7505700" y="4927600"/>
          <p14:tracePt t="124985" x="7632700" y="4927600"/>
          <p14:tracePt t="124998" x="7785100" y="4927600"/>
          <p14:tracePt t="125015" x="8140700" y="4940300"/>
          <p14:tracePt t="125032" x="8413750" y="4953000"/>
          <p14:tracePt t="125033" x="8547100" y="4953000"/>
          <p14:tracePt t="125048" x="8763000" y="4953000"/>
          <p14:tracePt t="125065" x="8940800" y="4953000"/>
          <p14:tracePt t="125081" x="9067800" y="4953000"/>
          <p14:tracePt t="125098" x="9169400" y="4953000"/>
          <p14:tracePt t="125115" x="9251950" y="4953000"/>
          <p14:tracePt t="125131" x="9347200" y="4953000"/>
          <p14:tracePt t="125148" x="9423400" y="4953000"/>
          <p14:tracePt t="125165" x="9474200" y="4953000"/>
          <p14:tracePt t="125181" x="9486900" y="4953000"/>
          <p14:tracePt t="125504" x="0" y="0"/>
        </p14:tracePtLst>
        <p14:tracePtLst>
          <p14:tracePt t="128939" x="2635250" y="3536950"/>
          <p14:tracePt t="129058" x="2641600" y="3536950"/>
          <p14:tracePt t="129067" x="2667000" y="3536950"/>
          <p14:tracePt t="129080" x="2774950" y="3536950"/>
          <p14:tracePt t="129097" x="2940050" y="3536950"/>
          <p14:tracePt t="129114" x="3149600" y="3536950"/>
          <p14:tracePt t="129130" x="3378200" y="3536950"/>
          <p14:tracePt t="129147" x="3600450" y="3536950"/>
          <p14:tracePt t="129163" x="3810000" y="3536950"/>
          <p14:tracePt t="129180" x="4000500" y="3536950"/>
          <p14:tracePt t="129196" x="4191000" y="3536950"/>
          <p14:tracePt t="129213" x="4356100" y="3536950"/>
          <p14:tracePt t="129230" x="4559300" y="3536950"/>
          <p14:tracePt t="129246" x="4749800" y="3536950"/>
          <p14:tracePt t="129263" x="4946650" y="3543300"/>
          <p14:tracePt t="129280" x="5181600" y="3581400"/>
          <p14:tracePt t="129296" x="5334000" y="3613150"/>
          <p14:tracePt t="129313" x="5486400" y="3638550"/>
          <p14:tracePt t="129330" x="5638800" y="3663950"/>
          <p14:tracePt t="129347" x="5797550" y="3663950"/>
          <p14:tracePt t="129363" x="5988050" y="3663950"/>
          <p14:tracePt t="129380" x="6172200" y="3670300"/>
          <p14:tracePt t="129397" x="6356350" y="3695700"/>
          <p14:tracePt t="129413" x="6515100" y="3708400"/>
          <p14:tracePt t="129430" x="6654800" y="3714750"/>
          <p14:tracePt t="129433" x="6718300" y="3714750"/>
          <p14:tracePt t="129446" x="6769100" y="3714750"/>
          <p14:tracePt t="129463" x="6845300" y="3714750"/>
          <p14:tracePt t="129480" x="6927850" y="3714750"/>
          <p14:tracePt t="129496" x="6965950" y="3714750"/>
          <p14:tracePt t="129513" x="6997700" y="3714750"/>
          <p14:tracePt t="129530" x="7029450" y="3714750"/>
          <p14:tracePt t="129546" x="7054850" y="3714750"/>
          <p14:tracePt t="129563" x="7073900" y="3714750"/>
          <p14:tracePt t="129580" x="7099300" y="3714750"/>
          <p14:tracePt t="129596" x="7124700" y="3714750"/>
          <p14:tracePt t="129613" x="7156450" y="3714750"/>
          <p14:tracePt t="129617" x="7175500" y="3714750"/>
          <p14:tracePt t="129630" x="7200900" y="3714750"/>
          <p14:tracePt t="129646" x="7245350" y="3714750"/>
          <p14:tracePt t="129649" x="7270750" y="3714750"/>
          <p14:tracePt t="129663" x="7302500" y="3714750"/>
          <p14:tracePt t="129681" x="7397750" y="3714750"/>
          <p14:tracePt t="129696" x="7448550" y="3714750"/>
          <p14:tracePt t="129713" x="7473950" y="3714750"/>
          <p14:tracePt t="129730" x="7486650" y="3714750"/>
          <p14:tracePt t="130025" x="0" y="0"/>
        </p14:tracePtLst>
        <p14:tracePtLst>
          <p14:tracePt t="131058" x="2673350" y="3517900"/>
          <p14:tracePt t="131115" x="2686050" y="3517900"/>
          <p14:tracePt t="131130" x="2736850" y="3530600"/>
          <p14:tracePt t="131150" x="2825750" y="3536950"/>
          <p14:tracePt t="131163" x="2952750" y="3536950"/>
          <p14:tracePt t="131179" x="3149600" y="3536950"/>
          <p14:tracePt t="131196" x="3454400" y="3536950"/>
          <p14:tracePt t="131212" x="3829050" y="3549650"/>
          <p14:tracePt t="131229" x="4235450" y="3549650"/>
          <p14:tracePt t="131246" x="4610100" y="3549650"/>
          <p14:tracePt t="131263" x="4889500" y="3549650"/>
          <p14:tracePt t="131266" x="5003800" y="3549650"/>
          <p14:tracePt t="131279" x="5111750" y="3549650"/>
          <p14:tracePt t="131296" x="5448300" y="3549650"/>
          <p14:tracePt t="131312" x="5664200" y="3549650"/>
          <p14:tracePt t="131329" x="5886450" y="3549650"/>
          <p14:tracePt t="131346" x="6083300" y="3549650"/>
          <p14:tracePt t="131363" x="6254750" y="3549650"/>
          <p14:tracePt t="131379" x="6381750" y="3549650"/>
          <p14:tracePt t="131396" x="6457950" y="3549650"/>
          <p14:tracePt t="131413" x="6521450" y="3549650"/>
          <p14:tracePt t="131429" x="6610350" y="3549650"/>
          <p14:tracePt t="131446" x="6705600" y="3549650"/>
          <p14:tracePt t="131449" x="6762750" y="3549650"/>
          <p14:tracePt t="131463" x="6813550" y="3549650"/>
          <p14:tracePt t="131479" x="6908800" y="3549650"/>
          <p14:tracePt t="131482" x="6940550" y="3549650"/>
          <p14:tracePt t="131496" x="6985000" y="3549650"/>
          <p14:tracePt t="131512" x="6997700" y="3549650"/>
          <p14:tracePt t="131529" x="7004050" y="3549650"/>
          <p14:tracePt t="131546" x="7010400" y="3549650"/>
          <p14:tracePt t="131563" x="7029450" y="3549650"/>
          <p14:tracePt t="131580" x="7073900" y="3549650"/>
          <p14:tracePt t="131596" x="7118350" y="3556000"/>
          <p14:tracePt t="131613" x="7181850" y="3562350"/>
          <p14:tracePt t="131629" x="7219950" y="3562350"/>
          <p14:tracePt t="131646" x="7251700" y="3568700"/>
          <p14:tracePt t="131662" x="7270750" y="3575050"/>
          <p14:tracePt t="131665" x="7277100" y="3575050"/>
          <p14:tracePt t="131679" x="7289800" y="3575050"/>
          <p14:tracePt t="131696" x="7296150" y="3575050"/>
          <p14:tracePt t="131809" x="0" y="0"/>
        </p14:tracePtLst>
        <p14:tracePtLst>
          <p14:tracePt t="132588" x="2673350" y="3556000"/>
          <p14:tracePt t="132643" x="2679700" y="3556000"/>
          <p14:tracePt t="132660" x="2717800" y="3556000"/>
          <p14:tracePt t="132677" x="2794000" y="3556000"/>
          <p14:tracePt t="132690" x="2921000" y="3556000"/>
          <p14:tracePt t="132701" x="3016250" y="3556000"/>
          <p14:tracePt t="132712" x="3238500" y="3556000"/>
          <p14:tracePt t="132729" x="3517900" y="3556000"/>
          <p14:tracePt t="132745" x="3886200" y="3556000"/>
          <p14:tracePt t="132762" x="4279900" y="3556000"/>
          <p14:tracePt t="132779" x="4648200" y="3556000"/>
          <p14:tracePt t="132795" x="4972050" y="3556000"/>
          <p14:tracePt t="132812" x="5232400" y="3556000"/>
          <p14:tracePt t="132829" x="5454650" y="3556000"/>
          <p14:tracePt t="132845" x="5651500" y="3556000"/>
          <p14:tracePt t="132862" x="5822950" y="3556000"/>
          <p14:tracePt t="132879" x="5962650" y="3556000"/>
          <p14:tracePt t="132881" x="6013450" y="3556000"/>
          <p14:tracePt t="132895" x="6064250" y="3556000"/>
          <p14:tracePt t="132912" x="6235700" y="3556000"/>
          <p14:tracePt t="132928" x="6356350" y="3556000"/>
          <p14:tracePt t="132945" x="6483350" y="3556000"/>
          <p14:tracePt t="132962" x="6597650" y="3556000"/>
          <p14:tracePt t="132979" x="6673850" y="3556000"/>
          <p14:tracePt t="132995" x="6699250" y="3556000"/>
          <p14:tracePt t="133012" x="6718300" y="3556000"/>
          <p14:tracePt t="133045" x="6731000" y="3556000"/>
          <p14:tracePt t="133062" x="6743700" y="3556000"/>
          <p14:tracePt t="133079" x="6775450" y="3556000"/>
          <p14:tracePt t="133096" x="6819900" y="3556000"/>
          <p14:tracePt t="133099" x="6832600" y="3556000"/>
          <p14:tracePt t="133113" x="6870700" y="3556000"/>
          <p14:tracePt t="133128" x="6896100" y="3556000"/>
          <p14:tracePt t="133145" x="6915150" y="3556000"/>
          <p14:tracePt t="133162" x="6934200" y="3556000"/>
          <p14:tracePt t="133179" x="6965950" y="3556000"/>
          <p14:tracePt t="133195" x="6997700" y="3556000"/>
          <p14:tracePt t="133212" x="7029450" y="3556000"/>
          <p14:tracePt t="133228" x="7067550" y="3556000"/>
          <p14:tracePt t="133245" x="7086600" y="3556000"/>
          <p14:tracePt t="133262" x="7112000" y="3556000"/>
          <p14:tracePt t="133278" x="7124700" y="3556000"/>
          <p14:tracePt t="133295" x="7137400" y="3556000"/>
          <p14:tracePt t="133296" x="7143750" y="3556000"/>
          <p14:tracePt t="133889" x="0" y="0"/>
        </p14:tracePtLst>
        <p14:tracePtLst>
          <p14:tracePt t="134907" x="2730500" y="3562350"/>
          <p14:tracePt t="135004" x="2755900" y="3562350"/>
          <p14:tracePt t="135020" x="2851150" y="3562350"/>
          <p14:tracePt t="135035" x="3016250" y="3562350"/>
          <p14:tracePt t="135049" x="3251200" y="3562350"/>
          <p14:tracePt t="135061" x="3365500" y="3562350"/>
          <p14:tracePt t="135078" x="3606800" y="3562350"/>
          <p14:tracePt t="135094" x="3829050" y="3562350"/>
          <p14:tracePt t="135111" x="4038600" y="3562350"/>
          <p14:tracePt t="135114" x="4140200" y="3562350"/>
          <p14:tracePt t="135128" x="4349750" y="3562350"/>
          <p14:tracePt t="135144" x="4572000" y="3562350"/>
          <p14:tracePt t="135161" x="4794250" y="3562350"/>
          <p14:tracePt t="135178" x="4991100" y="3562350"/>
          <p14:tracePt t="135194" x="5168900" y="3562350"/>
          <p14:tracePt t="135211" x="5327650" y="3562350"/>
          <p14:tracePt t="135228" x="5435600" y="3562350"/>
          <p14:tracePt t="135244" x="5530850" y="3562350"/>
          <p14:tracePt t="135261" x="5651500" y="3562350"/>
          <p14:tracePt t="135278" x="5797550" y="3562350"/>
          <p14:tracePt t="135294" x="5988050" y="3562350"/>
          <p14:tracePt t="135311" x="6191250" y="3568700"/>
          <p14:tracePt t="135328" x="6432550" y="3568700"/>
          <p14:tracePt t="135344" x="6515100" y="3568700"/>
          <p14:tracePt t="135361" x="6565900" y="3568700"/>
          <p14:tracePt t="135378" x="6604000" y="3568700"/>
          <p14:tracePt t="135394" x="6648450" y="3568700"/>
          <p14:tracePt t="135411" x="6705600" y="3568700"/>
          <p14:tracePt t="135428" x="6769100" y="3568700"/>
          <p14:tracePt t="135444" x="6819900" y="3568700"/>
          <p14:tracePt t="135461" x="6858000" y="3568700"/>
          <p14:tracePt t="135478" x="6883400" y="3568700"/>
          <p14:tracePt t="135494" x="6896100" y="3568700"/>
          <p14:tracePt t="135514" x="6902450" y="3568700"/>
          <p14:tracePt t="135528" x="6915150" y="3568700"/>
          <p14:tracePt t="135544" x="6934200" y="3568700"/>
          <p14:tracePt t="135561" x="6953250" y="3568700"/>
          <p14:tracePt t="135578" x="6978650" y="3568700"/>
          <p14:tracePt t="135594" x="7004050" y="3568700"/>
          <p14:tracePt t="135611" x="7029450" y="3568700"/>
          <p14:tracePt t="135628" x="7054850" y="3568700"/>
          <p14:tracePt t="135644" x="7086600" y="3568700"/>
          <p14:tracePt t="135661" x="7124700" y="3568700"/>
          <p14:tracePt t="135678" x="7162800" y="3568700"/>
          <p14:tracePt t="135695" x="7194550" y="3568700"/>
          <p14:tracePt t="135698" x="7207250" y="3568700"/>
          <p14:tracePt t="135711" x="7213600" y="3568700"/>
          <p14:tracePt t="135728" x="7219950" y="3568700"/>
          <p14:tracePt t="136161" x="0" y="0"/>
        </p14:tracePtLst>
        <p14:tracePtLst>
          <p14:tracePt t="137660" x="2736850" y="3238500"/>
          <p14:tracePt t="137677" x="2717800" y="3238500"/>
          <p14:tracePt t="137694" x="2705100" y="3257550"/>
          <p14:tracePt t="137710" x="2686050" y="3276600"/>
          <p14:tracePt t="137727" x="2673350" y="3314700"/>
          <p14:tracePt t="137729" x="2667000" y="3327400"/>
          <p14:tracePt t="137744" x="2667000" y="3365500"/>
          <p14:tracePt t="137760" x="2667000" y="3403600"/>
          <p14:tracePt t="137777" x="2679700" y="3454400"/>
          <p14:tracePt t="137794" x="2705100" y="3492500"/>
          <p14:tracePt t="137810" x="2755900" y="3524250"/>
          <p14:tracePt t="137827" x="2857500" y="3556000"/>
          <p14:tracePt t="137843" x="3003550" y="3587750"/>
          <p14:tracePt t="137860" x="3136900" y="3594100"/>
          <p14:tracePt t="137877" x="3238500" y="3594100"/>
          <p14:tracePt t="137893" x="3282950" y="3587750"/>
          <p14:tracePt t="137910" x="3295650" y="3575050"/>
          <p14:tracePt t="137927" x="3302000" y="3530600"/>
          <p14:tracePt t="137930" x="3302000" y="3511550"/>
          <p14:tracePt t="137944" x="3302000" y="3492500"/>
          <p14:tracePt t="137960" x="3276600" y="3403600"/>
          <p14:tracePt t="137977" x="3251200" y="3359150"/>
          <p14:tracePt t="137993" x="3213100" y="3314700"/>
          <p14:tracePt t="138010" x="3149600" y="3270250"/>
          <p14:tracePt t="138027" x="3067050" y="3219450"/>
          <p14:tracePt t="138043" x="2984500" y="3187700"/>
          <p14:tracePt t="138060" x="2940050" y="3168650"/>
          <p14:tracePt t="138077" x="2933700" y="3168650"/>
          <p14:tracePt t="138094" x="2927350" y="3168650"/>
          <p14:tracePt t="138169" x="0" y="0"/>
        </p14:tracePtLst>
        <p14:tracePtLst>
          <p14:tracePt t="138813" x="3524250" y="3251200"/>
          <p14:tracePt t="138829" x="3517900" y="3251200"/>
          <p14:tracePt t="138850" x="3511550" y="3270250"/>
          <p14:tracePt t="138860" x="3505200" y="3289300"/>
          <p14:tracePt t="138877" x="3492500" y="3333750"/>
          <p14:tracePt t="138894" x="3492500" y="3378200"/>
          <p14:tracePt t="138897" x="3498850" y="3409950"/>
          <p14:tracePt t="138910" x="3511550" y="3435350"/>
          <p14:tracePt t="138927" x="3543300" y="3467100"/>
          <p14:tracePt t="138943" x="3575050" y="3486150"/>
          <p14:tracePt t="138946" x="3594100" y="3486150"/>
          <p14:tracePt t="138960" x="3638550" y="3486150"/>
          <p14:tracePt t="138976" x="3676650" y="3460750"/>
          <p14:tracePt t="138993" x="3695700" y="3416300"/>
          <p14:tracePt t="139010" x="3708400" y="3371850"/>
          <p14:tracePt t="139026" x="3708400" y="3327400"/>
          <p14:tracePt t="139043" x="3714750" y="3302000"/>
          <p14:tracePt t="139060" x="3714750" y="3295650"/>
          <p14:tracePt t="139160" x="0" y="0"/>
        </p14:tracePtLst>
        <p14:tracePtLst>
          <p14:tracePt t="145851" x="1193800" y="5048250"/>
          <p14:tracePt t="145862" x="1181100" y="5048250"/>
          <p14:tracePt t="145875" x="1155700" y="5060950"/>
          <p14:tracePt t="145891" x="1143000" y="5092700"/>
          <p14:tracePt t="145908" x="1143000" y="5118100"/>
          <p14:tracePt t="145925" x="1143000" y="5156200"/>
          <p14:tracePt t="145929" x="1143000" y="5181600"/>
          <p14:tracePt t="145941" x="1149350" y="5213350"/>
          <p14:tracePt t="145958" x="1174750" y="5264150"/>
          <p14:tracePt t="145962" x="1193800" y="5283200"/>
          <p14:tracePt t="145975" x="1231900" y="5314950"/>
          <p14:tracePt t="145991" x="1333500" y="5353050"/>
          <p14:tracePt t="146008" x="1454150" y="5378450"/>
          <p14:tracePt t="146009" x="1492250" y="5378450"/>
          <p14:tracePt t="146024" x="1543050" y="5372100"/>
          <p14:tracePt t="146041" x="1562100" y="5334000"/>
          <p14:tracePt t="146057" x="1581150" y="5270500"/>
          <p14:tracePt t="146074" x="1581150" y="5219700"/>
          <p14:tracePt t="146091" x="1581150" y="5181600"/>
          <p14:tracePt t="146107" x="1581150" y="5162550"/>
          <p14:tracePt t="146124" x="1581150" y="5156200"/>
          <p14:tracePt t="146161" x="1581150" y="5149850"/>
          <p14:tracePt t="146194" x="0" y="0"/>
        </p14:tracePtLst>
        <p14:tracePtLst>
          <p14:tracePt t="146936" x="3206750" y="5486400"/>
          <p14:tracePt t="147024" x="3225800" y="5486400"/>
          <p14:tracePt t="147032" x="3257550" y="5486400"/>
          <p14:tracePt t="147040" x="3295650" y="5486400"/>
          <p14:tracePt t="147057" x="3448050" y="5486400"/>
          <p14:tracePt t="147074" x="3625850" y="5486400"/>
          <p14:tracePt t="147090" x="3816350" y="5486400"/>
          <p14:tracePt t="147107" x="3981450" y="5486400"/>
          <p14:tracePt t="147124" x="4133850" y="5499100"/>
          <p14:tracePt t="147140" x="4241800" y="5511800"/>
          <p14:tracePt t="147157" x="4330700" y="5537200"/>
          <p14:tracePt t="147173" x="4400550" y="5549900"/>
          <p14:tracePt t="147190" x="4445000" y="5562600"/>
          <p14:tracePt t="147193" x="4451350" y="5562600"/>
          <p14:tracePt t="147207" x="4470400" y="5568950"/>
          <p14:tracePt t="147224" x="4489450" y="5568950"/>
          <p14:tracePt t="147240" x="4508500" y="5568950"/>
          <p14:tracePt t="147257" x="4546600" y="5568950"/>
          <p14:tracePt t="147273" x="4591050" y="5568950"/>
          <p14:tracePt t="147290" x="4648200" y="5568950"/>
          <p14:tracePt t="147307" x="4692650" y="5568950"/>
          <p14:tracePt t="147324" x="4749800" y="5568950"/>
          <p14:tracePt t="147340" x="4813300" y="5568950"/>
          <p14:tracePt t="147357" x="4889500" y="5568950"/>
          <p14:tracePt t="147373" x="4965700" y="5568950"/>
          <p14:tracePt t="147390" x="5041900" y="5568950"/>
          <p14:tracePt t="147407" x="5099050" y="5568950"/>
          <p14:tracePt t="147424" x="5149850" y="5568950"/>
          <p14:tracePt t="147440" x="5175250" y="5568950"/>
          <p14:tracePt t="147457" x="5194300" y="5568950"/>
          <p14:tracePt t="147474" x="5226050" y="5568950"/>
          <p14:tracePt t="147490" x="5245100" y="5568950"/>
          <p14:tracePt t="147507" x="5264150" y="5568950"/>
          <p14:tracePt t="147524" x="5276850" y="5568950"/>
          <p14:tracePt t="147540" x="5289550" y="5568950"/>
          <p14:tracePt t="147557" x="5295900" y="5568950"/>
          <p14:tracePt t="147574" x="5308600" y="5568950"/>
          <p14:tracePt t="147591" x="5314950" y="5568950"/>
          <p14:tracePt t="147607" x="5327650" y="5568950"/>
          <p14:tracePt t="147625" x="5346700" y="5568950"/>
          <p14:tracePt t="147641" x="5359400" y="5568950"/>
          <p14:tracePt t="147657" x="5378450" y="5568950"/>
          <p14:tracePt t="147674" x="5403850" y="5568950"/>
          <p14:tracePt t="147691" x="5422900" y="5568950"/>
          <p14:tracePt t="147707" x="5448300" y="5568950"/>
          <p14:tracePt t="147724" x="5454650" y="5568950"/>
          <p14:tracePt t="147740" x="5461000" y="5568950"/>
          <p14:tracePt t="147757" x="5480050" y="5568950"/>
          <p14:tracePt t="147774" x="5492750" y="5568950"/>
          <p14:tracePt t="147790" x="5505450" y="5568950"/>
          <p14:tracePt t="147807" x="5518150" y="5568950"/>
          <p14:tracePt t="147824" x="5530850" y="5568950"/>
          <p14:tracePt t="147840" x="5543550" y="5562600"/>
          <p14:tracePt t="147874" x="5549900" y="5562600"/>
          <p14:tracePt t="147890" x="5556250" y="5556250"/>
          <p14:tracePt t="147907" x="5568950" y="5556250"/>
          <p14:tracePt t="147924" x="5575300" y="5549900"/>
          <p14:tracePt t="147940" x="5594350" y="5549900"/>
          <p14:tracePt t="147957" x="5607050" y="5549900"/>
          <p14:tracePt t="147973" x="5613400" y="5549900"/>
          <p14:tracePt t="147990" x="5638800" y="5543550"/>
          <p14:tracePt t="148007" x="5657850" y="5543550"/>
          <p14:tracePt t="148024" x="5670550" y="5543550"/>
          <p14:tracePt t="148040" x="5683250" y="5543550"/>
          <p14:tracePt t="148057" x="5689600" y="5543550"/>
          <p14:tracePt t="148329" x="0" y="0"/>
        </p14:tracePtLst>
        <p14:tracePtLst>
          <p14:tracePt t="149132" x="6292850" y="5486400"/>
          <p14:tracePt t="149234" x="6299200" y="5486400"/>
          <p14:tracePt t="149248" x="6318250" y="5486400"/>
          <p14:tracePt t="149260" x="6381750" y="5486400"/>
          <p14:tracePt t="149274" x="6508750" y="5486400"/>
          <p14:tracePt t="149290" x="6680200" y="5486400"/>
          <p14:tracePt t="149306" x="6902450" y="5486400"/>
          <p14:tracePt t="149323" x="7131050" y="5486400"/>
          <p14:tracePt t="149340" x="7321550" y="5486400"/>
          <p14:tracePt t="149356" x="7454900" y="5486400"/>
          <p14:tracePt t="149373" x="7531100" y="5486400"/>
          <p14:tracePt t="149390" x="7581900" y="5486400"/>
          <p14:tracePt t="149407" x="7613650" y="5486400"/>
          <p14:tracePt t="149409" x="7632700" y="5486400"/>
          <p14:tracePt t="149423" x="7639050" y="5486400"/>
          <p14:tracePt t="149440" x="7670800" y="5486400"/>
          <p14:tracePt t="149456" x="7689850" y="5486400"/>
          <p14:tracePt t="149473" x="7721600" y="5486400"/>
          <p14:tracePt t="149490" x="7747000" y="5486400"/>
          <p14:tracePt t="149506" x="7778750" y="5486400"/>
          <p14:tracePt t="149523" x="7816850" y="5486400"/>
          <p14:tracePt t="149540" x="7867650" y="5486400"/>
          <p14:tracePt t="149556" x="7956550" y="5486400"/>
          <p14:tracePt t="149573" x="8051800" y="5486400"/>
          <p14:tracePt t="149590" x="8159750" y="5486400"/>
          <p14:tracePt t="149606" x="8235950" y="5486400"/>
          <p14:tracePt t="149609" x="8261350" y="5486400"/>
          <p14:tracePt t="149623" x="8280400" y="5486400"/>
          <p14:tracePt t="149640" x="8318500" y="5486400"/>
          <p14:tracePt t="149656" x="8331200" y="5486400"/>
          <p14:tracePt t="149673" x="8343900" y="5486400"/>
          <p14:tracePt t="149690" x="8356600" y="5486400"/>
          <p14:tracePt t="149706" x="8375650" y="5486400"/>
          <p14:tracePt t="149723" x="8394700" y="5486400"/>
          <p14:tracePt t="149739" x="8401050" y="5486400"/>
          <p14:tracePt t="149756" x="8407400" y="5486400"/>
          <p14:tracePt t="149773" x="8420100" y="5486400"/>
          <p14:tracePt t="149789" x="8426450" y="5486400"/>
          <p14:tracePt t="149806" x="8439150" y="5486400"/>
          <p14:tracePt t="149823" x="8445500" y="5486400"/>
          <p14:tracePt t="149839" x="8451850" y="5486400"/>
          <p14:tracePt t="150392" x="0" y="0"/>
        </p14:tracePtLst>
        <p14:tracePtLst>
          <p14:tracePt t="151323" x="1397000" y="5518150"/>
          <p14:tracePt t="151426" x="1422400" y="5518150"/>
          <p14:tracePt t="151436" x="1460500" y="5518150"/>
          <p14:tracePt t="151447" x="1524000" y="5518150"/>
          <p14:tracePt t="151459" x="1727200" y="5518150"/>
          <p14:tracePt t="151473" x="2025650" y="5518150"/>
          <p14:tracePt t="151489" x="2400300" y="5518150"/>
          <p14:tracePt t="151506" x="2724150" y="5518150"/>
          <p14:tracePt t="151523" x="2971800" y="5518150"/>
          <p14:tracePt t="151540" x="3187700" y="5518150"/>
          <p14:tracePt t="151556" x="3397250" y="5518150"/>
          <p14:tracePt t="151572" x="3619500" y="5518150"/>
          <p14:tracePt t="151589" x="3841750" y="5518150"/>
          <p14:tracePt t="151593" x="3956050" y="5518150"/>
          <p14:tracePt t="151606" x="4070350" y="5518150"/>
          <p14:tracePt t="151623" x="4292600" y="5518150"/>
          <p14:tracePt t="151627" x="4394200" y="5518150"/>
          <p14:tracePt t="151639" x="4502150" y="5518150"/>
          <p14:tracePt t="151656" x="4775200" y="5518150"/>
          <p14:tracePt t="151673" x="4940300" y="5518150"/>
          <p14:tracePt t="151689" x="5111750" y="5518150"/>
          <p14:tracePt t="151706" x="5289550" y="5518150"/>
          <p14:tracePt t="151722" x="5480050" y="5518150"/>
          <p14:tracePt t="151739" x="5670550" y="5518150"/>
          <p14:tracePt t="151756" x="5867400" y="5518150"/>
          <p14:tracePt t="151772" x="6057900" y="5518150"/>
          <p14:tracePt t="151789" x="6229350" y="5518150"/>
          <p14:tracePt t="151806" x="6375400" y="5518150"/>
          <p14:tracePt t="151809" x="6451600" y="5518150"/>
          <p14:tracePt t="151822" x="6515100" y="5518150"/>
          <p14:tracePt t="151839" x="6661150" y="5518150"/>
          <p14:tracePt t="151841" x="6737350" y="5518150"/>
          <p14:tracePt t="151856" x="6883400" y="5518150"/>
          <p14:tracePt t="151872" x="7010400" y="5518150"/>
          <p14:tracePt t="151889" x="7137400" y="5518150"/>
          <p14:tracePt t="151906" x="7245350" y="5518150"/>
          <p14:tracePt t="151922" x="7327900" y="5518150"/>
          <p14:tracePt t="151939" x="7397750" y="5518150"/>
          <p14:tracePt t="151956" x="7461250" y="5518150"/>
          <p14:tracePt t="151972" x="7537450" y="5518150"/>
          <p14:tracePt t="151989" x="7632700" y="5518150"/>
          <p14:tracePt t="152006" x="7740650" y="5518150"/>
          <p14:tracePt t="152009" x="7785100" y="5518150"/>
          <p14:tracePt t="152022" x="7829550" y="5518150"/>
          <p14:tracePt t="152039" x="7893050" y="5518150"/>
          <p14:tracePt t="152041" x="7918450" y="5518150"/>
          <p14:tracePt t="152056" x="7931150" y="5518150"/>
          <p14:tracePt t="152072" x="7981950" y="5518150"/>
          <p14:tracePt t="152089" x="8032750" y="5518150"/>
          <p14:tracePt t="152105" x="8096250" y="5530850"/>
          <p14:tracePt t="152122" x="8153400" y="5537200"/>
          <p14:tracePt t="152139" x="8210550" y="5537200"/>
          <p14:tracePt t="152156" x="8242300" y="5537200"/>
          <p14:tracePt t="152172" x="8255000" y="5537200"/>
          <p14:tracePt t="152189" x="8274050" y="5537200"/>
          <p14:tracePt t="152705" x="0" y="0"/>
        </p14:tracePtLst>
        <p14:tracePtLst>
          <p14:tracePt t="156963" x="2946400" y="5537200"/>
          <p14:tracePt t="156974" x="2933700" y="5537200"/>
          <p14:tracePt t="156987" x="2921000" y="5549900"/>
          <p14:tracePt t="157004" x="2895600" y="5568950"/>
          <p14:tracePt t="157021" x="2876550" y="5600700"/>
          <p14:tracePt t="157037" x="2857500" y="5632450"/>
          <p14:tracePt t="157054" x="2844800" y="5676900"/>
          <p14:tracePt t="157057" x="2844800" y="5695950"/>
          <p14:tracePt t="157072" x="2844800" y="5740400"/>
          <p14:tracePt t="157087" x="2844800" y="5772150"/>
          <p14:tracePt t="157104" x="2876550" y="5842000"/>
          <p14:tracePt t="157120" x="2914650" y="5886450"/>
          <p14:tracePt t="157137" x="2990850" y="5943600"/>
          <p14:tracePt t="157154" x="3092450" y="5988050"/>
          <p14:tracePt t="157170" x="3225800" y="6019800"/>
          <p14:tracePt t="157187" x="3365500" y="6038850"/>
          <p14:tracePt t="157204" x="3473450" y="6038850"/>
          <p14:tracePt t="157220" x="3543300" y="6032500"/>
          <p14:tracePt t="157237" x="3575050" y="6000750"/>
          <p14:tracePt t="157254" x="3587750" y="5962650"/>
          <p14:tracePt t="157257" x="3587750" y="5949950"/>
          <p14:tracePt t="157270" x="3587750" y="5918200"/>
          <p14:tracePt t="157287" x="3587750" y="5848350"/>
          <p14:tracePt t="157304" x="3556000" y="5753100"/>
          <p14:tracePt t="157320" x="3505200" y="5695950"/>
          <p14:tracePt t="157337" x="3448050" y="5645150"/>
          <p14:tracePt t="157354" x="3397250" y="5619750"/>
          <p14:tracePt t="157370" x="3365500" y="5607050"/>
          <p14:tracePt t="157404" x="3333750" y="5607050"/>
          <p14:tracePt t="157420" x="3308350" y="5632450"/>
          <p14:tracePt t="157437" x="3257550" y="5695950"/>
          <p14:tracePt t="157454" x="3213100" y="5772150"/>
          <p14:tracePt t="157470" x="3194050" y="5842000"/>
          <p14:tracePt t="157474" x="3187700" y="5867400"/>
          <p14:tracePt t="157487" x="3187700" y="5873750"/>
          <p14:tracePt t="157504" x="3194050" y="5937250"/>
          <p14:tracePt t="157520" x="3225800" y="5962650"/>
          <p14:tracePt t="157537" x="3289300" y="5994400"/>
          <p14:tracePt t="157554" x="3378200" y="6007100"/>
          <p14:tracePt t="157570" x="3473450" y="6007100"/>
          <p14:tracePt t="157587" x="3556000" y="5981700"/>
          <p14:tracePt t="157604" x="3587750" y="5949950"/>
          <p14:tracePt t="157620" x="3594100" y="5905500"/>
          <p14:tracePt t="157637" x="3581400" y="5842000"/>
          <p14:tracePt t="157654" x="3568700" y="5791200"/>
          <p14:tracePt t="157657" x="3556000" y="5765800"/>
          <p14:tracePt t="157670" x="3543300" y="5746750"/>
          <p14:tracePt t="157687" x="3473450" y="5702300"/>
          <p14:tracePt t="157691" x="3441700" y="5689600"/>
          <p14:tracePt t="157704" x="3371850" y="5664200"/>
          <p14:tracePt t="157720" x="3321050" y="5664200"/>
          <p14:tracePt t="157737" x="3282950" y="5664200"/>
          <p14:tracePt t="157754" x="3251200" y="5708650"/>
          <p14:tracePt t="157770" x="3219450" y="5772150"/>
          <p14:tracePt t="157787" x="3213100" y="5842000"/>
          <p14:tracePt t="157804" x="3219450" y="5911850"/>
          <p14:tracePt t="157820" x="3251200" y="5930900"/>
          <p14:tracePt t="157837" x="3308350" y="5943600"/>
          <p14:tracePt t="157853" x="3409950" y="5937250"/>
          <p14:tracePt t="157857" x="3467100" y="5911850"/>
          <p14:tracePt t="157870" x="3511550" y="5880100"/>
          <p14:tracePt t="157887" x="3556000" y="5803900"/>
          <p14:tracePt t="157889" x="3562350" y="5772150"/>
          <p14:tracePt t="157904" x="3575050" y="5734050"/>
          <p14:tracePt t="157920" x="3562350" y="5670550"/>
          <p14:tracePt t="157937" x="3511550" y="5619750"/>
          <p14:tracePt t="157954" x="3422650" y="5594350"/>
          <p14:tracePt t="157970" x="3352800" y="5581650"/>
          <p14:tracePt t="157987" x="3276600" y="5588000"/>
          <p14:tracePt t="158003" x="3213100" y="5626100"/>
          <p14:tracePt t="158020" x="3162300" y="5683250"/>
          <p14:tracePt t="158037" x="3143250" y="5727700"/>
          <p14:tracePt t="158053" x="3143250" y="5753100"/>
          <p14:tracePt t="158070" x="3155950" y="5784850"/>
          <p14:tracePt t="158074" x="3175000" y="5797550"/>
          <p14:tracePt t="158087" x="3200400" y="5810250"/>
          <p14:tracePt t="158103" x="3295650" y="5829300"/>
          <p14:tracePt t="158120" x="3429000" y="5829300"/>
          <p14:tracePt t="158137" x="3454400" y="5816600"/>
          <p14:tracePt t="158153" x="3460750" y="5784850"/>
          <p14:tracePt t="158170" x="3448050" y="5753100"/>
          <p14:tracePt t="158187" x="3409950" y="5721350"/>
          <p14:tracePt t="158203" x="3359150" y="5695950"/>
          <p14:tracePt t="158220" x="3289300" y="5683250"/>
          <p14:tracePt t="158237" x="3251200" y="5683250"/>
          <p14:tracePt t="158254" x="3200400" y="5683250"/>
          <p14:tracePt t="158270" x="3168650" y="5702300"/>
          <p14:tracePt t="158273" x="3155950" y="5734050"/>
          <p14:tracePt t="158287" x="3143250" y="5759450"/>
          <p14:tracePt t="158303" x="3124200" y="5810250"/>
          <p14:tracePt t="158320" x="3124200" y="5880100"/>
          <p14:tracePt t="158337" x="3162300" y="5937250"/>
          <p14:tracePt t="158353" x="3244850" y="5975350"/>
          <p14:tracePt t="158370" x="3346450" y="5988050"/>
          <p14:tracePt t="158387" x="3441700" y="5988050"/>
          <p14:tracePt t="158403" x="3498850" y="5956300"/>
          <p14:tracePt t="158420" x="3517900" y="5911850"/>
          <p14:tracePt t="158437" x="3524250" y="5880100"/>
          <p14:tracePt t="158454" x="3524250" y="5822950"/>
          <p14:tracePt t="158470" x="3498850" y="5784850"/>
          <p14:tracePt t="158473" x="3479800" y="5772150"/>
          <p14:tracePt t="158487" x="3467100" y="5765800"/>
          <p14:tracePt t="158503" x="3441700" y="5753100"/>
          <p14:tracePt t="158520" x="3416300" y="5753100"/>
          <p14:tracePt t="158537" x="3409950" y="5753100"/>
          <p14:tracePt t="158553" x="3403600" y="5765800"/>
          <p14:tracePt t="158570" x="3403600" y="5791200"/>
          <p14:tracePt t="158587" x="3409950" y="5816600"/>
          <p14:tracePt t="158603" x="3454400" y="5835650"/>
          <p14:tracePt t="158620" x="3492500" y="5835650"/>
          <p14:tracePt t="158637" x="3543300" y="5835650"/>
          <p14:tracePt t="158654" x="3562350" y="5810250"/>
          <p14:tracePt t="158658" x="3568700" y="5791200"/>
          <p14:tracePt t="158670" x="3568700" y="5772150"/>
          <p14:tracePt t="158687" x="3556000" y="5721350"/>
          <p14:tracePt t="158703" x="3524250" y="5689600"/>
          <p14:tracePt t="158706" x="3486150" y="5664200"/>
          <p14:tracePt t="158721" x="3384550" y="5626100"/>
          <p14:tracePt t="158737" x="3295650" y="5613400"/>
          <p14:tracePt t="158753" x="3232150" y="5613400"/>
          <p14:tracePt t="158770" x="3175000" y="5626100"/>
          <p14:tracePt t="158787" x="3143250" y="5670550"/>
          <p14:tracePt t="158803" x="3130550" y="5746750"/>
          <p14:tracePt t="158820" x="3130550" y="5810250"/>
          <p14:tracePt t="158837" x="3168650" y="5873750"/>
          <p14:tracePt t="158853" x="3213100" y="5924550"/>
          <p14:tracePt t="158870" x="3270250" y="5949950"/>
          <p14:tracePt t="158874" x="3289300" y="5956300"/>
          <p14:tracePt t="158887" x="3302000" y="5956300"/>
          <p14:tracePt t="158903" x="3327400" y="5956300"/>
          <p14:tracePt t="158921" x="3359150" y="5892800"/>
          <p14:tracePt t="158936" x="3365500" y="5835650"/>
          <p14:tracePt t="158953" x="3365500" y="5759450"/>
          <p14:tracePt t="158970" x="3352800" y="5708650"/>
          <p14:tracePt t="158986" x="3333750" y="5676900"/>
          <p14:tracePt t="159003" x="3327400" y="5651500"/>
          <p14:tracePt t="159020" x="3321050" y="5651500"/>
          <p14:tracePt t="159098" x="3321050" y="5670550"/>
          <p14:tracePt t="159109" x="3321050" y="5695950"/>
          <p14:tracePt t="159124" x="3321050" y="5772150"/>
          <p14:tracePt t="159137" x="3340100" y="5810250"/>
          <p14:tracePt t="159154" x="3352800" y="5829300"/>
          <p14:tracePt t="159170" x="3359150" y="5829300"/>
          <p14:tracePt t="159186" x="3378200" y="5829300"/>
          <p14:tracePt t="159203" x="3397250" y="5784850"/>
          <p14:tracePt t="159220" x="3409950" y="5715000"/>
          <p14:tracePt t="159236" x="3416300" y="5651500"/>
          <p14:tracePt t="159253" x="3416300" y="5594350"/>
          <p14:tracePt t="159270" x="3403600" y="5562600"/>
          <p14:tracePt t="159274" x="3397250" y="5562600"/>
          <p14:tracePt t="159286" x="3384550" y="5556250"/>
          <p14:tracePt t="159303" x="3371850" y="5556250"/>
          <p14:tracePt t="159320" x="3314700" y="5581650"/>
          <p14:tracePt t="159336" x="3282950" y="5626100"/>
          <p14:tracePt t="159353" x="3276600" y="5670550"/>
          <p14:tracePt t="159370" x="3276600" y="5715000"/>
          <p14:tracePt t="159386" x="3289300" y="5740400"/>
          <p14:tracePt t="159403" x="3333750" y="5759450"/>
          <p14:tracePt t="159420" x="3378200" y="5765800"/>
          <p14:tracePt t="159436" x="3422650" y="5765800"/>
          <p14:tracePt t="159453" x="3441700" y="5746750"/>
          <p14:tracePt t="159469" x="3441700" y="5734050"/>
          <p14:tracePt t="159486" x="3441700" y="5715000"/>
          <p14:tracePt t="159489" x="3441700" y="5695950"/>
          <p14:tracePt t="159520" x="3435350" y="5683250"/>
          <p14:tracePt t="159536" x="3422650" y="5683250"/>
          <p14:tracePt t="159553" x="3409950" y="5715000"/>
          <p14:tracePt t="159569" x="3403600" y="5740400"/>
          <p14:tracePt t="159586" x="3403600" y="5784850"/>
          <p14:tracePt t="159603" x="3416300" y="5797550"/>
          <p14:tracePt t="159619" x="3435350" y="5803900"/>
          <p14:tracePt t="159636" x="3448050" y="5803900"/>
          <p14:tracePt t="159653" x="3460750" y="5797550"/>
          <p14:tracePt t="159670" x="3467100" y="5784850"/>
          <p14:tracePt t="159672" x="3467100" y="5778500"/>
          <p14:tracePt t="159686" x="3467100" y="5765800"/>
          <p14:tracePt t="159703" x="3467100" y="5753100"/>
          <p14:tracePt t="159720" x="3460750" y="5746750"/>
          <p14:tracePt t="159738" x="3454400" y="5746750"/>
          <p14:tracePt t="159753" x="3435350" y="5753100"/>
          <p14:tracePt t="159770" x="3422650" y="5784850"/>
          <p14:tracePt t="159786" x="3416300" y="5797550"/>
          <p14:tracePt t="159803" x="3416300" y="5803900"/>
          <p14:tracePt t="159820" x="3416300" y="5816600"/>
          <p14:tracePt t="159836" x="3422650" y="5816600"/>
          <p14:tracePt t="159853" x="3429000" y="5816600"/>
          <p14:tracePt t="159870" x="3435350" y="5816600"/>
          <p14:tracePt t="159886" x="3441700" y="5816600"/>
          <p14:tracePt t="160185" x="0" y="0"/>
        </p14:tracePtLst>
        <p14:tracePtLst>
          <p14:tracePt t="161041" x="3213100" y="5619750"/>
          <p14:tracePt t="161108" x="3213100" y="5626100"/>
          <p14:tracePt t="161124" x="3213100" y="5657850"/>
          <p14:tracePt t="161137" x="3213100" y="5708650"/>
          <p14:tracePt t="161153" x="3225800" y="5778500"/>
          <p14:tracePt t="161169" x="3251200" y="5842000"/>
          <p14:tracePt t="161186" x="3289300" y="5899150"/>
          <p14:tracePt t="161203" x="3327400" y="5930900"/>
          <p14:tracePt t="161219" x="3371850" y="5943600"/>
          <p14:tracePt t="161236" x="3409950" y="5956300"/>
          <p14:tracePt t="161253" x="3441700" y="5956300"/>
          <p14:tracePt t="161269" x="3473450" y="5956300"/>
          <p14:tracePt t="161286" x="3492500" y="5949950"/>
          <p14:tracePt t="161289" x="3505200" y="5937250"/>
          <p14:tracePt t="161302" x="3517900" y="5918200"/>
          <p14:tracePt t="161319" x="3536950" y="5886450"/>
          <p14:tracePt t="161321" x="3543300" y="5867400"/>
          <p14:tracePt t="161336" x="3549650" y="5842000"/>
          <p14:tracePt t="161352" x="3556000" y="5816600"/>
          <p14:tracePt t="161369" x="3556000" y="5784850"/>
          <p14:tracePt t="161386" x="3556000" y="5759450"/>
          <p14:tracePt t="161402" x="3543300" y="5715000"/>
          <p14:tracePt t="161419" x="3524250" y="5689600"/>
          <p14:tracePt t="161436" x="3511550" y="5664200"/>
          <p14:tracePt t="161452" x="3498850" y="5651500"/>
          <p14:tracePt t="161469" x="3492500" y="5645150"/>
          <p14:tracePt t="161485" x="3486150" y="5645150"/>
          <p14:tracePt t="161648" x="0" y="0"/>
        </p14:tracePtLst>
        <p14:tracePtLst>
          <p14:tracePt t="162396" x="1739900" y="5060950"/>
          <p14:tracePt t="162412" x="1733550" y="5060950"/>
          <p14:tracePt t="162430" x="1720850" y="5060950"/>
          <p14:tracePt t="162446" x="1708150" y="5092700"/>
          <p14:tracePt t="162460" x="1695450" y="5124450"/>
          <p14:tracePt t="162473" x="1682750" y="5175250"/>
          <p14:tracePt t="162485" x="1676400" y="5207000"/>
          <p14:tracePt t="162502" x="1670050" y="5251450"/>
          <p14:tracePt t="162506" x="1670050" y="5276850"/>
          <p14:tracePt t="162519" x="1670050" y="5295900"/>
          <p14:tracePt t="162535" x="1670050" y="5346700"/>
          <p14:tracePt t="162553" x="1701800" y="5403850"/>
          <p14:tracePt t="162569" x="1720850" y="5435600"/>
          <p14:tracePt t="162585" x="1739900" y="5454650"/>
          <p14:tracePt t="162602" x="1752600" y="5461000"/>
          <p14:tracePt t="162619" x="1771650" y="5467350"/>
          <p14:tracePt t="162635" x="1809750" y="5473700"/>
          <p14:tracePt t="162652" x="1860550" y="5473700"/>
          <p14:tracePt t="162668" x="1936750" y="5473700"/>
          <p14:tracePt t="162685" x="2012950" y="5473700"/>
          <p14:tracePt t="162702" x="2101850" y="5473700"/>
          <p14:tracePt t="162718" x="2197100" y="5473700"/>
          <p14:tracePt t="162735" x="2286000" y="5473700"/>
          <p14:tracePt t="162752" x="2362200" y="5473700"/>
          <p14:tracePt t="162768" x="2381250" y="5461000"/>
          <p14:tracePt t="162785" x="2381250" y="5454650"/>
          <p14:tracePt t="162802" x="2387600" y="5429250"/>
          <p14:tracePt t="162819" x="2387600" y="5403850"/>
          <p14:tracePt t="162835" x="2387600" y="5365750"/>
          <p14:tracePt t="162852" x="2387600" y="5340350"/>
          <p14:tracePt t="162868" x="2374900" y="5302250"/>
          <p14:tracePt t="162885" x="2355850" y="5270500"/>
          <p14:tracePt t="162902" x="2324100" y="5226050"/>
          <p14:tracePt t="162918" x="2279650" y="5168900"/>
          <p14:tracePt t="162921" x="2254250" y="5149850"/>
          <p14:tracePt t="162935" x="2228850" y="5118100"/>
          <p14:tracePt t="162952" x="2120900" y="5048250"/>
          <p14:tracePt t="162969" x="2051050" y="5003800"/>
          <p14:tracePt t="162985" x="1987550" y="4965700"/>
          <p14:tracePt t="163002" x="1936750" y="4946650"/>
          <p14:tracePt t="163018" x="1917700" y="4946650"/>
          <p14:tracePt t="163035" x="1892300" y="4946650"/>
          <p14:tracePt t="163052" x="1866900" y="4946650"/>
          <p14:tracePt t="163068" x="1841500" y="4959350"/>
          <p14:tracePt t="163085" x="1803400" y="4984750"/>
          <p14:tracePt t="163102" x="1771650" y="5010150"/>
          <p14:tracePt t="163118" x="1752600" y="5048250"/>
          <p14:tracePt t="163135" x="1727200" y="5086350"/>
          <p14:tracePt t="163138" x="1720850" y="5111750"/>
          <p14:tracePt t="163152" x="1714500" y="5175250"/>
          <p14:tracePt t="163168" x="1714500" y="5226050"/>
          <p14:tracePt t="163185" x="1714500" y="5295900"/>
          <p14:tracePt t="163202" x="1739900" y="5346700"/>
          <p14:tracePt t="163218" x="1765300" y="5397500"/>
          <p14:tracePt t="163235" x="1803400" y="5429250"/>
          <p14:tracePt t="163252" x="1860550" y="5454650"/>
          <p14:tracePt t="163269" x="1955800" y="5480050"/>
          <p14:tracePt t="163285" x="2057400" y="5480050"/>
          <p14:tracePt t="163302" x="2190750" y="5473700"/>
          <p14:tracePt t="163304" x="2241550" y="5467350"/>
          <p14:tracePt t="163318" x="2279650" y="5454650"/>
          <p14:tracePt t="163335" x="2324100" y="5429250"/>
          <p14:tracePt t="163336" x="2336800" y="5416550"/>
          <p14:tracePt t="163351" x="2336800" y="5397500"/>
          <p14:tracePt t="163368" x="2349500" y="5346700"/>
          <p14:tracePt t="163385" x="2349500" y="5302250"/>
          <p14:tracePt t="163401" x="2343150" y="5245100"/>
          <p14:tracePt t="163418" x="2317750" y="5194300"/>
          <p14:tracePt t="163435" x="2286000" y="5149850"/>
          <p14:tracePt t="163451" x="2260600" y="5118100"/>
          <p14:tracePt t="163468" x="2222500" y="5092700"/>
          <p14:tracePt t="163485" x="2171700" y="5080000"/>
          <p14:tracePt t="163502" x="2114550" y="5067300"/>
          <p14:tracePt t="163506" x="2089150" y="5060950"/>
          <p14:tracePt t="163518" x="2070100" y="5054600"/>
          <p14:tracePt t="163535" x="2044700" y="5054600"/>
          <p14:tracePt t="163538" x="2032000" y="5054600"/>
          <p14:tracePt t="163552" x="2012950" y="5054600"/>
          <p14:tracePt t="163569" x="1987550" y="5060950"/>
          <p14:tracePt t="163585" x="1968500" y="5092700"/>
          <p14:tracePt t="163602" x="1955800" y="5137150"/>
          <p14:tracePt t="163618" x="1949450" y="5181600"/>
          <p14:tracePt t="163635" x="1949450" y="5245100"/>
          <p14:tracePt t="163652" x="1962150" y="5302250"/>
          <p14:tracePt t="163669" x="1987550" y="5340350"/>
          <p14:tracePt t="163685" x="2025650" y="5372100"/>
          <p14:tracePt t="163701" x="2076450" y="5391150"/>
          <p14:tracePt t="163718" x="2133600" y="5403850"/>
          <p14:tracePt t="163721" x="2159000" y="5403850"/>
          <p14:tracePt t="163735" x="2197100" y="5403850"/>
          <p14:tracePt t="163752" x="2286000" y="5397500"/>
          <p14:tracePt t="163754" x="2330450" y="5378450"/>
          <p14:tracePt t="163768" x="2393950" y="5346700"/>
          <p14:tracePt t="163785" x="2425700" y="5302250"/>
          <p14:tracePt t="163801" x="2432050" y="5257800"/>
          <p14:tracePt t="163818" x="2432050" y="5219700"/>
          <p14:tracePt t="163835" x="2419350" y="5168900"/>
          <p14:tracePt t="163851" x="2400300" y="5130800"/>
          <p14:tracePt t="163868" x="2374900" y="5099050"/>
          <p14:tracePt t="163885" x="2330450" y="5080000"/>
          <p14:tracePt t="163901" x="2260600" y="5054600"/>
          <p14:tracePt t="163918" x="2171700" y="5041900"/>
          <p14:tracePt t="163935" x="2095500" y="5041900"/>
          <p14:tracePt t="163951" x="2038350" y="5041900"/>
          <p14:tracePt t="163953" x="2006600" y="5041900"/>
          <p14:tracePt t="163968" x="1962150" y="5054600"/>
          <p14:tracePt t="163985" x="1943100" y="5073650"/>
          <p14:tracePt t="164002" x="1924050" y="5111750"/>
          <p14:tracePt t="164018" x="1911350" y="5143500"/>
          <p14:tracePt t="164035" x="1911350" y="5187950"/>
          <p14:tracePt t="164052" x="1936750" y="5257800"/>
          <p14:tracePt t="164068" x="2006600" y="5340350"/>
          <p14:tracePt t="164085" x="2101850" y="5416550"/>
          <p14:tracePt t="164101" x="2178050" y="5454650"/>
          <p14:tracePt t="164105" x="2190750" y="5461000"/>
          <p14:tracePt t="164118" x="2209800" y="5461000"/>
          <p14:tracePt t="164135" x="2222500" y="5461000"/>
          <p14:tracePt t="164136" x="2241550" y="5461000"/>
          <p14:tracePt t="164151" x="2254250" y="5461000"/>
          <p14:tracePt t="164169" x="2273300" y="5429250"/>
          <p14:tracePt t="164185" x="2286000" y="5397500"/>
          <p14:tracePt t="164201" x="2286000" y="5378450"/>
          <p14:tracePt t="164218" x="2279650" y="5334000"/>
          <p14:tracePt t="164235" x="2254250" y="5302250"/>
          <p14:tracePt t="164251" x="2222500" y="5270500"/>
          <p14:tracePt t="164268" x="2171700" y="5251450"/>
          <p14:tracePt t="164285" x="2127250" y="5238750"/>
          <p14:tracePt t="164301" x="2114550" y="5238750"/>
          <p14:tracePt t="164318" x="2095500" y="5238750"/>
          <p14:tracePt t="164335" x="2076450" y="5238750"/>
          <p14:tracePt t="164351" x="2070100" y="5238750"/>
          <p14:tracePt t="164368" x="2057400" y="5245100"/>
          <p14:tracePt t="164386" x="2051050" y="5245100"/>
          <p14:tracePt t="165073" x="0" y="0"/>
        </p14:tracePtLst>
        <p14:tracePtLst>
          <p14:tracePt t="166243" x="2781300" y="5867400"/>
          <p14:tracePt t="166307" x="2800350" y="5867400"/>
          <p14:tracePt t="166319" x="2844800" y="5867400"/>
          <p14:tracePt t="166334" x="2990850" y="5867400"/>
          <p14:tracePt t="166351" x="3187700" y="5867400"/>
          <p14:tracePt t="166353" x="3295650" y="5867400"/>
          <p14:tracePt t="166367" x="3390900" y="5867400"/>
          <p14:tracePt t="166384" x="3613150" y="5867400"/>
          <p14:tracePt t="166400" x="3695700" y="5867400"/>
          <p14:tracePt t="166417" x="3752850" y="5867400"/>
          <p14:tracePt t="166434" x="3778250" y="5867400"/>
          <p14:tracePt t="166450" x="3790950" y="5867400"/>
          <p14:tracePt t="167059" x="3797300" y="5867400"/>
          <p14:tracePt t="167070" x="3797300" y="5861050"/>
          <p14:tracePt t="167085" x="3784600" y="5842000"/>
          <p14:tracePt t="167101" x="3765550" y="5803900"/>
          <p14:tracePt t="167105" x="3752850" y="5784850"/>
          <p14:tracePt t="167119" x="3746500" y="5759450"/>
          <p14:tracePt t="167134" x="3721100" y="5727700"/>
          <p14:tracePt t="167137" x="3702050" y="5708650"/>
          <p14:tracePt t="167150" x="3689350" y="5695950"/>
          <p14:tracePt t="167167" x="3670300" y="5676900"/>
          <p14:tracePt t="167184" x="3638550" y="5651500"/>
          <p14:tracePt t="167201" x="3606800" y="5638800"/>
          <p14:tracePt t="167217" x="3575050" y="5632450"/>
          <p14:tracePt t="167234" x="3530600" y="5613400"/>
          <p14:tracePt t="167250" x="3473450" y="5600700"/>
          <p14:tracePt t="167267" x="3409950" y="5588000"/>
          <p14:tracePt t="167284" x="3352800" y="5575300"/>
          <p14:tracePt t="167300" x="3282950" y="5556250"/>
          <p14:tracePt t="167317" x="3225800" y="5549900"/>
          <p14:tracePt t="167334" x="3194050" y="5549900"/>
          <p14:tracePt t="167350" x="3168650" y="5549900"/>
          <p14:tracePt t="167367" x="3130550" y="5556250"/>
          <p14:tracePt t="167370" x="3124200" y="5562600"/>
          <p14:tracePt t="167384" x="3098800" y="5581650"/>
          <p14:tracePt t="167400" x="3079750" y="5594350"/>
          <p14:tracePt t="167417" x="3060700" y="5619750"/>
          <p14:tracePt t="167434" x="3048000" y="5638800"/>
          <p14:tracePt t="167450" x="3035300" y="5670550"/>
          <p14:tracePt t="167467" x="3022600" y="5702300"/>
          <p14:tracePt t="167484" x="3016250" y="5734050"/>
          <p14:tracePt t="167500" x="3016250" y="5753100"/>
          <p14:tracePt t="167517" x="3016250" y="5772150"/>
          <p14:tracePt t="167534" x="3016250" y="5791200"/>
          <p14:tracePt t="167550" x="3022600" y="5810250"/>
          <p14:tracePt t="167567" x="3035300" y="5822950"/>
          <p14:tracePt t="167569" x="3041650" y="5829300"/>
          <p14:tracePt t="167584" x="3054350" y="5835650"/>
          <p14:tracePt t="167600" x="3149600" y="5861050"/>
          <p14:tracePt t="167617" x="3251200" y="5880100"/>
          <p14:tracePt t="167633" x="3359150" y="5899150"/>
          <p14:tracePt t="167650" x="3435350" y="5905500"/>
          <p14:tracePt t="167667" x="3492500" y="5905500"/>
          <p14:tracePt t="167683" x="3511550" y="5905500"/>
          <p14:tracePt t="167700" x="3524250" y="5905500"/>
          <p14:tracePt t="167721" x="3530600" y="5886450"/>
          <p14:tracePt t="167733" x="3530600" y="5880100"/>
          <p14:tracePt t="167750" x="3530600" y="5848350"/>
          <p14:tracePt t="167767" x="3530600" y="5810250"/>
          <p14:tracePt t="167770" x="3524250" y="5791200"/>
          <p14:tracePt t="167784" x="3517900" y="5772150"/>
          <p14:tracePt t="167800" x="3505200" y="5721350"/>
          <p14:tracePt t="167817" x="3479800" y="5695950"/>
          <p14:tracePt t="167833" x="3460750" y="5670550"/>
          <p14:tracePt t="167850" x="3448050" y="5664200"/>
          <p14:tracePt t="167867" x="3441700" y="5657850"/>
          <p14:tracePt t="167883" x="3435350" y="5651500"/>
          <p14:tracePt t="167900" x="3422650" y="5651500"/>
          <p14:tracePt t="167917" x="3409950" y="5651500"/>
          <p14:tracePt t="167933" x="3390900" y="5651500"/>
          <p14:tracePt t="167950" x="3371850" y="5651500"/>
          <p14:tracePt t="167967" x="3352800" y="5651500"/>
          <p14:tracePt t="167970" x="3340100" y="5651500"/>
          <p14:tracePt t="167983" x="3321050" y="5651500"/>
          <p14:tracePt t="168000" x="3276600" y="5664200"/>
          <p14:tracePt t="168017" x="3244850" y="5683250"/>
          <p14:tracePt t="168033" x="3206750" y="5702300"/>
          <p14:tracePt t="168050" x="3181350" y="5727700"/>
          <p14:tracePt t="168067" x="3155950" y="5753100"/>
          <p14:tracePt t="168084" x="3149600" y="5753100"/>
          <p14:tracePt t="168100" x="3149600" y="5765800"/>
          <p14:tracePt t="168117" x="3149600" y="5772150"/>
          <p14:tracePt t="168133" x="3149600" y="5784850"/>
          <p14:tracePt t="168150" x="3149600" y="5791200"/>
          <p14:tracePt t="168167" x="3149600" y="5803900"/>
          <p14:tracePt t="168170" x="3149600" y="5822950"/>
          <p14:tracePt t="168183" x="3149600" y="5835650"/>
          <p14:tracePt t="168200" x="3181350" y="5886450"/>
          <p14:tracePt t="168217" x="3225800" y="5924550"/>
          <p14:tracePt t="168233" x="3302000" y="5956300"/>
          <p14:tracePt t="168250" x="3359150" y="5981700"/>
          <p14:tracePt t="168267" x="3397250" y="5988050"/>
          <p14:tracePt t="168284" x="3422650" y="5988050"/>
          <p14:tracePt t="168300" x="3448050" y="5981700"/>
          <p14:tracePt t="168316" x="3454400" y="5969000"/>
          <p14:tracePt t="168333" x="3473450" y="5949950"/>
          <p14:tracePt t="168350" x="3479800" y="5918200"/>
          <p14:tracePt t="168366" x="3486150" y="5905500"/>
          <p14:tracePt t="168383" x="3492500" y="5880100"/>
          <p14:tracePt t="168400" x="3498850" y="5842000"/>
          <p14:tracePt t="168417" x="3498850" y="5829300"/>
          <p14:tracePt t="168433" x="3498850" y="5803900"/>
          <p14:tracePt t="168450" x="3498850" y="5791200"/>
          <p14:tracePt t="168467" x="3498850" y="5784850"/>
          <p14:tracePt t="168483" x="3498850" y="5772150"/>
          <p14:tracePt t="168500" x="3498850" y="5759450"/>
          <p14:tracePt t="168516" x="3498850" y="5753100"/>
          <p14:tracePt t="168533" x="3486150" y="5740400"/>
          <p14:tracePt t="168550" x="3479800" y="5734050"/>
          <p14:tracePt t="168566" x="3467100" y="5721350"/>
          <p14:tracePt t="168583" x="3460750" y="5715000"/>
          <p14:tracePt t="168600" x="3448050" y="5708650"/>
          <p14:tracePt t="168633" x="3435350" y="5702300"/>
          <p14:tracePt t="168650" x="3409950" y="5695950"/>
          <p14:tracePt t="168666" x="3384550" y="5689600"/>
          <p14:tracePt t="168683" x="3359150" y="5676900"/>
          <p14:tracePt t="168700" x="3346450" y="5676900"/>
          <p14:tracePt t="168717" x="3314700" y="5670550"/>
          <p14:tracePt t="168733" x="3302000" y="5670550"/>
          <p14:tracePt t="168750" x="3270250" y="5664200"/>
          <p14:tracePt t="168752" x="3251200" y="5664200"/>
          <p14:tracePt t="168766" x="3232150" y="5664200"/>
          <p14:tracePt t="168783" x="3200400" y="5664200"/>
          <p14:tracePt t="168785" x="3181350" y="5664200"/>
          <p14:tracePt t="168800" x="3143250" y="5670550"/>
          <p14:tracePt t="168816" x="3105150" y="5689600"/>
          <p14:tracePt t="168833" x="3086100" y="5702300"/>
          <p14:tracePt t="168850" x="3067050" y="5715000"/>
          <p14:tracePt t="168866" x="3060700" y="5727700"/>
          <p14:tracePt t="168883" x="3048000" y="5740400"/>
          <p14:tracePt t="168900" x="3048000" y="5753100"/>
          <p14:tracePt t="168916" x="3041650" y="5772150"/>
          <p14:tracePt t="168933" x="3041650" y="5797550"/>
          <p14:tracePt t="168950" x="3041650" y="5835650"/>
          <p14:tracePt t="168966" x="3054350" y="5886450"/>
          <p14:tracePt t="168983" x="3067050" y="5911850"/>
          <p14:tracePt t="169000" x="3079750" y="5930900"/>
          <p14:tracePt t="169016" x="3086100" y="5937250"/>
          <p14:tracePt t="169033" x="3105150" y="5956300"/>
          <p14:tracePt t="169050" x="3143250" y="5962650"/>
          <p14:tracePt t="169066" x="3181350" y="5962650"/>
          <p14:tracePt t="169083" x="3238500" y="5962650"/>
          <p14:tracePt t="169100" x="3289300" y="5962650"/>
          <p14:tracePt t="169116" x="3321050" y="5962650"/>
          <p14:tracePt t="169133" x="3359150" y="5962650"/>
          <p14:tracePt t="169137" x="3371850" y="5962650"/>
          <p14:tracePt t="169150" x="3397250" y="5956300"/>
          <p14:tracePt t="169166" x="3422650" y="5949950"/>
          <p14:tracePt t="169169" x="3435350" y="5937250"/>
          <p14:tracePt t="169183" x="3441700" y="5924550"/>
          <p14:tracePt t="169201" x="3454400" y="5899150"/>
          <p14:tracePt t="169216" x="3467100" y="5873750"/>
          <p14:tracePt t="169233" x="3473450" y="5848350"/>
          <p14:tracePt t="169250" x="3473450" y="5816600"/>
          <p14:tracePt t="169266" x="3473450" y="5784850"/>
          <p14:tracePt t="169283" x="3473450" y="5753100"/>
          <p14:tracePt t="169300" x="3467100" y="5708650"/>
          <p14:tracePt t="169316" x="3441700" y="5676900"/>
          <p14:tracePt t="169333" x="3416300" y="5657850"/>
          <p14:tracePt t="169349" x="3378200" y="5632450"/>
          <p14:tracePt t="169366" x="3352800" y="5619750"/>
          <p14:tracePt t="169383" x="3321050" y="5613400"/>
          <p14:tracePt t="169386" x="3314700" y="5613400"/>
          <p14:tracePt t="169400" x="3289300" y="5613400"/>
          <p14:tracePt t="169417" x="3257550" y="5613400"/>
          <p14:tracePt t="169433" x="3232150" y="5613400"/>
          <p14:tracePt t="169450" x="3187700" y="5619750"/>
          <p14:tracePt t="169466" x="3162300" y="5632450"/>
          <p14:tracePt t="169483" x="3130550" y="5645150"/>
          <p14:tracePt t="169500" x="3105150" y="5651500"/>
          <p14:tracePt t="169516" x="3086100" y="5670550"/>
          <p14:tracePt t="169533" x="3067050" y="5683250"/>
          <p14:tracePt t="169549" x="3060700" y="5702300"/>
          <p14:tracePt t="169566" x="3048000" y="5721350"/>
          <p14:tracePt t="169583" x="3035300" y="5759450"/>
          <p14:tracePt t="169600" x="3035300" y="5791200"/>
          <p14:tracePt t="169616" x="3035300" y="5810250"/>
          <p14:tracePt t="169633" x="3035300" y="5848350"/>
          <p14:tracePt t="169649" x="3054350" y="5880100"/>
          <p14:tracePt t="169666" x="3073400" y="5918200"/>
          <p14:tracePt t="169683" x="3111500" y="5962650"/>
          <p14:tracePt t="169699" x="3168650" y="6000750"/>
          <p14:tracePt t="169716" x="3219450" y="6026150"/>
          <p14:tracePt t="169733" x="3270250" y="6045200"/>
          <p14:tracePt t="169749" x="3333750" y="6057900"/>
          <p14:tracePt t="169766" x="3371850" y="6064250"/>
          <p14:tracePt t="169769" x="3397250" y="6064250"/>
          <p14:tracePt t="169783" x="3422650" y="6064250"/>
          <p14:tracePt t="169799" x="3479800" y="6064250"/>
          <p14:tracePt t="169801" x="3498850" y="6057900"/>
          <p14:tracePt t="169816" x="3556000" y="6026150"/>
          <p14:tracePt t="169833" x="3594100" y="5988050"/>
          <p14:tracePt t="169849" x="3625850" y="5937250"/>
          <p14:tracePt t="169866" x="3638550" y="5899150"/>
          <p14:tracePt t="169883" x="3644900" y="5873750"/>
          <p14:tracePt t="169899" x="3644900" y="5835650"/>
          <p14:tracePt t="169916" x="3644900" y="5810250"/>
          <p14:tracePt t="169933" x="3644900" y="5784850"/>
          <p14:tracePt t="169949" x="3638550" y="5746750"/>
          <p14:tracePt t="169966" x="3613150" y="5715000"/>
          <p14:tracePt t="169983" x="3568700" y="5657850"/>
          <p14:tracePt t="169985" x="3536950" y="5632450"/>
          <p14:tracePt t="169999" x="3498850" y="5607050"/>
          <p14:tracePt t="170016" x="3409950" y="5549900"/>
          <p14:tracePt t="170033" x="3371850" y="5543550"/>
          <p14:tracePt t="170049" x="3365500" y="5537200"/>
          <p14:tracePt t="170066" x="3352800" y="5537200"/>
          <p14:tracePt t="170083" x="3340100" y="5537200"/>
          <p14:tracePt t="170099" x="3314700" y="5537200"/>
          <p14:tracePt t="170116" x="3276600" y="5549900"/>
          <p14:tracePt t="170133" x="3244850" y="5575300"/>
          <p14:tracePt t="170149" x="3213100" y="5600700"/>
          <p14:tracePt t="170166" x="3187700" y="5619750"/>
          <p14:tracePt t="170183" x="3175000" y="5645150"/>
          <p14:tracePt t="170199" x="3155950" y="5664200"/>
          <p14:tracePt t="170201" x="3149600" y="5676900"/>
          <p14:tracePt t="170216" x="3143250" y="5695950"/>
          <p14:tracePt t="170233" x="3143250" y="5721350"/>
          <p14:tracePt t="170249" x="3143250" y="5746750"/>
          <p14:tracePt t="170266" x="3143250" y="5765800"/>
          <p14:tracePt t="170283" x="3143250" y="5784850"/>
          <p14:tracePt t="170299" x="3143250" y="5803900"/>
          <p14:tracePt t="170316" x="3143250" y="5829300"/>
          <p14:tracePt t="170333" x="3155950" y="5848350"/>
          <p14:tracePt t="170349" x="3168650" y="5873750"/>
          <p14:tracePt t="170366" x="3194050" y="5905500"/>
          <p14:tracePt t="170383" x="3225800" y="5930900"/>
          <p14:tracePt t="170399" x="3257550" y="5956300"/>
          <p14:tracePt t="170401" x="3270250" y="5956300"/>
          <p14:tracePt t="170416" x="3302000" y="5969000"/>
          <p14:tracePt t="170432" x="3333750" y="5981700"/>
          <p14:tracePt t="170449" x="3384550" y="5994400"/>
          <p14:tracePt t="170466" x="3422650" y="6000750"/>
          <p14:tracePt t="170482" x="3473450" y="6000750"/>
          <p14:tracePt t="170499" x="3530600" y="6000750"/>
          <p14:tracePt t="170516" x="3568700" y="5981700"/>
          <p14:tracePt t="170532" x="3600450" y="5949950"/>
          <p14:tracePt t="170549" x="3625850" y="5911850"/>
          <p14:tracePt t="170566" x="3644900" y="5867400"/>
          <p14:tracePt t="170570" x="3651250" y="5848350"/>
          <p14:tracePt t="170582" x="3657600" y="5829300"/>
          <p14:tracePt t="170599" x="3663950" y="5797550"/>
          <p14:tracePt t="170616" x="3663950" y="5753100"/>
          <p14:tracePt t="170632" x="3663950" y="5708650"/>
          <p14:tracePt t="170649" x="3651250" y="5676900"/>
          <p14:tracePt t="170666" x="3625850" y="5651500"/>
          <p14:tracePt t="170682" x="3600450" y="5626100"/>
          <p14:tracePt t="170699" x="3562350" y="5607050"/>
          <p14:tracePt t="170716" x="3524250" y="5594350"/>
          <p14:tracePt t="170732" x="3498850" y="5588000"/>
          <p14:tracePt t="170749" x="3467100" y="5588000"/>
          <p14:tracePt t="170766" x="3429000" y="5588000"/>
          <p14:tracePt t="170782" x="3390900" y="5588000"/>
          <p14:tracePt t="170799" x="3365500" y="5600700"/>
          <p14:tracePt t="170816" x="3321050" y="5632450"/>
          <p14:tracePt t="170832" x="3295650" y="5664200"/>
          <p14:tracePt t="170849" x="3289300" y="5695950"/>
          <p14:tracePt t="170866" x="3270250" y="5740400"/>
          <p14:tracePt t="170882" x="3257550" y="5765800"/>
          <p14:tracePt t="170899" x="3257550" y="5778500"/>
          <p14:tracePt t="170916" x="3257550" y="5784850"/>
          <p14:tracePt t="170961" x="3257550" y="5791200"/>
          <p14:tracePt t="170977" x="3257550" y="5797550"/>
          <p14:tracePt t="171010" x="3257550" y="5803900"/>
          <p14:tracePt t="171026" x="3257550" y="5810250"/>
          <p14:tracePt t="171185" x="0" y="0"/>
        </p14:tracePtLst>
        <p14:tracePtLst>
          <p14:tracePt t="173109" x="2959100" y="5562600"/>
          <p14:tracePt t="173125" x="2946400" y="5568950"/>
          <p14:tracePt t="173141" x="2927350" y="5575300"/>
          <p14:tracePt t="173153" x="2901950" y="5600700"/>
          <p14:tracePt t="173165" x="2889250" y="5613400"/>
          <p14:tracePt t="173182" x="2876550" y="5632450"/>
          <p14:tracePt t="173185" x="2863850" y="5645150"/>
          <p14:tracePt t="173198" x="2851150" y="5657850"/>
          <p14:tracePt t="173203" x="2838450" y="5670550"/>
          <p14:tracePt t="173215" x="2832100" y="5689600"/>
          <p14:tracePt t="173232" x="2813050" y="5740400"/>
          <p14:tracePt t="173249" x="2806700" y="5778500"/>
          <p14:tracePt t="173265" x="2800350" y="5803900"/>
          <p14:tracePt t="173282" x="2800350" y="5822950"/>
          <p14:tracePt t="173299" x="2800350" y="5835650"/>
          <p14:tracePt t="173596" x="2800350" y="5842000"/>
          <p14:tracePt t="173610" x="2800350" y="5848350"/>
          <p14:tracePt t="173626" x="2800350" y="5867400"/>
          <p14:tracePt t="173641" x="2800350" y="5892800"/>
          <p14:tracePt t="173648" x="2806700" y="5905500"/>
          <p14:tracePt t="173665" x="2819400" y="5930900"/>
          <p14:tracePt t="173681" x="2844800" y="5956300"/>
          <p14:tracePt t="173698" x="2876550" y="5969000"/>
          <p14:tracePt t="173715" x="2927350" y="5975350"/>
          <p14:tracePt t="173731" x="3016250" y="5975350"/>
          <p14:tracePt t="173748" x="3117850" y="5975350"/>
          <p14:tracePt t="173765" x="3213100" y="5975350"/>
          <p14:tracePt t="173781" x="3295650" y="5975350"/>
          <p14:tracePt t="173799" x="3397250" y="5962650"/>
          <p14:tracePt t="173815" x="3479800" y="5937250"/>
          <p14:tracePt t="173817" x="3524250" y="5918200"/>
          <p14:tracePt t="173832" x="3594100" y="5892800"/>
          <p14:tracePt t="173848" x="3676650" y="5861050"/>
          <p14:tracePt t="173865" x="3759200" y="5829300"/>
          <p14:tracePt t="173881" x="3822700" y="5803900"/>
          <p14:tracePt t="173898" x="3854450" y="5784850"/>
          <p14:tracePt t="173915" x="3879850" y="5778500"/>
          <p14:tracePt t="173931" x="3898900" y="5753100"/>
          <p14:tracePt t="173948" x="3905250" y="5727700"/>
          <p14:tracePt t="173965" x="3911600" y="5702300"/>
          <p14:tracePt t="173981" x="3911600" y="5683250"/>
          <p14:tracePt t="173998" x="3911600" y="5645150"/>
          <p14:tracePt t="174015" x="3879850" y="5607050"/>
          <p14:tracePt t="174017" x="3854450" y="5581650"/>
          <p14:tracePt t="174031" x="3803650" y="5549900"/>
          <p14:tracePt t="174048" x="3613150" y="5473700"/>
          <p14:tracePt t="174065" x="3492500" y="5441950"/>
          <p14:tracePt t="174081" x="3441700" y="5435600"/>
          <p14:tracePt t="174098" x="3422650" y="5435600"/>
          <p14:tracePt t="174115" x="3397250" y="5435600"/>
          <p14:tracePt t="174131" x="3365500" y="5467350"/>
          <p14:tracePt t="174148" x="3327400" y="5511800"/>
          <p14:tracePt t="174165" x="3282950" y="5575300"/>
          <p14:tracePt t="174181" x="3257550" y="5645150"/>
          <p14:tracePt t="174198" x="3232150" y="5715000"/>
          <p14:tracePt t="174201" x="3232150" y="5740400"/>
          <p14:tracePt t="174215" x="3232150" y="5765800"/>
          <p14:tracePt t="174231" x="3232150" y="5829300"/>
          <p14:tracePt t="174248" x="3244850" y="5905500"/>
          <p14:tracePt t="174265" x="3257550" y="5937250"/>
          <p14:tracePt t="174281" x="3270250" y="5949950"/>
          <p14:tracePt t="174298" x="3282950" y="5956300"/>
          <p14:tracePt t="174331" x="3295650" y="5962650"/>
          <p14:tracePt t="174348" x="3314700" y="5962650"/>
          <p14:tracePt t="174365" x="3346450" y="5962650"/>
          <p14:tracePt t="174381" x="3378200" y="5962650"/>
          <p14:tracePt t="174398" x="3384550" y="5962650"/>
          <p14:tracePt t="174601" x="0" y="0"/>
        </p14:tracePtLst>
        <p14:tracePtLst>
          <p14:tracePt t="175732" x="5143500" y="5956300"/>
          <p14:tracePt t="175794" x="5162550" y="5956300"/>
          <p14:tracePt t="175804" x="5194300" y="5956300"/>
          <p14:tracePt t="175814" x="5245100" y="5956300"/>
          <p14:tracePt t="175831" x="5403850" y="5956300"/>
          <p14:tracePt t="175847" x="5594350" y="5956300"/>
          <p14:tracePt t="175848" x="5676900" y="5956300"/>
          <p14:tracePt t="175864" x="5803900" y="5956300"/>
          <p14:tracePt t="175880" x="5848350" y="5956300"/>
          <p14:tracePt t="175897" x="5854700" y="5956300"/>
          <p14:tracePt t="175977" x="0" y="0"/>
        </p14:tracePtLst>
        <p14:tracePtLst>
          <p14:tracePt t="176394" x="5848350" y="5981700"/>
          <p14:tracePt t="176474" x="5861050" y="5981700"/>
          <p14:tracePt t="176485" x="5886450" y="5981700"/>
          <p14:tracePt t="176497" x="5981700" y="5981700"/>
          <p14:tracePt t="176514" x="6146800" y="5981700"/>
          <p14:tracePt t="176531" x="6356350" y="5981700"/>
          <p14:tracePt t="176547" x="6559550" y="5981700"/>
          <p14:tracePt t="176564" x="6673850" y="5981700"/>
          <p14:tracePt t="176581" x="6718300" y="5981700"/>
          <p14:tracePt t="176597" x="6724650" y="5981700"/>
          <p14:tracePt t="176697" x="0" y="0"/>
        </p14:tracePtLst>
        <p14:tracePtLst>
          <p14:tracePt t="177451" x="6769100" y="5937250"/>
          <p14:tracePt t="177547" x="6781800" y="5937250"/>
          <p14:tracePt t="177563" x="6838950" y="5937250"/>
          <p14:tracePt t="177578" x="6927850" y="5937250"/>
          <p14:tracePt t="177588" x="6978650" y="5937250"/>
          <p14:tracePt t="177597" x="7042150" y="5937250"/>
          <p14:tracePt t="177614" x="7162800" y="5937250"/>
          <p14:tracePt t="177618" x="7213600" y="5937250"/>
          <p14:tracePt t="177630" x="7264400" y="5937250"/>
          <p14:tracePt t="177647" x="7366000" y="5937250"/>
          <p14:tracePt t="177664" x="7505700" y="5937250"/>
          <p14:tracePt t="177680" x="7569200" y="5937250"/>
          <p14:tracePt t="177697" x="7594600" y="5937250"/>
          <p14:tracePt t="177714" x="7607300" y="5937250"/>
          <p14:tracePt t="177857" x="0" y="0"/>
        </p14:tracePtLst>
        <p14:tracePtLst>
          <p14:tracePt t="178429" x="7785100" y="5962650"/>
          <p14:tracePt t="178491" x="7791450" y="5962650"/>
          <p14:tracePt t="178508" x="7867650" y="5962650"/>
          <p14:tracePt t="178524" x="8001000" y="5962650"/>
          <p14:tracePt t="178537" x="8172450" y="5962650"/>
          <p14:tracePt t="178547" x="8255000" y="5962650"/>
          <p14:tracePt t="178563" x="8394700" y="5962650"/>
          <p14:tracePt t="178580" x="8470900" y="5962650"/>
          <p14:tracePt t="178596" x="8502650" y="5962650"/>
          <p14:tracePt t="178613" x="8515350" y="5962650"/>
          <p14:tracePt t="178832" x="0" y="0"/>
        </p14:tracePtLst>
        <p14:tracePtLst>
          <p14:tracePt t="179378" x="8902700" y="5949950"/>
          <p14:tracePt t="179442" x="8909050" y="5956300"/>
          <p14:tracePt t="179454" x="8934450" y="5962650"/>
          <p14:tracePt t="179467" x="9029700" y="5975350"/>
          <p14:tracePt t="179483" x="9169400" y="5988050"/>
          <p14:tracePt t="179497" x="9359900" y="5988050"/>
          <p14:tracePt t="179513" x="9556750" y="5988050"/>
          <p14:tracePt t="179529" x="9759950" y="5988050"/>
          <p14:tracePt t="179546" x="9918700" y="5988050"/>
          <p14:tracePt t="179563" x="10033000" y="5988050"/>
          <p14:tracePt t="179579" x="10109200" y="5988050"/>
          <p14:tracePt t="179596" x="10172700" y="5988050"/>
          <p14:tracePt t="179613" x="10255250" y="6000750"/>
          <p14:tracePt t="179629" x="10325100" y="6013450"/>
          <p14:tracePt t="179646" x="10356850" y="6019800"/>
          <p14:tracePt t="179663" x="10369550" y="6019800"/>
          <p14:tracePt t="179679" x="10375900" y="6019800"/>
          <p14:tracePt t="179825" x="0" y="0"/>
        </p14:tracePtLst>
        <p14:tracePtLst>
          <p14:tracePt t="183187" x="1892300" y="6096000"/>
          <p14:tracePt t="183198" x="1885950" y="6096000"/>
          <p14:tracePt t="183212" x="1860550" y="6102350"/>
          <p14:tracePt t="183229" x="1841500" y="6115050"/>
          <p14:tracePt t="183245" x="1816100" y="6127750"/>
          <p14:tracePt t="183262" x="1797050" y="6146800"/>
          <p14:tracePt t="183265" x="1790700" y="6159500"/>
          <p14:tracePt t="183279" x="1784350" y="6172200"/>
          <p14:tracePt t="183295" x="1771650" y="6203950"/>
          <p14:tracePt t="183312" x="1765300" y="6280150"/>
          <p14:tracePt t="183329" x="1771650" y="6356350"/>
          <p14:tracePt t="183345" x="1803400" y="6426200"/>
          <p14:tracePt t="183362" x="1847850" y="6489700"/>
          <p14:tracePt t="183378" x="1924050" y="6546850"/>
          <p14:tracePt t="183395" x="2044700" y="6597650"/>
          <p14:tracePt t="183411" x="2178050" y="6629400"/>
          <p14:tracePt t="183428" x="2254250" y="6642100"/>
          <p14:tracePt t="183445" x="2305050" y="6642100"/>
          <p14:tracePt t="183461" x="2317750" y="6623050"/>
          <p14:tracePt t="183478" x="2324100" y="6597650"/>
          <p14:tracePt t="183495" x="2324100" y="6546850"/>
          <p14:tracePt t="183496" x="2324100" y="6527800"/>
          <p14:tracePt t="183511" x="2317750" y="6489700"/>
          <p14:tracePt t="183528" x="2273300" y="6394450"/>
          <p14:tracePt t="183544" x="2241550" y="6337300"/>
          <p14:tracePt t="183561" x="2209800" y="6286500"/>
          <p14:tracePt t="183578" x="2184400" y="6242050"/>
          <p14:tracePt t="183595" x="2171700" y="6210300"/>
          <p14:tracePt t="183611" x="2159000" y="6184900"/>
          <p14:tracePt t="183628" x="2152650" y="6172200"/>
          <p14:tracePt t="183644" x="2146300" y="6165850"/>
          <p14:tracePt t="183661" x="2133600" y="6159500"/>
          <p14:tracePt t="183678" x="2127250" y="6153150"/>
          <p14:tracePt t="183694" x="2095500" y="6153150"/>
          <p14:tracePt t="183711" x="2057400" y="6153150"/>
          <p14:tracePt t="183713" x="2038350" y="6159500"/>
          <p14:tracePt t="183728" x="2012950" y="6178550"/>
          <p14:tracePt t="183744" x="2000250" y="6203950"/>
          <p14:tracePt t="183761" x="2000250" y="6242050"/>
          <p14:tracePt t="183778" x="2000250" y="6299200"/>
          <p14:tracePt t="183794" x="2032000" y="6350000"/>
          <p14:tracePt t="183811" x="2089150" y="6381750"/>
          <p14:tracePt t="183828" x="2114550" y="6400800"/>
          <p14:tracePt t="183844" x="2127250" y="6400800"/>
          <p14:tracePt t="183861" x="2146300" y="6400800"/>
          <p14:tracePt t="183878" x="2159000" y="6381750"/>
          <p14:tracePt t="183894" x="2165350" y="6343650"/>
          <p14:tracePt t="183911" x="2165350" y="6280150"/>
          <p14:tracePt t="183912" x="2165350" y="6242050"/>
          <p14:tracePt t="183928" x="2165350" y="6197600"/>
          <p14:tracePt t="183944" x="2165350" y="6153150"/>
          <p14:tracePt t="183961" x="2165350" y="6140450"/>
          <p14:tracePt t="184144" x="0" y="0"/>
        </p14:tracePtLst>
        <p14:tracePtLst>
          <p14:tracePt t="184675" x="2660650" y="6178550"/>
          <p14:tracePt t="184685" x="2654300" y="6178550"/>
          <p14:tracePt t="184698" x="2647950" y="6178550"/>
          <p14:tracePt t="184748" x="2641600" y="6178550"/>
          <p14:tracePt t="184762" x="2635250" y="6184900"/>
          <p14:tracePt t="184781" x="2628900" y="6203950"/>
          <p14:tracePt t="184794" x="2628900" y="6216650"/>
          <p14:tracePt t="184811" x="2628900" y="6242050"/>
          <p14:tracePt t="184828" x="2628900" y="6273800"/>
          <p14:tracePt t="184844" x="2641600" y="6318250"/>
          <p14:tracePt t="184861" x="2667000" y="6362700"/>
          <p14:tracePt t="184878" x="2698750" y="6388100"/>
          <p14:tracePt t="184894" x="2736850" y="6400800"/>
          <p14:tracePt t="184911" x="2768600" y="6413500"/>
          <p14:tracePt t="184913" x="2774950" y="6413500"/>
          <p14:tracePt t="184928" x="2787650" y="6413500"/>
          <p14:tracePt t="184944" x="2806700" y="6413500"/>
          <p14:tracePt t="184961" x="2813050" y="6388100"/>
          <p14:tracePt t="184978" x="2819400" y="6362700"/>
          <p14:tracePt t="184994" x="2819400" y="6343650"/>
          <p14:tracePt t="185011" x="2819400" y="6318250"/>
          <p14:tracePt t="185028" x="2819400" y="6280150"/>
          <p14:tracePt t="185044" x="2819400" y="6254750"/>
          <p14:tracePt t="185061" x="2819400" y="6210300"/>
          <p14:tracePt t="185078" x="2813050" y="6191250"/>
          <p14:tracePt t="185094" x="2806700" y="6178550"/>
          <p14:tracePt t="185111" x="2806700" y="6172200"/>
          <p14:tracePt t="185128" x="2800350" y="6165850"/>
          <p14:tracePt t="185161" x="2794000" y="6165850"/>
          <p14:tracePt t="185178" x="2787650" y="6165850"/>
          <p14:tracePt t="185194" x="2774950" y="6165850"/>
          <p14:tracePt t="185211" x="2768600" y="6165850"/>
          <p14:tracePt t="185227" x="2749550" y="6165850"/>
          <p14:tracePt t="185244" x="2730500" y="6165850"/>
          <p14:tracePt t="185261" x="2711450" y="6184900"/>
          <p14:tracePt t="185277" x="2698750" y="6203950"/>
          <p14:tracePt t="185294" x="2692400" y="6229350"/>
          <p14:tracePt t="185314" x="2692400" y="6242050"/>
          <p14:tracePt t="185328" x="2692400" y="6254750"/>
          <p14:tracePt t="185344" x="2698750" y="6292850"/>
          <p14:tracePt t="185361" x="2705100" y="6311900"/>
          <p14:tracePt t="185377" x="2717800" y="6330950"/>
          <p14:tracePt t="185394" x="2724150" y="6337300"/>
          <p14:tracePt t="185561" x="0" y="0"/>
        </p14:tracePtLst>
        <p14:tracePtLst>
          <p14:tracePt t="186483" x="3117850" y="6375400"/>
          <p14:tracePt t="186554" x="3136900" y="6375400"/>
          <p14:tracePt t="186566" x="3187700" y="6375400"/>
          <p14:tracePt t="186577" x="3359150" y="6400800"/>
          <p14:tracePt t="186594" x="3695700" y="6457950"/>
          <p14:tracePt t="186611" x="4229100" y="6508750"/>
          <p14:tracePt t="186627" x="4768850" y="6521450"/>
          <p14:tracePt t="186644" x="5270500" y="6521450"/>
          <p14:tracePt t="186661" x="5613400" y="6521450"/>
          <p14:tracePt t="186677" x="5791200" y="6521450"/>
          <p14:tracePt t="186681" x="5848350" y="6521450"/>
          <p14:tracePt t="186694" x="5880100" y="6521450"/>
          <p14:tracePt t="186710" x="5905500" y="6521450"/>
          <p14:tracePt t="186712" x="5918200" y="6521450"/>
          <p14:tracePt t="186727" x="5930900" y="6521450"/>
          <p14:tracePt t="186744" x="5962650" y="6521450"/>
          <p14:tracePt t="186760" x="5994400" y="6521450"/>
          <p14:tracePt t="186777" x="6007100" y="6521450"/>
          <p14:tracePt t="186794" x="6013450" y="6521450"/>
          <p14:tracePt t="188313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8"/>
            <a:ext cx="10270959" cy="529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类访问控制符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：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和包级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默认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；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类的成员访问控制符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：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private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protected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和包级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默认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</a:p>
          <a:p>
            <a:pPr lvl="0" eaLnBrk="1" hangingPunct="1">
              <a:lnSpc>
                <a:spcPct val="90000"/>
              </a:lnSpc>
              <a:buClr>
                <a:srgbClr val="CC0000"/>
              </a:buClr>
              <a:defRPr/>
            </a:pP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继承时无继承控制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见</a:t>
            </a:r>
            <a:r>
              <a:rPr lang="zh-CN" altLang="en-US" kern="0" dirty="0">
                <a:solidFill>
                  <a:srgbClr val="FF0000"/>
                </a:solidFill>
                <a:ea typeface="宋体"/>
              </a:rPr>
              <a:t>继承，即都是公有继承，和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C++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不同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，故父类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成员继承到派生类时访问权限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保持不变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成员访问控制符的作用：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private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只能被当前类定义的函数访问。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包级：无修饰符的成员，只能被同一包中的类访问。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protected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：子类、同一包中的类的函数可以访问。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public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所有类的函数都可以访问。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4778"/>
              </p:ext>
            </p:extLst>
          </p:nvPr>
        </p:nvGraphicFramePr>
        <p:xfrm>
          <a:off x="1184546" y="4672648"/>
          <a:ext cx="6931025" cy="1687828"/>
        </p:xfrm>
        <a:graphic>
          <a:graphicData uri="http://schemas.openxmlformats.org/drawingml/2006/table">
            <a:tbl>
              <a:tblPr firstRow="1" bandRow="1"/>
              <a:tblGrid>
                <a:gridCol w="138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访问权限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本类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本包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子类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它包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600" dirty="0"/>
                        <a:t>public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Agency FB"/>
                        </a:rPr>
                        <a:t>√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600" dirty="0"/>
                        <a:t>protected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zh-CN" altLang="en-US" sz="1600" dirty="0"/>
                        <a:t>包级</a:t>
                      </a:r>
                      <a:r>
                        <a:rPr lang="en-US" altLang="zh-CN" sz="1600" dirty="0"/>
                        <a:t>(</a:t>
                      </a:r>
                      <a:r>
                        <a:rPr lang="zh-CN" altLang="en-US" sz="1600" dirty="0"/>
                        <a:t>默认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600" dirty="0"/>
                        <a:t>private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9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31"/>
    </mc:Choice>
    <mc:Fallback xmlns="">
      <p:transition spd="slow" advTm="202031"/>
    </mc:Fallback>
  </mc:AlternateContent>
  <p:extLst>
    <p:ext uri="{3A86A75C-4F4B-4683-9AE1-C65F6400EC91}">
      <p14:laserTraceLst xmlns:p14="http://schemas.microsoft.com/office/powerpoint/2010/main">
        <p14:tracePtLst>
          <p14:tracePt t="2801" x="419100" y="774700"/>
          <p14:tracePt t="2908" x="425450" y="774700"/>
          <p14:tracePt t="2917" x="450850" y="774700"/>
          <p14:tracePt t="2924" x="469900" y="774700"/>
          <p14:tracePt t="2940" x="546100" y="774700"/>
          <p14:tracePt t="2957" x="679450" y="774700"/>
          <p14:tracePt t="2974" x="869950" y="774700"/>
          <p14:tracePt t="2990" x="1092200" y="774700"/>
          <p14:tracePt t="3007" x="1301750" y="774700"/>
          <p14:tracePt t="3023" x="1479550" y="774700"/>
          <p14:tracePt t="3040" x="1574800" y="774700"/>
          <p14:tracePt t="3057" x="1619250" y="774700"/>
          <p14:tracePt t="3073" x="1625600" y="774700"/>
          <p14:tracePt t="3932" x="0" y="0"/>
        </p14:tracePtLst>
        <p14:tracePtLst>
          <p14:tracePt t="4496" x="1562100" y="768350"/>
          <p14:tracePt t="4583" x="1581150" y="768350"/>
          <p14:tracePt t="4607" x="1727200" y="774700"/>
          <p14:tracePt t="4624" x="1905000" y="774700"/>
          <p14:tracePt t="4640" x="2127250" y="793750"/>
          <p14:tracePt t="4656" x="2349500" y="812800"/>
          <p14:tracePt t="4673" x="2559050" y="831850"/>
          <p14:tracePt t="4677" x="2654300" y="831850"/>
          <p14:tracePt t="4690" x="2762250" y="831850"/>
          <p14:tracePt t="4706" x="2959100" y="844550"/>
          <p14:tracePt t="4708" x="3060700" y="863600"/>
          <p14:tracePt t="4723" x="3232150" y="901700"/>
          <p14:tracePt t="4740" x="3378200" y="927100"/>
          <p14:tracePt t="4756" x="3524250" y="946150"/>
          <p14:tracePt t="4773" x="3619500" y="965200"/>
          <p14:tracePt t="4790" x="3670300" y="965200"/>
          <p14:tracePt t="4807" x="3702050" y="965200"/>
          <p14:tracePt t="4823" x="3714750" y="965200"/>
          <p14:tracePt t="4840" x="3721100" y="965200"/>
          <p14:tracePt t="5100" x="0" y="0"/>
        </p14:tracePtLst>
        <p14:tracePtLst>
          <p14:tracePt t="5480" x="1778000" y="831850"/>
          <p14:tracePt t="5542" x="1784350" y="831850"/>
          <p14:tracePt t="5557" x="1879600" y="844550"/>
          <p14:tracePt t="5574" x="2038350" y="857250"/>
          <p14:tracePt t="5590" x="2241550" y="869950"/>
          <p14:tracePt t="5606" x="2520950" y="869950"/>
          <p14:tracePt t="5623" x="2844800" y="869950"/>
          <p14:tracePt t="5640" x="3175000" y="869950"/>
          <p14:tracePt t="5656" x="3454400" y="869950"/>
          <p14:tracePt t="5673" x="3721100" y="869950"/>
          <p14:tracePt t="5676" x="3835400" y="869950"/>
          <p14:tracePt t="5689" x="3937000" y="869950"/>
          <p14:tracePt t="5706" x="4121150" y="869950"/>
          <p14:tracePt t="5709" x="4203700" y="869950"/>
          <p14:tracePt t="5723" x="4267200" y="869950"/>
          <p14:tracePt t="5740" x="4406900" y="869950"/>
          <p14:tracePt t="5756" x="4464050" y="869950"/>
          <p14:tracePt t="5773" x="4495800" y="869950"/>
          <p14:tracePt t="5789" x="4508500" y="869950"/>
          <p14:tracePt t="6132" x="0" y="0"/>
        </p14:tracePtLst>
        <p14:tracePtLst>
          <p14:tracePt t="7406" x="1943100" y="844550"/>
          <p14:tracePt t="7502" x="1949450" y="844550"/>
          <p14:tracePt t="7516" x="2025650" y="844550"/>
          <p14:tracePt t="7530" x="2089150" y="844550"/>
          <p14:tracePt t="7535" x="2165350" y="844550"/>
          <p14:tracePt t="7548" x="2387600" y="844550"/>
          <p14:tracePt t="7556" x="2508250" y="863600"/>
          <p14:tracePt t="7573" x="2813050" y="895350"/>
          <p14:tracePt t="7589" x="3098800" y="908050"/>
          <p14:tracePt t="7606" x="3403600" y="908050"/>
          <p14:tracePt t="7622" x="3651250" y="908050"/>
          <p14:tracePt t="7639" x="3860800" y="908050"/>
          <p14:tracePt t="7656" x="4038600" y="908050"/>
          <p14:tracePt t="7672" x="4178300" y="908050"/>
          <p14:tracePt t="7689" x="4292600" y="908050"/>
          <p14:tracePt t="7705" x="4368800" y="908050"/>
          <p14:tracePt t="7709" x="4394200" y="908050"/>
          <p14:tracePt t="7722" x="4406900" y="908050"/>
          <p14:tracePt t="7739" x="4432300" y="908050"/>
          <p14:tracePt t="7755" x="4451350" y="908050"/>
          <p14:tracePt t="7772" x="4470400" y="908050"/>
          <p14:tracePt t="7789" x="4483100" y="908050"/>
          <p14:tracePt t="7805" x="4508500" y="908050"/>
          <p14:tracePt t="7822" x="4546600" y="908050"/>
          <p14:tracePt t="7839" x="4578350" y="908050"/>
          <p14:tracePt t="7855" x="4616450" y="908050"/>
          <p14:tracePt t="7872" x="4641850" y="908050"/>
          <p14:tracePt t="7889" x="4648200" y="908050"/>
          <p14:tracePt t="8172" x="0" y="0"/>
        </p14:tracePtLst>
        <p14:tracePtLst>
          <p14:tracePt t="8653" x="2197100" y="908050"/>
          <p14:tracePt t="8726" x="2228850" y="908050"/>
          <p14:tracePt t="8744" x="2349500" y="908050"/>
          <p14:tracePt t="8756" x="2559050" y="908050"/>
          <p14:tracePt t="8772" x="2863850" y="914400"/>
          <p14:tracePt t="8788" x="3213100" y="914400"/>
          <p14:tracePt t="8805" x="3600450" y="914400"/>
          <p14:tracePt t="8822" x="3905250" y="914400"/>
          <p14:tracePt t="8838" x="4114800" y="914400"/>
          <p14:tracePt t="8855" x="4298950" y="914400"/>
          <p14:tracePt t="8872" x="4445000" y="933450"/>
          <p14:tracePt t="8889" x="4502150" y="933450"/>
          <p14:tracePt t="8905" x="4527550" y="933450"/>
          <p14:tracePt t="8922" x="4533900" y="933450"/>
          <p14:tracePt t="9132" x="0" y="0"/>
        </p14:tracePtLst>
        <p14:tracePtLst>
          <p14:tracePt t="9693" x="1993900" y="908050"/>
          <p14:tracePt t="9749" x="2006600" y="908050"/>
          <p14:tracePt t="9773" x="2152650" y="914400"/>
          <p14:tracePt t="9794" x="2330450" y="952500"/>
          <p14:tracePt t="9797" x="2438400" y="977900"/>
          <p14:tracePt t="9814" x="2698750" y="1009650"/>
          <p14:tracePt t="9826" x="2813050" y="1009650"/>
          <p14:tracePt t="9838" x="3124200" y="1009650"/>
          <p14:tracePt t="9855" x="3429000" y="1009650"/>
          <p14:tracePt t="9872" x="3733800" y="1009650"/>
          <p14:tracePt t="9888" x="3994150" y="1009650"/>
          <p14:tracePt t="9891" x="4102100" y="1009650"/>
          <p14:tracePt t="9905" x="4191000" y="1009650"/>
          <p14:tracePt t="9921" x="4343400" y="1016000"/>
          <p14:tracePt t="9924" x="4387850" y="1016000"/>
          <p14:tracePt t="9938" x="4432300" y="1016000"/>
          <p14:tracePt t="9955" x="4489450" y="1016000"/>
          <p14:tracePt t="9971" x="4495800" y="1016000"/>
          <p14:tracePt t="9988" x="4502150" y="1016000"/>
          <p14:tracePt t="10196" x="0" y="0"/>
        </p14:tracePtLst>
        <p14:tracePtLst>
          <p14:tracePt t="10566" x="2533650" y="749300"/>
          <p14:tracePt t="10613" x="2540000" y="749300"/>
          <p14:tracePt t="10626" x="2559050" y="749300"/>
          <p14:tracePt t="10639" x="2647950" y="749300"/>
          <p14:tracePt t="10655" x="2749550" y="768350"/>
          <p14:tracePt t="10671" x="2889250" y="781050"/>
          <p14:tracePt t="10688" x="3067050" y="800100"/>
          <p14:tracePt t="10704" x="3270250" y="819150"/>
          <p14:tracePt t="10721" x="3467100" y="819150"/>
          <p14:tracePt t="10724" x="3575050" y="819150"/>
          <p14:tracePt t="10738" x="3689350" y="819150"/>
          <p14:tracePt t="10754" x="3917950" y="819150"/>
          <p14:tracePt t="10757" x="4032250" y="819150"/>
          <p14:tracePt t="10771" x="4216400" y="819150"/>
          <p14:tracePt t="10788" x="4330700" y="825500"/>
          <p14:tracePt t="10804" x="4387850" y="825500"/>
          <p14:tracePt t="10822" x="4400550" y="825500"/>
          <p14:tracePt t="10838" x="4406900" y="825500"/>
          <p14:tracePt t="10996" x="0" y="0"/>
        </p14:tracePtLst>
        <p14:tracePtLst>
          <p14:tracePt t="11664" x="6889750" y="1530350"/>
          <p14:tracePt t="11680" x="6985000" y="1543050"/>
          <p14:tracePt t="11692" x="7137400" y="1568450"/>
          <p14:tracePt t="11704" x="7213600" y="1568450"/>
          <p14:tracePt t="11721" x="7410450" y="1568450"/>
          <p14:tracePt t="11737" x="7632700" y="1568450"/>
          <p14:tracePt t="11740" x="7734300" y="1568450"/>
          <p14:tracePt t="11754" x="7842250" y="1568450"/>
          <p14:tracePt t="11770" x="8032750" y="1568450"/>
          <p14:tracePt t="11771" x="8115300" y="1568450"/>
          <p14:tracePt t="11787" x="8261350" y="1568450"/>
          <p14:tracePt t="11804" x="8401050" y="1568450"/>
          <p14:tracePt t="11820" x="8509000" y="1568450"/>
          <p14:tracePt t="11838" x="8566150" y="1568450"/>
          <p14:tracePt t="11854" x="8591550" y="1574800"/>
          <p14:tracePt t="11871" x="8597900" y="1574800"/>
          <p14:tracePt t="11948" x="0" y="0"/>
        </p14:tracePtLst>
        <p14:tracePtLst>
          <p14:tracePt t="12375" x="7683500" y="1574800"/>
          <p14:tracePt t="12395" x="7689850" y="1581150"/>
          <p14:tracePt t="12412" x="7766050" y="1587500"/>
          <p14:tracePt t="12424" x="7823200" y="1593850"/>
          <p14:tracePt t="12438" x="7969250" y="1606550"/>
          <p14:tracePt t="12454" x="8140700" y="1606550"/>
          <p14:tracePt t="12470" x="8305800" y="1606550"/>
          <p14:tracePt t="12487" x="8445500" y="1606550"/>
          <p14:tracePt t="12504" x="8534400" y="1606550"/>
          <p14:tracePt t="12520" x="8572500" y="1606550"/>
          <p14:tracePt t="12537" x="8585200" y="1606550"/>
          <p14:tracePt t="12554" x="8591550" y="1606550"/>
          <p14:tracePt t="12772" x="0" y="0"/>
        </p14:tracePtLst>
        <p14:tracePtLst>
          <p14:tracePt t="13190" x="7886700" y="1638300"/>
          <p14:tracePt t="13231" x="7899400" y="1638300"/>
          <p14:tracePt t="13243" x="7924800" y="1638300"/>
          <p14:tracePt t="13257" x="8013700" y="1638300"/>
          <p14:tracePt t="13270" x="8166100" y="1638300"/>
          <p14:tracePt t="13287" x="8331200" y="1638300"/>
          <p14:tracePt t="13303" x="8502650" y="1638300"/>
          <p14:tracePt t="13320" x="8636000" y="1638300"/>
          <p14:tracePt t="13337" x="8724900" y="1638300"/>
          <p14:tracePt t="13354" x="8756650" y="1638300"/>
          <p14:tracePt t="13357" x="8763000" y="1638300"/>
          <p14:tracePt t="13370" x="8769350" y="1638300"/>
          <p14:tracePt t="13484" x="0" y="0"/>
        </p14:tracePtLst>
        <p14:tracePtLst>
          <p14:tracePt t="13791" x="8083550" y="1638300"/>
          <p14:tracePt t="13831" x="8115300" y="1644650"/>
          <p14:tracePt t="13845" x="8204200" y="1663700"/>
          <p14:tracePt t="13862" x="8343900" y="1689100"/>
          <p14:tracePt t="13876" x="8483600" y="1695450"/>
          <p14:tracePt t="13887" x="8559800" y="1695450"/>
          <p14:tracePt t="13904" x="8686800" y="1695450"/>
          <p14:tracePt t="13920" x="8763000" y="1695450"/>
          <p14:tracePt t="13924" x="8788400" y="1695450"/>
          <p14:tracePt t="13936" x="8794750" y="1695450"/>
          <p14:tracePt t="13953" x="8807450" y="1695450"/>
          <p14:tracePt t="14116" x="0" y="0"/>
        </p14:tracePtLst>
        <p14:tracePtLst>
          <p14:tracePt t="16398" x="1466850" y="1276350"/>
          <p14:tracePt t="16410" x="1460500" y="1282700"/>
          <p14:tracePt t="16420" x="1441450" y="1289050"/>
          <p14:tracePt t="16436" x="1422400" y="1314450"/>
          <p14:tracePt t="16453" x="1397000" y="1333500"/>
          <p14:tracePt t="16469" x="1377950" y="1352550"/>
          <p14:tracePt t="16486" x="1365250" y="1377950"/>
          <p14:tracePt t="16502" x="1358900" y="1390650"/>
          <p14:tracePt t="16519" x="1352550" y="1416050"/>
          <p14:tracePt t="16536" x="1352550" y="1447800"/>
          <p14:tracePt t="16553" x="1371600" y="1511300"/>
          <p14:tracePt t="16569" x="1409700" y="1555750"/>
          <p14:tracePt t="16572" x="1447800" y="1587500"/>
          <p14:tracePt t="16586" x="1492250" y="1606550"/>
          <p14:tracePt t="16603" x="1625600" y="1651000"/>
          <p14:tracePt t="16606" x="1714500" y="1670050"/>
          <p14:tracePt t="16620" x="1892300" y="1708150"/>
          <p14:tracePt t="16636" x="2076450" y="1727200"/>
          <p14:tracePt t="16653" x="2222500" y="1727200"/>
          <p14:tracePt t="16670" x="2355850" y="1720850"/>
          <p14:tracePt t="16686" x="2413000" y="1689100"/>
          <p14:tracePt t="16702" x="2451100" y="1663700"/>
          <p14:tracePt t="16719" x="2470150" y="1644650"/>
          <p14:tracePt t="16736" x="2470150" y="1631950"/>
          <p14:tracePt t="16752" x="2470150" y="1606550"/>
          <p14:tracePt t="16769" x="2470150" y="1568450"/>
          <p14:tracePt t="16772" x="2470150" y="1549400"/>
          <p14:tracePt t="16786" x="2457450" y="1536700"/>
          <p14:tracePt t="16802" x="2393950" y="1504950"/>
          <p14:tracePt t="16805" x="2349500" y="1492250"/>
          <p14:tracePt t="16819" x="2260600" y="1466850"/>
          <p14:tracePt t="16836" x="2159000" y="1447800"/>
          <p14:tracePt t="16852" x="2108200" y="1447800"/>
          <p14:tracePt t="16869" x="2076450" y="1447800"/>
          <p14:tracePt t="16886" x="2063750" y="1447800"/>
          <p14:tracePt t="16902" x="2044700" y="1447800"/>
          <p14:tracePt t="16919" x="2025650" y="1479550"/>
          <p14:tracePt t="16935" x="2012950" y="1511300"/>
          <p14:tracePt t="16952" x="2012950" y="1536700"/>
          <p14:tracePt t="16969" x="2019300" y="1568450"/>
          <p14:tracePt t="16985" x="2038350" y="1581150"/>
          <p14:tracePt t="17002" x="2063750" y="1593850"/>
          <p14:tracePt t="17005" x="2082800" y="1600200"/>
          <p14:tracePt t="17019" x="2095500" y="1600200"/>
          <p14:tracePt t="17035" x="2108200" y="1600200"/>
          <p14:tracePt t="17052" x="2133600" y="1600200"/>
          <p14:tracePt t="17069" x="2139950" y="1593850"/>
          <p14:tracePt t="17085" x="2146300" y="1581150"/>
          <p14:tracePt t="17102" x="2152650" y="1574800"/>
          <p14:tracePt t="17119" x="2152650" y="1568450"/>
          <p14:tracePt t="17136" x="2152650" y="1562100"/>
          <p14:tracePt t="17309" x="0" y="0"/>
        </p14:tracePtLst>
        <p14:tracePtLst>
          <p14:tracePt t="18006" x="7302500" y="1422400"/>
          <p14:tracePt t="18038" x="7296150" y="1422400"/>
          <p14:tracePt t="18055" x="7296150" y="1435100"/>
          <p14:tracePt t="18070" x="7296150" y="1454150"/>
          <p14:tracePt t="18085" x="7315200" y="1504950"/>
          <p14:tracePt t="18102" x="7372350" y="1543050"/>
          <p14:tracePt t="18119" x="7473950" y="1600200"/>
          <p14:tracePt t="18135" x="7639050" y="1663700"/>
          <p14:tracePt t="18152" x="7842250" y="1714500"/>
          <p14:tracePt t="18169" x="8083550" y="1752600"/>
          <p14:tracePt t="18185" x="8293100" y="1771650"/>
          <p14:tracePt t="18188" x="8388350" y="1771650"/>
          <p14:tracePt t="18202" x="8483600" y="1771650"/>
          <p14:tracePt t="18218" x="8667750" y="1771650"/>
          <p14:tracePt t="18220" x="8731250" y="1758950"/>
          <p14:tracePt t="18235" x="8839200" y="1746250"/>
          <p14:tracePt t="18252" x="8915400" y="1733550"/>
          <p14:tracePt t="18268" x="8978900" y="1708150"/>
          <p14:tracePt t="18285" x="9004300" y="1695450"/>
          <p14:tracePt t="18302" x="9029700" y="1682750"/>
          <p14:tracePt t="18318" x="9036050" y="1663700"/>
          <p14:tracePt t="18335" x="9036050" y="1644650"/>
          <p14:tracePt t="18352" x="9036050" y="1619250"/>
          <p14:tracePt t="18369" x="9036050" y="1587500"/>
          <p14:tracePt t="18385" x="9036050" y="1562100"/>
          <p14:tracePt t="18388" x="9029700" y="1549400"/>
          <p14:tracePt t="18402" x="9023350" y="1536700"/>
          <p14:tracePt t="18419" x="9010650" y="1517650"/>
          <p14:tracePt t="18435" x="8985250" y="1498600"/>
          <p14:tracePt t="18452" x="8959850" y="1485900"/>
          <p14:tracePt t="18468" x="8909050" y="1473200"/>
          <p14:tracePt t="18485" x="8845550" y="1473200"/>
          <p14:tracePt t="18502" x="8769350" y="1473200"/>
          <p14:tracePt t="18518" x="8705850" y="1473200"/>
          <p14:tracePt t="18535" x="8629650" y="1473200"/>
          <p14:tracePt t="18552" x="8578850" y="1485900"/>
          <p14:tracePt t="18568" x="8534400" y="1511300"/>
          <p14:tracePt t="18585" x="8509000" y="1530350"/>
          <p14:tracePt t="18601" x="8483600" y="1555750"/>
          <p14:tracePt t="18618" x="8470900" y="1587500"/>
          <p14:tracePt t="18620" x="8470900" y="1593850"/>
          <p14:tracePt t="18635" x="8470900" y="1612900"/>
          <p14:tracePt t="18652" x="8470900" y="1651000"/>
          <p14:tracePt t="18668" x="8502650" y="1676400"/>
          <p14:tracePt t="18685" x="8534400" y="1682750"/>
          <p14:tracePt t="18702" x="8578850" y="1689100"/>
          <p14:tracePt t="18718" x="8610600" y="1689100"/>
          <p14:tracePt t="18735" x="8642350" y="1689100"/>
          <p14:tracePt t="18751" x="8661400" y="1689100"/>
          <p14:tracePt t="18768" x="8674100" y="1689100"/>
          <p14:tracePt t="18801" x="8680450" y="1689100"/>
          <p14:tracePt t="18956" x="0" y="0"/>
        </p14:tracePtLst>
        <p14:tracePtLst>
          <p14:tracePt t="21046" x="2044700" y="1314450"/>
          <p14:tracePt t="21053" x="2038350" y="1320800"/>
          <p14:tracePt t="21067" x="2025650" y="1346200"/>
          <p14:tracePt t="21084" x="2025650" y="1365250"/>
          <p14:tracePt t="21101" x="2025650" y="1397000"/>
          <p14:tracePt t="21117" x="2025650" y="1435100"/>
          <p14:tracePt t="21135" x="2032000" y="1466850"/>
          <p14:tracePt t="21151" x="2063750" y="1498600"/>
          <p14:tracePt t="21168" x="2120900" y="1524000"/>
          <p14:tracePt t="21184" x="2209800" y="1549400"/>
          <p14:tracePt t="21201" x="2324100" y="1562100"/>
          <p14:tracePt t="21218" x="2406650" y="1574800"/>
          <p14:tracePt t="21220" x="2451100" y="1574800"/>
          <p14:tracePt t="21234" x="2476500" y="1574800"/>
          <p14:tracePt t="21251" x="2508250" y="1574800"/>
          <p14:tracePt t="21267" x="2533650" y="1555750"/>
          <p14:tracePt t="21284" x="2540000" y="1549400"/>
          <p14:tracePt t="21301" x="2540000" y="1543050"/>
          <p14:tracePt t="21317" x="2540000" y="1530350"/>
          <p14:tracePt t="21334" x="2540000" y="1504950"/>
          <p14:tracePt t="21351" x="2527300" y="1479550"/>
          <p14:tracePt t="21367" x="2489200" y="1454150"/>
          <p14:tracePt t="21384" x="2457450" y="1428750"/>
          <p14:tracePt t="21401" x="2438400" y="1416050"/>
          <p14:tracePt t="21404" x="2425700" y="1409700"/>
          <p14:tracePt t="21437" x="2419350" y="1409700"/>
          <p14:tracePt t="21469" x="2413000" y="1409700"/>
          <p14:tracePt t="21492" x="2406650" y="1409700"/>
          <p14:tracePt t="22261" x="0" y="0"/>
        </p14:tracePtLst>
        <p14:tracePtLst>
          <p14:tracePt t="22822" x="3752850" y="1428750"/>
          <p14:tracePt t="22840" x="3733800" y="1428750"/>
          <p14:tracePt t="22854" x="3727450" y="1447800"/>
          <p14:tracePt t="22868" x="3714750" y="1504950"/>
          <p14:tracePt t="22884" x="3714750" y="1568450"/>
          <p14:tracePt t="22901" x="3714750" y="1657350"/>
          <p14:tracePt t="22917" x="3733800" y="1720850"/>
          <p14:tracePt t="22934" x="3765550" y="1752600"/>
          <p14:tracePt t="22950" x="3797300" y="1771650"/>
          <p14:tracePt t="22967" x="3822700" y="1784350"/>
          <p14:tracePt t="22983" x="3841750" y="1784350"/>
          <p14:tracePt t="23000" x="3879850" y="1784350"/>
          <p14:tracePt t="23017" x="3937000" y="1765300"/>
          <p14:tracePt t="23021" x="3968750" y="1739900"/>
          <p14:tracePt t="23033" x="3987800" y="1720850"/>
          <p14:tracePt t="23037" x="4000500" y="1708150"/>
          <p14:tracePt t="23050" x="4019550" y="1689100"/>
          <p14:tracePt t="23067" x="4032250" y="1644650"/>
          <p14:tracePt t="23083" x="4032250" y="1606550"/>
          <p14:tracePt t="23100" x="4019550" y="1555750"/>
          <p14:tracePt t="23117" x="3987800" y="1524000"/>
          <p14:tracePt t="23134" x="3943350" y="1492250"/>
          <p14:tracePt t="23151" x="3898900" y="1473200"/>
          <p14:tracePt t="23167" x="3867150" y="1460500"/>
          <p14:tracePt t="23183" x="3848100" y="1460500"/>
          <p14:tracePt t="23200" x="3835400" y="1460500"/>
          <p14:tracePt t="23217" x="3816350" y="1466850"/>
          <p14:tracePt t="23233" x="3810000" y="1492250"/>
          <p14:tracePt t="23250" x="3810000" y="1524000"/>
          <p14:tracePt t="23267" x="3810000" y="1581150"/>
          <p14:tracePt t="23283" x="3822700" y="1600200"/>
          <p14:tracePt t="23300" x="3829050" y="1606550"/>
          <p14:tracePt t="23317" x="3835400" y="1606550"/>
          <p14:tracePt t="23333" x="3841750" y="1606550"/>
          <p14:tracePt t="23350" x="3860800" y="1600200"/>
          <p14:tracePt t="23366" x="3873500" y="1574800"/>
          <p14:tracePt t="23383" x="3873500" y="1562100"/>
          <p14:tracePt t="23400" x="3873500" y="1549400"/>
          <p14:tracePt t="23417" x="3873500" y="1536700"/>
          <p14:tracePt t="23644" x="0" y="0"/>
        </p14:tracePtLst>
        <p14:tracePtLst>
          <p14:tracePt t="24161" x="4927600" y="1358900"/>
          <p14:tracePt t="24183" x="4908550" y="1384300"/>
          <p14:tracePt t="24200" x="4902200" y="1422400"/>
          <p14:tracePt t="24211" x="4902200" y="1479550"/>
          <p14:tracePt t="24222" x="4902200" y="1504950"/>
          <p14:tracePt t="24233" x="4902200" y="1536700"/>
          <p14:tracePt t="24250" x="4921250" y="1587500"/>
          <p14:tracePt t="24266" x="4978400" y="1625600"/>
          <p14:tracePt t="24283" x="5124450" y="1682750"/>
          <p14:tracePt t="24300" x="5245100" y="1701800"/>
          <p14:tracePt t="24316" x="5359400" y="1701800"/>
          <p14:tracePt t="24333" x="5461000" y="1682750"/>
          <p14:tracePt t="24350" x="5511800" y="1657350"/>
          <p14:tracePt t="24366" x="5530850" y="1619250"/>
          <p14:tracePt t="24383" x="5530850" y="1593850"/>
          <p14:tracePt t="24400" x="5530850" y="1543050"/>
          <p14:tracePt t="24416" x="5518150" y="1511300"/>
          <p14:tracePt t="24433" x="5511800" y="1479550"/>
          <p14:tracePt t="24450" x="5499100" y="1466850"/>
          <p14:tracePt t="24892" x="0" y="0"/>
        </p14:tracePtLst>
        <p14:tracePtLst>
          <p14:tracePt t="26926" x="3625850" y="1276350"/>
          <p14:tracePt t="26941" x="3606800" y="1282700"/>
          <p14:tracePt t="26956" x="3575050" y="1327150"/>
          <p14:tracePt t="26966" x="3562350" y="1365250"/>
          <p14:tracePt t="26982" x="3549650" y="1435100"/>
          <p14:tracePt t="26999" x="3536950" y="1511300"/>
          <p14:tracePt t="27015" x="3536950" y="1555750"/>
          <p14:tracePt t="27032" x="3549650" y="1600200"/>
          <p14:tracePt t="27049" x="3581400" y="1631950"/>
          <p14:tracePt t="27065" x="3644900" y="1657350"/>
          <p14:tracePt t="27068" x="3689350" y="1670050"/>
          <p14:tracePt t="27082" x="3733800" y="1682750"/>
          <p14:tracePt t="27099" x="3841750" y="1682750"/>
          <p14:tracePt t="27115" x="3911600" y="1670050"/>
          <p14:tracePt t="27132" x="3943350" y="1657350"/>
          <p14:tracePt t="27149" x="3956050" y="1625600"/>
          <p14:tracePt t="27166" x="3962400" y="1600200"/>
          <p14:tracePt t="27182" x="3962400" y="1562100"/>
          <p14:tracePt t="27199" x="3962400" y="1517650"/>
          <p14:tracePt t="27215" x="3949700" y="1466850"/>
          <p14:tracePt t="27233" x="3937000" y="1428750"/>
          <p14:tracePt t="27249" x="3886200" y="1384300"/>
          <p14:tracePt t="27251" x="3860800" y="1365250"/>
          <p14:tracePt t="27265" x="3841750" y="1352550"/>
          <p14:tracePt t="27282" x="3810000" y="1339850"/>
          <p14:tracePt t="27299" x="3784600" y="1339850"/>
          <p14:tracePt t="27315" x="3765550" y="1339850"/>
          <p14:tracePt t="27332" x="3746500" y="1358900"/>
          <p14:tracePt t="27349" x="3733800" y="1390650"/>
          <p14:tracePt t="27365" x="3727450" y="1428750"/>
          <p14:tracePt t="27382" x="3727450" y="1473200"/>
          <p14:tracePt t="27398" x="3740150" y="1530350"/>
          <p14:tracePt t="27416" x="3771900" y="1574800"/>
          <p14:tracePt t="27432" x="3816350" y="1606550"/>
          <p14:tracePt t="27449" x="3835400" y="1612900"/>
          <p14:tracePt t="27466" x="3854450" y="1612900"/>
          <p14:tracePt t="27482" x="3873500" y="1612900"/>
          <p14:tracePt t="27499" x="3879850" y="1600200"/>
          <p14:tracePt t="27515" x="3892550" y="1555750"/>
          <p14:tracePt t="27532" x="3892550" y="1524000"/>
          <p14:tracePt t="27549" x="3892550" y="1479550"/>
          <p14:tracePt t="27565" x="3867150" y="1447800"/>
          <p14:tracePt t="27582" x="3835400" y="1416050"/>
          <p14:tracePt t="27598" x="3803650" y="1397000"/>
          <p14:tracePt t="27615" x="3784600" y="1390650"/>
          <p14:tracePt t="27632" x="3765550" y="1390650"/>
          <p14:tracePt t="27648" x="3746500" y="1409700"/>
          <p14:tracePt t="27665" x="3733800" y="1441450"/>
          <p14:tracePt t="27668" x="3733800" y="1454150"/>
          <p14:tracePt t="27682" x="3733800" y="1473200"/>
          <p14:tracePt t="27699" x="3733800" y="1511300"/>
          <p14:tracePt t="27716" x="3765550" y="1543050"/>
          <p14:tracePt t="27732" x="3784600" y="1549400"/>
          <p14:tracePt t="27749" x="3816350" y="1555750"/>
          <p14:tracePt t="27765" x="3854450" y="1549400"/>
          <p14:tracePt t="27782" x="3886200" y="1517650"/>
          <p14:tracePt t="27798" x="3898900" y="1473200"/>
          <p14:tracePt t="27815" x="3898900" y="1441450"/>
          <p14:tracePt t="27832" x="3898900" y="1409700"/>
          <p14:tracePt t="27848" x="3892550" y="1397000"/>
          <p14:tracePt t="27892" x="3886200" y="1403350"/>
          <p14:tracePt t="27902" x="3886200" y="1416050"/>
          <p14:tracePt t="27916" x="3886200" y="1454150"/>
          <p14:tracePt t="27932" x="3886200" y="1485900"/>
          <p14:tracePt t="27949" x="3886200" y="1517650"/>
          <p14:tracePt t="27965" x="3892550" y="1524000"/>
          <p14:tracePt t="28046" x="3892550" y="1517650"/>
          <p14:tracePt t="28063" x="3892550" y="1511300"/>
          <p14:tracePt t="28110" x="3886200" y="1511300"/>
          <p14:tracePt t="28125" x="3886200" y="1517650"/>
          <p14:tracePt t="28138" x="3886200" y="1530350"/>
          <p14:tracePt t="28149" x="3886200" y="1549400"/>
          <p14:tracePt t="28166" x="3892550" y="1574800"/>
          <p14:tracePt t="28182" x="3898900" y="1581150"/>
          <p14:tracePt t="28199" x="3911600" y="1581150"/>
          <p14:tracePt t="28215" x="3924300" y="1581150"/>
          <p14:tracePt t="28232" x="3943350" y="1562100"/>
          <p14:tracePt t="28249" x="3943350" y="1524000"/>
          <p14:tracePt t="28252" x="3949700" y="1498600"/>
          <p14:tracePt t="28265" x="3949700" y="1492250"/>
          <p14:tracePt t="28282" x="3949700" y="1473200"/>
          <p14:tracePt t="28342" x="3949700" y="1485900"/>
          <p14:tracePt t="28357" x="3943350" y="1504950"/>
          <p14:tracePt t="28370" x="3937000" y="1524000"/>
          <p14:tracePt t="28382" x="3937000" y="1536700"/>
          <p14:tracePt t="28452" x="3937000" y="1524000"/>
          <p14:tracePt t="28465" x="3937000" y="1511300"/>
          <p14:tracePt t="28482" x="3937000" y="1492250"/>
          <p14:tracePt t="28486" x="3937000" y="1485900"/>
          <p14:tracePt t="28510" x="3930650" y="1479550"/>
          <p14:tracePt t="28525" x="3924300" y="1485900"/>
          <p14:tracePt t="28536" x="3924300" y="1498600"/>
          <p14:tracePt t="28548" x="3905250" y="1549400"/>
          <p14:tracePt t="28565" x="3892550" y="1600200"/>
          <p14:tracePt t="28581" x="3892550" y="1612900"/>
          <p14:tracePt t="28638" x="3892550" y="1606550"/>
          <p14:tracePt t="28653" x="3892550" y="1562100"/>
          <p14:tracePt t="28666" x="3892550" y="1549400"/>
          <p14:tracePt t="28682" x="3892550" y="1517650"/>
          <p14:tracePt t="28699" x="3892550" y="1511300"/>
          <p14:tracePt t="28724" x="3886200" y="1504950"/>
          <p14:tracePt t="28756" x="3886200" y="1511300"/>
          <p14:tracePt t="28901" x="0" y="0"/>
        </p14:tracePtLst>
        <p14:tracePtLst>
          <p14:tracePt t="29414" x="5238750" y="1397000"/>
          <p14:tracePt t="29452" x="5232400" y="1397000"/>
          <p14:tracePt t="29469" x="5226050" y="1397000"/>
          <p14:tracePt t="29485" x="5219700" y="1403350"/>
          <p14:tracePt t="29495" x="5213350" y="1416050"/>
          <p14:tracePt t="29508" x="5187950" y="1447800"/>
          <p14:tracePt t="29519" x="5175250" y="1473200"/>
          <p14:tracePt t="29532" x="5143500" y="1524000"/>
          <p14:tracePt t="29548" x="5118100" y="1574800"/>
          <p14:tracePt t="29565" x="5105400" y="1612900"/>
          <p14:tracePt t="29581" x="5105400" y="1631950"/>
          <p14:tracePt t="29598" x="5105400" y="1651000"/>
          <p14:tracePt t="29614" x="5111750" y="1676400"/>
          <p14:tracePt t="29631" x="5130800" y="1689100"/>
          <p14:tracePt t="29648" x="5168900" y="1701800"/>
          <p14:tracePt t="29665" x="5219700" y="1708150"/>
          <p14:tracePt t="29681" x="5321300" y="1708150"/>
          <p14:tracePt t="29684" x="5384800" y="1708150"/>
          <p14:tracePt t="29698" x="5461000" y="1708150"/>
          <p14:tracePt t="29715" x="5664200" y="1708150"/>
          <p14:tracePt t="29731" x="5721350" y="1682750"/>
          <p14:tracePt t="29748" x="5746750" y="1676400"/>
          <p14:tracePt t="29765" x="5753100" y="1657350"/>
          <p14:tracePt t="29781" x="5753100" y="1644650"/>
          <p14:tracePt t="29798" x="5746750" y="1612900"/>
          <p14:tracePt t="29814" x="5734050" y="1574800"/>
          <p14:tracePt t="29831" x="5702300" y="1549400"/>
          <p14:tracePt t="29848" x="5651500" y="1530350"/>
          <p14:tracePt t="29864" x="5619750" y="1530350"/>
          <p14:tracePt t="29881" x="5575300" y="1530350"/>
          <p14:tracePt t="29898" x="5543550" y="1543050"/>
          <p14:tracePt t="29901" x="5530850" y="1555750"/>
          <p14:tracePt t="29914" x="5524500" y="1574800"/>
          <p14:tracePt t="29932" x="5524500" y="1593850"/>
          <p14:tracePt t="29956" x="5524500" y="1606550"/>
          <p14:tracePt t="29964" x="5530850" y="1606550"/>
          <p14:tracePt t="29981" x="5549900" y="1606550"/>
          <p14:tracePt t="29998" x="5575300" y="1606550"/>
          <p14:tracePt t="30015" x="5600700" y="1600200"/>
          <p14:tracePt t="30031" x="5613400" y="1587500"/>
          <p14:tracePt t="30048" x="5613400" y="1574800"/>
          <p14:tracePt t="30064" x="5613400" y="1562100"/>
          <p14:tracePt t="30081" x="5613400" y="1555750"/>
          <p14:tracePt t="30098" x="5613400" y="1549400"/>
          <p14:tracePt t="30364" x="0" y="0"/>
        </p14:tracePtLst>
        <p14:tracePtLst>
          <p14:tracePt t="32238" x="3581400" y="1295400"/>
          <p14:tracePt t="32246" x="3575050" y="1314450"/>
          <p14:tracePt t="32264" x="3562350" y="1352550"/>
          <p14:tracePt t="32281" x="3562350" y="1390650"/>
          <p14:tracePt t="32285" x="3562350" y="1416050"/>
          <p14:tracePt t="32297" x="3562350" y="1441450"/>
          <p14:tracePt t="32314" x="3562350" y="1504950"/>
          <p14:tracePt t="32316" x="3575050" y="1530350"/>
          <p14:tracePt t="32330" x="3587750" y="1549400"/>
          <p14:tracePt t="32347" x="3651250" y="1606550"/>
          <p14:tracePt t="32363" x="3740150" y="1644650"/>
          <p14:tracePt t="32380" x="3854450" y="1676400"/>
          <p14:tracePt t="32397" x="3975100" y="1682750"/>
          <p14:tracePt t="32413" x="4089400" y="1682750"/>
          <p14:tracePt t="32430" x="4165600" y="1657350"/>
          <p14:tracePt t="32447" x="4210050" y="1625600"/>
          <p14:tracePt t="32463" x="4216400" y="1581150"/>
          <p14:tracePt t="32480" x="4216400" y="1530350"/>
          <p14:tracePt t="32497" x="4216400" y="1466850"/>
          <p14:tracePt t="32514" x="4197350" y="1403350"/>
          <p14:tracePt t="32516" x="4184650" y="1377950"/>
          <p14:tracePt t="32530" x="4165600" y="1352550"/>
          <p14:tracePt t="32532" x="4146550" y="1333500"/>
          <p14:tracePt t="32547" x="4127500" y="1314450"/>
          <p14:tracePt t="32563" x="4038600" y="1276350"/>
          <p14:tracePt t="32580" x="3981450" y="1263650"/>
          <p14:tracePt t="32597" x="3924300" y="1250950"/>
          <p14:tracePt t="32613" x="3873500" y="1250950"/>
          <p14:tracePt t="32630" x="3816350" y="1270000"/>
          <p14:tracePt t="32647" x="3759200" y="1301750"/>
          <p14:tracePt t="32663" x="3721100" y="1346200"/>
          <p14:tracePt t="32680" x="3695700" y="1409700"/>
          <p14:tracePt t="32697" x="3676650" y="1460500"/>
          <p14:tracePt t="32714" x="3676650" y="1485900"/>
          <p14:tracePt t="32716" x="3676650" y="1498600"/>
          <p14:tracePt t="32730" x="3676650" y="1504950"/>
          <p14:tracePt t="32747" x="3683000" y="1524000"/>
          <p14:tracePt t="32892" x="3689350" y="1524000"/>
          <p14:tracePt t="32939" x="3695700" y="1524000"/>
          <p14:tracePt t="32955" x="0" y="0"/>
        </p14:tracePtLst>
        <p14:tracePtLst>
          <p14:tracePt t="33654" x="5092700" y="1276350"/>
          <p14:tracePt t="33664" x="5080000" y="1295400"/>
          <p14:tracePt t="33680" x="5035550" y="1346200"/>
          <p14:tracePt t="33697" x="5003800" y="1403350"/>
          <p14:tracePt t="33700" x="4991100" y="1428750"/>
          <p14:tracePt t="33714" x="4984750" y="1454150"/>
          <p14:tracePt t="33730" x="4972050" y="1485900"/>
          <p14:tracePt t="33747" x="4972050" y="1517650"/>
          <p14:tracePt t="33748" x="4972050" y="1530350"/>
          <p14:tracePt t="33763" x="4972050" y="1568450"/>
          <p14:tracePt t="33780" x="4984750" y="1587500"/>
          <p14:tracePt t="33797" x="5016500" y="1625600"/>
          <p14:tracePt t="33813" x="5067300" y="1657350"/>
          <p14:tracePt t="33830" x="5181600" y="1708150"/>
          <p14:tracePt t="33846" x="5353050" y="1746250"/>
          <p14:tracePt t="33863" x="5568950" y="1778000"/>
          <p14:tracePt t="33880" x="5734050" y="1778000"/>
          <p14:tracePt t="33896" x="5867400" y="1758950"/>
          <p14:tracePt t="33913" x="5918200" y="1733550"/>
          <p14:tracePt t="33930" x="5937250" y="1708150"/>
          <p14:tracePt t="33947" x="5937250" y="1663700"/>
          <p14:tracePt t="33963" x="5930900" y="1612900"/>
          <p14:tracePt t="33980" x="5892800" y="1562100"/>
          <p14:tracePt t="33996" x="5803900" y="1479550"/>
          <p14:tracePt t="34013" x="5676900" y="1422400"/>
          <p14:tracePt t="34030" x="5568950" y="1390650"/>
          <p14:tracePt t="34046" x="5467350" y="1377950"/>
          <p14:tracePt t="34063" x="5410200" y="1377950"/>
          <p14:tracePt t="34080" x="5359400" y="1384300"/>
          <p14:tracePt t="34096" x="5334000" y="1409700"/>
          <p14:tracePt t="34113" x="5308600" y="1447800"/>
          <p14:tracePt t="34130" x="5295900" y="1485900"/>
          <p14:tracePt t="34146" x="5295900" y="1504950"/>
          <p14:tracePt t="34148" x="5295900" y="1511300"/>
          <p14:tracePt t="34163" x="5295900" y="1536700"/>
          <p14:tracePt t="34179" x="5308600" y="1549400"/>
          <p14:tracePt t="34197" x="5340350" y="1562100"/>
          <p14:tracePt t="34213" x="5410200" y="1574800"/>
          <p14:tracePt t="34230" x="5486400" y="1581150"/>
          <p14:tracePt t="34246" x="5568950" y="1581150"/>
          <p14:tracePt t="34263" x="5626100" y="1581150"/>
          <p14:tracePt t="34280" x="5638800" y="1574800"/>
          <p14:tracePt t="34296" x="5645150" y="1574800"/>
          <p14:tracePt t="34364" x="5645150" y="1568450"/>
          <p14:tracePt t="35037" x="0" y="0"/>
        </p14:tracePtLst>
        <p14:tracePtLst>
          <p14:tracePt t="35670" x="5010150" y="1365250"/>
          <p14:tracePt t="35686" x="5003800" y="1384300"/>
          <p14:tracePt t="35703" x="5003800" y="1403350"/>
          <p14:tracePt t="35713" x="4997450" y="1428750"/>
          <p14:tracePt t="35725" x="4997450" y="1447800"/>
          <p14:tracePt t="35735" x="4997450" y="1454150"/>
          <p14:tracePt t="35746" x="4997450" y="1473200"/>
          <p14:tracePt t="35764" x="5003800" y="1524000"/>
          <p14:tracePt t="35780" x="5029200" y="1555750"/>
          <p14:tracePt t="35796" x="5073650" y="1581150"/>
          <p14:tracePt t="35812" x="5137150" y="1606550"/>
          <p14:tracePt t="35829" x="5207000" y="1625600"/>
          <p14:tracePt t="35846" x="5283200" y="1644650"/>
          <p14:tracePt t="35862" x="5359400" y="1644650"/>
          <p14:tracePt t="35879" x="5410200" y="1644650"/>
          <p14:tracePt t="35896" x="5441950" y="1644650"/>
          <p14:tracePt t="35912" x="5461000" y="1631950"/>
          <p14:tracePt t="35929" x="5467350" y="1619250"/>
          <p14:tracePt t="35946" x="5480050" y="1593850"/>
          <p14:tracePt t="35948" x="5486400" y="1587500"/>
          <p14:tracePt t="35962" x="5486400" y="1574800"/>
          <p14:tracePt t="35979" x="5492750" y="1543050"/>
          <p14:tracePt t="35996" x="5499100" y="1530350"/>
          <p14:tracePt t="36013" x="5499100" y="1511300"/>
          <p14:tracePt t="36029" x="5499100" y="1492250"/>
          <p14:tracePt t="36046" x="5486400" y="1473200"/>
          <p14:tracePt t="36062" x="5473700" y="1447800"/>
          <p14:tracePt t="36079" x="5448300" y="1435100"/>
          <p14:tracePt t="36096" x="5429250" y="1422400"/>
          <p14:tracePt t="36112" x="5391150" y="1409700"/>
          <p14:tracePt t="36129" x="5359400" y="1390650"/>
          <p14:tracePt t="36145" x="5295900" y="1377950"/>
          <p14:tracePt t="36162" x="5207000" y="1365250"/>
          <p14:tracePt t="36179" x="5092700" y="1365250"/>
          <p14:tracePt t="36196" x="5022850" y="1365250"/>
          <p14:tracePt t="36213" x="4991100" y="1365250"/>
          <p14:tracePt t="36229" x="4965700" y="1365250"/>
          <p14:tracePt t="36246" x="4940300" y="1377950"/>
          <p14:tracePt t="36263" x="4927600" y="1403350"/>
          <p14:tracePt t="36279" x="4914900" y="1441450"/>
          <p14:tracePt t="36296" x="4902200" y="1473200"/>
          <p14:tracePt t="36313" x="4895850" y="1504950"/>
          <p14:tracePt t="36329" x="4895850" y="1536700"/>
          <p14:tracePt t="36332" x="4895850" y="1562100"/>
          <p14:tracePt t="36346" x="4908550" y="1574800"/>
          <p14:tracePt t="36362" x="4927600" y="1606550"/>
          <p14:tracePt t="36364" x="4946650" y="1619250"/>
          <p14:tracePt t="36379" x="4991100" y="1644650"/>
          <p14:tracePt t="36396" x="5048250" y="1663700"/>
          <p14:tracePt t="36412" x="5143500" y="1676400"/>
          <p14:tracePt t="36429" x="5226050" y="1676400"/>
          <p14:tracePt t="36445" x="5334000" y="1676400"/>
          <p14:tracePt t="36462" x="5441950" y="1670050"/>
          <p14:tracePt t="36479" x="5511800" y="1638300"/>
          <p14:tracePt t="36496" x="5556250" y="1612900"/>
          <p14:tracePt t="36512" x="5575300" y="1600200"/>
          <p14:tracePt t="36529" x="5581650" y="1587500"/>
          <p14:tracePt t="36545" x="5588000" y="1587500"/>
          <p14:tracePt t="36562" x="5588000" y="1574800"/>
          <p14:tracePt t="36579" x="5588000" y="1568450"/>
          <p14:tracePt t="36710" x="5588000" y="1562100"/>
          <p14:tracePt t="36729" x="5575300" y="1549400"/>
          <p14:tracePt t="36741" x="5530850" y="1536700"/>
          <p14:tracePt t="36753" x="5505450" y="1524000"/>
          <p14:tracePt t="36765" x="5416550" y="1498600"/>
          <p14:tracePt t="36779" x="5308600" y="1479550"/>
          <p14:tracePt t="36796" x="5175250" y="1454150"/>
          <p14:tracePt t="36812" x="5099050" y="1447800"/>
          <p14:tracePt t="36829" x="5035550" y="1447800"/>
          <p14:tracePt t="36845" x="4984750" y="1447800"/>
          <p14:tracePt t="36862" x="4921250" y="1454150"/>
          <p14:tracePt t="36879" x="4857750" y="1485900"/>
          <p14:tracePt t="36895" x="4806950" y="1511300"/>
          <p14:tracePt t="36912" x="4775200" y="1530350"/>
          <p14:tracePt t="36929" x="4762500" y="1543050"/>
          <p14:tracePt t="36945" x="4749800" y="1549400"/>
          <p14:tracePt t="36949" x="4749800" y="1555750"/>
          <p14:tracePt t="36963" x="4749800" y="1562100"/>
          <p14:tracePt t="36980" x="4749800" y="1581150"/>
          <p14:tracePt t="36997" x="4756150" y="1587500"/>
          <p14:tracePt t="37013" x="4775200" y="1600200"/>
          <p14:tracePt t="37029" x="4813300" y="1612900"/>
          <p14:tracePt t="37046" x="4902200" y="1625600"/>
          <p14:tracePt t="37062" x="5010150" y="1625600"/>
          <p14:tracePt t="37079" x="5149850" y="1625600"/>
          <p14:tracePt t="37095" x="5270500" y="1600200"/>
          <p14:tracePt t="37112" x="5372100" y="1587500"/>
          <p14:tracePt t="37129" x="5410200" y="1574800"/>
          <p14:tracePt t="37132" x="5422900" y="1568450"/>
          <p14:tracePt t="37145" x="5429250" y="1562100"/>
          <p14:tracePt t="37162" x="5435600" y="1555750"/>
          <p14:tracePt t="37179" x="5448300" y="1555750"/>
          <p14:tracePt t="37213" x="5454650" y="1549400"/>
          <p14:tracePt t="37244" x="5461000" y="1536700"/>
          <p14:tracePt t="37548" x="0" y="0"/>
        </p14:tracePtLst>
        <p14:tracePtLst>
          <p14:tracePt t="41022" x="7207250" y="1631950"/>
          <p14:tracePt t="41034" x="7219950" y="1631950"/>
          <p14:tracePt t="41047" x="7239000" y="1631950"/>
          <p14:tracePt t="41061" x="7264400" y="1631950"/>
          <p14:tracePt t="41077" x="7308850" y="1631950"/>
          <p14:tracePt t="41094" x="7372350" y="1631950"/>
          <p14:tracePt t="41110" x="7467600" y="1631950"/>
          <p14:tracePt t="41128" x="7607300" y="1631950"/>
          <p14:tracePt t="41144" x="7785100" y="1631950"/>
          <p14:tracePt t="41161" x="7981950" y="1631950"/>
          <p14:tracePt t="41177" x="8204200" y="1631950"/>
          <p14:tracePt t="41194" x="8413750" y="1631950"/>
          <p14:tracePt t="41196" x="8496300" y="1631950"/>
          <p14:tracePt t="41211" x="8572500" y="1631950"/>
          <p14:tracePt t="41228" x="8712200" y="1631950"/>
          <p14:tracePt t="41244" x="8763000" y="1631950"/>
          <p14:tracePt t="41261" x="8788400" y="1638300"/>
          <p14:tracePt t="41278" x="8794750" y="1638300"/>
          <p14:tracePt t="41316" x="8801100" y="1638300"/>
          <p14:tracePt t="41654" x="8807450" y="1638300"/>
          <p14:tracePt t="41668" x="8813800" y="1644650"/>
          <p14:tracePt t="41683" x="8845550" y="1651000"/>
          <p14:tracePt t="41694" x="8896350" y="1657350"/>
          <p14:tracePt t="41710" x="8940800" y="1663700"/>
          <p14:tracePt t="41727" x="8978900" y="1670050"/>
          <p14:tracePt t="41744" x="9004300" y="1676400"/>
          <p14:tracePt t="41761" x="9010650" y="1676400"/>
          <p14:tracePt t="41996" x="0" y="0"/>
        </p14:tracePtLst>
        <p14:tracePtLst>
          <p14:tracePt t="43079" x="1593850" y="1879600"/>
          <p14:tracePt t="43095" x="1587500" y="1879600"/>
          <p14:tracePt t="43112" x="1587500" y="1892300"/>
          <p14:tracePt t="43127" x="1587500" y="1911350"/>
          <p14:tracePt t="43143" x="1587500" y="1936750"/>
          <p14:tracePt t="43160" x="1612900" y="1962150"/>
          <p14:tracePt t="43177" x="1682750" y="1987550"/>
          <p14:tracePt t="43193" x="1790700" y="2006600"/>
          <p14:tracePt t="43210" x="1892300" y="2012950"/>
          <p14:tracePt t="43212" x="1936750" y="2012950"/>
          <p14:tracePt t="43227" x="2006600" y="2006600"/>
          <p14:tracePt t="43244" x="2038350" y="1987550"/>
          <p14:tracePt t="43260" x="2057400" y="1968500"/>
          <p14:tracePt t="43277" x="2063750" y="1936750"/>
          <p14:tracePt t="43293" x="2063750" y="1924050"/>
          <p14:tracePt t="43310" x="2070100" y="1898650"/>
          <p14:tracePt t="43327" x="2070100" y="1885950"/>
          <p14:tracePt t="43437" x="0" y="0"/>
        </p14:tracePtLst>
        <p14:tracePtLst>
          <p14:tracePt t="44293" x="3352800" y="1847850"/>
          <p14:tracePt t="44342" x="3340100" y="1847850"/>
          <p14:tracePt t="44360" x="3333750" y="1866900"/>
          <p14:tracePt t="44378" x="3333750" y="1898650"/>
          <p14:tracePt t="44381" x="3333750" y="1911350"/>
          <p14:tracePt t="44396" x="3333750" y="1955800"/>
          <p14:tracePt t="44410" x="3340100" y="1974850"/>
          <p14:tracePt t="44426" x="3378200" y="2006600"/>
          <p14:tracePt t="44429" x="3403600" y="2019300"/>
          <p14:tracePt t="44443" x="3505200" y="2063750"/>
          <p14:tracePt t="44460" x="3625850" y="2082800"/>
          <p14:tracePt t="44476" x="3733800" y="2095500"/>
          <p14:tracePt t="44494" x="3810000" y="2095500"/>
          <p14:tracePt t="44510" x="3860800" y="2089150"/>
          <p14:tracePt t="44527" x="3879850" y="2063750"/>
          <p14:tracePt t="44544" x="3892550" y="2044700"/>
          <p14:tracePt t="44560" x="3898900" y="2019300"/>
          <p14:tracePt t="44576" x="3898900" y="2000250"/>
          <p14:tracePt t="44593" x="3898900" y="1981200"/>
          <p14:tracePt t="44596" x="3898900" y="1968500"/>
          <p14:tracePt t="44609" x="3898900" y="1962150"/>
          <p14:tracePt t="44626" x="3898900" y="1943100"/>
          <p14:tracePt t="44628" x="3898900" y="1936750"/>
          <p14:tracePt t="44643" x="3898900" y="1930400"/>
          <p14:tracePt t="44659" x="3898900" y="1924050"/>
          <p14:tracePt t="44756" x="0" y="0"/>
        </p14:tracePtLst>
        <p14:tracePtLst>
          <p14:tracePt t="45167" x="4667250" y="1860550"/>
          <p14:tracePt t="45189" x="4654550" y="1860550"/>
          <p14:tracePt t="45210" x="4648200" y="1873250"/>
          <p14:tracePt t="45226" x="4641850" y="1898650"/>
          <p14:tracePt t="45245" x="4641850" y="1955800"/>
          <p14:tracePt t="45260" x="4648200" y="2012950"/>
          <p14:tracePt t="45276" x="4686300" y="2057400"/>
          <p14:tracePt t="45293" x="4749800" y="2076450"/>
          <p14:tracePt t="45310" x="4826000" y="2082800"/>
          <p14:tracePt t="45326" x="4914900" y="2082800"/>
          <p14:tracePt t="45343" x="4972050" y="2057400"/>
          <p14:tracePt t="45359" x="4997450" y="2032000"/>
          <p14:tracePt t="45376" x="5010150" y="2012950"/>
          <p14:tracePt t="45393" x="5016500" y="1987550"/>
          <p14:tracePt t="45409" x="5016500" y="1968500"/>
          <p14:tracePt t="45426" x="5016500" y="1943100"/>
          <p14:tracePt t="45442" x="5016500" y="1930400"/>
          <p14:tracePt t="45444" x="5010150" y="1924050"/>
          <p14:tracePt t="45459" x="5003800" y="1911350"/>
          <p14:tracePt t="45540" x="0" y="0"/>
        </p14:tracePtLst>
        <p14:tracePtLst>
          <p14:tracePt t="46215" x="1511300" y="1974850"/>
          <p14:tracePt t="46253" x="1530350" y="1974850"/>
          <p14:tracePt t="46265" x="1574800" y="1974850"/>
          <p14:tracePt t="46276" x="1714500" y="1993900"/>
          <p14:tracePt t="46292" x="1917700" y="2000250"/>
          <p14:tracePt t="46309" x="2222500" y="2012950"/>
          <p14:tracePt t="46326" x="2609850" y="2051050"/>
          <p14:tracePt t="46343" x="3060700" y="2114550"/>
          <p14:tracePt t="46359" x="3517900" y="2178050"/>
          <p14:tracePt t="46376" x="3968750" y="2241550"/>
          <p14:tracePt t="46393" x="4368800" y="2260600"/>
          <p14:tracePt t="46409" x="4699000" y="2260600"/>
          <p14:tracePt t="46425" x="4933950" y="2260600"/>
          <p14:tracePt t="46442" x="5080000" y="2260600"/>
          <p14:tracePt t="46459" x="5162550" y="2260600"/>
          <p14:tracePt t="46475" x="5175250" y="2260600"/>
          <p14:tracePt t="47148" x="0" y="0"/>
        </p14:tracePtLst>
        <p14:tracePtLst>
          <p14:tracePt t="47630" x="5473700" y="2089150"/>
          <p14:tracePt t="47669" x="5499100" y="2089150"/>
          <p14:tracePt t="47679" x="5543550" y="2095500"/>
          <p14:tracePt t="47692" x="5695950" y="2108200"/>
          <p14:tracePt t="47709" x="5892800" y="2133600"/>
          <p14:tracePt t="47725" x="6115050" y="2146300"/>
          <p14:tracePt t="47742" x="6350000" y="2146300"/>
          <p14:tracePt t="47759" x="6565900" y="2146300"/>
          <p14:tracePt t="47775" x="6737350" y="2146300"/>
          <p14:tracePt t="47792" x="6851650" y="2146300"/>
          <p14:tracePt t="47809" x="6921500" y="2146300"/>
          <p14:tracePt t="47826" x="6946900" y="2146300"/>
          <p14:tracePt t="47842" x="6953250" y="2146300"/>
          <p14:tracePt t="48020" x="6946900" y="2146300"/>
          <p14:tracePt t="48021" x="0" y="0"/>
        </p14:tracePtLst>
        <p14:tracePtLst>
          <p14:tracePt t="48351" x="5784850" y="2012950"/>
          <p14:tracePt t="48397" x="5803900" y="2012950"/>
          <p14:tracePt t="48407" x="5861050" y="2012950"/>
          <p14:tracePt t="48419" x="5924550" y="2019300"/>
          <p14:tracePt t="48430" x="6127750" y="2038350"/>
          <p14:tracePt t="48441" x="6229350" y="2038350"/>
          <p14:tracePt t="48458" x="6489700" y="2038350"/>
          <p14:tracePt t="48459" x="6623050" y="2038350"/>
          <p14:tracePt t="48475" x="6819900" y="2038350"/>
          <p14:tracePt t="48491" x="6959600" y="2038350"/>
          <p14:tracePt t="48508" x="7010400" y="2038350"/>
          <p14:tracePt t="48525" x="7023100" y="2038350"/>
          <p14:tracePt t="48724" x="0" y="0"/>
        </p14:tracePtLst>
        <p14:tracePtLst>
          <p14:tracePt t="49079" x="5740400" y="2038350"/>
          <p14:tracePt t="49112" x="5740400" y="2044700"/>
          <p14:tracePt t="49130" x="5778500" y="2051050"/>
          <p14:tracePt t="49142" x="5924550" y="2070100"/>
          <p14:tracePt t="49158" x="6115050" y="2108200"/>
          <p14:tracePt t="49175" x="6350000" y="2133600"/>
          <p14:tracePt t="49191" x="6578600" y="2152650"/>
          <p14:tracePt t="49208" x="6769100" y="2159000"/>
          <p14:tracePt t="49225" x="6927850" y="2159000"/>
          <p14:tracePt t="49241" x="7029450" y="2159000"/>
          <p14:tracePt t="49244" x="7048500" y="2159000"/>
          <p14:tracePt t="49258" x="7061200" y="2159000"/>
          <p14:tracePt t="49275" x="7067550" y="2159000"/>
          <p14:tracePt t="49453" x="0" y="0"/>
        </p14:tracePtLst>
        <p14:tracePtLst>
          <p14:tracePt t="49832" x="5937250" y="2006600"/>
          <p14:tracePt t="49879" x="5949950" y="2006600"/>
          <p14:tracePt t="49902" x="6108700" y="2019300"/>
          <p14:tracePt t="49916" x="6273800" y="2051050"/>
          <p14:tracePt t="49933" x="6464300" y="2089150"/>
          <p14:tracePt t="49941" x="6559550" y="2101850"/>
          <p14:tracePt t="49958" x="6724650" y="2139950"/>
          <p14:tracePt t="49974" x="6845300" y="2152650"/>
          <p14:tracePt t="49991" x="6896100" y="2152650"/>
          <p14:tracePt t="50008" x="6940550" y="2152650"/>
          <p14:tracePt t="50025" x="6953250" y="2152650"/>
          <p14:tracePt t="50028" x="6959600" y="2152650"/>
          <p14:tracePt t="50041" x="6965950" y="2152650"/>
          <p14:tracePt t="52052" x="0" y="0"/>
        </p14:tracePtLst>
        <p14:tracePtLst>
          <p14:tracePt t="52871" x="7366000" y="1797050"/>
          <p14:tracePt t="52904" x="7378700" y="1797050"/>
          <p14:tracePt t="52924" x="7505700" y="1797050"/>
          <p14:tracePt t="52940" x="7632700" y="1797050"/>
          <p14:tracePt t="52957" x="7778750" y="1797050"/>
          <p14:tracePt t="52973" x="7931150" y="1797050"/>
          <p14:tracePt t="52990" x="8058150" y="1797050"/>
          <p14:tracePt t="53007" x="8185150" y="1797050"/>
          <p14:tracePt t="53023" x="8318500" y="1797050"/>
          <p14:tracePt t="53028" x="8382000" y="1797050"/>
          <p14:tracePt t="53041" x="8458200" y="1797050"/>
          <p14:tracePt t="53057" x="8585200" y="1797050"/>
          <p14:tracePt t="53074" x="8705850" y="1797050"/>
          <p14:tracePt t="53077" x="8743950" y="1797050"/>
          <p14:tracePt t="53091" x="8788400" y="1797050"/>
          <p14:tracePt t="53108" x="8909050" y="1797050"/>
          <p14:tracePt t="53123" x="8972550" y="1797050"/>
          <p14:tracePt t="53140" x="9023350" y="1797050"/>
          <p14:tracePt t="53157" x="9055100" y="1797050"/>
          <p14:tracePt t="53173" x="9067800" y="1797050"/>
          <p14:tracePt t="53190" x="9080500" y="1797050"/>
          <p14:tracePt t="53206" x="9093200" y="1797050"/>
          <p14:tracePt t="53223" x="9105900" y="1797050"/>
          <p14:tracePt t="53240" x="9124950" y="1797050"/>
          <p14:tracePt t="53257" x="9150350" y="1797050"/>
          <p14:tracePt t="53273" x="9163050" y="1797050"/>
          <p14:tracePt t="53290" x="9169400" y="1797050"/>
          <p14:tracePt t="53484" x="0" y="0"/>
        </p14:tracePtLst>
        <p14:tracePtLst>
          <p14:tracePt t="54389" x="1917700" y="1936750"/>
          <p14:tracePt t="54413" x="1936750" y="1936750"/>
          <p14:tracePt t="54425" x="1974850" y="1936750"/>
          <p14:tracePt t="54439" x="2120900" y="1936750"/>
          <p14:tracePt t="54456" x="2330450" y="1936750"/>
          <p14:tracePt t="54473" x="2647950" y="1936750"/>
          <p14:tracePt t="54489" x="3079750" y="1936750"/>
          <p14:tracePt t="54493" x="3340100" y="1936750"/>
          <p14:tracePt t="54506" x="3600450" y="1936750"/>
          <p14:tracePt t="54523" x="4438650" y="1936750"/>
          <p14:tracePt t="54540" x="4959350" y="1936750"/>
          <p14:tracePt t="54557" x="5410200" y="1936750"/>
          <p14:tracePt t="54573" x="5803900" y="1936750"/>
          <p14:tracePt t="54590" x="6089650" y="1936750"/>
          <p14:tracePt t="54607" x="6286500" y="1936750"/>
          <p14:tracePt t="54623" x="6426200" y="1936750"/>
          <p14:tracePt t="54640" x="6502400" y="1936750"/>
          <p14:tracePt t="54656" x="6527800" y="1936750"/>
          <p14:tracePt t="54673" x="6540500" y="1936750"/>
          <p14:tracePt t="54689" x="6546850" y="1936750"/>
          <p14:tracePt t="54940" x="0" y="0"/>
        </p14:tracePtLst>
        <p14:tracePtLst>
          <p14:tracePt t="56038" x="5708650" y="1949450"/>
          <p14:tracePt t="56068" x="5715000" y="1949450"/>
          <p14:tracePt t="56079" x="5727700" y="1949450"/>
          <p14:tracePt t="56089" x="5740400" y="1949450"/>
          <p14:tracePt t="56106" x="5784850" y="1949450"/>
          <p14:tracePt t="56122" x="5835650" y="1949450"/>
          <p14:tracePt t="56123" x="5873750" y="1949450"/>
          <p14:tracePt t="56139" x="5956300" y="1949450"/>
          <p14:tracePt t="56155" x="6076950" y="1949450"/>
          <p14:tracePt t="56172" x="6210300" y="1949450"/>
          <p14:tracePt t="56189" x="6362700" y="1949450"/>
          <p14:tracePt t="56205" x="6508750" y="1949450"/>
          <p14:tracePt t="56222" x="6648450" y="1949450"/>
          <p14:tracePt t="56239" x="6731000" y="1949450"/>
          <p14:tracePt t="56255" x="6781800" y="1949450"/>
          <p14:tracePt t="56272" x="6800850" y="1949450"/>
          <p14:tracePt t="56289" x="6813550" y="1949450"/>
          <p14:tracePt t="56668" x="0" y="0"/>
        </p14:tracePtLst>
        <p14:tracePtLst>
          <p14:tracePt t="57094" x="5899150" y="1949450"/>
          <p14:tracePt t="57174" x="5905500" y="1949450"/>
          <p14:tracePt t="57195" x="5943600" y="1949450"/>
          <p14:tracePt t="57205" x="6019800" y="1949450"/>
          <p14:tracePt t="57222" x="6134100" y="1949450"/>
          <p14:tracePt t="57239" x="6286500" y="1949450"/>
          <p14:tracePt t="57255" x="6432550" y="1949450"/>
          <p14:tracePt t="57272" x="6578600" y="1949450"/>
          <p14:tracePt t="57276" x="6642100" y="1949450"/>
          <p14:tracePt t="57289" x="6699250" y="1949450"/>
          <p14:tracePt t="57306" x="6762750" y="1949450"/>
          <p14:tracePt t="57308" x="6788150" y="1949450"/>
          <p14:tracePt t="57322" x="6807200" y="1949450"/>
          <p14:tracePt t="57339" x="6858000" y="1949450"/>
          <p14:tracePt t="57356" x="6889750" y="1949450"/>
          <p14:tracePt t="57372" x="6934200" y="1955800"/>
          <p14:tracePt t="57389" x="6965950" y="1955800"/>
          <p14:tracePt t="57405" x="6991350" y="1955800"/>
          <p14:tracePt t="57422" x="7010400" y="1955800"/>
          <p14:tracePt t="57868" x="0" y="0"/>
        </p14:tracePtLst>
        <p14:tracePtLst>
          <p14:tracePt t="58230" x="5861050" y="1911350"/>
          <p14:tracePt t="58286" x="5880100" y="1911350"/>
          <p14:tracePt t="58301" x="5962650" y="1911350"/>
          <p14:tracePt t="58319" x="6102350" y="1911350"/>
          <p14:tracePt t="58323" x="6184900" y="1911350"/>
          <p14:tracePt t="58335" x="6299200" y="1911350"/>
          <p14:tracePt t="58343" x="6407150" y="1924050"/>
          <p14:tracePt t="58355" x="6584950" y="1936750"/>
          <p14:tracePt t="58372" x="6724650" y="1955800"/>
          <p14:tracePt t="58388" x="6807200" y="1968500"/>
          <p14:tracePt t="58405" x="6826250" y="1968500"/>
          <p14:tracePt t="58422" x="6832600" y="1968500"/>
          <p14:tracePt t="58620" x="0" y="0"/>
        </p14:tracePtLst>
        <p14:tracePtLst>
          <p14:tracePt t="59734" x="6369050" y="1924050"/>
          <p14:tracePt t="59798" x="6375400" y="1924050"/>
          <p14:tracePt t="59816" x="6451600" y="1930400"/>
          <p14:tracePt t="59835" x="6591300" y="1955800"/>
          <p14:tracePt t="59837" x="6680200" y="1962150"/>
          <p14:tracePt t="59847" x="6775450" y="1981200"/>
          <p14:tracePt t="59857" x="6883400" y="2000250"/>
          <p14:tracePt t="59871" x="7061200" y="2006600"/>
          <p14:tracePt t="59888" x="7219950" y="2006600"/>
          <p14:tracePt t="59904" x="7302500" y="2006600"/>
          <p14:tracePt t="59921" x="7321550" y="2006600"/>
          <p14:tracePt t="59954" x="0" y="0"/>
        </p14:tracePtLst>
        <p14:tracePtLst>
          <p14:tracePt t="61105" x="7277100" y="1720850"/>
          <p14:tracePt t="61151" x="7302500" y="1720850"/>
          <p14:tracePt t="61168" x="7385050" y="1727200"/>
          <p14:tracePt t="61183" x="7505700" y="1752600"/>
          <p14:tracePt t="61194" x="7581900" y="1771650"/>
          <p14:tracePt t="61204" x="7734300" y="1797050"/>
          <p14:tracePt t="61220" x="7861300" y="1803400"/>
          <p14:tracePt t="61237" x="7950200" y="1803400"/>
          <p14:tracePt t="61254" x="7994650" y="1803400"/>
          <p14:tracePt t="61270" x="8020050" y="1803400"/>
          <p14:tracePt t="61287" x="8026400" y="1803400"/>
          <p14:tracePt t="61304" x="8032750" y="1803400"/>
          <p14:tracePt t="61320" x="8039100" y="1803400"/>
          <p14:tracePt t="61337" x="8045450" y="1803400"/>
          <p14:tracePt t="61485" x="8051800" y="1803400"/>
          <p14:tracePt t="61497" x="8058150" y="1803400"/>
          <p14:tracePt t="61510" x="8064500" y="1803400"/>
          <p14:tracePt t="61522" x="8070850" y="1803400"/>
          <p14:tracePt t="61537" x="8077200" y="1803400"/>
          <p14:tracePt t="61554" x="8102600" y="1803400"/>
          <p14:tracePt t="61570" x="8121650" y="1803400"/>
          <p14:tracePt t="61572" x="8128000" y="1803400"/>
          <p14:tracePt t="61588" x="8153400" y="1803400"/>
          <p14:tracePt t="61604" x="8166100" y="1803400"/>
          <p14:tracePt t="61621" x="8172450" y="1803400"/>
          <p14:tracePt t="61638" x="8185150" y="1803400"/>
          <p14:tracePt t="61670" x="8191500" y="1803400"/>
          <p14:tracePt t="62373" x="8197850" y="1803400"/>
          <p14:tracePt t="62384" x="8204200" y="1803400"/>
          <p14:tracePt t="62397" x="8210550" y="1803400"/>
          <p14:tracePt t="62410" x="8216900" y="1803400"/>
          <p14:tracePt t="62421" x="8223250" y="1803400"/>
          <p14:tracePt t="62437" x="8235950" y="1803400"/>
          <p14:tracePt t="62470" x="8248650" y="1797050"/>
          <p14:tracePt t="62492" x="8255000" y="1797050"/>
          <p14:tracePt t="62804" x="0" y="0"/>
        </p14:tracePtLst>
        <p14:tracePtLst>
          <p14:tracePt t="63590" x="1663700" y="1930400"/>
          <p14:tracePt t="63692" x="0" y="0"/>
        </p14:tracePtLst>
        <p14:tracePtLst>
          <p14:tracePt t="64806" x="3200400" y="1981200"/>
          <p14:tracePt t="64964" x="0" y="0"/>
        </p14:tracePtLst>
        <p14:tracePtLst>
          <p14:tracePt t="65768" x="4724400" y="1962150"/>
          <p14:tracePt t="65884" x="0" y="0"/>
        </p14:tracePtLst>
        <p14:tracePtLst>
          <p14:tracePt t="70677" x="1454150" y="1949450"/>
          <p14:tracePt t="70767" x="1460500" y="1949450"/>
          <p14:tracePt t="70782" x="1511300" y="1949450"/>
          <p14:tracePt t="70794" x="1555750" y="1949450"/>
          <p14:tracePt t="70804" x="1689100" y="1949450"/>
          <p14:tracePt t="70817" x="1784350" y="1949450"/>
          <p14:tracePt t="70834" x="2025650" y="1949450"/>
          <p14:tracePt t="70837" x="2203450" y="1949450"/>
          <p14:tracePt t="70850" x="2374900" y="1949450"/>
          <p14:tracePt t="70867" x="2749550" y="1949450"/>
          <p14:tracePt t="70884" x="2908300" y="1949450"/>
          <p14:tracePt t="70901" x="3016250" y="1949450"/>
          <p14:tracePt t="70917" x="3098800" y="1949450"/>
          <p14:tracePt t="70934" x="3187700" y="1949450"/>
          <p14:tracePt t="70951" x="3302000" y="1949450"/>
          <p14:tracePt t="70967" x="3448050" y="1949450"/>
          <p14:tracePt t="70984" x="3606800" y="1949450"/>
          <p14:tracePt t="71000" x="3759200" y="1949450"/>
          <p14:tracePt t="71018" x="3892550" y="1949450"/>
          <p14:tracePt t="71020" x="3956050" y="1949450"/>
          <p14:tracePt t="71034" x="4019550" y="1949450"/>
          <p14:tracePt t="71050" x="4140200" y="1949450"/>
          <p14:tracePt t="71067" x="4298950" y="1949450"/>
          <p14:tracePt t="71084" x="4406900" y="1949450"/>
          <p14:tracePt t="71100" x="4514850" y="1949450"/>
          <p14:tracePt t="71117" x="4597400" y="1949450"/>
          <p14:tracePt t="71134" x="4667250" y="1949450"/>
          <p14:tracePt t="71151" x="4730750" y="1949450"/>
          <p14:tracePt t="71167" x="4794250" y="1949450"/>
          <p14:tracePt t="71184" x="4851400" y="1949450"/>
          <p14:tracePt t="71201" x="4895850" y="1949450"/>
          <p14:tracePt t="71217" x="4933950" y="1949450"/>
          <p14:tracePt t="71220" x="4946650" y="1949450"/>
          <p14:tracePt t="71234" x="4959350" y="1949450"/>
          <p14:tracePt t="71250" x="4965700" y="1949450"/>
          <p14:tracePt t="71564" x="0" y="0"/>
        </p14:tracePtLst>
        <p14:tracePtLst>
          <p14:tracePt t="72176" x="5721350" y="1955800"/>
          <p14:tracePt t="72213" x="5721350" y="1962150"/>
          <p14:tracePt t="72223" x="5746750" y="1968500"/>
          <p14:tracePt t="72237" x="5829300" y="1981200"/>
          <p14:tracePt t="72250" x="5880100" y="1993900"/>
          <p14:tracePt t="72267" x="6108700" y="2032000"/>
          <p14:tracePt t="72284" x="6267450" y="2038350"/>
          <p14:tracePt t="72300" x="6426200" y="2038350"/>
          <p14:tracePt t="72317" x="6565900" y="2038350"/>
          <p14:tracePt t="72333" x="6661150" y="2038350"/>
          <p14:tracePt t="72350" x="6718300" y="2038350"/>
          <p14:tracePt t="72367" x="6731000" y="2038350"/>
          <p14:tracePt t="72384" x="6737350" y="2038350"/>
          <p14:tracePt t="74781" x="0" y="0"/>
        </p14:tracePtLst>
        <p14:tracePtLst>
          <p14:tracePt t="78237" x="1314450" y="2324100"/>
          <p14:tracePt t="78271" x="1320800" y="2330450"/>
          <p14:tracePt t="78284" x="1352550" y="2343150"/>
          <p14:tracePt t="78298" x="1377950" y="2349500"/>
          <p14:tracePt t="78316" x="1524000" y="2368550"/>
          <p14:tracePt t="78332" x="1638300" y="2374900"/>
          <p14:tracePt t="78348" x="1765300" y="2374900"/>
          <p14:tracePt t="78365" x="1892300" y="2374900"/>
          <p14:tracePt t="78381" x="2000250" y="2374900"/>
          <p14:tracePt t="78398" x="2095500" y="2374900"/>
          <p14:tracePt t="78415" x="2197100" y="2387600"/>
          <p14:tracePt t="78432" x="2266950" y="2400300"/>
          <p14:tracePt t="78448" x="2330450" y="2413000"/>
          <p14:tracePt t="78465" x="2368550" y="2419350"/>
          <p14:tracePt t="78468" x="2393950" y="2425700"/>
          <p14:tracePt t="78482" x="2400300" y="2425700"/>
          <p14:tracePt t="78499" x="2419350" y="2425700"/>
          <p14:tracePt t="78515" x="2451100" y="2425700"/>
          <p14:tracePt t="78516" x="2463800" y="2425700"/>
          <p14:tracePt t="78532" x="2508250" y="2425700"/>
          <p14:tracePt t="78548" x="2546350" y="2425700"/>
          <p14:tracePt t="78565" x="2597150" y="2425700"/>
          <p14:tracePt t="78581" x="2628900" y="2425700"/>
          <p14:tracePt t="78598" x="2641600" y="2425700"/>
          <p14:tracePt t="78615" x="2654300" y="2425700"/>
          <p14:tracePt t="79621" x="0" y="0"/>
        </p14:tracePtLst>
        <p14:tracePtLst>
          <p14:tracePt t="80437" x="1555750" y="2317750"/>
          <p14:tracePt t="80528" x="1568450" y="2317750"/>
          <p14:tracePt t="80544" x="1631950" y="2317750"/>
          <p14:tracePt t="80564" x="1822450" y="2317750"/>
          <p14:tracePt t="80574" x="1905000" y="2317750"/>
          <p14:tracePt t="80583" x="1993900" y="2317750"/>
          <p14:tracePt t="80597" x="2159000" y="2317750"/>
          <p14:tracePt t="80614" x="2298700" y="2317750"/>
          <p14:tracePt t="80630" x="2393950" y="2317750"/>
          <p14:tracePt t="80647" x="2451100" y="2317750"/>
          <p14:tracePt t="80664" x="2489200" y="2317750"/>
          <p14:tracePt t="80681" x="2514600" y="2317750"/>
          <p14:tracePt t="80698" x="2527300" y="2317750"/>
          <p14:tracePt t="80714" x="2533650" y="2317750"/>
          <p14:tracePt t="80731" x="2546350" y="2317750"/>
          <p14:tracePt t="80748" x="2552700" y="2317750"/>
          <p14:tracePt t="80764" x="2565400" y="2317750"/>
          <p14:tracePt t="81247" x="2571750" y="2311400"/>
          <p14:tracePt t="81263" x="2540000" y="2279650"/>
          <p14:tracePt t="81282" x="2451100" y="2235200"/>
          <p14:tracePt t="81285" x="2368550" y="2209800"/>
          <p14:tracePt t="81300" x="2197100" y="2165350"/>
          <p14:tracePt t="81314" x="2120900" y="2152650"/>
          <p14:tracePt t="81330" x="2025650" y="2139950"/>
          <p14:tracePt t="81332" x="1993900" y="2139950"/>
          <p14:tracePt t="81347" x="1955800" y="2139950"/>
          <p14:tracePt t="81364" x="1943100" y="2139950"/>
          <p14:tracePt t="81380" x="1930400" y="2139950"/>
          <p14:tracePt t="81397" x="1898650" y="2152650"/>
          <p14:tracePt t="81414" x="1873250" y="2178050"/>
          <p14:tracePt t="81430" x="1841500" y="2197100"/>
          <p14:tracePt t="81448" x="1822450" y="2228850"/>
          <p14:tracePt t="81464" x="1816100" y="2247900"/>
          <p14:tracePt t="81481" x="1816100" y="2260600"/>
          <p14:tracePt t="81497" x="1816100" y="2266950"/>
          <p14:tracePt t="81514" x="1816100" y="2273300"/>
          <p14:tracePt t="81530" x="1816100" y="2292350"/>
          <p14:tracePt t="81534" x="1822450" y="2292350"/>
          <p14:tracePt t="81547" x="1854200" y="2311400"/>
          <p14:tracePt t="81564" x="1924050" y="2324100"/>
          <p14:tracePt t="81580" x="2012950" y="2330450"/>
          <p14:tracePt t="81597" x="2139950" y="2330450"/>
          <p14:tracePt t="81613" x="2266950" y="2330450"/>
          <p14:tracePt t="81630" x="2387600" y="2330450"/>
          <p14:tracePt t="81647" x="2482850" y="2330450"/>
          <p14:tracePt t="81664" x="2520950" y="2317750"/>
          <p14:tracePt t="81680" x="2533650" y="2317750"/>
          <p14:tracePt t="81697" x="2533650" y="2311400"/>
          <p14:tracePt t="81714" x="2533650" y="2298700"/>
          <p14:tracePt t="81716" x="2533650" y="2292350"/>
          <p14:tracePt t="81730" x="2520950" y="2279650"/>
          <p14:tracePt t="81747" x="2482850" y="2260600"/>
          <p14:tracePt t="81764" x="2406650" y="2235200"/>
          <p14:tracePt t="81780" x="2286000" y="2209800"/>
          <p14:tracePt t="81797" x="2146300" y="2203450"/>
          <p14:tracePt t="81814" x="2032000" y="2203450"/>
          <p14:tracePt t="81830" x="1968500" y="2203450"/>
          <p14:tracePt t="81847" x="1955800" y="2209800"/>
          <p14:tracePt t="81863" x="1949450" y="2216150"/>
          <p14:tracePt t="81880" x="1949450" y="2228850"/>
          <p14:tracePt t="81897" x="1949450" y="2247900"/>
          <p14:tracePt t="81913" x="1962150" y="2254250"/>
          <p14:tracePt t="81930" x="1987550" y="2273300"/>
          <p14:tracePt t="81947" x="2044700" y="2286000"/>
          <p14:tracePt t="81964" x="2101850" y="2298700"/>
          <p14:tracePt t="81980" x="2139950" y="2298700"/>
          <p14:tracePt t="81997" x="2152650" y="2298700"/>
          <p14:tracePt t="82444" x="0" y="0"/>
        </p14:tracePtLst>
        <p14:tracePtLst>
          <p14:tracePt t="83608" x="2857500" y="2311400"/>
          <p14:tracePt t="83685" x="2863850" y="2317750"/>
          <p14:tracePt t="83705" x="2921000" y="2330450"/>
          <p14:tracePt t="83722" x="3041650" y="2349500"/>
          <p14:tracePt t="83724" x="3111500" y="2355850"/>
          <p14:tracePt t="83740" x="3244850" y="2362200"/>
          <p14:tracePt t="83750" x="3333750" y="2362200"/>
          <p14:tracePt t="83763" x="3511550" y="2362200"/>
          <p14:tracePt t="83780" x="3676650" y="2362200"/>
          <p14:tracePt t="83796" x="3816350" y="2362200"/>
          <p14:tracePt t="83813" x="3911600" y="2362200"/>
          <p14:tracePt t="83829" x="3968750" y="2362200"/>
          <p14:tracePt t="83846" x="3994150" y="2362200"/>
          <p14:tracePt t="83863" x="4006850" y="2362200"/>
          <p14:tracePt t="83879" x="4013200" y="2362200"/>
          <p14:tracePt t="84060" x="0" y="0"/>
        </p14:tracePtLst>
        <p14:tracePtLst>
          <p14:tracePt t="84388" x="3041650" y="2343150"/>
          <p14:tracePt t="84440" x="3060700" y="2343150"/>
          <p14:tracePt t="84457" x="3149600" y="2343150"/>
          <p14:tracePt t="84471" x="3295650" y="2343150"/>
          <p14:tracePt t="84484" x="3492500" y="2343150"/>
          <p14:tracePt t="84497" x="3600450" y="2343150"/>
          <p14:tracePt t="84514" x="3810000" y="2343150"/>
          <p14:tracePt t="84518" x="3892550" y="2343150"/>
          <p14:tracePt t="84530" x="3968750" y="2343150"/>
          <p14:tracePt t="84547" x="4064000" y="2343150"/>
          <p14:tracePt t="84563" x="4095750" y="2343150"/>
          <p14:tracePt t="84820" x="0" y="0"/>
        </p14:tracePtLst>
        <p14:tracePtLst>
          <p14:tracePt t="85222" x="3060700" y="2343150"/>
          <p14:tracePt t="85296" x="3067050" y="2343150"/>
          <p14:tracePt t="85314" x="3130550" y="2343150"/>
          <p14:tracePt t="85333" x="3352800" y="2343150"/>
          <p14:tracePt t="85346" x="3448050" y="2343150"/>
          <p14:tracePt t="85364" x="3752850" y="2343150"/>
          <p14:tracePt t="85379" x="3943350" y="2343150"/>
          <p14:tracePt t="85396" x="4083050" y="2343150"/>
          <p14:tracePt t="85412" x="4140200" y="2349500"/>
          <p14:tracePt t="85429" x="4159250" y="2349500"/>
          <p14:tracePt t="85692" x="0" y="0"/>
        </p14:tracePtLst>
        <p14:tracePtLst>
          <p14:tracePt t="86150" x="2952750" y="2235200"/>
          <p14:tracePt t="86206" x="2965450" y="2235200"/>
          <p14:tracePt t="86228" x="3098800" y="2254250"/>
          <p14:tracePt t="86246" x="3244850" y="2286000"/>
          <p14:tracePt t="86264" x="3429000" y="2305050"/>
          <p14:tracePt t="86279" x="3606800" y="2311400"/>
          <p14:tracePt t="86296" x="3778250" y="2311400"/>
          <p14:tracePt t="86312" x="3924300" y="2311400"/>
          <p14:tracePt t="86329" x="4013200" y="2311400"/>
          <p14:tracePt t="86345" x="4044950" y="2311400"/>
          <p14:tracePt t="86348" x="4057650" y="2311400"/>
          <p14:tracePt t="86549" x="0" y="0"/>
        </p14:tracePtLst>
        <p14:tracePtLst>
          <p14:tracePt t="88942" x="3111500" y="2311400"/>
          <p14:tracePt t="89148" x="3117850" y="2311400"/>
          <p14:tracePt t="89156" x="3124200" y="2311400"/>
          <p14:tracePt t="89172" x="3130550" y="2311400"/>
          <p14:tracePt t="89182" x="3136900" y="2311400"/>
          <p14:tracePt t="89197" x="3149600" y="2311400"/>
          <p14:tracePt t="89214" x="3155950" y="2311400"/>
          <p14:tracePt t="89229" x="3175000" y="2317750"/>
          <p14:tracePt t="89245" x="3181350" y="2317750"/>
          <p14:tracePt t="89262" x="3200400" y="2317750"/>
          <p14:tracePt t="89278" x="3225800" y="2317750"/>
          <p14:tracePt t="89295" x="3257550" y="2317750"/>
          <p14:tracePt t="89311" x="3314700" y="2317750"/>
          <p14:tracePt t="89328" x="3390900" y="2317750"/>
          <p14:tracePt t="89344" x="3486150" y="2317750"/>
          <p14:tracePt t="89361" x="3581400" y="2317750"/>
          <p14:tracePt t="89378" x="3657600" y="2317750"/>
          <p14:tracePt t="89382" x="3689350" y="2317750"/>
          <p14:tracePt t="89394" x="3714750" y="2317750"/>
          <p14:tracePt t="89411" x="3784600" y="2317750"/>
          <p14:tracePt t="89428" x="3829050" y="2317750"/>
          <p14:tracePt t="89444" x="3873500" y="2317750"/>
          <p14:tracePt t="89461" x="3898900" y="2317750"/>
          <p14:tracePt t="89478" x="3911600" y="2317750"/>
          <p14:tracePt t="89495" x="3917950" y="2317750"/>
          <p14:tracePt t="90102" x="3924300" y="2317750"/>
          <p14:tracePt t="90125" x="3943350" y="2317750"/>
          <p14:tracePt t="90141" x="3968750" y="2317750"/>
          <p14:tracePt t="90158" x="4000500" y="2317750"/>
          <p14:tracePt t="90167" x="4019550" y="2317750"/>
          <p14:tracePt t="90177" x="4038600" y="2317750"/>
          <p14:tracePt t="90194" x="4064000" y="2317750"/>
          <p14:tracePt t="90211" x="4076700" y="2317750"/>
          <p14:tracePt t="90211" x="4083050" y="2317750"/>
          <p14:tracePt t="90227" x="4089400" y="2317750"/>
          <p14:tracePt t="90268" x="4095750" y="2317750"/>
          <p14:tracePt t="90284" x="4102100" y="2317750"/>
          <p14:tracePt t="90300" x="4108450" y="2317750"/>
          <p14:tracePt t="90325" x="4114800" y="2317750"/>
          <p14:tracePt t="90332" x="4121150" y="2317750"/>
          <p14:tracePt t="90876" x="0" y="0"/>
        </p14:tracePtLst>
        <p14:tracePtLst>
          <p14:tracePt t="91477" x="3295650" y="2330450"/>
          <p14:tracePt t="91565" x="3308350" y="2330450"/>
          <p14:tracePt t="91580" x="3365500" y="2330450"/>
          <p14:tracePt t="91595" x="3409950" y="2330450"/>
          <p14:tracePt t="91610" x="3524250" y="2330450"/>
          <p14:tracePt t="91627" x="3740150" y="2330450"/>
          <p14:tracePt t="91643" x="3867150" y="2330450"/>
          <p14:tracePt t="91660" x="3962400" y="2330450"/>
          <p14:tracePt t="91677" x="4000500" y="2330450"/>
          <p14:tracePt t="91693" x="4019550" y="2330450"/>
          <p14:tracePt t="92404" x="0" y="0"/>
        </p14:tracePtLst>
        <p14:tracePtLst>
          <p14:tracePt t="92805" x="3257550" y="2330450"/>
          <p14:tracePt t="92870" x="3270250" y="2330450"/>
          <p14:tracePt t="92884" x="3333750" y="2330450"/>
          <p14:tracePt t="92896" x="3390900" y="2330450"/>
          <p14:tracePt t="92910" x="3517900" y="2330450"/>
          <p14:tracePt t="92926" x="3663950" y="2330450"/>
          <p14:tracePt t="92943" x="3822700" y="2330450"/>
          <p14:tracePt t="92960" x="3962400" y="2336800"/>
          <p14:tracePt t="92976" x="4064000" y="2355850"/>
          <p14:tracePt t="92993" x="4102100" y="2362200"/>
          <p14:tracePt t="92997" x="4108450" y="2362200"/>
          <p14:tracePt t="93010" x="4114800" y="2362200"/>
          <p14:tracePt t="93340" x="0" y="0"/>
        </p14:tracePtLst>
        <p14:tracePtLst>
          <p14:tracePt t="93862" x="3422650" y="2362200"/>
          <p14:tracePt t="93920" x="3435350" y="2362200"/>
          <p14:tracePt t="93936" x="3492500" y="2362200"/>
          <p14:tracePt t="93954" x="3613150" y="2362200"/>
          <p14:tracePt t="93957" x="3683000" y="2362200"/>
          <p14:tracePt t="93974" x="3841750" y="2362200"/>
          <p14:tracePt t="93984" x="3905250" y="2362200"/>
          <p14:tracePt t="93994" x="3962400" y="2362200"/>
          <p14:tracePt t="94010" x="4038600" y="2362200"/>
          <p14:tracePt t="94026" x="4057650" y="2362200"/>
          <p14:tracePt t="94027" x="4064000" y="2362200"/>
          <p14:tracePt t="94043" x="0" y="0"/>
        </p14:tracePtLst>
        <p14:tracePtLst>
          <p14:tracePt t="95479" x="5765800" y="2387600"/>
          <p14:tracePt t="95550" x="5778500" y="2387600"/>
          <p14:tracePt t="95562" x="5803900" y="2387600"/>
          <p14:tracePt t="95576" x="5892800" y="2387600"/>
          <p14:tracePt t="95594" x="6045200" y="2387600"/>
          <p14:tracePt t="95597" x="6140450" y="2387600"/>
          <p14:tracePt t="95609" x="6242050" y="2387600"/>
          <p14:tracePt t="95625" x="6451600" y="2387600"/>
          <p14:tracePt t="95642" x="6661150" y="2387600"/>
          <p14:tracePt t="95644" x="6756400" y="2387600"/>
          <p14:tracePt t="95659" x="6915150" y="2387600"/>
          <p14:tracePt t="95675" x="7054850" y="2387600"/>
          <p14:tracePt t="95692" x="7162800" y="2387600"/>
          <p14:tracePt t="95709" x="7239000" y="2387600"/>
          <p14:tracePt t="95725" x="7289800" y="2387600"/>
          <p14:tracePt t="95742" x="7340600" y="2387600"/>
          <p14:tracePt t="95759" x="7378700" y="2387600"/>
          <p14:tracePt t="95776" x="7410450" y="2387600"/>
          <p14:tracePt t="95792" x="7423150" y="2387600"/>
          <p14:tracePt t="95809" x="7429500" y="2387600"/>
          <p14:tracePt t="95828" x="7435850" y="2387600"/>
          <p14:tracePt t="95844" x="7442200" y="2387600"/>
          <p14:tracePt t="95869" x="7448550" y="2387600"/>
          <p14:tracePt t="95877" x="7454900" y="2387600"/>
          <p14:tracePt t="95893" x="7461250" y="2387600"/>
          <p14:tracePt t="96020" x="0" y="0"/>
        </p14:tracePtLst>
        <p14:tracePtLst>
          <p14:tracePt t="96414" x="6337300" y="2381250"/>
          <p14:tracePt t="96436" x="6356350" y="2381250"/>
          <p14:tracePt t="96450" x="6388100" y="2381250"/>
          <p14:tracePt t="96465" x="6496050" y="2381250"/>
          <p14:tracePt t="96475" x="6654800" y="2381250"/>
          <p14:tracePt t="96492" x="6845300" y="2381250"/>
          <p14:tracePt t="96509" x="7035800" y="2381250"/>
          <p14:tracePt t="96526" x="7194550" y="2381250"/>
          <p14:tracePt t="96542" x="7321550" y="2381250"/>
          <p14:tracePt t="96559" x="7416800" y="2381250"/>
          <p14:tracePt t="96576" x="7473950" y="2381250"/>
          <p14:tracePt t="96592" x="7493000" y="2381250"/>
          <p14:tracePt t="96609" x="7505700" y="2381250"/>
          <p14:tracePt t="96732" x="0" y="0"/>
        </p14:tracePtLst>
        <p14:tracePtLst>
          <p14:tracePt t="98687" x="6788150" y="2355850"/>
          <p14:tracePt t="98724" x="6794500" y="2355850"/>
          <p14:tracePt t="98736" x="6819900" y="2355850"/>
          <p14:tracePt t="98748" x="6870700" y="2355850"/>
          <p14:tracePt t="98758" x="6915150" y="2355850"/>
          <p14:tracePt t="98775" x="7035800" y="2355850"/>
          <p14:tracePt t="98792" x="7181850" y="2355850"/>
          <p14:tracePt t="98808" x="7308850" y="2355850"/>
          <p14:tracePt t="98825" x="7448550" y="2355850"/>
          <p14:tracePt t="98841" x="7550150" y="2355850"/>
          <p14:tracePt t="98844" x="7594600" y="2355850"/>
          <p14:tracePt t="98858" x="7639050" y="2355850"/>
          <p14:tracePt t="98875" x="7727950" y="2355850"/>
          <p14:tracePt t="98891" x="7759700" y="2355850"/>
          <p14:tracePt t="98908" x="7778750" y="2355850"/>
          <p14:tracePt t="99475" x="0" y="0"/>
        </p14:tracePtLst>
        <p14:tracePtLst>
          <p14:tracePt t="100869" x="1536700" y="2686050"/>
          <p14:tracePt t="100973" x="1549400" y="2686050"/>
          <p14:tracePt t="100989" x="1625600" y="2686050"/>
          <p14:tracePt t="101001" x="1676400" y="2686050"/>
          <p14:tracePt t="101012" x="1803400" y="2686050"/>
          <p14:tracePt t="101024" x="1879600" y="2686050"/>
          <p14:tracePt t="101029" x="1943100" y="2686050"/>
          <p14:tracePt t="101041" x="2000250" y="2686050"/>
          <p14:tracePt t="101058" x="2070100" y="2686050"/>
          <p14:tracePt t="101074" x="2108200" y="2686050"/>
          <p14:tracePt t="101077" x="2114550" y="2686050"/>
          <p14:tracePt t="101093" x="2120900" y="2686050"/>
          <p14:tracePt t="101107" x="2127250" y="2686050"/>
          <p14:tracePt t="101125" x="2133600" y="2686050"/>
          <p14:tracePt t="101140" x="2139950" y="2686050"/>
          <p14:tracePt t="101157" x="2159000" y="2686050"/>
          <p14:tracePt t="101174" x="2171700" y="2686050"/>
          <p14:tracePt t="101190" x="2184400" y="2692400"/>
          <p14:tracePt t="101207" x="2190750" y="2692400"/>
          <p14:tracePt t="101224" x="2197100" y="2692400"/>
          <p14:tracePt t="101732" x="0" y="0"/>
        </p14:tracePtLst>
        <p14:tracePtLst>
          <p14:tracePt t="102382" x="2501900" y="2774950"/>
          <p14:tracePt t="102406" x="2520950" y="2774950"/>
          <p14:tracePt t="102417" x="2552700" y="2774950"/>
          <p14:tracePt t="102428" x="2641600" y="2774950"/>
          <p14:tracePt t="102440" x="2692400" y="2774950"/>
          <p14:tracePt t="102456" x="2806700" y="2774950"/>
          <p14:tracePt t="102473" x="2908300" y="2774950"/>
          <p14:tracePt t="102490" x="2984500" y="2774950"/>
          <p14:tracePt t="102492" x="3016250" y="2774950"/>
          <p14:tracePt t="102506" x="3048000" y="2774950"/>
          <p14:tracePt t="102523" x="3117850" y="2774950"/>
          <p14:tracePt t="102540" x="3155950" y="2774950"/>
          <p14:tracePt t="102557" x="3187700" y="2774950"/>
          <p14:tracePt t="102573" x="3200400" y="2774950"/>
          <p14:tracePt t="102829" x="3206750" y="2774950"/>
          <p14:tracePt t="102846" x="3213100" y="2774950"/>
          <p14:tracePt t="102860" x="3232150" y="2774950"/>
          <p14:tracePt t="102874" x="3251200" y="2774950"/>
          <p14:tracePt t="102890" x="3289300" y="2774950"/>
          <p14:tracePt t="102892" x="3321050" y="2774950"/>
          <p14:tracePt t="102906" x="3365500" y="2774950"/>
          <p14:tracePt t="102924" x="3517900" y="2774950"/>
          <p14:tracePt t="102940" x="3632200" y="2774950"/>
          <p14:tracePt t="102956" x="3740150" y="2774950"/>
          <p14:tracePt t="102973" x="3829050" y="2774950"/>
          <p14:tracePt t="102990" x="3873500" y="2774950"/>
          <p14:tracePt t="103006" x="3898900" y="2774950"/>
          <p14:tracePt t="103023" x="3930650" y="2774950"/>
          <p14:tracePt t="103040" x="3949700" y="2774950"/>
          <p14:tracePt t="103057" x="3956050" y="2774950"/>
          <p14:tracePt t="103074" x="3962400" y="2774950"/>
          <p14:tracePt t="103090" x="3968750" y="2781300"/>
          <p14:tracePt t="103423" x="3975100" y="2781300"/>
          <p14:tracePt t="103448" x="4000500" y="2781300"/>
          <p14:tracePt t="103461" x="4032250" y="2781300"/>
          <p14:tracePt t="103473" x="4051300" y="2781300"/>
          <p14:tracePt t="103489" x="4095750" y="2781300"/>
          <p14:tracePt t="103506" x="4146550" y="2781300"/>
          <p14:tracePt t="103508" x="4171950" y="2781300"/>
          <p14:tracePt t="103523" x="4203700" y="2781300"/>
          <p14:tracePt t="103539" x="4210050" y="2781300"/>
          <p14:tracePt t="104348" x="0" y="0"/>
        </p14:tracePtLst>
        <p14:tracePtLst>
          <p14:tracePt t="105255" x="4673600" y="2774950"/>
          <p14:tracePt t="105325" x="4679950" y="2774950"/>
          <p14:tracePt t="105338" x="4699000" y="2774950"/>
          <p14:tracePt t="105349" x="4743450" y="2774950"/>
          <p14:tracePt t="105358" x="4775200" y="2774950"/>
          <p14:tracePt t="105373" x="4851400" y="2774950"/>
          <p14:tracePt t="105390" x="4940300" y="2774950"/>
          <p14:tracePt t="105406" x="5054600" y="2774950"/>
          <p14:tracePt t="105422" x="5181600" y="2774950"/>
          <p14:tracePt t="105439" x="5327650" y="2774950"/>
          <p14:tracePt t="105455" x="5486400" y="2774950"/>
          <p14:tracePt t="105472" x="5657850" y="2774950"/>
          <p14:tracePt t="105489" x="5816600" y="2774950"/>
          <p14:tracePt t="105505" x="5962650" y="2774950"/>
          <p14:tracePt t="105509" x="6038850" y="2774950"/>
          <p14:tracePt t="105522" x="6089650" y="2774950"/>
          <p14:tracePt t="105539" x="6242050" y="2774950"/>
          <p14:tracePt t="105556" x="6299200" y="2774950"/>
          <p14:tracePt t="105572" x="6343650" y="2774950"/>
          <p14:tracePt t="105589" x="6388100" y="2774950"/>
          <p14:tracePt t="105606" x="6419850" y="2774950"/>
          <p14:tracePt t="105623" x="6438900" y="2774950"/>
          <p14:tracePt t="105639" x="6457950" y="2774950"/>
          <p14:tracePt t="105656" x="6483350" y="2774950"/>
          <p14:tracePt t="105672" x="6502400" y="2774950"/>
          <p14:tracePt t="105689" x="6515100" y="2774950"/>
          <p14:tracePt t="105705" x="6521450" y="2774950"/>
          <p14:tracePt t="106125" x="6527800" y="2774950"/>
          <p14:tracePt t="106136" x="6534150" y="2774950"/>
          <p14:tracePt t="106148" x="6546850" y="2774950"/>
          <p14:tracePt t="106156" x="6572250" y="2774950"/>
          <p14:tracePt t="106172" x="6629400" y="2794000"/>
          <p14:tracePt t="106188" x="6705600" y="2806700"/>
          <p14:tracePt t="106205" x="6762750" y="2813050"/>
          <p14:tracePt t="106222" x="6813550" y="2813050"/>
          <p14:tracePt t="106239" x="6832600" y="2813050"/>
          <p14:tracePt t="106255" x="6838950" y="2813050"/>
          <p14:tracePt t="106812" x="0" y="0"/>
        </p14:tracePtLst>
        <p14:tracePtLst>
          <p14:tracePt t="113441" x="7283450" y="1416050"/>
          <p14:tracePt t="113460" x="7277100" y="1428750"/>
          <p14:tracePt t="113480" x="7277100" y="1454150"/>
          <p14:tracePt t="113495" x="7277100" y="1485900"/>
          <p14:tracePt t="113506" x="7277100" y="1504950"/>
          <p14:tracePt t="113508" x="7277100" y="1524000"/>
          <p14:tracePt t="113519" x="7277100" y="1536700"/>
          <p14:tracePt t="113536" x="7277100" y="1581150"/>
          <p14:tracePt t="113553" x="7289800" y="1606550"/>
          <p14:tracePt t="113569" x="7296150" y="1631950"/>
          <p14:tracePt t="113586" x="7315200" y="1651000"/>
          <p14:tracePt t="113603" x="7353300" y="1689100"/>
          <p14:tracePt t="113620" x="7416800" y="1714500"/>
          <p14:tracePt t="113636" x="7505700" y="1727200"/>
          <p14:tracePt t="113653" x="7626350" y="1752600"/>
          <p14:tracePt t="113670" x="7766050" y="1771650"/>
          <p14:tracePt t="113686" x="7886700" y="1771650"/>
          <p14:tracePt t="113702" x="8032750" y="1771650"/>
          <p14:tracePt t="113719" x="8191500" y="1771650"/>
          <p14:tracePt t="113736" x="8350250" y="1771650"/>
          <p14:tracePt t="113753" x="8509000" y="1771650"/>
          <p14:tracePt t="113769" x="8642350" y="1771650"/>
          <p14:tracePt t="113786" x="8763000" y="1771650"/>
          <p14:tracePt t="113788" x="8813800" y="1771650"/>
          <p14:tracePt t="113802" x="8858250" y="1771650"/>
          <p14:tracePt t="113819" x="8947150" y="1771650"/>
          <p14:tracePt t="113836" x="8997950" y="1771650"/>
          <p14:tracePt t="113853" x="9029700" y="1765300"/>
          <p14:tracePt t="113870" x="9048750" y="1752600"/>
          <p14:tracePt t="113886" x="9067800" y="1739900"/>
          <p14:tracePt t="113903" x="9080500" y="1720850"/>
          <p14:tracePt t="113919" x="9086850" y="1701800"/>
          <p14:tracePt t="113936" x="9086850" y="1670050"/>
          <p14:tracePt t="113952" x="9086850" y="1638300"/>
          <p14:tracePt t="113969" x="9086850" y="1587500"/>
          <p14:tracePt t="113972" x="9074150" y="1562100"/>
          <p14:tracePt t="113986" x="9055100" y="1524000"/>
          <p14:tracePt t="114002" x="9004300" y="1473200"/>
          <p14:tracePt t="114004" x="8966200" y="1441450"/>
          <p14:tracePt t="114019" x="8877300" y="1377950"/>
          <p14:tracePt t="114036" x="8775700" y="1314450"/>
          <p14:tracePt t="114053" x="8648700" y="1257300"/>
          <p14:tracePt t="114069" x="8515350" y="1206500"/>
          <p14:tracePt t="114086" x="8375650" y="1168400"/>
          <p14:tracePt t="114103" x="8235950" y="1149350"/>
          <p14:tracePt t="114119" x="8102600" y="1130300"/>
          <p14:tracePt t="114136" x="8020050" y="1130300"/>
          <p14:tracePt t="114153" x="7943850" y="1130300"/>
          <p14:tracePt t="114169" x="7886700" y="1130300"/>
          <p14:tracePt t="114186" x="7823200" y="1149350"/>
          <p14:tracePt t="114188" x="7797800" y="1162050"/>
          <p14:tracePt t="114202" x="7778750" y="1174750"/>
          <p14:tracePt t="114219" x="7727950" y="1219200"/>
          <p14:tracePt t="114236" x="7696200" y="1250950"/>
          <p14:tracePt t="114252" x="7670800" y="1289050"/>
          <p14:tracePt t="114269" x="7651750" y="1320800"/>
          <p14:tracePt t="114286" x="7639050" y="1352550"/>
          <p14:tracePt t="114302" x="7632700" y="1377950"/>
          <p14:tracePt t="114319" x="7620000" y="1422400"/>
          <p14:tracePt t="114336" x="7620000" y="1454150"/>
          <p14:tracePt t="114352" x="7613650" y="1492250"/>
          <p14:tracePt t="114369" x="7613650" y="1524000"/>
          <p14:tracePt t="114372" x="7613650" y="1536700"/>
          <p14:tracePt t="114386" x="7613650" y="1562100"/>
          <p14:tracePt t="114403" x="7645400" y="1593850"/>
          <p14:tracePt t="114420" x="7670800" y="1612900"/>
          <p14:tracePt t="114436" x="7734300" y="1638300"/>
          <p14:tracePt t="114453" x="7842250" y="1670050"/>
          <p14:tracePt t="114469" x="7981950" y="1695450"/>
          <p14:tracePt t="114486" x="8166100" y="1695450"/>
          <p14:tracePt t="114502" x="8350250" y="1695450"/>
          <p14:tracePt t="114519" x="8521700" y="1682750"/>
          <p14:tracePt t="114536" x="8636000" y="1651000"/>
          <p14:tracePt t="114552" x="8718550" y="1612900"/>
          <p14:tracePt t="114569" x="8763000" y="1574800"/>
          <p14:tracePt t="114586" x="8794750" y="1530350"/>
          <p14:tracePt t="114603" x="8813800" y="1485900"/>
          <p14:tracePt t="114604" x="8820150" y="1466850"/>
          <p14:tracePt t="114619" x="8826500" y="1441450"/>
          <p14:tracePt t="114636" x="8826500" y="1416050"/>
          <p14:tracePt t="114652" x="8820150" y="1384300"/>
          <p14:tracePt t="114669" x="8788400" y="1346200"/>
          <p14:tracePt t="114686" x="8731250" y="1320800"/>
          <p14:tracePt t="114702" x="8629650" y="1289050"/>
          <p14:tracePt t="114719" x="8489950" y="1276350"/>
          <p14:tracePt t="114736" x="8369300" y="1276350"/>
          <p14:tracePt t="114752" x="8255000" y="1276350"/>
          <p14:tracePt t="114769" x="8159750" y="1289050"/>
          <p14:tracePt t="114785" x="8102600" y="1308100"/>
          <p14:tracePt t="114802" x="8045450" y="1352550"/>
          <p14:tracePt t="114819" x="7988300" y="1416050"/>
          <p14:tracePt t="114835" x="7969250" y="1466850"/>
          <p14:tracePt t="114852" x="7962900" y="1504950"/>
          <p14:tracePt t="114869" x="7962900" y="1543050"/>
          <p14:tracePt t="114886" x="7962900" y="1581150"/>
          <p14:tracePt t="114902" x="7981950" y="1606550"/>
          <p14:tracePt t="114919" x="8007350" y="1631950"/>
          <p14:tracePt t="114935" x="8070850" y="1663700"/>
          <p14:tracePt t="114952" x="8172450" y="1676400"/>
          <p14:tracePt t="114969" x="8286750" y="1676400"/>
          <p14:tracePt t="114985" x="8413750" y="1676400"/>
          <p14:tracePt t="115002" x="8534400" y="1670050"/>
          <p14:tracePt t="115019" x="8616950" y="1625600"/>
          <p14:tracePt t="115035" x="8623300" y="1600200"/>
          <p14:tracePt t="115052" x="8623300" y="1562100"/>
          <p14:tracePt t="115069" x="8597900" y="1498600"/>
          <p14:tracePt t="115085" x="8534400" y="1441450"/>
          <p14:tracePt t="115102" x="8407400" y="1365250"/>
          <p14:tracePt t="115119" x="8229600" y="1301750"/>
          <p14:tracePt t="115136" x="8058150" y="1270000"/>
          <p14:tracePt t="115153" x="7912100" y="1250950"/>
          <p14:tracePt t="115169" x="7810500" y="1250950"/>
          <p14:tracePt t="115186" x="7740650" y="1282700"/>
          <p14:tracePt t="115188" x="7715250" y="1301750"/>
          <p14:tracePt t="115202" x="7696200" y="1320800"/>
          <p14:tracePt t="115219" x="7645400" y="1403350"/>
          <p14:tracePt t="115235" x="7639050" y="1460500"/>
          <p14:tracePt t="115252" x="7639050" y="1524000"/>
          <p14:tracePt t="115269" x="7651750" y="1581150"/>
          <p14:tracePt t="115285" x="7683500" y="1625600"/>
          <p14:tracePt t="115302" x="7747000" y="1670050"/>
          <p14:tracePt t="115319" x="7829550" y="1695450"/>
          <p14:tracePt t="115335" x="7924800" y="1701800"/>
          <p14:tracePt t="115352" x="8045450" y="1701800"/>
          <p14:tracePt t="115369" x="8153400" y="1689100"/>
          <p14:tracePt t="115372" x="8178800" y="1676400"/>
          <p14:tracePt t="115385" x="8197850" y="1670050"/>
          <p14:tracePt t="115402" x="8210550" y="1663700"/>
          <p14:tracePt t="115403" x="8216900" y="1657350"/>
          <p14:tracePt t="115419" x="8223250" y="1651000"/>
          <p14:tracePt t="115444" x="8223250" y="1644650"/>
          <p14:tracePt t="115628" x="0" y="0"/>
        </p14:tracePtLst>
        <p14:tracePtLst>
          <p14:tracePt t="117855" x="1930400" y="3467100"/>
          <p14:tracePt t="118028" x="0" y="0"/>
        </p14:tracePtLst>
        <p14:tracePtLst>
          <p14:tracePt t="118781" x="1803400" y="3454400"/>
          <p14:tracePt t="118917" x="0" y="0"/>
        </p14:tracePtLst>
        <p14:tracePtLst>
          <p14:tracePt t="119534" x="1790700" y="3733800"/>
          <p14:tracePt t="119652" x="0" y="0"/>
        </p14:tracePtLst>
        <p14:tracePtLst>
          <p14:tracePt t="120302" x="1866900" y="4114800"/>
          <p14:tracePt t="120428" x="0" y="0"/>
        </p14:tracePtLst>
        <p14:tracePtLst>
          <p14:tracePt t="120871" x="1885950" y="4470400"/>
          <p14:tracePt t="120972" x="0" y="0"/>
        </p14:tracePtLst>
        <p14:tracePtLst>
          <p14:tracePt t="123084" x="1854200" y="3263900"/>
          <p14:tracePt t="123108" x="1847850" y="3263900"/>
          <p14:tracePt t="123115" x="1841500" y="3276600"/>
          <p14:tracePt t="123123" x="1835150" y="3289300"/>
          <p14:tracePt t="123132" x="1835150" y="3308350"/>
          <p14:tracePt t="123149" x="1809750" y="3365500"/>
          <p14:tracePt t="123166" x="1784350" y="3460750"/>
          <p14:tracePt t="123183" x="1765300" y="3568700"/>
          <p14:tracePt t="123199" x="1739900" y="3676650"/>
          <p14:tracePt t="123216" x="1727200" y="3790950"/>
          <p14:tracePt t="123233" x="1727200" y="3867150"/>
          <p14:tracePt t="123249" x="1727200" y="3943350"/>
          <p14:tracePt t="123266" x="1733550" y="4019550"/>
          <p14:tracePt t="123283" x="1746250" y="4095750"/>
          <p14:tracePt t="123299" x="1758950" y="4133850"/>
          <p14:tracePt t="123316" x="1765300" y="4171950"/>
          <p14:tracePt t="123333" x="1784350" y="4210050"/>
          <p14:tracePt t="123349" x="1809750" y="4248150"/>
          <p14:tracePt t="123366" x="1828800" y="4279900"/>
          <p14:tracePt t="123382" x="1854200" y="4311650"/>
          <p14:tracePt t="123399" x="1879600" y="4337050"/>
          <p14:tracePt t="123416" x="1905000" y="4356100"/>
          <p14:tracePt t="123433" x="1936750" y="4368800"/>
          <p14:tracePt t="123450" x="1968500" y="4387850"/>
          <p14:tracePt t="123466" x="2000250" y="4406900"/>
          <p14:tracePt t="123468" x="2006600" y="4413250"/>
          <p14:tracePt t="123483" x="2019300" y="4419600"/>
          <p14:tracePt t="123531" x="2025650" y="4413250"/>
          <p14:tracePt t="123540" x="2032000" y="4400550"/>
          <p14:tracePt t="123549" x="2044700" y="4362450"/>
          <p14:tracePt t="123566" x="2063750" y="4273550"/>
          <p14:tracePt t="123582" x="2089150" y="4165600"/>
          <p14:tracePt t="123599" x="2101850" y="4044950"/>
          <p14:tracePt t="123616" x="2101850" y="3905250"/>
          <p14:tracePt t="123632" x="2101850" y="3759200"/>
          <p14:tracePt t="123649" x="2076450" y="3606800"/>
          <p14:tracePt t="123666" x="2038350" y="3505200"/>
          <p14:tracePt t="123683" x="2000250" y="3409950"/>
          <p14:tracePt t="123699" x="1981200" y="3365500"/>
          <p14:tracePt t="123716" x="1962150" y="3340100"/>
          <p14:tracePt t="123733" x="1955800" y="3314700"/>
          <p14:tracePt t="123749" x="1943100" y="3308350"/>
          <p14:tracePt t="123766" x="1943100" y="3302000"/>
          <p14:tracePt t="123782" x="1924050" y="3302000"/>
          <p14:tracePt t="123799" x="1898650" y="3308350"/>
          <p14:tracePt t="123816" x="1866900" y="3346450"/>
          <p14:tracePt t="123832" x="1828800" y="3416300"/>
          <p14:tracePt t="123849" x="1784350" y="3543300"/>
          <p14:tracePt t="123866" x="1733550" y="3676650"/>
          <p14:tracePt t="123882" x="1708150" y="3803650"/>
          <p14:tracePt t="123884" x="1701800" y="3860800"/>
          <p14:tracePt t="123899" x="1701800" y="3943350"/>
          <p14:tracePt t="123916" x="1701800" y="4044950"/>
          <p14:tracePt t="123932" x="1720850" y="4114800"/>
          <p14:tracePt t="123949" x="1746250" y="4165600"/>
          <p14:tracePt t="123966" x="1778000" y="4197350"/>
          <p14:tracePt t="123982" x="1803400" y="4210050"/>
          <p14:tracePt t="123999" x="1822450" y="4222750"/>
          <p14:tracePt t="124016" x="1835150" y="4229100"/>
          <p14:tracePt t="124032" x="1866900" y="4229100"/>
          <p14:tracePt t="124049" x="1892300" y="4203700"/>
          <p14:tracePt t="124066" x="1936750" y="4140200"/>
          <p14:tracePt t="124067" x="1949450" y="4095750"/>
          <p14:tracePt t="124082" x="1968500" y="4038600"/>
          <p14:tracePt t="124099" x="1981200" y="3867150"/>
          <p14:tracePt t="124116" x="1974850" y="3740150"/>
          <p14:tracePt t="124132" x="1924050" y="3625850"/>
          <p14:tracePt t="124149" x="1879600" y="3530600"/>
          <p14:tracePt t="124166" x="1822450" y="3454400"/>
          <p14:tracePt t="124183" x="1784350" y="3409950"/>
          <p14:tracePt t="124199" x="1758950" y="3384550"/>
          <p14:tracePt t="124216" x="1746250" y="3371850"/>
          <p14:tracePt t="124249" x="1739900" y="3371850"/>
          <p14:tracePt t="124266" x="1733550" y="3371850"/>
          <p14:tracePt t="124282" x="1708150" y="3429000"/>
          <p14:tracePt t="124299" x="1657350" y="3670300"/>
          <p14:tracePt t="124315" x="1644650" y="3848100"/>
          <p14:tracePt t="124332" x="1651000" y="4019550"/>
          <p14:tracePt t="124349" x="1689100" y="4121150"/>
          <p14:tracePt t="124366" x="1727200" y="4178300"/>
          <p14:tracePt t="124382" x="1746250" y="4191000"/>
          <p14:tracePt t="124399" x="1746250" y="4197350"/>
          <p14:tracePt t="124432" x="1765300" y="4184650"/>
          <p14:tracePt t="124449" x="1778000" y="4152900"/>
          <p14:tracePt t="124452" x="1784350" y="4127500"/>
          <p14:tracePt t="124466" x="1790700" y="4102100"/>
          <p14:tracePt t="124483" x="1797050" y="4070350"/>
          <p14:tracePt t="124484" x="1803400" y="4057650"/>
          <p14:tracePt t="124499" x="1803400" y="4051300"/>
          <p14:tracePt t="124515" x="1803400" y="4038600"/>
          <p14:tracePt t="124532" x="1803400" y="4032250"/>
          <p14:tracePt t="124549" x="0" y="0"/>
        </p14:tracePtLst>
        <p14:tracePtLst>
          <p14:tracePt t="125159" x="1200150" y="4705350"/>
          <p14:tracePt t="125201" x="1200150" y="4718050"/>
          <p14:tracePt t="125225" x="1181100" y="4826000"/>
          <p14:tracePt t="125245" x="1174750" y="5041900"/>
          <p14:tracePt t="125262" x="1168400" y="5187950"/>
          <p14:tracePt t="125272" x="1168400" y="5270500"/>
          <p14:tracePt t="125282" x="1168400" y="5346700"/>
          <p14:tracePt t="125299" x="1168400" y="5549900"/>
          <p14:tracePt t="125315" x="1168400" y="5657850"/>
          <p14:tracePt t="125332" x="1174750" y="5765800"/>
          <p14:tracePt t="125349" x="1193800" y="5867400"/>
          <p14:tracePt t="125365" x="1206500" y="5956300"/>
          <p14:tracePt t="125382" x="1219200" y="6032500"/>
          <p14:tracePt t="125399" x="1231900" y="6089650"/>
          <p14:tracePt t="125416" x="1238250" y="6127750"/>
          <p14:tracePt t="125433" x="1244600" y="6146800"/>
          <p14:tracePt t="125449" x="1244600" y="6159500"/>
          <p14:tracePt t="125466" x="1250950" y="6172200"/>
          <p14:tracePt t="125492" x="1257300" y="6178550"/>
          <p14:tracePt t="125516" x="1263650" y="6184900"/>
          <p14:tracePt t="125527" x="1276350" y="6191250"/>
          <p14:tracePt t="125536" x="1282700" y="6197600"/>
          <p14:tracePt t="125548" x="1327150" y="6216650"/>
          <p14:tracePt t="125565" x="1390650" y="6248400"/>
          <p14:tracePt t="125582" x="1504950" y="6292850"/>
          <p14:tracePt t="125599" x="1695450" y="6350000"/>
          <p14:tracePt t="125615" x="2120900" y="6432550"/>
          <p14:tracePt t="125632" x="2819400" y="6553200"/>
          <p14:tracePt t="125648" x="3746500" y="6597650"/>
          <p14:tracePt t="125665" x="4864100" y="6597650"/>
          <p14:tracePt t="125682" x="5981700" y="6597650"/>
          <p14:tracePt t="125700" x="7181850" y="6597650"/>
          <p14:tracePt t="125716" x="7480300" y="6597650"/>
          <p14:tracePt t="125732" x="7575550" y="6597650"/>
          <p14:tracePt t="125749" x="7594600" y="6597650"/>
          <p14:tracePt t="125837" x="7607300" y="6597650"/>
          <p14:tracePt t="125854" x="7607300" y="6584950"/>
          <p14:tracePt t="125866" x="7607300" y="6578600"/>
          <p14:tracePt t="125882" x="7613650" y="6540500"/>
          <p14:tracePt t="125899" x="7620000" y="6508750"/>
          <p14:tracePt t="125900" x="7626350" y="6464300"/>
          <p14:tracePt t="125915" x="7632700" y="6388100"/>
          <p14:tracePt t="125932" x="7632700" y="6273800"/>
          <p14:tracePt t="125949" x="7632700" y="6134100"/>
          <p14:tracePt t="125966" x="7632700" y="5943600"/>
          <p14:tracePt t="125982" x="7632700" y="5746750"/>
          <p14:tracePt t="125998" x="7645400" y="5461000"/>
          <p14:tracePt t="126015" x="7677150" y="5181600"/>
          <p14:tracePt t="126032" x="7708900" y="4959350"/>
          <p14:tracePt t="126037" x="7727950" y="4876800"/>
          <p14:tracePt t="126048" x="7734300" y="4813300"/>
          <p14:tracePt t="126065" x="7766050" y="4711700"/>
          <p14:tracePt t="126082" x="7785100" y="4660900"/>
          <p14:tracePt t="126098" x="7797800" y="4622800"/>
          <p14:tracePt t="126099" x="7804150" y="4616450"/>
          <p14:tracePt t="126116" x="7804150" y="4610100"/>
          <p14:tracePt t="126132" x="7804150" y="4597400"/>
          <p14:tracePt t="126503" x="7778750" y="4603750"/>
          <p14:tracePt t="126528" x="7499350" y="4654550"/>
          <p14:tracePt t="126545" x="6972300" y="4679950"/>
          <p14:tracePt t="126557" x="6197600" y="4679950"/>
          <p14:tracePt t="126567" x="5772150" y="4679950"/>
          <p14:tracePt t="126582" x="4933950" y="4679950"/>
          <p14:tracePt t="126598" x="4203700" y="4679950"/>
          <p14:tracePt t="126615" x="3619500" y="4679950"/>
          <p14:tracePt t="126632" x="3187700" y="4679950"/>
          <p14:tracePt t="126648" x="2882900" y="4679950"/>
          <p14:tracePt t="126666" x="2635250" y="4679950"/>
          <p14:tracePt t="126668" x="2520950" y="4679950"/>
          <p14:tracePt t="126682" x="2413000" y="4679950"/>
          <p14:tracePt t="126699" x="2190750" y="4679950"/>
          <p14:tracePt t="126715" x="2146300" y="4679950"/>
          <p14:tracePt t="126732" x="2133600" y="4679950"/>
          <p14:tracePt t="126885" x="2127250" y="4679950"/>
          <p14:tracePt t="126891" x="2127250" y="4686300"/>
          <p14:tracePt t="126900" x="2120900" y="4692650"/>
          <p14:tracePt t="126915" x="2108200" y="4737100"/>
          <p14:tracePt t="126932" x="2063750" y="4806950"/>
          <p14:tracePt t="126948" x="2006600" y="4914900"/>
          <p14:tracePt t="126965" x="1943100" y="5048250"/>
          <p14:tracePt t="126982" x="1873250" y="5213350"/>
          <p14:tracePt t="126998" x="1809750" y="5365750"/>
          <p14:tracePt t="127015" x="1771650" y="5518150"/>
          <p14:tracePt t="127031" x="1746250" y="5651500"/>
          <p14:tracePt t="127048" x="1746250" y="5759450"/>
          <p14:tracePt t="127065" x="1746250" y="5835650"/>
          <p14:tracePt t="127081" x="1746250" y="5880100"/>
          <p14:tracePt t="127098" x="1746250" y="5918200"/>
          <p14:tracePt t="127099" x="1746250" y="5930900"/>
          <p14:tracePt t="127115" x="1746250" y="5949950"/>
          <p14:tracePt t="127131" x="1758950" y="5988050"/>
          <p14:tracePt t="127148" x="1758950" y="6000750"/>
          <p14:tracePt t="127165" x="1758950" y="6026150"/>
          <p14:tracePt t="127181" x="1765300" y="6045200"/>
          <p14:tracePt t="127198" x="1771650" y="6076950"/>
          <p14:tracePt t="127215" x="1784350" y="6108700"/>
          <p14:tracePt t="127232" x="1790700" y="6146800"/>
          <p14:tracePt t="127248" x="1803400" y="6191250"/>
          <p14:tracePt t="127265" x="1828800" y="6223000"/>
          <p14:tracePt t="127281" x="1847850" y="6261100"/>
          <p14:tracePt t="127298" x="1905000" y="6299200"/>
          <p14:tracePt t="127315" x="2082800" y="6350000"/>
          <p14:tracePt t="127331" x="2305050" y="6356350"/>
          <p14:tracePt t="127348" x="2781300" y="6356350"/>
          <p14:tracePt t="127364" x="3511550" y="6356350"/>
          <p14:tracePt t="127381" x="4368800" y="6356350"/>
          <p14:tracePt t="127398" x="5251450" y="6356350"/>
          <p14:tracePt t="127414" x="6070600" y="6356350"/>
          <p14:tracePt t="127432" x="6648450" y="6356350"/>
          <p14:tracePt t="127448" x="6927850" y="6356350"/>
          <p14:tracePt t="127465" x="7035800" y="6356350"/>
          <p14:tracePt t="127482" x="7067550" y="6356350"/>
          <p14:tracePt t="127484" x="7080250" y="6356350"/>
          <p14:tracePt t="127498" x="7086600" y="6356350"/>
          <p14:tracePt t="127515" x="7092950" y="6356350"/>
          <p14:tracePt t="127531" x="7112000" y="6356350"/>
          <p14:tracePt t="127548" x="7131050" y="6356350"/>
          <p14:tracePt t="127565" x="7156450" y="6350000"/>
          <p14:tracePt t="127581" x="7162800" y="6337300"/>
          <p14:tracePt t="127598" x="7181850" y="6318250"/>
          <p14:tracePt t="127614" x="7188200" y="6273800"/>
          <p14:tracePt t="127631" x="7213600" y="6184900"/>
          <p14:tracePt t="127648" x="7251700" y="6076950"/>
          <p14:tracePt t="127664" x="7296150" y="5943600"/>
          <p14:tracePt t="127681" x="7340600" y="5791200"/>
          <p14:tracePt t="127684" x="7372350" y="5702300"/>
          <p14:tracePt t="127698" x="7410450" y="5613400"/>
          <p14:tracePt t="127715" x="7505700" y="5353050"/>
          <p14:tracePt t="127731" x="7556500" y="5187950"/>
          <p14:tracePt t="127748" x="7607300" y="5048250"/>
          <p14:tracePt t="127765" x="7639050" y="4933950"/>
          <p14:tracePt t="127781" x="7677150" y="4832350"/>
          <p14:tracePt t="127798" x="7702550" y="4768850"/>
          <p14:tracePt t="127815" x="7715250" y="4737100"/>
          <p14:tracePt t="127831" x="7727950" y="4711700"/>
          <p14:tracePt t="127848" x="7727950" y="4705350"/>
          <p14:tracePt t="128229" x="0" y="0"/>
        </p14:tracePtLst>
        <p14:tracePtLst>
          <p14:tracePt t="129030" x="1670050" y="4451350"/>
          <p14:tracePt t="129078" x="1663700" y="4457700"/>
          <p14:tracePt t="129093" x="1638300" y="4514850"/>
          <p14:tracePt t="129108" x="1625600" y="4565650"/>
          <p14:tracePt t="129109" x="1619250" y="4616450"/>
          <p14:tracePt t="129120" x="1612900" y="4679950"/>
          <p14:tracePt t="129131" x="1593850" y="4813300"/>
          <p14:tracePt t="129147" x="1574800" y="4940300"/>
          <p14:tracePt t="129164" x="1568450" y="5073650"/>
          <p14:tracePt t="129181" x="1568450" y="5219700"/>
          <p14:tracePt t="129198" x="1568450" y="5365750"/>
          <p14:tracePt t="129214" x="1568450" y="5524500"/>
          <p14:tracePt t="129231" x="1568450" y="5683250"/>
          <p14:tracePt t="129248" x="1587500" y="5822950"/>
          <p14:tracePt t="129264" x="1612900" y="5943600"/>
          <p14:tracePt t="129281" x="1625600" y="6032500"/>
          <p14:tracePt t="129297" x="1631950" y="6096000"/>
          <p14:tracePt t="129300" x="1638300" y="6121400"/>
          <p14:tracePt t="129314" x="1638300" y="6140450"/>
          <p14:tracePt t="129331" x="1651000" y="6197600"/>
          <p14:tracePt t="129347" x="1663700" y="6242050"/>
          <p14:tracePt t="129364" x="1670050" y="6261100"/>
          <p14:tracePt t="129381" x="1670050" y="6273800"/>
          <p14:tracePt t="129397" x="1670050" y="6286500"/>
          <p14:tracePt t="129414" x="1676400" y="6286500"/>
          <p14:tracePt t="129500" x="1682750" y="6267450"/>
          <p14:tracePt t="129510" x="1689100" y="6242050"/>
          <p14:tracePt t="129518" x="1695450" y="6197600"/>
          <p14:tracePt t="129531" x="1720850" y="6076950"/>
          <p14:tracePt t="129547" x="1752600" y="5924550"/>
          <p14:tracePt t="129564" x="1778000" y="5753100"/>
          <p14:tracePt t="129581" x="1816100" y="5549900"/>
          <p14:tracePt t="129597" x="1854200" y="5346700"/>
          <p14:tracePt t="129614" x="1879600" y="5156200"/>
          <p14:tracePt t="129631" x="1885950" y="4997450"/>
          <p14:tracePt t="129647" x="1885950" y="4876800"/>
          <p14:tracePt t="129664" x="1885950" y="4781550"/>
          <p14:tracePt t="129681" x="1885950" y="4705350"/>
          <p14:tracePt t="129684" x="1885950" y="4686300"/>
          <p14:tracePt t="129698" x="1879600" y="4654550"/>
          <p14:tracePt t="129714" x="1873250" y="4616450"/>
          <p14:tracePt t="129731" x="1866900" y="4540250"/>
          <p14:tracePt t="129747" x="1860550" y="4508500"/>
          <p14:tracePt t="129764" x="1854200" y="4489450"/>
          <p14:tracePt t="129780" x="1847850" y="4476750"/>
          <p14:tracePt t="129797" x="1847850" y="4470400"/>
          <p14:tracePt t="129869" x="1841500" y="4476750"/>
          <p14:tracePt t="129881" x="1841500" y="4502150"/>
          <p14:tracePt t="129897" x="1816100" y="4654550"/>
          <p14:tracePt t="129914" x="1778000" y="4870450"/>
          <p14:tracePt t="129917" x="1746250" y="4997450"/>
          <p14:tracePt t="129930" x="1733550" y="5118100"/>
          <p14:tracePt t="129947" x="1682750" y="5454650"/>
          <p14:tracePt t="129964" x="1670050" y="5632450"/>
          <p14:tracePt t="129981" x="1670050" y="5759450"/>
          <p14:tracePt t="129998" x="1670050" y="5886450"/>
          <p14:tracePt t="130014" x="1670050" y="5994400"/>
          <p14:tracePt t="130030" x="1670050" y="6064250"/>
          <p14:tracePt t="130047" x="1682750" y="6108700"/>
          <p14:tracePt t="130064" x="1682750" y="6115050"/>
          <p14:tracePt t="130116" x="1689100" y="6089650"/>
          <p14:tracePt t="130125" x="1695450" y="6045200"/>
          <p14:tracePt t="130135" x="1701800" y="5988050"/>
          <p14:tracePt t="130147" x="1733550" y="5848350"/>
          <p14:tracePt t="130164" x="1758950" y="5664200"/>
          <p14:tracePt t="130181" x="1803400" y="5448300"/>
          <p14:tracePt t="130197" x="1822450" y="5251450"/>
          <p14:tracePt t="130214" x="1822450" y="5073650"/>
          <p14:tracePt t="130231" x="1822450" y="4883150"/>
          <p14:tracePt t="130247" x="1822450" y="4724400"/>
          <p14:tracePt t="130264" x="1822450" y="4603750"/>
          <p14:tracePt t="130268" x="1822450" y="4565650"/>
          <p14:tracePt t="130280" x="1822450" y="4521200"/>
          <p14:tracePt t="130297" x="1816100" y="4476750"/>
          <p14:tracePt t="130300" x="1816100" y="4470400"/>
          <p14:tracePt t="130357" x="1803400" y="4476750"/>
          <p14:tracePt t="130366" x="1797050" y="4508500"/>
          <p14:tracePt t="130380" x="1765300" y="4660900"/>
          <p14:tracePt t="130397" x="1739900" y="4876800"/>
          <p14:tracePt t="130414" x="1733550" y="5092700"/>
          <p14:tracePt t="130431" x="1733550" y="5314950"/>
          <p14:tracePt t="130447" x="1733550" y="5492750"/>
          <p14:tracePt t="130464" x="1733550" y="5619750"/>
          <p14:tracePt t="130481" x="1739900" y="5702300"/>
          <p14:tracePt t="130484" x="1739900" y="5708650"/>
          <p14:tracePt t="130497" x="1739900" y="5715000"/>
          <p14:tracePt t="130514" x="1739900" y="5721350"/>
          <p14:tracePt t="130548" x="1746250" y="5708650"/>
          <p14:tracePt t="130557" x="1752600" y="5676900"/>
          <p14:tracePt t="130567" x="1765300" y="5626100"/>
          <p14:tracePt t="130580" x="1765300" y="5499100"/>
          <p14:tracePt t="130597" x="1778000" y="5327650"/>
          <p14:tracePt t="130614" x="1790700" y="5168900"/>
          <p14:tracePt t="130630" x="1790700" y="5016500"/>
          <p14:tracePt t="130647" x="1771650" y="4870450"/>
          <p14:tracePt t="130663" x="1752600" y="4756150"/>
          <p14:tracePt t="130680" x="1739900" y="4667250"/>
          <p14:tracePt t="130697" x="1727200" y="4629150"/>
          <p14:tracePt t="130714" x="1727200" y="4616450"/>
          <p14:tracePt t="130730" x="1720850" y="4603750"/>
          <p14:tracePt t="130772" x="1714500" y="4629150"/>
          <p14:tracePt t="130781" x="1708150" y="4686300"/>
          <p14:tracePt t="130797" x="1689100" y="4864100"/>
          <p14:tracePt t="130814" x="1689100" y="5073650"/>
          <p14:tracePt t="130830" x="1689100" y="5276850"/>
          <p14:tracePt t="130847" x="1689100" y="5422900"/>
          <p14:tracePt t="130864" x="1689100" y="5505450"/>
          <p14:tracePt t="130880" x="1689100" y="5556250"/>
          <p14:tracePt t="130897" x="1689100" y="5568950"/>
          <p14:tracePt t="130913" x="1689100" y="5575300"/>
          <p14:tracePt t="130949" x="1695450" y="5575300"/>
          <p14:tracePt t="130958" x="1701800" y="5556250"/>
          <p14:tracePt t="130969" x="1708150" y="5524500"/>
          <p14:tracePt t="130981" x="1714500" y="5416550"/>
          <p14:tracePt t="130997" x="1720850" y="5270500"/>
          <p14:tracePt t="131014" x="1720850" y="5130800"/>
          <p14:tracePt t="131031" x="1733550" y="4959350"/>
          <p14:tracePt t="131047" x="1746250" y="4813300"/>
          <p14:tracePt t="131064" x="1758950" y="4686300"/>
          <p14:tracePt t="131080" x="1758950" y="4616450"/>
          <p14:tracePt t="131097" x="1758950" y="4572000"/>
          <p14:tracePt t="131100" x="1758950" y="4559300"/>
          <p14:tracePt t="131113" x="1758950" y="4552950"/>
          <p14:tracePt t="131172" x="1758950" y="4597400"/>
          <p14:tracePt t="131182" x="1752600" y="4667250"/>
          <p14:tracePt t="131197" x="1720850" y="4883150"/>
          <p14:tracePt t="131214" x="1651000" y="5238750"/>
          <p14:tracePt t="131231" x="1612900" y="5626100"/>
          <p14:tracePt t="131247" x="1606550" y="5930900"/>
          <p14:tracePt t="131264" x="1606550" y="6172200"/>
          <p14:tracePt t="131280" x="1625600" y="6343650"/>
          <p14:tracePt t="131297" x="1644650" y="6464300"/>
          <p14:tracePt t="131300" x="1651000" y="6508750"/>
          <p14:tracePt t="131313" x="1663700" y="6553200"/>
          <p14:tracePt t="131330" x="1676400" y="6642100"/>
          <p14:tracePt t="131332" x="1682750" y="6673850"/>
          <p14:tracePt t="131347" x="1689100" y="6705600"/>
          <p14:tracePt t="131396" x="1695450" y="6673850"/>
          <p14:tracePt t="131404" x="1701800" y="6616700"/>
          <p14:tracePt t="131413" x="1720850" y="6546850"/>
          <p14:tracePt t="131430" x="1739900" y="6362700"/>
          <p14:tracePt t="131447" x="1771650" y="6159500"/>
          <p14:tracePt t="131463" x="1816100" y="5937250"/>
          <p14:tracePt t="131480" x="1841500" y="5708650"/>
          <p14:tracePt t="131497" x="1854200" y="5511800"/>
          <p14:tracePt t="131514" x="1854200" y="5308600"/>
          <p14:tracePt t="131516" x="1854200" y="5219700"/>
          <p14:tracePt t="131530" x="1854200" y="5130800"/>
          <p14:tracePt t="131547" x="1841500" y="4991100"/>
          <p14:tracePt t="131563" x="1828800" y="4908550"/>
          <p14:tracePt t="131580" x="1828800" y="4895850"/>
          <p14:tracePt t="131621" x="1822450" y="4902200"/>
          <p14:tracePt t="131630" x="1816100" y="4933950"/>
          <p14:tracePt t="131646" x="1803400" y="5073650"/>
          <p14:tracePt t="131663" x="1784350" y="5295900"/>
          <p14:tracePt t="131680" x="1765300" y="5543550"/>
          <p14:tracePt t="131697" x="1739900" y="5797550"/>
          <p14:tracePt t="131714" x="1720850" y="5969000"/>
          <p14:tracePt t="131716" x="1720850" y="6013450"/>
          <p14:tracePt t="131730" x="1720850" y="6038850"/>
          <p14:tracePt t="131747" x="1720850" y="6057900"/>
          <p14:tracePt t="131797" x="1720850" y="6032500"/>
          <p14:tracePt t="131804" x="1720850" y="5962650"/>
          <p14:tracePt t="131813" x="1727200" y="5892800"/>
          <p14:tracePt t="131830" x="1727200" y="5708650"/>
          <p14:tracePt t="131846" x="1727200" y="5499100"/>
          <p14:tracePt t="131863" x="1727200" y="5314950"/>
          <p14:tracePt t="131880" x="1727200" y="5092700"/>
          <p14:tracePt t="131896" x="1708150" y="4889500"/>
          <p14:tracePt t="131913" x="1676400" y="4705350"/>
          <p14:tracePt t="131916" x="1657350" y="4641850"/>
          <p14:tracePt t="131930" x="1657350" y="4597400"/>
          <p14:tracePt t="131947" x="1644650" y="4533900"/>
          <p14:tracePt t="131963" x="1644650" y="4521200"/>
          <p14:tracePt t="132003" x="1638300" y="4559300"/>
          <p14:tracePt t="132013" x="1631950" y="4629150"/>
          <p14:tracePt t="132030" x="1612900" y="4895850"/>
          <p14:tracePt t="132046" x="1587500" y="5295900"/>
          <p14:tracePt t="132063" x="1568450" y="5613400"/>
          <p14:tracePt t="132080" x="1549400" y="5772150"/>
          <p14:tracePt t="132096" x="1549400" y="5810250"/>
          <p14:tracePt t="132113" x="1549400" y="5822950"/>
          <p14:tracePt t="132139" x="1555750" y="5816600"/>
          <p14:tracePt t="132147" x="1562100" y="5791200"/>
          <p14:tracePt t="132163" x="1593850" y="5689600"/>
          <p14:tracePt t="132180" x="1619250" y="5568950"/>
          <p14:tracePt t="132197" x="1619250" y="5454650"/>
          <p14:tracePt t="132213" x="1631950" y="5334000"/>
          <p14:tracePt t="132230" x="1631950" y="5238750"/>
          <p14:tracePt t="132246" x="1651000" y="5118100"/>
          <p14:tracePt t="132263" x="1651000" y="5022850"/>
          <p14:tracePt t="132280" x="1651000" y="4933950"/>
          <p14:tracePt t="132296" x="1651000" y="4895850"/>
          <p14:tracePt t="132313" x="1651000" y="4883150"/>
          <p14:tracePt t="132356" x="1651000" y="4895850"/>
          <p14:tracePt t="132363" x="1644650" y="4953000"/>
          <p14:tracePt t="132379" x="1638300" y="5130800"/>
          <p14:tracePt t="132396" x="1631950" y="5397500"/>
          <p14:tracePt t="132413" x="1619250" y="5600700"/>
          <p14:tracePt t="132429" x="1619250" y="5746750"/>
          <p14:tracePt t="132447" x="1619250" y="5791200"/>
          <p14:tracePt t="132463" x="1619250" y="5797550"/>
          <p14:tracePt t="132496" x="1625600" y="5772150"/>
          <p14:tracePt t="132513" x="1657350" y="5657850"/>
          <p14:tracePt t="132530" x="1682750" y="5499100"/>
          <p14:tracePt t="132546" x="1708150" y="5327650"/>
          <p14:tracePt t="132563" x="1720850" y="5111750"/>
          <p14:tracePt t="132579" x="1720850" y="5003800"/>
          <p14:tracePt t="132596" x="1720850" y="4921250"/>
          <p14:tracePt t="132613" x="1720850" y="4851400"/>
          <p14:tracePt t="132630" x="1720850" y="4826000"/>
          <p14:tracePt t="132646" x="1714500" y="4806950"/>
          <p14:tracePt t="132676" x="1701800" y="4826000"/>
          <p14:tracePt t="132685" x="1695450" y="4870450"/>
          <p14:tracePt t="132697" x="1689100" y="4946650"/>
          <p14:tracePt t="132713" x="1682750" y="5149850"/>
          <p14:tracePt t="132730" x="1663700" y="5378450"/>
          <p14:tracePt t="132732" x="1644650" y="5499100"/>
          <p14:tracePt t="132747" x="1625600" y="5607050"/>
          <p14:tracePt t="132763" x="1606550" y="5899150"/>
          <p14:tracePt t="132780" x="1606550" y="6076950"/>
          <p14:tracePt t="132796" x="1606550" y="6184900"/>
          <p14:tracePt t="132813" x="1606550" y="6242050"/>
          <p14:tracePt t="132829" x="1612900" y="6261100"/>
          <p14:tracePt t="132909" x="1619250" y="6254750"/>
          <p14:tracePt t="132924" x="1619250" y="6248400"/>
          <p14:tracePt t="132938" x="1619250" y="6242050"/>
          <p14:tracePt t="132946" x="1625600" y="6235700"/>
          <p14:tracePt t="133253" x="1625600" y="6229350"/>
          <p14:tracePt t="133278" x="1631950" y="6191250"/>
          <p14:tracePt t="133293" x="1644650" y="6115050"/>
          <p14:tracePt t="133308" x="1682750" y="5962650"/>
          <p14:tracePt t="133316" x="1695450" y="5867400"/>
          <p14:tracePt t="133329" x="1727200" y="5759450"/>
          <p14:tracePt t="133346" x="1752600" y="5543550"/>
          <p14:tracePt t="133348" x="1765300" y="5448300"/>
          <p14:tracePt t="133363" x="1784350" y="5270500"/>
          <p14:tracePt t="133379" x="1784350" y="5130800"/>
          <p14:tracePt t="133396" x="1803400" y="5003800"/>
          <p14:tracePt t="133413" x="1803400" y="4933950"/>
          <p14:tracePt t="133429" x="1803400" y="4876800"/>
          <p14:tracePt t="133446" x="1803400" y="4832350"/>
          <p14:tracePt t="133463" x="1803400" y="4806950"/>
          <p14:tracePt t="133480" x="1803400" y="4794250"/>
          <p14:tracePt t="133532" x="1803400" y="4813300"/>
          <p14:tracePt t="133541" x="1803400" y="4857750"/>
          <p14:tracePt t="133549" x="1790700" y="4921250"/>
          <p14:tracePt t="133563" x="1758950" y="5124450"/>
          <p14:tracePt t="133579" x="1720850" y="5486400"/>
          <p14:tracePt t="133596" x="1689100" y="5937250"/>
          <p14:tracePt t="133613" x="1676400" y="6267450"/>
          <p14:tracePt t="133629" x="1676400" y="6432550"/>
          <p14:tracePt t="133646" x="1676400" y="6508750"/>
          <p14:tracePt t="133663" x="1676400" y="6540500"/>
          <p14:tracePt t="133805" x="1676400" y="6534150"/>
          <p14:tracePt t="133820" x="1676400" y="6521450"/>
          <p14:tracePt t="133829" x="1676400" y="6515100"/>
          <p14:tracePt t="133932" x="1676400" y="6508750"/>
          <p14:tracePt t="133941" x="1676400" y="6502400"/>
          <p14:tracePt t="133956" x="1676400" y="6496050"/>
          <p14:tracePt t="133956" x="0" y="0"/>
        </p14:tracePtLst>
        <p14:tracePtLst>
          <p14:tracePt t="135014" x="1631950" y="5016500"/>
          <p14:tracePt t="135028" x="1612900" y="5251450"/>
          <p14:tracePt t="135042" x="1612900" y="5365750"/>
          <p14:tracePt t="135051" x="1606550" y="5626100"/>
          <p14:tracePt t="135062" x="1606550" y="5759450"/>
          <p14:tracePt t="135079" x="1606550" y="5988050"/>
          <p14:tracePt t="135095" x="1606550" y="6184900"/>
          <p14:tracePt t="135112" x="1606550" y="6375400"/>
          <p14:tracePt t="135129" x="1606550" y="6515100"/>
          <p14:tracePt t="135145" x="1612900" y="6610350"/>
          <p14:tracePt t="135162" x="1619250" y="6642100"/>
          <p14:tracePt t="135179" x="1619250" y="6648450"/>
          <p14:tracePt t="135253" x="1625600" y="6654800"/>
          <p14:tracePt t="135438" x="1625600" y="6648450"/>
          <p14:tracePt t="135448" x="1625600" y="6635750"/>
          <p14:tracePt t="135448" x="0" y="0"/>
        </p14:tracePtLst>
        <p14:tracePtLst>
          <p14:tracePt t="136116" x="1581150" y="5168900"/>
          <p14:tracePt t="136190" x="1581150" y="5175250"/>
          <p14:tracePt t="136209" x="1581150" y="5187950"/>
          <p14:tracePt t="136223" x="1581150" y="5213350"/>
          <p14:tracePt t="136238" x="1593850" y="5232400"/>
          <p14:tracePt t="136250" x="1606550" y="5238750"/>
          <p14:tracePt t="136262" x="1638300" y="5251450"/>
          <p14:tracePt t="136279" x="1676400" y="5257800"/>
          <p14:tracePt t="136295" x="1720850" y="5257800"/>
          <p14:tracePt t="136312" x="1752600" y="5257800"/>
          <p14:tracePt t="136328" x="1765300" y="5251450"/>
          <p14:tracePt t="136332" x="1771650" y="5238750"/>
          <p14:tracePt t="136345" x="1778000" y="5232400"/>
          <p14:tracePt t="136361" x="1790700" y="5207000"/>
          <p14:tracePt t="136364" x="1797050" y="5200650"/>
          <p14:tracePt t="136378" x="1797050" y="5194300"/>
          <p14:tracePt t="136395" x="1797050" y="5162550"/>
          <p14:tracePt t="136411" x="1797050" y="5156200"/>
          <p14:tracePt t="136428" x="1797050" y="5143500"/>
          <p14:tracePt t="136500" x="0" y="0"/>
        </p14:tracePtLst>
        <p14:tracePtLst>
          <p14:tracePt t="136909" x="1562100" y="5429250"/>
          <p14:tracePt t="136924" x="1555750" y="5441950"/>
          <p14:tracePt t="136932" x="1549400" y="5454650"/>
          <p14:tracePt t="136945" x="1543050" y="5461000"/>
          <p14:tracePt t="136962" x="1536700" y="5492750"/>
          <p14:tracePt t="136978" x="1536700" y="5524500"/>
          <p14:tracePt t="136995" x="1536700" y="5581650"/>
          <p14:tracePt t="137011" x="1555750" y="5607050"/>
          <p14:tracePt t="137028" x="1581150" y="5626100"/>
          <p14:tracePt t="137045" x="1644650" y="5638800"/>
          <p14:tracePt t="137062" x="1708150" y="5638800"/>
          <p14:tracePt t="137078" x="1797050" y="5632450"/>
          <p14:tracePt t="137095" x="1847850" y="5613400"/>
          <p14:tracePt t="137111" x="1879600" y="5575300"/>
          <p14:tracePt t="137128" x="1885950" y="5543550"/>
          <p14:tracePt t="137145" x="1898650" y="5518150"/>
          <p14:tracePt t="137161" x="1898650" y="5505450"/>
          <p14:tracePt t="137178" x="1898650" y="5492750"/>
          <p14:tracePt t="137195" x="1898650" y="5480050"/>
          <p14:tracePt t="137251" x="0" y="0"/>
        </p14:tracePtLst>
        <p14:tracePtLst>
          <p14:tracePt t="137573" x="1524000" y="5778500"/>
          <p14:tracePt t="137604" x="1517650" y="5778500"/>
          <p14:tracePt t="137627" x="1517650" y="5784850"/>
          <p14:tracePt t="137635" x="1517650" y="5797550"/>
          <p14:tracePt t="137644" x="1517650" y="5803900"/>
          <p14:tracePt t="137661" x="1517650" y="5829300"/>
          <p14:tracePt t="137678" x="1530350" y="5842000"/>
          <p14:tracePt t="137694" x="1549400" y="5854700"/>
          <p14:tracePt t="137711" x="1593850" y="5867400"/>
          <p14:tracePt t="137728" x="1682750" y="5880100"/>
          <p14:tracePt t="137744" x="1778000" y="5880100"/>
          <p14:tracePt t="137761" x="1885950" y="5873750"/>
          <p14:tracePt t="137778" x="1949450" y="5861050"/>
          <p14:tracePt t="137794" x="1968500" y="5842000"/>
          <p14:tracePt t="137796" x="1974850" y="5835650"/>
          <p14:tracePt t="137812" x="1981200" y="5835650"/>
          <p14:tracePt t="137915" x="0" y="0"/>
        </p14:tracePtLst>
        <p14:tracePtLst>
          <p14:tracePt t="138334" x="1549400" y="6191250"/>
          <p14:tracePt t="138407" x="1543050" y="6191250"/>
          <p14:tracePt t="138430" x="1543050" y="6203950"/>
          <p14:tracePt t="138445" x="1555750" y="6229350"/>
          <p14:tracePt t="138461" x="1606550" y="6254750"/>
          <p14:tracePt t="138478" x="1708150" y="6286500"/>
          <p14:tracePt t="138495" x="1790700" y="6292850"/>
          <p14:tracePt t="138512" x="1860550" y="6292850"/>
          <p14:tracePt t="138528" x="1885950" y="6286500"/>
          <p14:tracePt t="138545" x="1898650" y="6273800"/>
          <p14:tracePt t="138561" x="1898650" y="6267450"/>
          <p14:tracePt t="138578" x="1905000" y="6261100"/>
          <p14:tracePt t="138580" x="1905000" y="6254750"/>
          <p14:tracePt t="138611" x="1905000" y="6248400"/>
          <p14:tracePt t="138708" x="0" y="0"/>
        </p14:tracePtLst>
        <p14:tracePtLst>
          <p14:tracePt t="139958" x="3143250" y="4832350"/>
          <p14:tracePt t="140053" x="3143250" y="4826000"/>
          <p14:tracePt t="140068" x="3194050" y="4826000"/>
          <p14:tracePt t="140082" x="3238500" y="4832350"/>
          <p14:tracePt t="140083" x="3314700" y="4851400"/>
          <p14:tracePt t="140094" x="3403600" y="4870450"/>
          <p14:tracePt t="140110" x="3613150" y="4876800"/>
          <p14:tracePt t="140127" x="3873500" y="4876800"/>
          <p14:tracePt t="140144" x="4102100" y="4876800"/>
          <p14:tracePt t="140160" x="4298950" y="4876800"/>
          <p14:tracePt t="140177" x="4432300" y="4876800"/>
          <p14:tracePt t="140194" x="4476750" y="4876800"/>
          <p14:tracePt t="140210" x="4502150" y="4876800"/>
          <p14:tracePt t="140227" x="4514850" y="4876800"/>
          <p14:tracePt t="140244" x="4533900" y="4876800"/>
          <p14:tracePt t="140260" x="4565650" y="4876800"/>
          <p14:tracePt t="140277" x="4616450" y="4876800"/>
          <p14:tracePt t="140294" x="4654550" y="4870450"/>
          <p14:tracePt t="140310" x="4711700" y="4857750"/>
          <p14:tracePt t="140327" x="4768850" y="4851400"/>
          <p14:tracePt t="140344" x="4845050" y="4851400"/>
          <p14:tracePt t="140360" x="4940300" y="4851400"/>
          <p14:tracePt t="140377" x="5048250" y="4851400"/>
          <p14:tracePt t="140393" x="5168900" y="4851400"/>
          <p14:tracePt t="140410" x="5283200" y="4851400"/>
          <p14:tracePt t="140412" x="5334000" y="4851400"/>
          <p14:tracePt t="140427" x="5441950" y="4851400"/>
          <p14:tracePt t="140443" x="5530850" y="4851400"/>
          <p14:tracePt t="140460" x="5613400" y="4851400"/>
          <p14:tracePt t="140477" x="5721350" y="4851400"/>
          <p14:tracePt t="140494" x="5842000" y="4851400"/>
          <p14:tracePt t="140510" x="5969000" y="4851400"/>
          <p14:tracePt t="140527" x="6102350" y="4851400"/>
          <p14:tracePt t="140544" x="6223000" y="4851400"/>
          <p14:tracePt t="140560" x="6318250" y="4851400"/>
          <p14:tracePt t="140577" x="6407150" y="4851400"/>
          <p14:tracePt t="140593" x="6483350" y="4851400"/>
          <p14:tracePt t="140610" x="6565900" y="4851400"/>
          <p14:tracePt t="140627" x="6718300" y="4851400"/>
          <p14:tracePt t="140643" x="6800850" y="4851400"/>
          <p14:tracePt t="140660" x="6889750" y="4851400"/>
          <p14:tracePt t="140677" x="6946900" y="4851400"/>
          <p14:tracePt t="140693" x="6985000" y="4851400"/>
          <p14:tracePt t="140710" x="7016750" y="4851400"/>
          <p14:tracePt t="140727" x="7061200" y="4851400"/>
          <p14:tracePt t="140744" x="7137400" y="4851400"/>
          <p14:tracePt t="140760" x="7239000" y="4851400"/>
          <p14:tracePt t="140777" x="7327900" y="4851400"/>
          <p14:tracePt t="140794" x="7385050" y="4851400"/>
          <p14:tracePt t="140797" x="7410450" y="4845050"/>
          <p14:tracePt t="140812" x="7416800" y="4845050"/>
          <p14:tracePt t="140827" x="7423150" y="4845050"/>
          <p14:tracePt t="140843" x="7429500" y="4845050"/>
          <p14:tracePt t="140860" x="7442200" y="4845050"/>
          <p14:tracePt t="140877" x="7448550" y="4845050"/>
          <p14:tracePt t="140893" x="7461250" y="4845050"/>
          <p14:tracePt t="140910" x="7473950" y="4864100"/>
          <p14:tracePt t="140927" x="7486650" y="4921250"/>
          <p14:tracePt t="140943" x="7512050" y="5022850"/>
          <p14:tracePt t="140960" x="7537450" y="5168900"/>
          <p14:tracePt t="140977" x="7562850" y="5321300"/>
          <p14:tracePt t="140994" x="7588250" y="5454650"/>
          <p14:tracePt t="140997" x="7600950" y="5505450"/>
          <p14:tracePt t="141010" x="7607300" y="5549900"/>
          <p14:tracePt t="141027" x="7632700" y="5664200"/>
          <p14:tracePt t="141043" x="7639050" y="5727700"/>
          <p14:tracePt t="141060" x="7639050" y="5778500"/>
          <p14:tracePt t="141077" x="7639050" y="5835650"/>
          <p14:tracePt t="141093" x="7639050" y="5880100"/>
          <p14:tracePt t="141110" x="7639050" y="5930900"/>
          <p14:tracePt t="141127" x="7632700" y="5988050"/>
          <p14:tracePt t="141143" x="7620000" y="6019800"/>
          <p14:tracePt t="141160" x="7607300" y="6057900"/>
          <p14:tracePt t="141177" x="7594600" y="6083300"/>
          <p14:tracePt t="141193" x="7588250" y="6102350"/>
          <p14:tracePt t="141210" x="7581900" y="6121400"/>
          <p14:tracePt t="141226" x="7569200" y="6134100"/>
          <p14:tracePt t="141227" x="7550150" y="6146800"/>
          <p14:tracePt t="141243" x="7499350" y="6172200"/>
          <p14:tracePt t="141260" x="7372350" y="6197600"/>
          <p14:tracePt t="141277" x="7156450" y="6216650"/>
          <p14:tracePt t="141293" x="6883400" y="6216650"/>
          <p14:tracePt t="141310" x="6578600" y="6216650"/>
          <p14:tracePt t="141327" x="6311900" y="6216650"/>
          <p14:tracePt t="141343" x="6102350" y="6216650"/>
          <p14:tracePt t="141360" x="5924550" y="6216650"/>
          <p14:tracePt t="141377" x="5734050" y="6216650"/>
          <p14:tracePt t="141393" x="5511800" y="6216650"/>
          <p14:tracePt t="141396" x="5346700" y="6203950"/>
          <p14:tracePt t="141410" x="5187950" y="6178550"/>
          <p14:tracePt t="141427" x="4622800" y="6076950"/>
          <p14:tracePt t="141443" x="4349750" y="6013450"/>
          <p14:tracePt t="141460" x="4171950" y="5981700"/>
          <p14:tracePt t="141477" x="4064000" y="5962650"/>
          <p14:tracePt t="141494" x="3994150" y="5949950"/>
          <p14:tracePt t="141510" x="3949700" y="5937250"/>
          <p14:tracePt t="141527" x="3879850" y="5924550"/>
          <p14:tracePt t="141544" x="3810000" y="5911850"/>
          <p14:tracePt t="141560" x="3740150" y="5892800"/>
          <p14:tracePt t="141577" x="3689350" y="5886450"/>
          <p14:tracePt t="141593" x="3657600" y="5873750"/>
          <p14:tracePt t="141596" x="3644900" y="5873750"/>
          <p14:tracePt t="141627" x="3619500" y="5861050"/>
          <p14:tracePt t="141643" x="3587750" y="5848350"/>
          <p14:tracePt t="141660" x="3549650" y="5835650"/>
          <p14:tracePt t="141676" x="3498850" y="5822950"/>
          <p14:tracePt t="141693" x="3448050" y="5810250"/>
          <p14:tracePt t="141710" x="3416300" y="5803900"/>
          <p14:tracePt t="141726" x="3403600" y="5797550"/>
          <p14:tracePt t="141744" x="3384550" y="5791200"/>
          <p14:tracePt t="141760" x="3365500" y="5778500"/>
          <p14:tracePt t="141764" x="3352800" y="5765800"/>
          <p14:tracePt t="141777" x="3340100" y="5753100"/>
          <p14:tracePt t="141794" x="3321050" y="5727700"/>
          <p14:tracePt t="141810" x="3295650" y="5676900"/>
          <p14:tracePt t="141812" x="3282950" y="5638800"/>
          <p14:tracePt t="141826" x="3263900" y="5594350"/>
          <p14:tracePt t="141843" x="3219450" y="5448300"/>
          <p14:tracePt t="141860" x="3200400" y="5346700"/>
          <p14:tracePt t="141876" x="3181350" y="5257800"/>
          <p14:tracePt t="141893" x="3168650" y="5168900"/>
          <p14:tracePt t="141910" x="3143250" y="5080000"/>
          <p14:tracePt t="141926" x="3124200" y="5010150"/>
          <p14:tracePt t="141943" x="3111500" y="4946650"/>
          <p14:tracePt t="141960" x="3098800" y="4908550"/>
          <p14:tracePt t="141976" x="3086100" y="4870450"/>
          <p14:tracePt t="141994" x="3073400" y="4845050"/>
          <p14:tracePt t="142010" x="3067050" y="4832350"/>
          <p14:tracePt t="142012" x="3067050" y="4826000"/>
          <p14:tracePt t="142026" x="3060700" y="4819650"/>
          <p14:tracePt t="142110" x="3060700" y="4806950"/>
          <p14:tracePt t="142189" x="3054350" y="4806950"/>
          <p14:tracePt t="142199" x="3048000" y="4819650"/>
          <p14:tracePt t="142210" x="3041650" y="4851400"/>
          <p14:tracePt t="142226" x="3028950" y="4953000"/>
          <p14:tracePt t="142243" x="2990850" y="5149850"/>
          <p14:tracePt t="142260" x="2990850" y="5295900"/>
          <p14:tracePt t="142277" x="2984500" y="5467350"/>
          <p14:tracePt t="142293" x="2984500" y="5626100"/>
          <p14:tracePt t="142310" x="2984500" y="5740400"/>
          <p14:tracePt t="142327" x="2984500" y="5829300"/>
          <p14:tracePt t="142343" x="2990850" y="5854700"/>
          <p14:tracePt t="142360" x="2990850" y="5867400"/>
          <p14:tracePt t="142376" x="2990850" y="5880100"/>
          <p14:tracePt t="142393" x="2990850" y="5892800"/>
          <p14:tracePt t="142409" x="2990850" y="5899150"/>
          <p14:tracePt t="142510" x="2990850" y="5905500"/>
          <p14:tracePt t="142522" x="2997200" y="5911850"/>
          <p14:tracePt t="142538" x="3041650" y="5930900"/>
          <p14:tracePt t="142550" x="3181350" y="5962650"/>
          <p14:tracePt t="142560" x="3321050" y="5994400"/>
          <p14:tracePt t="142577" x="3892550" y="6121400"/>
          <p14:tracePt t="142581" x="4292600" y="6197600"/>
          <p14:tracePt t="142593" x="4756150" y="6273800"/>
          <p14:tracePt t="142610" x="5695950" y="6369050"/>
          <p14:tracePt t="142626" x="6559550" y="6400800"/>
          <p14:tracePt t="142629" x="6883400" y="6400800"/>
          <p14:tracePt t="142643" x="7251700" y="6400800"/>
          <p14:tracePt t="142660" x="7359650" y="6400800"/>
          <p14:tracePt t="142676" x="7378700" y="6400800"/>
          <p14:tracePt t="142693" x="7385050" y="6400800"/>
          <p14:tracePt t="142757" x="7391400" y="6400800"/>
          <p14:tracePt t="142782" x="7391400" y="6388100"/>
          <p14:tracePt t="142794" x="7391400" y="6375400"/>
          <p14:tracePt t="142810" x="7391400" y="6330950"/>
          <p14:tracePt t="142826" x="7391400" y="6280150"/>
          <p14:tracePt t="142828" x="7391400" y="6242050"/>
          <p14:tracePt t="142844" x="7391400" y="6146800"/>
          <p14:tracePt t="142860" x="7366000" y="6038850"/>
          <p14:tracePt t="142876" x="7346950" y="5905500"/>
          <p14:tracePt t="142893" x="7321550" y="5765800"/>
          <p14:tracePt t="142909" x="7308850" y="5645150"/>
          <p14:tracePt t="142926" x="7308850" y="5518150"/>
          <p14:tracePt t="142943" x="7308850" y="5410200"/>
          <p14:tracePt t="142959" x="7308850" y="5327650"/>
          <p14:tracePt t="142976" x="7315200" y="5264150"/>
          <p14:tracePt t="142993" x="7315200" y="5219700"/>
          <p14:tracePt t="142996" x="7315200" y="5194300"/>
          <p14:tracePt t="143009" x="7315200" y="5168900"/>
          <p14:tracePt t="143026" x="7315200" y="5137150"/>
          <p14:tracePt t="143028" x="7315200" y="5118100"/>
          <p14:tracePt t="143043" x="7315200" y="5092700"/>
          <p14:tracePt t="143059" x="7308850" y="5073650"/>
          <p14:tracePt t="143076" x="7308850" y="5060950"/>
          <p14:tracePt t="143093" x="7308850" y="5054600"/>
          <p14:tracePt t="143109" x="7308850" y="5048250"/>
          <p14:tracePt t="143172" x="7308850" y="5041900"/>
          <p14:tracePt t="143204" x="7308850" y="5035550"/>
          <p14:tracePt t="143219" x="7308850" y="5029200"/>
          <p14:tracePt t="143244" x="7308850" y="5022850"/>
          <p14:tracePt t="143260" x="7308850" y="5016500"/>
          <p14:tracePt t="143268" x="7308850" y="5010150"/>
          <p14:tracePt t="143276" x="7308850" y="5003800"/>
          <p14:tracePt t="143293" x="7308850" y="4991100"/>
          <p14:tracePt t="143309" x="7308850" y="4972050"/>
          <p14:tracePt t="143326" x="7308850" y="4946650"/>
          <p14:tracePt t="143343" x="7302500" y="4927600"/>
          <p14:tracePt t="143359" x="7302500" y="4921250"/>
          <p14:tracePt t="143724" x="0" y="0"/>
        </p14:tracePtLst>
        <p14:tracePtLst>
          <p14:tracePt t="150314" x="2895600" y="4673600"/>
          <p14:tracePt t="150326" x="2895600" y="4679950"/>
          <p14:tracePt t="150341" x="2895600" y="4692650"/>
          <p14:tracePt t="150357" x="2895600" y="4711700"/>
          <p14:tracePt t="150374" x="2895600" y="4749800"/>
          <p14:tracePt t="150391" x="2901950" y="4787900"/>
          <p14:tracePt t="150407" x="2914650" y="4826000"/>
          <p14:tracePt t="150424" x="2940050" y="4876800"/>
          <p14:tracePt t="150440" x="2978150" y="4921250"/>
          <p14:tracePt t="150457" x="3054350" y="4972050"/>
          <p14:tracePt t="150473" x="3168650" y="5022850"/>
          <p14:tracePt t="150476" x="3232150" y="5041900"/>
          <p14:tracePt t="150490" x="3308350" y="5048250"/>
          <p14:tracePt t="150507" x="3448050" y="5054600"/>
          <p14:tracePt t="150523" x="3486150" y="5054600"/>
          <p14:tracePt t="150541" x="3517900" y="5048250"/>
          <p14:tracePt t="150557" x="3536950" y="5029200"/>
          <p14:tracePt t="150573" x="3556000" y="4991100"/>
          <p14:tracePt t="150590" x="3575050" y="4953000"/>
          <p14:tracePt t="150607" x="3587750" y="4908550"/>
          <p14:tracePt t="150624" x="3587750" y="4883150"/>
          <p14:tracePt t="150641" x="3587750" y="4845050"/>
          <p14:tracePt t="150657" x="3587750" y="4819650"/>
          <p14:tracePt t="150673" x="3587750" y="4794250"/>
          <p14:tracePt t="150690" x="3587750" y="4775200"/>
          <p14:tracePt t="150691" x="3587750" y="4756150"/>
          <p14:tracePt t="150707" x="3568700" y="4730750"/>
          <p14:tracePt t="150723" x="3536950" y="4711700"/>
          <p14:tracePt t="150740" x="3492500" y="4686300"/>
          <p14:tracePt t="150757" x="3441700" y="4673600"/>
          <p14:tracePt t="150773" x="3390900" y="4667250"/>
          <p14:tracePt t="150790" x="3333750" y="4667250"/>
          <p14:tracePt t="150807" x="3289300" y="4667250"/>
          <p14:tracePt t="150824" x="3238500" y="4667250"/>
          <p14:tracePt t="150840" x="3200400" y="4679950"/>
          <p14:tracePt t="150857" x="3168650" y="4686300"/>
          <p14:tracePt t="150860" x="3155950" y="4692650"/>
          <p14:tracePt t="150873" x="3149600" y="4699000"/>
          <p14:tracePt t="150890" x="3130550" y="4711700"/>
          <p14:tracePt t="150907" x="3111500" y="4737100"/>
          <p14:tracePt t="150923" x="3105150" y="4756150"/>
          <p14:tracePt t="150940" x="3105150" y="4775200"/>
          <p14:tracePt t="150957" x="3105150" y="4800600"/>
          <p14:tracePt t="150973" x="3105150" y="4832350"/>
          <p14:tracePt t="150990" x="3111500" y="4857750"/>
          <p14:tracePt t="151007" x="3136900" y="4883150"/>
          <p14:tracePt t="151023" x="3162300" y="4902200"/>
          <p14:tracePt t="151040" x="3225800" y="4933950"/>
          <p14:tracePt t="151057" x="3308350" y="4953000"/>
          <p14:tracePt t="151074" x="3397250" y="4965700"/>
          <p14:tracePt t="151076" x="3416300" y="4965700"/>
          <p14:tracePt t="151090" x="3448050" y="4965700"/>
          <p14:tracePt t="151107" x="3524250" y="4953000"/>
          <p14:tracePt t="151124" x="3549650" y="4933950"/>
          <p14:tracePt t="151140" x="3562350" y="4895850"/>
          <p14:tracePt t="151157" x="3575050" y="4864100"/>
          <p14:tracePt t="151173" x="3575050" y="4838700"/>
          <p14:tracePt t="151190" x="3575050" y="4800600"/>
          <p14:tracePt t="151207" x="3568700" y="4781550"/>
          <p14:tracePt t="151223" x="3556000" y="4768850"/>
          <p14:tracePt t="151388" x="0" y="0"/>
        </p14:tracePtLst>
        <p14:tracePtLst>
          <p14:tracePt t="151893" x="4489450" y="4667250"/>
          <p14:tracePt t="151906" x="4464050" y="4673600"/>
          <p14:tracePt t="151923" x="4406900" y="4699000"/>
          <p14:tracePt t="151940" x="4381500" y="4711700"/>
          <p14:tracePt t="151956" x="4368800" y="4730750"/>
          <p14:tracePt t="151973" x="4356100" y="4762500"/>
          <p14:tracePt t="151990" x="4349750" y="4787900"/>
          <p14:tracePt t="152006" x="4349750" y="4832350"/>
          <p14:tracePt t="152023" x="4349750" y="4864100"/>
          <p14:tracePt t="152040" x="4356100" y="4908550"/>
          <p14:tracePt t="152056" x="4381500" y="4933950"/>
          <p14:tracePt t="152073" x="4419600" y="4959350"/>
          <p14:tracePt t="152076" x="4457700" y="4984750"/>
          <p14:tracePt t="152090" x="4514850" y="4997450"/>
          <p14:tracePt t="152107" x="4730750" y="5016500"/>
          <p14:tracePt t="152123" x="4895850" y="5003800"/>
          <p14:tracePt t="152140" x="4997450" y="4972050"/>
          <p14:tracePt t="152156" x="5048250" y="4940300"/>
          <p14:tracePt t="152173" x="5054600" y="4921250"/>
          <p14:tracePt t="152190" x="5054600" y="4889500"/>
          <p14:tracePt t="152206" x="5054600" y="4864100"/>
          <p14:tracePt t="152223" x="5054600" y="4845050"/>
          <p14:tracePt t="152240" x="5054600" y="4819650"/>
          <p14:tracePt t="152261" x="5054600" y="4813300"/>
          <p14:tracePt t="152300" x="5041900" y="4806950"/>
          <p14:tracePt t="152389" x="0" y="0"/>
        </p14:tracePtLst>
        <p14:tracePtLst>
          <p14:tracePt t="152952" x="5753100" y="4552950"/>
          <p14:tracePt t="152965" x="5753100" y="4559300"/>
          <p14:tracePt t="152977" x="5746750" y="4578350"/>
          <p14:tracePt t="152989" x="5746750" y="4603750"/>
          <p14:tracePt t="153006" x="5740400" y="4660900"/>
          <p14:tracePt t="153023" x="5740400" y="4718050"/>
          <p14:tracePt t="153039" x="5740400" y="4781550"/>
          <p14:tracePt t="153056" x="5740400" y="4838700"/>
          <p14:tracePt t="153073" x="5765800" y="4889500"/>
          <p14:tracePt t="153089" x="5791200" y="4927600"/>
          <p14:tracePt t="153092" x="5810250" y="4946650"/>
          <p14:tracePt t="153106" x="5835650" y="4959350"/>
          <p14:tracePt t="153123" x="5969000" y="4984750"/>
          <p14:tracePt t="153140" x="6076950" y="4997450"/>
          <p14:tracePt t="153156" x="6184900" y="4978400"/>
          <p14:tracePt t="153173" x="6261100" y="4953000"/>
          <p14:tracePt t="153189" x="6292850" y="4914900"/>
          <p14:tracePt t="153206" x="6305550" y="4883150"/>
          <p14:tracePt t="153223" x="6305550" y="4864100"/>
          <p14:tracePt t="153239" x="6305550" y="4845050"/>
          <p14:tracePt t="153256" x="6305550" y="4826000"/>
          <p14:tracePt t="153273" x="6305550" y="4806950"/>
          <p14:tracePt t="153289" x="6305550" y="4794250"/>
          <p14:tracePt t="153306" x="6299200" y="4781550"/>
          <p14:tracePt t="153323" x="6292850" y="4768850"/>
          <p14:tracePt t="153340" x="6286500" y="4762500"/>
          <p14:tracePt t="153443" x="0" y="0"/>
        </p14:tracePtLst>
        <p14:tracePtLst>
          <p14:tracePt t="153974" x="7200900" y="4654550"/>
          <p14:tracePt t="153988" x="7181850" y="4654550"/>
          <p14:tracePt t="154013" x="7175500" y="4673600"/>
          <p14:tracePt t="154022" x="7169150" y="4679950"/>
          <p14:tracePt t="154039" x="7169150" y="4692650"/>
          <p14:tracePt t="154056" x="7169150" y="4718050"/>
          <p14:tracePt t="154073" x="7169150" y="4749800"/>
          <p14:tracePt t="154089" x="7169150" y="4794250"/>
          <p14:tracePt t="154106" x="7194550" y="4826000"/>
          <p14:tracePt t="154123" x="7258050" y="4883150"/>
          <p14:tracePt t="154139" x="7340600" y="4921250"/>
          <p14:tracePt t="154155" x="7442200" y="4953000"/>
          <p14:tracePt t="154172" x="7550150" y="4965700"/>
          <p14:tracePt t="154189" x="7639050" y="4984750"/>
          <p14:tracePt t="154206" x="7689850" y="4984750"/>
          <p14:tracePt t="154222" x="7740650" y="4984750"/>
          <p14:tracePt t="154239" x="7785100" y="4965700"/>
          <p14:tracePt t="154256" x="7829550" y="4940300"/>
          <p14:tracePt t="154272" x="7861300" y="4914900"/>
          <p14:tracePt t="154289" x="7880350" y="4883150"/>
          <p14:tracePt t="154306" x="7893050" y="4845050"/>
          <p14:tracePt t="154307" x="7899400" y="4832350"/>
          <p14:tracePt t="154339" x="7899400" y="4794250"/>
          <p14:tracePt t="154356" x="7899400" y="4775200"/>
          <p14:tracePt t="154372" x="7893050" y="4756150"/>
          <p14:tracePt t="154389" x="7886700" y="4730750"/>
          <p14:tracePt t="154405" x="7874000" y="4711700"/>
          <p14:tracePt t="154422" x="7854950" y="4692650"/>
          <p14:tracePt t="154439" x="7791450" y="4679950"/>
          <p14:tracePt t="154455" x="7721600" y="4660900"/>
          <p14:tracePt t="154472" x="7645400" y="4648200"/>
          <p14:tracePt t="154489" x="7588250" y="4648200"/>
          <p14:tracePt t="154505" x="7531100" y="4648200"/>
          <p14:tracePt t="154522" x="7505700" y="4648200"/>
          <p14:tracePt t="154524" x="7499350" y="4648200"/>
          <p14:tracePt t="154539" x="7467600" y="4648200"/>
          <p14:tracePt t="154556" x="7454900" y="4654550"/>
          <p14:tracePt t="154572" x="7442200" y="4660900"/>
          <p14:tracePt t="154620" x="0" y="0"/>
        </p14:tracePtLst>
        <p14:tracePtLst>
          <p14:tracePt t="160301" x="1466850" y="5111750"/>
          <p14:tracePt t="160308" x="1460500" y="5111750"/>
          <p14:tracePt t="160320" x="1454150" y="5118100"/>
          <p14:tracePt t="160337" x="1454150" y="5124450"/>
          <p14:tracePt t="160354" x="1454150" y="5143500"/>
          <p14:tracePt t="160370" x="1460500" y="5168900"/>
          <p14:tracePt t="160371" x="1466850" y="5181600"/>
          <p14:tracePt t="160387" x="1485900" y="5194300"/>
          <p14:tracePt t="160404" x="1530350" y="5207000"/>
          <p14:tracePt t="160420" x="1568450" y="5207000"/>
          <p14:tracePt t="160437" x="1619250" y="5207000"/>
          <p14:tracePt t="160454" x="1651000" y="5200650"/>
          <p14:tracePt t="160470" x="1663700" y="5194300"/>
          <p14:tracePt t="160487" x="1663700" y="5181600"/>
          <p14:tracePt t="160503" x="1663700" y="5162550"/>
          <p14:tracePt t="160520" x="1663700" y="5137150"/>
          <p14:tracePt t="160537" x="1644650" y="5111750"/>
          <p14:tracePt t="160553" x="1600200" y="5092700"/>
          <p14:tracePt t="160570" x="1574800" y="5086350"/>
          <p14:tracePt t="160587" x="1536700" y="5086350"/>
          <p14:tracePt t="160603" x="1511300" y="5092700"/>
          <p14:tracePt t="160620" x="1498600" y="5118100"/>
          <p14:tracePt t="160637" x="1498600" y="5130800"/>
          <p14:tracePt t="160653" x="1498600" y="5149850"/>
          <p14:tracePt t="160670" x="1504950" y="5175250"/>
          <p14:tracePt t="160687" x="1549400" y="5200650"/>
          <p14:tracePt t="160703" x="1606550" y="5219700"/>
          <p14:tracePt t="160720" x="1663700" y="5238750"/>
          <p14:tracePt t="160737" x="1689100" y="5238750"/>
          <p14:tracePt t="160772" x="1695450" y="5238750"/>
          <p14:tracePt t="160787" x="1695450" y="5219700"/>
          <p14:tracePt t="160803" x="1682750" y="5200650"/>
          <p14:tracePt t="160820" x="1625600" y="5175250"/>
          <p14:tracePt t="160837" x="1568450" y="5162550"/>
          <p14:tracePt t="160853" x="1530350" y="5149850"/>
          <p14:tracePt t="160870" x="1517650" y="5149850"/>
          <p14:tracePt t="160887" x="1511300" y="5149850"/>
          <p14:tracePt t="160924" x="1511300" y="5156200"/>
          <p14:tracePt t="160936" x="1511300" y="5162550"/>
          <p14:tracePt t="160953" x="1511300" y="5175250"/>
          <p14:tracePt t="160970" x="1524000" y="5187950"/>
          <p14:tracePt t="160987" x="1536700" y="5187950"/>
          <p14:tracePt t="161003" x="1581150" y="5187950"/>
          <p14:tracePt t="161020" x="1606550" y="5181600"/>
          <p14:tracePt t="161036" x="1625600" y="5168900"/>
          <p14:tracePt t="161053" x="1625600" y="5162550"/>
          <p14:tracePt t="161070" x="1625600" y="5149850"/>
          <p14:tracePt t="161086" x="1625600" y="5137150"/>
          <p14:tracePt t="161103" x="1612900" y="5130800"/>
          <p14:tracePt t="161137" x="1593850" y="5130800"/>
          <p14:tracePt t="161153" x="1587500" y="5130800"/>
          <p14:tracePt t="161170" x="1581150" y="5137150"/>
          <p14:tracePt t="161172" x="1581150" y="5149850"/>
          <p14:tracePt t="161186" x="1581150" y="5156200"/>
          <p14:tracePt t="161203" x="1593850" y="5187950"/>
          <p14:tracePt t="161220" x="1625600" y="5194300"/>
          <p14:tracePt t="161236" x="1638300" y="5194300"/>
          <p14:tracePt t="161253" x="1644650" y="5194300"/>
          <p14:tracePt t="161286" x="1651000" y="5194300"/>
          <p14:tracePt t="161303" x="1638300" y="5187950"/>
          <p14:tracePt t="161320" x="1600200" y="5175250"/>
          <p14:tracePt t="161337" x="1562100" y="5175250"/>
          <p14:tracePt t="161340" x="1549400" y="5175250"/>
          <p14:tracePt t="161353" x="1530350" y="5175250"/>
          <p14:tracePt t="161370" x="1524000" y="5181600"/>
          <p14:tracePt t="161387" x="1517650" y="5187950"/>
          <p14:tracePt t="161420" x="1517650" y="5194300"/>
          <p14:tracePt t="161437" x="1536700" y="5200650"/>
          <p14:tracePt t="161444" x="1543050" y="5200650"/>
          <p14:tracePt t="161453" x="1549400" y="5200650"/>
          <p14:tracePt t="161470" x="1562100" y="5200650"/>
          <p14:tracePt t="161732" x="0" y="0"/>
        </p14:tracePtLst>
        <p14:tracePtLst>
          <p14:tracePt t="162343" x="3124200" y="5181600"/>
          <p14:tracePt t="162439" x="3130550" y="5194300"/>
          <p14:tracePt t="162468" x="3390900" y="5207000"/>
          <p14:tracePt t="162486" x="3651250" y="5207000"/>
          <p14:tracePt t="162503" x="4064000" y="5207000"/>
          <p14:tracePt t="162519" x="4495800" y="5207000"/>
          <p14:tracePt t="162536" x="4883150" y="5207000"/>
          <p14:tracePt t="162553" x="5232400" y="5207000"/>
          <p14:tracePt t="162569" x="5511800" y="5207000"/>
          <p14:tracePt t="162573" x="5645150" y="5207000"/>
          <p14:tracePt t="162586" x="5759450" y="5207000"/>
          <p14:tracePt t="162603" x="6032500" y="5207000"/>
          <p14:tracePt t="162620" x="6172200" y="5207000"/>
          <p14:tracePt t="162637" x="6299200" y="5207000"/>
          <p14:tracePt t="162653" x="6413500" y="5207000"/>
          <p14:tracePt t="162670" x="6546850" y="5207000"/>
          <p14:tracePt t="162687" x="6680200" y="5207000"/>
          <p14:tracePt t="162703" x="6807200" y="5207000"/>
          <p14:tracePt t="162719" x="6927850" y="5207000"/>
          <p14:tracePt t="162736" x="7035800" y="5207000"/>
          <p14:tracePt t="162753" x="7118350" y="5207000"/>
          <p14:tracePt t="162769" x="7207250" y="5207000"/>
          <p14:tracePt t="162772" x="7239000" y="5207000"/>
          <p14:tracePt t="162786" x="7270750" y="5207000"/>
          <p14:tracePt t="162803" x="7346950" y="5207000"/>
          <p14:tracePt t="162819" x="7366000" y="5207000"/>
          <p14:tracePt t="162836" x="7372350" y="5207000"/>
          <p14:tracePt t="162853" x="7378700" y="5207000"/>
          <p14:tracePt t="162870" x="7385050" y="5207000"/>
          <p14:tracePt t="162926" x="7391400" y="5207000"/>
          <p14:tracePt t="162934" x="7397750" y="5207000"/>
          <p14:tracePt t="162943" x="7404100" y="5207000"/>
          <p14:tracePt t="162953" x="7416800" y="5207000"/>
          <p14:tracePt t="162969" x="7429500" y="5207000"/>
          <p14:tracePt t="162986" x="7442200" y="5207000"/>
          <p14:tracePt t="163183" x="7423150" y="5207000"/>
          <p14:tracePt t="163192" x="7391400" y="5207000"/>
          <p14:tracePt t="163192" x="0" y="0"/>
        </p14:tracePtLst>
        <p14:tracePtLst>
          <p14:tracePt t="163790" x="3111500" y="5226050"/>
          <p14:tracePt t="163845" x="3130550" y="5226050"/>
          <p14:tracePt t="163858" x="3168650" y="5232400"/>
          <p14:tracePt t="163873" x="3276600" y="5232400"/>
          <p14:tracePt t="163886" x="3473450" y="5232400"/>
          <p14:tracePt t="163903" x="3759200" y="5232400"/>
          <p14:tracePt t="163919" x="4127500" y="5232400"/>
          <p14:tracePt t="163936" x="4514850" y="5232400"/>
          <p14:tracePt t="163953" x="4927600" y="5232400"/>
          <p14:tracePt t="163956" x="5143500" y="5232400"/>
          <p14:tracePt t="163969" x="5340350" y="5232400"/>
          <p14:tracePt t="163986" x="5746750" y="5232400"/>
          <p14:tracePt t="164002" x="6178550" y="5232400"/>
          <p14:tracePt t="164005" x="6375400" y="5232400"/>
          <p14:tracePt t="164019" x="6743700" y="5232400"/>
          <p14:tracePt t="164036" x="7029450" y="5232400"/>
          <p14:tracePt t="164052" x="7239000" y="5232400"/>
          <p14:tracePt t="164069" x="7385050" y="5232400"/>
          <p14:tracePt t="164086" x="7480300" y="5232400"/>
          <p14:tracePt t="164102" x="7537450" y="5232400"/>
          <p14:tracePt t="164119" x="7581900" y="5232400"/>
          <p14:tracePt t="164136" x="7620000" y="5232400"/>
          <p14:tracePt t="164152" x="7658100" y="5232400"/>
          <p14:tracePt t="164169" x="7696200" y="5232400"/>
          <p14:tracePt t="164186" x="7708900" y="5232400"/>
          <p14:tracePt t="164188" x="7715250" y="5232400"/>
          <p14:tracePt t="164559" x="7689850" y="5232400"/>
          <p14:tracePt t="164581" x="7454900" y="5232400"/>
          <p14:tracePt t="164599" x="7213600" y="5232400"/>
          <p14:tracePt t="164614" x="6908800" y="5232400"/>
          <p14:tracePt t="164625" x="6775450" y="5232400"/>
          <p14:tracePt t="164636" x="6540500" y="5232400"/>
          <p14:tracePt t="164652" x="6343650" y="5232400"/>
          <p14:tracePt t="164669" x="6153150" y="5232400"/>
          <p14:tracePt t="164686" x="5905500" y="5232400"/>
          <p14:tracePt t="164702" x="5562600" y="5232400"/>
          <p14:tracePt t="164719" x="5130800" y="5232400"/>
          <p14:tracePt t="164735" x="4762500" y="5232400"/>
          <p14:tracePt t="164752" x="4514850" y="5232400"/>
          <p14:tracePt t="164755" x="4406900" y="5232400"/>
          <p14:tracePt t="164769" x="4343400" y="5226050"/>
          <p14:tracePt t="164785" x="4254500" y="5207000"/>
          <p14:tracePt t="164788" x="4229100" y="5200650"/>
          <p14:tracePt t="164802" x="4210050" y="5200650"/>
          <p14:tracePt t="164819" x="4146550" y="5200650"/>
          <p14:tracePt t="164820" x="4114800" y="5200650"/>
          <p14:tracePt t="164835" x="4038600" y="5200650"/>
          <p14:tracePt t="164852" x="3943350" y="5200650"/>
          <p14:tracePt t="164869" x="3835400" y="5200650"/>
          <p14:tracePt t="164886" x="3740150" y="5200650"/>
          <p14:tracePt t="164902" x="3683000" y="5200650"/>
          <p14:tracePt t="164919" x="3638550" y="5200650"/>
          <p14:tracePt t="164935" x="3600450" y="5200650"/>
          <p14:tracePt t="164952" x="3562350" y="5200650"/>
          <p14:tracePt t="164968" x="3505200" y="5200650"/>
          <p14:tracePt t="164985" x="3441700" y="5200650"/>
          <p14:tracePt t="165002" x="3384550" y="5200650"/>
          <p14:tracePt t="165018" x="3371850" y="5200650"/>
          <p14:tracePt t="165020" x="3365500" y="5200650"/>
          <p14:tracePt t="165261" x="0" y="0"/>
        </p14:tracePtLst>
        <p14:tracePtLst>
          <p14:tracePt t="165623" x="1549400" y="4953000"/>
          <p14:tracePt t="165638" x="1536700" y="4965700"/>
          <p14:tracePt t="165652" x="1511300" y="4991100"/>
          <p14:tracePt t="165669" x="1485900" y="5010150"/>
          <p14:tracePt t="165685" x="1479550" y="5041900"/>
          <p14:tracePt t="165702" x="1466850" y="5060950"/>
          <p14:tracePt t="165718" x="1454150" y="5086350"/>
          <p14:tracePt t="165735" x="1454150" y="5099050"/>
          <p14:tracePt t="165752" x="1466850" y="5124450"/>
          <p14:tracePt t="165768" x="1504950" y="5149850"/>
          <p14:tracePt t="165785" x="1574800" y="5187950"/>
          <p14:tracePt t="165802" x="1638300" y="5200650"/>
          <p14:tracePt t="165818" x="1708150" y="5207000"/>
          <p14:tracePt t="165819" x="1739900" y="5207000"/>
          <p14:tracePt t="165835" x="1778000" y="5207000"/>
          <p14:tracePt t="165851" x="1790700" y="5207000"/>
          <p14:tracePt t="165869" x="1797050" y="5200650"/>
          <p14:tracePt t="165885" x="1797050" y="5181600"/>
          <p14:tracePt t="165902" x="1797050" y="5156200"/>
          <p14:tracePt t="165919" x="1765300" y="5124450"/>
          <p14:tracePt t="165935" x="1701800" y="5099050"/>
          <p14:tracePt t="165952" x="1625600" y="5086350"/>
          <p14:tracePt t="165968" x="1536700" y="5067300"/>
          <p14:tracePt t="165985" x="1447800" y="5067300"/>
          <p14:tracePt t="165989" x="1409700" y="5067300"/>
          <p14:tracePt t="166001" x="1365250" y="5073650"/>
          <p14:tracePt t="166018" x="1301750" y="5099050"/>
          <p14:tracePt t="166035" x="1263650" y="5137150"/>
          <p14:tracePt t="166052" x="1263650" y="5168900"/>
          <p14:tracePt t="166068" x="1270000" y="5207000"/>
          <p14:tracePt t="166085" x="1314450" y="5245100"/>
          <p14:tracePt t="166101" x="1390650" y="5289550"/>
          <p14:tracePt t="166118" x="1492250" y="5314950"/>
          <p14:tracePt t="166135" x="1581150" y="5321300"/>
          <p14:tracePt t="166152" x="1631950" y="5321300"/>
          <p14:tracePt t="166168" x="1670050" y="5314950"/>
          <p14:tracePt t="166185" x="1689100" y="5302250"/>
          <p14:tracePt t="166202" x="1689100" y="5283200"/>
          <p14:tracePt t="166218" x="1670050" y="5251450"/>
          <p14:tracePt t="166219" x="1657350" y="5238750"/>
          <p14:tracePt t="166235" x="1612900" y="5219700"/>
          <p14:tracePt t="166251" x="1581150" y="5213350"/>
          <p14:tracePt t="166268" x="1562100" y="5213350"/>
          <p14:tracePt t="166285" x="1555750" y="5213350"/>
          <p14:tracePt t="166509" x="0" y="0"/>
        </p14:tracePtLst>
        <p14:tracePtLst>
          <p14:tracePt t="170494" x="1993900" y="4051300"/>
          <p14:tracePt t="170510" x="1987550" y="4064000"/>
          <p14:tracePt t="170527" x="1987550" y="4089400"/>
          <p14:tracePt t="170540" x="1987550" y="4121150"/>
          <p14:tracePt t="170550" x="1987550" y="4152900"/>
          <p14:tracePt t="170567" x="2006600" y="4203700"/>
          <p14:tracePt t="170583" x="2051050" y="4254500"/>
          <p14:tracePt t="170600" x="2108200" y="4286250"/>
          <p14:tracePt t="170616" x="2159000" y="4292600"/>
          <p14:tracePt t="170634" x="2222500" y="4292600"/>
          <p14:tracePt t="170650" x="2273300" y="4286250"/>
          <p14:tracePt t="170652" x="2292350" y="4273550"/>
          <p14:tracePt t="170667" x="2311400" y="4248150"/>
          <p14:tracePt t="170683" x="2317750" y="4216400"/>
          <p14:tracePt t="170700" x="2317750" y="4191000"/>
          <p14:tracePt t="170717" x="2317750" y="4171950"/>
          <p14:tracePt t="170733" x="2317750" y="4152900"/>
          <p14:tracePt t="170750" x="2317750" y="4146550"/>
          <p14:tracePt t="170783" x="2311400" y="4146550"/>
          <p14:tracePt t="170876" x="0" y="0"/>
        </p14:tracePtLst>
        <p14:tracePtLst>
          <p14:tracePt t="171461" x="1670050" y="5480050"/>
          <p14:tracePt t="171536" x="1670050" y="5492750"/>
          <p14:tracePt t="171557" x="1727200" y="5499100"/>
          <p14:tracePt t="171570" x="1758950" y="5499100"/>
          <p14:tracePt t="171573" x="1790700" y="5499100"/>
          <p14:tracePt t="171589" x="1885950" y="5499100"/>
          <p14:tracePt t="171600" x="1924050" y="5492750"/>
          <p14:tracePt t="171616" x="1962150" y="5480050"/>
          <p14:tracePt t="171634" x="1981200" y="5467350"/>
          <p14:tracePt t="171650" x="1981200" y="5461000"/>
          <p14:tracePt t="171797" x="0" y="0"/>
        </p14:tracePtLst>
        <p14:tracePtLst>
          <p14:tracePt t="173005" x="3143250" y="5435600"/>
          <p14:tracePt t="173045" x="3143250" y="5441950"/>
          <p14:tracePt t="173064" x="3155950" y="5467350"/>
          <p14:tracePt t="173081" x="3181350" y="5518150"/>
          <p14:tracePt t="173083" x="3200400" y="5537200"/>
          <p14:tracePt t="173094" x="3213100" y="5556250"/>
          <p14:tracePt t="173105" x="3225800" y="5568950"/>
          <p14:tracePt t="173116" x="3244850" y="5581650"/>
          <p14:tracePt t="173132" x="3263900" y="5594350"/>
          <p14:tracePt t="173149" x="3270250" y="5600700"/>
          <p14:tracePt t="173213" x="3276600" y="5600700"/>
          <p14:tracePt t="173230" x="3282950" y="5588000"/>
          <p14:tracePt t="173242" x="3282950" y="5575300"/>
          <p14:tracePt t="173255" x="3295650" y="5530850"/>
          <p14:tracePt t="173267" x="3295650" y="5505450"/>
          <p14:tracePt t="173282" x="3295650" y="5492750"/>
          <p14:tracePt t="173299" x="3295650" y="5461000"/>
          <p14:tracePt t="173316" x="3295650" y="5448300"/>
          <p14:tracePt t="173396" x="0" y="0"/>
        </p14:tracePtLst>
        <p14:tracePtLst>
          <p14:tracePt t="174693" x="4470400" y="5435600"/>
          <p14:tracePt t="174769" x="4483100" y="5435600"/>
          <p14:tracePt t="174797" x="4521200" y="5486400"/>
          <p14:tracePt t="174812" x="4559300" y="5518150"/>
          <p14:tracePt t="174829" x="4591050" y="5543550"/>
          <p14:tracePt t="174839" x="4610100" y="5556250"/>
          <p14:tracePt t="174848" x="4629150" y="5562600"/>
          <p14:tracePt t="174865" x="4648200" y="5575300"/>
          <p14:tracePt t="174868" x="4654550" y="5575300"/>
          <p14:tracePt t="174882" x="4660900" y="5581650"/>
          <p14:tracePt t="174957" x="4667250" y="5581650"/>
          <p14:tracePt t="174973" x="4679950" y="5568950"/>
          <p14:tracePt t="174985" x="4686300" y="5549900"/>
          <p14:tracePt t="174999" x="4692650" y="5505450"/>
          <p14:tracePt t="175016" x="4699000" y="5467350"/>
          <p14:tracePt t="175032" x="4711700" y="5422900"/>
          <p14:tracePt t="175049" x="4711700" y="5410200"/>
          <p14:tracePt t="175065" x="4711700" y="5403850"/>
          <p14:tracePt t="175082" x="4711700" y="5391150"/>
          <p14:tracePt t="175356" x="0" y="0"/>
        </p14:tracePtLst>
        <p14:tracePtLst>
          <p14:tracePt t="176285" x="5899150" y="5467350"/>
          <p14:tracePt t="176339" x="5911850" y="5467350"/>
          <p14:tracePt t="176347" x="5924550" y="5480050"/>
          <p14:tracePt t="176356" x="5937250" y="5492750"/>
          <p14:tracePt t="176365" x="5969000" y="5511800"/>
          <p14:tracePt t="176381" x="6019800" y="5549900"/>
          <p14:tracePt t="176398" x="6076950" y="5594350"/>
          <p14:tracePt t="176414" x="6121400" y="5619750"/>
          <p14:tracePt t="176431" x="6140450" y="5638800"/>
          <p14:tracePt t="176448" x="6146800" y="5638800"/>
          <p14:tracePt t="176547" x="6153150" y="5638800"/>
          <p14:tracePt t="176571" x="6153150" y="5626100"/>
          <p14:tracePt t="176579" x="6153150" y="5619750"/>
          <p14:tracePt t="176587" x="6153150" y="5607050"/>
          <p14:tracePt t="176598" x="6153150" y="5600700"/>
          <p14:tracePt t="176614" x="6153150" y="5575300"/>
          <p14:tracePt t="176631" x="6153150" y="5543550"/>
          <p14:tracePt t="176648" x="6159500" y="5505450"/>
          <p14:tracePt t="176665" x="6165850" y="5480050"/>
          <p14:tracePt t="176681" x="6172200" y="5461000"/>
          <p14:tracePt t="177163" x="0" y="0"/>
        </p14:tracePtLst>
        <p14:tracePtLst>
          <p14:tracePt t="179172" x="1962150" y="4121150"/>
          <p14:tracePt t="179179" x="1962150" y="4127500"/>
          <p14:tracePt t="179187" x="1962150" y="4140200"/>
          <p14:tracePt t="179197" x="1962150" y="4159250"/>
          <p14:tracePt t="179214" x="1981200" y="4191000"/>
          <p14:tracePt t="179231" x="2019300" y="4216400"/>
          <p14:tracePt t="179247" x="2089150" y="4241800"/>
          <p14:tracePt t="179264" x="2178050" y="4260850"/>
          <p14:tracePt t="179280" x="2254250" y="4260850"/>
          <p14:tracePt t="179297" x="2336800" y="4241800"/>
          <p14:tracePt t="179313" x="2374900" y="4210050"/>
          <p14:tracePt t="179330" x="2387600" y="4165600"/>
          <p14:tracePt t="179332" x="2387600" y="4152900"/>
          <p14:tracePt t="179347" x="2387600" y="4121150"/>
          <p14:tracePt t="179364" x="2387600" y="4089400"/>
          <p14:tracePt t="179380" x="2374900" y="4083050"/>
          <p14:tracePt t="179397" x="2368550" y="4076700"/>
          <p14:tracePt t="179523" x="0" y="0"/>
        </p14:tracePtLst>
        <p14:tracePtLst>
          <p14:tracePt t="180253" x="3048000" y="3981450"/>
          <p14:tracePt t="180268" x="3035300" y="4000500"/>
          <p14:tracePt t="180281" x="3028950" y="4006850"/>
          <p14:tracePt t="180297" x="3016250" y="4044950"/>
          <p14:tracePt t="180313" x="3016250" y="4064000"/>
          <p14:tracePt t="180330" x="3016250" y="4095750"/>
          <p14:tracePt t="180332" x="3016250" y="4114800"/>
          <p14:tracePt t="180347" x="3028950" y="4152900"/>
          <p14:tracePt t="180363" x="3060700" y="4184650"/>
          <p14:tracePt t="180380" x="3111500" y="4229100"/>
          <p14:tracePt t="180397" x="3219450" y="4267200"/>
          <p14:tracePt t="180413" x="3327400" y="4298950"/>
          <p14:tracePt t="180430" x="3448050" y="4311650"/>
          <p14:tracePt t="180447" x="3511550" y="4311650"/>
          <p14:tracePt t="180464" x="3562350" y="4311650"/>
          <p14:tracePt t="180480" x="3581400" y="4305300"/>
          <p14:tracePt t="180484" x="3587750" y="4292600"/>
          <p14:tracePt t="180497" x="3594100" y="4273550"/>
          <p14:tracePt t="180513" x="3594100" y="4241800"/>
          <p14:tracePt t="180516" x="3594100" y="4229100"/>
          <p14:tracePt t="180530" x="3587750" y="4197350"/>
          <p14:tracePt t="180547" x="3556000" y="4146550"/>
          <p14:tracePt t="180563" x="3536950" y="4114800"/>
          <p14:tracePt t="180580" x="3517900" y="4095750"/>
          <p14:tracePt t="180596" x="3505200" y="4083050"/>
          <p14:tracePt t="180613" x="3492500" y="4076700"/>
          <p14:tracePt t="180647" x="3479800" y="4070350"/>
          <p14:tracePt t="180851" x="0" y="0"/>
        </p14:tracePtLst>
        <p14:tracePtLst>
          <p14:tracePt t="181868" x="3949700" y="4006850"/>
          <p14:tracePt t="181875" x="3943350" y="4006850"/>
          <p14:tracePt t="181883" x="3937000" y="4006850"/>
          <p14:tracePt t="181896" x="3930650" y="4013200"/>
          <p14:tracePt t="181913" x="3930650" y="4032250"/>
          <p14:tracePt t="181929" x="3930650" y="4044950"/>
          <p14:tracePt t="181946" x="3930650" y="4057650"/>
          <p14:tracePt t="181947" x="3930650" y="4070350"/>
          <p14:tracePt t="181963" x="3930650" y="4083050"/>
          <p14:tracePt t="181980" x="3930650" y="4114800"/>
          <p14:tracePt t="181996" x="3962400" y="4140200"/>
          <p14:tracePt t="182013" x="4013200" y="4165600"/>
          <p14:tracePt t="182029" x="4095750" y="4191000"/>
          <p14:tracePt t="182046" x="4197350" y="4203700"/>
          <p14:tracePt t="182063" x="4292600" y="4216400"/>
          <p14:tracePt t="182079" x="4406900" y="4216400"/>
          <p14:tracePt t="182096" x="4514850" y="4210050"/>
          <p14:tracePt t="182113" x="4603750" y="4197350"/>
          <p14:tracePt t="182129" x="4667250" y="4184650"/>
          <p14:tracePt t="182146" x="4692650" y="4165600"/>
          <p14:tracePt t="182147" x="4705350" y="4159250"/>
          <p14:tracePt t="182163" x="4711700" y="4146550"/>
          <p14:tracePt t="182179" x="4711700" y="4127500"/>
          <p14:tracePt t="182196" x="4711700" y="4114800"/>
          <p14:tracePt t="182213" x="4711700" y="4089400"/>
          <p14:tracePt t="182230" x="4711700" y="4076700"/>
          <p14:tracePt t="182246" x="4711700" y="4064000"/>
          <p14:tracePt t="182263" x="4711700" y="4057650"/>
          <p14:tracePt t="182279" x="4705350" y="4051300"/>
          <p14:tracePt t="182668" x="0" y="0"/>
        </p14:tracePtLst>
        <p14:tracePtLst>
          <p14:tracePt t="184427" x="1492250" y="5715000"/>
          <p14:tracePt t="184443" x="1492250" y="5721350"/>
          <p14:tracePt t="184459" x="1492250" y="5734050"/>
          <p14:tracePt t="184467" x="1485900" y="5759450"/>
          <p14:tracePt t="184479" x="1479550" y="5778500"/>
          <p14:tracePt t="184495" x="1473200" y="5810250"/>
          <p14:tracePt t="184512" x="1466850" y="5848350"/>
          <p14:tracePt t="184529" x="1466850" y="5873750"/>
          <p14:tracePt t="184545" x="1466850" y="5886450"/>
          <p14:tracePt t="184562" x="1466850" y="5905500"/>
          <p14:tracePt t="184578" x="1479550" y="5911850"/>
          <p14:tracePt t="184595" x="1530350" y="5918200"/>
          <p14:tracePt t="184612" x="1587500" y="5918200"/>
          <p14:tracePt t="184628" x="1663700" y="5918200"/>
          <p14:tracePt t="184645" x="1746250" y="5899150"/>
          <p14:tracePt t="184662" x="1803400" y="5886450"/>
          <p14:tracePt t="184678" x="1835150" y="5873750"/>
          <p14:tracePt t="184695" x="1841500" y="5861050"/>
          <p14:tracePt t="184712" x="1841500" y="5854700"/>
          <p14:tracePt t="184729" x="1841500" y="5835650"/>
          <p14:tracePt t="184745" x="1816100" y="5822950"/>
          <p14:tracePt t="184762" x="1771650" y="5810250"/>
          <p14:tracePt t="184765" x="1746250" y="5803900"/>
          <p14:tracePt t="184779" x="1689100" y="5803900"/>
          <p14:tracePt t="184795" x="1644650" y="5803900"/>
          <p14:tracePt t="184812" x="1606550" y="5803900"/>
          <p14:tracePt t="184828" x="1574800" y="5810250"/>
          <p14:tracePt t="184845" x="1555750" y="5822950"/>
          <p14:tracePt t="184862" x="1543050" y="5848350"/>
          <p14:tracePt t="184878" x="1536700" y="5848350"/>
          <p14:tracePt t="184895" x="1536700" y="5867400"/>
          <p14:tracePt t="184928" x="1536700" y="5880100"/>
          <p14:tracePt t="184945" x="1568450" y="5886450"/>
          <p14:tracePt t="184962" x="1606550" y="5886450"/>
          <p14:tracePt t="184964" x="1625600" y="5886450"/>
          <p14:tracePt t="184979" x="1682750" y="5886450"/>
          <p14:tracePt t="184995" x="1733550" y="5886450"/>
          <p14:tracePt t="185012" x="1752600" y="5873750"/>
          <p14:tracePt t="185029" x="1765300" y="5867400"/>
          <p14:tracePt t="185100" x="1765300" y="5861050"/>
          <p14:tracePt t="185111" x="1746250" y="5854700"/>
          <p14:tracePt t="185122" x="1733550" y="5854700"/>
          <p14:tracePt t="185133" x="1676400" y="5854700"/>
          <p14:tracePt t="185145" x="1651000" y="5854700"/>
          <p14:tracePt t="185162" x="1600200" y="5861050"/>
          <p14:tracePt t="185164" x="1593850" y="5861050"/>
          <p14:tracePt t="185178" x="1587500" y="5867400"/>
          <p14:tracePt t="185195" x="1587500" y="5880100"/>
          <p14:tracePt t="185212" x="1587500" y="5892800"/>
          <p14:tracePt t="185229" x="1606550" y="5899150"/>
          <p14:tracePt t="185245" x="1638300" y="5899150"/>
          <p14:tracePt t="185262" x="1689100" y="5899150"/>
          <p14:tracePt t="185279" x="1720850" y="5899150"/>
          <p14:tracePt t="185295" x="1739900" y="5899150"/>
          <p14:tracePt t="185312" x="1746250" y="5892800"/>
          <p14:tracePt t="185328" x="1746250" y="5886450"/>
          <p14:tracePt t="185345" x="1733550" y="5854700"/>
          <p14:tracePt t="185362" x="1701800" y="5842000"/>
          <p14:tracePt t="185365" x="1682750" y="5835650"/>
          <p14:tracePt t="185378" x="1670050" y="5835650"/>
          <p14:tracePt t="185395" x="1631950" y="5835650"/>
          <p14:tracePt t="185412" x="1606550" y="5835650"/>
          <p14:tracePt t="185428" x="1593850" y="5842000"/>
          <p14:tracePt t="185445" x="1587500" y="5854700"/>
          <p14:tracePt t="185462" x="1587500" y="5867400"/>
          <p14:tracePt t="185479" x="1593850" y="5886450"/>
          <p14:tracePt t="185495" x="1600200" y="5892800"/>
          <p14:tracePt t="185512" x="1619250" y="5892800"/>
          <p14:tracePt t="185529" x="1638300" y="5892800"/>
          <p14:tracePt t="185545" x="1657350" y="5886450"/>
          <p14:tracePt t="185561" x="1657350" y="5873750"/>
          <p14:tracePt t="185578" x="1657350" y="5835650"/>
          <p14:tracePt t="185581" x="1651000" y="5822950"/>
          <p14:tracePt t="185595" x="1619250" y="5791200"/>
          <p14:tracePt t="185611" x="1606550" y="5784850"/>
          <p14:tracePt t="185628" x="1587500" y="5784850"/>
          <p14:tracePt t="185645" x="1574800" y="5784850"/>
          <p14:tracePt t="185662" x="1574800" y="5797550"/>
          <p14:tracePt t="185678" x="1574800" y="5842000"/>
          <p14:tracePt t="185695" x="1600200" y="5867400"/>
          <p14:tracePt t="185711" x="1663700" y="5892800"/>
          <p14:tracePt t="185728" x="1733550" y="5905500"/>
          <p14:tracePt t="185745" x="1765300" y="5905500"/>
          <p14:tracePt t="185762" x="1790700" y="5892800"/>
          <p14:tracePt t="185778" x="1790700" y="5873750"/>
          <p14:tracePt t="185779" x="1790700" y="5854700"/>
          <p14:tracePt t="185795" x="1784350" y="5816600"/>
          <p14:tracePt t="185811" x="1727200" y="5778500"/>
          <p14:tracePt t="185828" x="1682750" y="5759450"/>
          <p14:tracePt t="185845" x="1676400" y="5759450"/>
          <p14:tracePt t="185861" x="1657350" y="5759450"/>
          <p14:tracePt t="185878" x="1657350" y="5778500"/>
          <p14:tracePt t="185895" x="1663700" y="5816600"/>
          <p14:tracePt t="185911" x="1682750" y="5842000"/>
          <p14:tracePt t="185928" x="1720850" y="5861050"/>
          <p14:tracePt t="185945" x="1746250" y="5861050"/>
          <p14:tracePt t="185961" x="1765300" y="5861050"/>
          <p14:tracePt t="185979" x="1778000" y="5861050"/>
          <p14:tracePt t="185995" x="1778000" y="5835650"/>
          <p14:tracePt t="186012" x="1746250" y="5810250"/>
          <p14:tracePt t="186028" x="1727200" y="5791200"/>
          <p14:tracePt t="186045" x="1714500" y="5791200"/>
          <p14:tracePt t="186078" x="1701800" y="5797550"/>
          <p14:tracePt t="186095" x="1701800" y="5829300"/>
          <p14:tracePt t="186111" x="1720850" y="5867400"/>
          <p14:tracePt t="186128" x="1765300" y="5892800"/>
          <p14:tracePt t="186145" x="1822450" y="5905500"/>
          <p14:tracePt t="186161" x="1854200" y="5911850"/>
          <p14:tracePt t="186178" x="1873250" y="5911850"/>
          <p14:tracePt t="186211" x="1866900" y="5899150"/>
          <p14:tracePt t="186228" x="1816100" y="5886450"/>
          <p14:tracePt t="186245" x="1790700" y="5886450"/>
          <p14:tracePt t="186261" x="1778000" y="5886450"/>
          <p14:tracePt t="186316" x="1771650" y="5886450"/>
          <p14:tracePt t="186332" x="1778000" y="5892800"/>
          <p14:tracePt t="186340" x="1797050" y="5899150"/>
          <p14:tracePt t="186349" x="1809750" y="5899150"/>
          <p14:tracePt t="186361" x="1816100" y="5899150"/>
          <p14:tracePt t="186378" x="1835150" y="5899150"/>
          <p14:tracePt t="186487" x="1828800" y="5899150"/>
          <p14:tracePt t="186591" x="1822450" y="5899150"/>
          <p14:tracePt t="186614" x="1784350" y="5892800"/>
          <p14:tracePt t="186628" x="1739900" y="5880100"/>
          <p14:tracePt t="186644" x="1701800" y="5873750"/>
          <p14:tracePt t="186661" x="1663700" y="5873750"/>
          <p14:tracePt t="186678" x="1625600" y="5873750"/>
          <p14:tracePt t="186694" x="1593850" y="5873750"/>
          <p14:tracePt t="186711" x="1549400" y="5880100"/>
          <p14:tracePt t="186728" x="1530350" y="5892800"/>
          <p14:tracePt t="186745" x="1511300" y="5899150"/>
          <p14:tracePt t="186761" x="1511300" y="5905500"/>
          <p14:tracePt t="186787" x="1511300" y="5918200"/>
          <p14:tracePt t="186796" x="1517650" y="5918200"/>
          <p14:tracePt t="186811" x="1568450" y="5930900"/>
          <p14:tracePt t="186828" x="1638300" y="5937250"/>
          <p14:tracePt t="186844" x="1708150" y="5937250"/>
          <p14:tracePt t="186861" x="1746250" y="5937250"/>
          <p14:tracePt t="186878" x="1758950" y="5937250"/>
          <p14:tracePt t="186894" x="1758950" y="5930900"/>
          <p14:tracePt t="186911" x="1746250" y="5899150"/>
          <p14:tracePt t="186928" x="1714500" y="5880100"/>
          <p14:tracePt t="186944" x="1682750" y="5867400"/>
          <p14:tracePt t="186961" x="1663700" y="5861050"/>
          <p14:tracePt t="187062" x="1676400" y="5861050"/>
          <p14:tracePt t="187078" x="1682750" y="5861050"/>
          <p14:tracePt t="187095" x="1689100" y="5861050"/>
          <p14:tracePt t="188596" x="0" y="0"/>
        </p14:tracePtLst>
        <p14:tracePtLst>
          <p14:tracePt t="189246" x="3003550" y="5746750"/>
          <p14:tracePt t="189273" x="3009900" y="5753100"/>
          <p14:tracePt t="189292" x="3009900" y="5772150"/>
          <p14:tracePt t="189303" x="3016250" y="5803900"/>
          <p14:tracePt t="189314" x="3022600" y="5829300"/>
          <p14:tracePt t="189316" x="3028950" y="5867400"/>
          <p14:tracePt t="189331" x="3041650" y="5899150"/>
          <p14:tracePt t="189344" x="3092450" y="5969000"/>
          <p14:tracePt t="189360" x="3175000" y="6013450"/>
          <p14:tracePt t="189364" x="3225800" y="6026150"/>
          <p14:tracePt t="189377" x="3276600" y="6038850"/>
          <p14:tracePt t="189394" x="3384550" y="6045200"/>
          <p14:tracePt t="189395" x="3448050" y="6038850"/>
          <p14:tracePt t="189410" x="3492500" y="6032500"/>
          <p14:tracePt t="189427" x="3549650" y="6000750"/>
          <p14:tracePt t="189443" x="3549650" y="5969000"/>
          <p14:tracePt t="189460" x="3549650" y="5924550"/>
          <p14:tracePt t="189477" x="3524250" y="5880100"/>
          <p14:tracePt t="189494" x="3498850" y="5842000"/>
          <p14:tracePt t="189511" x="3467100" y="5816600"/>
          <p14:tracePt t="189527" x="3435350" y="5803900"/>
          <p14:tracePt t="189544" x="3422650" y="5803900"/>
          <p14:tracePt t="189560" x="3403600" y="5803900"/>
          <p14:tracePt t="189577" x="3390900" y="5803900"/>
          <p14:tracePt t="189594" x="3384550" y="5803900"/>
          <p14:tracePt t="189716" x="0" y="0"/>
        </p14:tracePtLst>
        <p14:tracePtLst>
          <p14:tracePt t="190296" x="4489450" y="5765800"/>
          <p14:tracePt t="190310" x="4470400" y="5772150"/>
          <p14:tracePt t="190327" x="4457700" y="5810250"/>
          <p14:tracePt t="190343" x="4445000" y="5842000"/>
          <p14:tracePt t="190360" x="4432300" y="5880100"/>
          <p14:tracePt t="190377" x="4432300" y="5899150"/>
          <p14:tracePt t="190393" x="4445000" y="5937250"/>
          <p14:tracePt t="190410" x="4483100" y="5962650"/>
          <p14:tracePt t="190411" x="4521200" y="5975350"/>
          <p14:tracePt t="190427" x="4622800" y="5988050"/>
          <p14:tracePt t="190443" x="4743450" y="6007100"/>
          <p14:tracePt t="190460" x="4826000" y="6007100"/>
          <p14:tracePt t="190476" x="4876800" y="6007100"/>
          <p14:tracePt t="190493" x="4883150" y="5994400"/>
          <p14:tracePt t="190510" x="4883150" y="5981700"/>
          <p14:tracePt t="190527" x="4883150" y="5949950"/>
          <p14:tracePt t="190543" x="4883150" y="5918200"/>
          <p14:tracePt t="190560" x="4870450" y="5892800"/>
          <p14:tracePt t="190577" x="4857750" y="5867400"/>
          <p14:tracePt t="190593" x="4838700" y="5848350"/>
          <p14:tracePt t="190610" x="4832350" y="5842000"/>
          <p14:tracePt t="190627" x="4826000" y="5835650"/>
          <p14:tracePt t="190643" x="4819650" y="5835650"/>
          <p14:tracePt t="190820" x="0" y="0"/>
        </p14:tracePtLst>
        <p14:tracePtLst>
          <p14:tracePt t="190918" x="4819650" y="5835650"/>
          <p14:tracePt t="190937" x="4813300" y="5829300"/>
          <p14:tracePt t="190959" x="4787900" y="5816600"/>
          <p14:tracePt t="190972" x="4756150" y="5810250"/>
          <p14:tracePt t="190983" x="4737100" y="5803900"/>
          <p14:tracePt t="190994" x="4730750" y="5803900"/>
          <p14:tracePt t="191010" x="4718050" y="5803900"/>
          <p14:tracePt t="191027" x="4711700" y="5803900"/>
          <p14:tracePt t="191044" x="4705350" y="5803900"/>
          <p14:tracePt t="191045" x="0" y="0"/>
        </p14:tracePtLst>
        <p14:tracePtLst>
          <p14:tracePt t="191381" x="4502150" y="5753100"/>
          <p14:tracePt t="191393" x="4495800" y="5753100"/>
          <p14:tracePt t="191410" x="4489450" y="5753100"/>
          <p14:tracePt t="191426" x="4483100" y="5778500"/>
          <p14:tracePt t="191443" x="4483100" y="5835650"/>
          <p14:tracePt t="191459" x="4489450" y="5873750"/>
          <p14:tracePt t="191476" x="4508500" y="5892800"/>
          <p14:tracePt t="191493" x="4540250" y="5918200"/>
          <p14:tracePt t="191510" x="4578350" y="5930900"/>
          <p14:tracePt t="191526" x="4660900" y="5943600"/>
          <p14:tracePt t="191543" x="4737100" y="5943600"/>
          <p14:tracePt t="191560" x="4800600" y="5943600"/>
          <p14:tracePt t="191576" x="4851400" y="5937250"/>
          <p14:tracePt t="191593" x="4870450" y="5924550"/>
          <p14:tracePt t="191610" x="4883150" y="5911850"/>
          <p14:tracePt t="191626" x="4883150" y="5905500"/>
          <p14:tracePt t="191643" x="4883150" y="5842000"/>
          <p14:tracePt t="191659" x="4870450" y="5816600"/>
          <p14:tracePt t="191676" x="4838700" y="5784850"/>
          <p14:tracePt t="191693" x="4806950" y="5765800"/>
          <p14:tracePt t="191709" x="4775200" y="5746750"/>
          <p14:tracePt t="191726" x="4756150" y="5740400"/>
          <p14:tracePt t="191743" x="4730750" y="5734050"/>
          <p14:tracePt t="191759" x="4699000" y="5734050"/>
          <p14:tracePt t="191776" x="4667250" y="5734050"/>
          <p14:tracePt t="191793" x="4629150" y="5740400"/>
          <p14:tracePt t="191810" x="4597400" y="5765800"/>
          <p14:tracePt t="191826" x="4584700" y="5784850"/>
          <p14:tracePt t="191827" x="4578350" y="5797550"/>
          <p14:tracePt t="191843" x="4572000" y="5803900"/>
          <p14:tracePt t="191859" x="4572000" y="5816600"/>
          <p14:tracePt t="191957" x="4572000" y="5822950"/>
          <p14:tracePt t="191980" x="4578350" y="5822950"/>
          <p14:tracePt t="191993" x="4584700" y="5822950"/>
          <p14:tracePt t="192010" x="4591050" y="5822950"/>
          <p14:tracePt t="192036" x="0" y="0"/>
        </p14:tracePtLst>
        <p14:tracePtLst>
          <p14:tracePt t="192871" x="3155950" y="5759450"/>
          <p14:tracePt t="192902" x="3149600" y="5759450"/>
          <p14:tracePt t="192919" x="3143250" y="5765800"/>
          <p14:tracePt t="192938" x="3136900" y="5791200"/>
          <p14:tracePt t="192952" x="3136900" y="5816600"/>
          <p14:tracePt t="192963" x="3136900" y="5867400"/>
          <p14:tracePt t="192976" x="3136900" y="5892800"/>
          <p14:tracePt t="192992" x="3149600" y="5924550"/>
          <p14:tracePt t="193009" x="3168650" y="5943600"/>
          <p14:tracePt t="193026" x="3206750" y="5949950"/>
          <p14:tracePt t="193028" x="3238500" y="5949950"/>
          <p14:tracePt t="193043" x="3314700" y="5949950"/>
          <p14:tracePt t="193060" x="3384550" y="5924550"/>
          <p14:tracePt t="193076" x="3422650" y="5899150"/>
          <p14:tracePt t="193092" x="3441700" y="5880100"/>
          <p14:tracePt t="193109" x="3441700" y="5867400"/>
          <p14:tracePt t="193126" x="3441700" y="5829300"/>
          <p14:tracePt t="193142" x="3429000" y="5810250"/>
          <p14:tracePt t="193159" x="3403600" y="5784850"/>
          <p14:tracePt t="193176" x="3384550" y="5765800"/>
          <p14:tracePt t="193192" x="3365500" y="5753100"/>
          <p14:tracePt t="193209" x="3352800" y="5753100"/>
          <p14:tracePt t="193226" x="3346450" y="5753100"/>
          <p14:tracePt t="193242" x="3340100" y="5753100"/>
          <p14:tracePt t="193268" x="0" y="0"/>
        </p14:tracePtLst>
        <p14:tracePtLst>
          <p14:tracePt t="194459" x="1492250" y="6102350"/>
          <p14:tracePt t="194475" x="1479550" y="6115050"/>
          <p14:tracePt t="194492" x="1466850" y="6134100"/>
          <p14:tracePt t="194509" x="1454150" y="6159500"/>
          <p14:tracePt t="194525" x="1454150" y="6184900"/>
          <p14:tracePt t="194542" x="1454150" y="6223000"/>
          <p14:tracePt t="194559" x="1485900" y="6248400"/>
          <p14:tracePt t="194575" x="1536700" y="6267450"/>
          <p14:tracePt t="194592" x="1606550" y="6280150"/>
          <p14:tracePt t="194608" x="1657350" y="6280150"/>
          <p14:tracePt t="194625" x="1695450" y="6261100"/>
          <p14:tracePt t="194642" x="1714500" y="6242050"/>
          <p14:tracePt t="194644" x="1720850" y="6229350"/>
          <p14:tracePt t="194658" x="1720850" y="6216650"/>
          <p14:tracePt t="194675" x="1720850" y="6159500"/>
          <p14:tracePt t="194692" x="1714500" y="6146800"/>
          <p14:tracePt t="194708" x="1708150" y="6134100"/>
          <p14:tracePt t="194725" x="1701800" y="6134100"/>
          <p14:tracePt t="194844" x="0" y="0"/>
        </p14:tracePtLst>
        <p14:tracePtLst>
          <p14:tracePt t="196031" x="3149600" y="6102350"/>
          <p14:tracePt t="196042" x="3149600" y="6115050"/>
          <p14:tracePt t="196058" x="3143250" y="6134100"/>
          <p14:tracePt t="196075" x="3143250" y="6172200"/>
          <p14:tracePt t="196091" x="3143250" y="6203950"/>
          <p14:tracePt t="196108" x="3155950" y="6248400"/>
          <p14:tracePt t="196125" x="3200400" y="6286500"/>
          <p14:tracePt t="196141" x="3263900" y="6318250"/>
          <p14:tracePt t="196158" x="3321050" y="6330950"/>
          <p14:tracePt t="196174" x="3390900" y="6337300"/>
          <p14:tracePt t="196191" x="3454400" y="6337300"/>
          <p14:tracePt t="196208" x="3505200" y="6337300"/>
          <p14:tracePt t="196225" x="3530600" y="6318250"/>
          <p14:tracePt t="196241" x="3549650" y="6286500"/>
          <p14:tracePt t="196258" x="3549650" y="6261100"/>
          <p14:tracePt t="196275" x="3536950" y="6203950"/>
          <p14:tracePt t="196291" x="3505200" y="6159500"/>
          <p14:tracePt t="196308" x="3473450" y="6127750"/>
          <p14:tracePt t="196325" x="3441700" y="6102350"/>
          <p14:tracePt t="196341" x="3403600" y="6096000"/>
          <p14:tracePt t="196358" x="3378200" y="6089650"/>
          <p14:tracePt t="196374" x="3346450" y="6089650"/>
          <p14:tracePt t="196391" x="3308350" y="6089650"/>
          <p14:tracePt t="196408" x="3263900" y="6089650"/>
          <p14:tracePt t="196424" x="3219450" y="6115050"/>
          <p14:tracePt t="196441" x="3181350" y="6159500"/>
          <p14:tracePt t="196458" x="3162300" y="6210300"/>
          <p14:tracePt t="196475" x="3149600" y="6273800"/>
          <p14:tracePt t="196491" x="3149600" y="6318250"/>
          <p14:tracePt t="196508" x="3162300" y="6362700"/>
          <p14:tracePt t="196524" x="3194050" y="6407150"/>
          <p14:tracePt t="196541" x="3257550" y="6451600"/>
          <p14:tracePt t="196558" x="3340100" y="6496050"/>
          <p14:tracePt t="196575" x="3429000" y="6527800"/>
          <p14:tracePt t="196591" x="3511550" y="6534150"/>
          <p14:tracePt t="196608" x="3587750" y="6534150"/>
          <p14:tracePt t="196624" x="3619500" y="6508750"/>
          <p14:tracePt t="196641" x="3638550" y="6477000"/>
          <p14:tracePt t="196658" x="3644900" y="6432550"/>
          <p14:tracePt t="196660" x="3644900" y="6400800"/>
          <p14:tracePt t="196674" x="3644900" y="6356350"/>
          <p14:tracePt t="196691" x="3594100" y="6261100"/>
          <p14:tracePt t="196708" x="3517900" y="6178550"/>
          <p14:tracePt t="196724" x="3397250" y="6115050"/>
          <p14:tracePt t="196741" x="3295650" y="6083300"/>
          <p14:tracePt t="196758" x="3206750" y="6070600"/>
          <p14:tracePt t="196775" x="3155950" y="6070600"/>
          <p14:tracePt t="196791" x="3111500" y="6070600"/>
          <p14:tracePt t="196808" x="3073400" y="6089650"/>
          <p14:tracePt t="196825" x="3054350" y="6134100"/>
          <p14:tracePt t="196841" x="3035300" y="6184900"/>
          <p14:tracePt t="196843" x="3035300" y="6203950"/>
          <p14:tracePt t="196858" x="3035300" y="6229350"/>
          <p14:tracePt t="196875" x="3035300" y="6286500"/>
          <p14:tracePt t="196891" x="3060700" y="6318250"/>
          <p14:tracePt t="196908" x="3111500" y="6350000"/>
          <p14:tracePt t="196924" x="3194050" y="6362700"/>
          <p14:tracePt t="196941" x="3289300" y="6369050"/>
          <p14:tracePt t="196958" x="3397250" y="6362700"/>
          <p14:tracePt t="196974" x="3473450" y="6330950"/>
          <p14:tracePt t="196991" x="3492500" y="6299200"/>
          <p14:tracePt t="197008" x="3498850" y="6267450"/>
          <p14:tracePt t="197025" x="3498850" y="6229350"/>
          <p14:tracePt t="197027" x="3492500" y="6210300"/>
          <p14:tracePt t="197041" x="3473450" y="6191250"/>
          <p14:tracePt t="197058" x="3429000" y="6153150"/>
          <p14:tracePt t="197075" x="3276600" y="6070600"/>
          <p14:tracePt t="197091" x="3162300" y="6051550"/>
          <p14:tracePt t="197108" x="3105150" y="6045200"/>
          <p14:tracePt t="197124" x="3067050" y="6045200"/>
          <p14:tracePt t="197141" x="3048000" y="6064250"/>
          <p14:tracePt t="197158" x="3035300" y="6096000"/>
          <p14:tracePt t="197174" x="3035300" y="6127750"/>
          <p14:tracePt t="197191" x="3035300" y="6159500"/>
          <p14:tracePt t="197207" x="3054350" y="6184900"/>
          <p14:tracePt t="197224" x="3092450" y="6203950"/>
          <p14:tracePt t="197241" x="3162300" y="6235700"/>
          <p14:tracePt t="197258" x="3257550" y="6248400"/>
          <p14:tracePt t="197274" x="3340100" y="6254750"/>
          <p14:tracePt t="197291" x="3397250" y="6254750"/>
          <p14:tracePt t="197308" x="3409950" y="6254750"/>
          <p14:tracePt t="197324" x="3409950" y="6229350"/>
          <p14:tracePt t="197341" x="3403600" y="6191250"/>
          <p14:tracePt t="197358" x="3384550" y="6153150"/>
          <p14:tracePt t="197374" x="3340100" y="6108700"/>
          <p14:tracePt t="197391" x="3263900" y="6070600"/>
          <p14:tracePt t="197407" x="3175000" y="6038850"/>
          <p14:tracePt t="197424" x="3105150" y="6019800"/>
          <p14:tracePt t="197441" x="3086100" y="6019800"/>
          <p14:tracePt t="197458" x="3060700" y="6019800"/>
          <p14:tracePt t="197474" x="3048000" y="6045200"/>
          <p14:tracePt t="197475" x="3041650" y="6064250"/>
          <p14:tracePt t="197491" x="3041650" y="6096000"/>
          <p14:tracePt t="197507" x="3041650" y="6134100"/>
          <p14:tracePt t="197524" x="3048000" y="6165850"/>
          <p14:tracePt t="197541" x="3073400" y="6191250"/>
          <p14:tracePt t="197558" x="3117850" y="6203950"/>
          <p14:tracePt t="197574" x="3175000" y="6216650"/>
          <p14:tracePt t="197591" x="3251200" y="6223000"/>
          <p14:tracePt t="197608" x="3327400" y="6223000"/>
          <p14:tracePt t="197624" x="3371850" y="6210300"/>
          <p14:tracePt t="197641" x="3384550" y="6197600"/>
          <p14:tracePt t="197657" x="3384550" y="6184900"/>
          <p14:tracePt t="197674" x="3384550" y="6153150"/>
          <p14:tracePt t="197675" x="3378200" y="6146800"/>
          <p14:tracePt t="197691" x="3359150" y="6127750"/>
          <p14:tracePt t="197707" x="3333750" y="6108700"/>
          <p14:tracePt t="197724" x="3308350" y="6102350"/>
          <p14:tracePt t="197741" x="3289300" y="6102350"/>
          <p14:tracePt t="197757" x="3263900" y="6102350"/>
          <p14:tracePt t="197774" x="3238500" y="6121400"/>
          <p14:tracePt t="197791" x="3225800" y="6159500"/>
          <p14:tracePt t="197807" x="3219450" y="6184900"/>
          <p14:tracePt t="197824" x="3219450" y="6216650"/>
          <p14:tracePt t="197841" x="3219450" y="6242050"/>
          <p14:tracePt t="197858" x="3238500" y="6254750"/>
          <p14:tracePt t="197874" x="3257550" y="6261100"/>
          <p14:tracePt t="197875" x="3276600" y="6261100"/>
          <p14:tracePt t="197891" x="3314700" y="6261100"/>
          <p14:tracePt t="197907" x="3340100" y="6242050"/>
          <p14:tracePt t="197924" x="3352800" y="6216650"/>
          <p14:tracePt t="197941" x="3359150" y="6191250"/>
          <p14:tracePt t="197957" x="3359150" y="6146800"/>
          <p14:tracePt t="197974" x="3352800" y="6102350"/>
          <p14:tracePt t="197991" x="3321050" y="6083300"/>
          <p14:tracePt t="198007" x="3276600" y="6070600"/>
          <p14:tracePt t="198024" x="3251200" y="6070600"/>
          <p14:tracePt t="198041" x="3219450" y="6070600"/>
          <p14:tracePt t="198057" x="3194050" y="6089650"/>
          <p14:tracePt t="198074" x="3181350" y="6127750"/>
          <p14:tracePt t="198091" x="3181350" y="6159500"/>
          <p14:tracePt t="198108" x="3187700" y="6184900"/>
          <p14:tracePt t="198124" x="3213100" y="6203950"/>
          <p14:tracePt t="198141" x="3251200" y="6216650"/>
          <p14:tracePt t="198157" x="3289300" y="6223000"/>
          <p14:tracePt t="198174" x="3333750" y="6223000"/>
          <p14:tracePt t="198191" x="3359150" y="6210300"/>
          <p14:tracePt t="198207" x="3365500" y="6191250"/>
          <p14:tracePt t="198224" x="3371850" y="6159500"/>
          <p14:tracePt t="198240" x="3371850" y="6121400"/>
          <p14:tracePt t="198257" x="3359150" y="6070600"/>
          <p14:tracePt t="198274" x="3327400" y="6026150"/>
          <p14:tracePt t="198275" x="3314700" y="6007100"/>
          <p14:tracePt t="198291" x="3276600" y="5988050"/>
          <p14:tracePt t="198307" x="3263900" y="5981700"/>
          <p14:tracePt t="198324" x="3244850" y="5981700"/>
          <p14:tracePt t="198341" x="3232150" y="5994400"/>
          <p14:tracePt t="198357" x="3206750" y="6038850"/>
          <p14:tracePt t="198374" x="3194050" y="6089650"/>
          <p14:tracePt t="198391" x="3194050" y="6121400"/>
          <p14:tracePt t="198407" x="3200400" y="6165850"/>
          <p14:tracePt t="198424" x="3225800" y="6184900"/>
          <p14:tracePt t="198440" x="3251200" y="6197600"/>
          <p14:tracePt t="198457" x="3302000" y="6203950"/>
          <p14:tracePt t="198474" x="3365500" y="6203950"/>
          <p14:tracePt t="198491" x="3416300" y="6191250"/>
          <p14:tracePt t="198491" x="3422650" y="6178550"/>
          <p14:tracePt t="198507" x="3429000" y="6159500"/>
          <p14:tracePt t="198524" x="3435350" y="6127750"/>
          <p14:tracePt t="198541" x="3429000" y="6089650"/>
          <p14:tracePt t="198557" x="3409950" y="6070600"/>
          <p14:tracePt t="198574" x="3378200" y="6051550"/>
          <p14:tracePt t="198591" x="3359150" y="6051550"/>
          <p14:tracePt t="198607" x="3340100" y="6051550"/>
          <p14:tracePt t="198624" x="3295650" y="6064250"/>
          <p14:tracePt t="198640" x="3276600" y="6089650"/>
          <p14:tracePt t="198657" x="3263900" y="6140450"/>
          <p14:tracePt t="198674" x="3263900" y="6178550"/>
          <p14:tracePt t="198675" x="3263900" y="6203950"/>
          <p14:tracePt t="198690" x="3263900" y="6235700"/>
          <p14:tracePt t="198707" x="3321050" y="6286500"/>
          <p14:tracePt t="198724" x="3352800" y="6299200"/>
          <p14:tracePt t="198740" x="3378200" y="6299200"/>
          <p14:tracePt t="198757" x="3409950" y="6292850"/>
          <p14:tracePt t="198774" x="3422650" y="6261100"/>
          <p14:tracePt t="198791" x="3429000" y="6223000"/>
          <p14:tracePt t="198807" x="3429000" y="6165850"/>
          <p14:tracePt t="198824" x="3416300" y="6108700"/>
          <p14:tracePt t="198840" x="3397250" y="6076950"/>
          <p14:tracePt t="198857" x="3365500" y="6064250"/>
          <p14:tracePt t="198874" x="3352800" y="6057900"/>
          <p14:tracePt t="198890" x="3340100" y="6057900"/>
          <p14:tracePt t="198907" x="3314700" y="6064250"/>
          <p14:tracePt t="198924" x="3302000" y="6096000"/>
          <p14:tracePt t="198940" x="3295650" y="6121400"/>
          <p14:tracePt t="198957" x="3295650" y="6127750"/>
          <p14:tracePt t="199228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1403350"/>
            <a:ext cx="8686800" cy="42576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p1;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41313" y="1809750"/>
            <a:ext cx="2970212" cy="378618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C1{//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C1.java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int x=1;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int y=2;</a:t>
            </a:r>
            <a:r>
              <a:rPr lang="en-US" altLang="zh-CN" sz="1600" kern="0" dirty="0">
                <a:solidFill>
                  <a:srgbClr val="000000"/>
                </a:solidFill>
              </a:rPr>
              <a:t>//</a:t>
            </a:r>
            <a:r>
              <a:rPr lang="zh-CN" altLang="en-US" sz="1600" kern="0" dirty="0">
                <a:solidFill>
                  <a:srgbClr val="000000"/>
                </a:solidFill>
              </a:rPr>
              <a:t>包级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protected int u=3,w=4;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private int z;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void m1(){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int i = x = u;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int j = y = w;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int k = z;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m2();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m3(); 	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void m2(){ } </a:t>
            </a:r>
            <a:r>
              <a:rPr lang="en-US" altLang="zh-CN" sz="1600" kern="0" dirty="0">
                <a:solidFill>
                  <a:srgbClr val="000000"/>
                </a:solidFill>
              </a:rPr>
              <a:t>//</a:t>
            </a:r>
            <a:r>
              <a:rPr lang="zh-CN" altLang="en-US" sz="1600" kern="0" dirty="0">
                <a:solidFill>
                  <a:srgbClr val="000000"/>
                </a:solidFill>
              </a:rPr>
              <a:t>包级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private void m3(){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46463" y="1808163"/>
            <a:ext cx="5311775" cy="39243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C2 extends C1{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C2.java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int u=5; </a:t>
            </a:r>
            <a:r>
              <a:rPr lang="en-US" altLang="zh-CN" sz="1600" kern="0" dirty="0">
                <a:solidFill>
                  <a:srgbClr val="000000"/>
                </a:solidFill>
              </a:rPr>
              <a:t>//</a:t>
            </a:r>
            <a:r>
              <a:rPr lang="zh-CN" altLang="en-US" sz="1600" kern="0" dirty="0">
                <a:solidFill>
                  <a:srgbClr val="000000"/>
                </a:solidFill>
              </a:rPr>
              <a:t>包级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void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aMethod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C1 o = new C1( );//ok,C1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;//ok, x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j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o.y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y(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，可在同一包内访问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h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保护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可在同一包内访问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u+super.u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，本类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及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父类保护）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k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o.z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z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o.m1(); //ok, m1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o.m2(); //ok, m2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无访问修饰，可在同一包内访问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o.m3(); //error, m3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        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51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202"/>
    </mc:Choice>
    <mc:Fallback xmlns="">
      <p:transition spd="slow" advTm="224202"/>
    </mc:Fallback>
  </mc:AlternateContent>
  <p:extLst>
    <p:ext uri="{3A86A75C-4F4B-4683-9AE1-C65F6400EC91}">
      <p14:laserTraceLst xmlns:p14="http://schemas.microsoft.com/office/powerpoint/2010/main">
        <p14:tracePtLst>
          <p14:tracePt t="4716" x="1041400" y="1473200"/>
          <p14:tracePt t="4794" x="1060450" y="1606550"/>
          <p14:tracePt t="4800" x="1066800" y="1625600"/>
          <p14:tracePt t="4813" x="1073150" y="1638300"/>
          <p14:tracePt t="4830" x="1098550" y="1663700"/>
          <p14:tracePt t="4832" x="1104900" y="1676400"/>
          <p14:tracePt t="4846" x="1123950" y="1689100"/>
          <p14:tracePt t="4863" x="1181100" y="1708150"/>
          <p14:tracePt t="4879" x="1225550" y="1714500"/>
          <p14:tracePt t="4896" x="1282700" y="1714500"/>
          <p14:tracePt t="4913" x="1339850" y="1708150"/>
          <p14:tracePt t="4929" x="1358900" y="1689100"/>
          <p14:tracePt t="4946" x="1377950" y="1663700"/>
          <p14:tracePt t="4962" x="1377950" y="1631950"/>
          <p14:tracePt t="4979" x="1377950" y="1600200"/>
          <p14:tracePt t="4996" x="1377950" y="1555750"/>
          <p14:tracePt t="5013" x="1365250" y="1530350"/>
          <p14:tracePt t="5030" x="1346200" y="1498600"/>
          <p14:tracePt t="5031" x="1327150" y="1492250"/>
          <p14:tracePt t="5046" x="1308100" y="1485900"/>
          <p14:tracePt t="5063" x="1276350" y="1466850"/>
          <p14:tracePt t="5079" x="1270000" y="1466850"/>
          <p14:tracePt t="5162" x="1263650" y="1466850"/>
          <p14:tracePt t="5172" x="1257300" y="1466850"/>
          <p14:tracePt t="5193" x="1250950" y="1473200"/>
          <p14:tracePt t="5311" x="0" y="0"/>
        </p14:tracePtLst>
        <p14:tracePtLst>
          <p14:tracePt t="5891" x="1295400" y="2000250"/>
          <p14:tracePt t="5898" x="1289050" y="2000250"/>
          <p14:tracePt t="5913" x="1301750" y="2006600"/>
          <p14:tracePt t="5929" x="1358900" y="2019300"/>
          <p14:tracePt t="5946" x="1511300" y="2044700"/>
          <p14:tracePt t="5962" x="1701800" y="2057400"/>
          <p14:tracePt t="5979" x="1911350" y="2057400"/>
          <p14:tracePt t="5996" x="2076450" y="2057400"/>
          <p14:tracePt t="6012" x="2152650" y="2057400"/>
          <p14:tracePt t="6015" x="2171700" y="2057400"/>
          <p14:tracePt t="6029" x="2178050" y="2057400"/>
          <p14:tracePt t="6032" x="2184400" y="2057400"/>
          <p14:tracePt t="6046" x="2190750" y="2057400"/>
          <p14:tracePt t="6184" x="0" y="0"/>
        </p14:tracePtLst>
        <p14:tracePtLst>
          <p14:tracePt t="6713" x="685800" y="2057400"/>
          <p14:tracePt t="6825" x="0" y="0"/>
        </p14:tracePtLst>
        <p14:tracePtLst>
          <p14:tracePt t="7106" x="1352550" y="2063750"/>
          <p14:tracePt t="7184" x="0" y="0"/>
        </p14:tracePtLst>
        <p14:tracePtLst>
          <p14:tracePt t="7377" x="2019300" y="2057400"/>
          <p14:tracePt t="7487" x="0" y="0"/>
        </p14:tracePtLst>
        <p14:tracePtLst>
          <p14:tracePt t="8131" x="3695700" y="2019300"/>
          <p14:tracePt t="8224" x="3708400" y="2019300"/>
          <p14:tracePt t="8224" x="0" y="0"/>
        </p14:tracePtLst>
        <p14:tracePtLst>
          <p14:tracePt t="8460" x="4508500" y="1987550"/>
          <p14:tracePt t="8545" x="0" y="0"/>
        </p14:tracePtLst>
        <p14:tracePtLst>
          <p14:tracePt t="8773" x="5010150" y="1943100"/>
          <p14:tracePt t="8872" x="0" y="0"/>
        </p14:tracePtLst>
        <p14:tracePtLst>
          <p14:tracePt t="10098" x="4984750" y="1898650"/>
          <p14:tracePt t="10111" x="4959350" y="1905000"/>
          <p14:tracePt t="10128" x="4933950" y="1924050"/>
          <p14:tracePt t="10144" x="4921250" y="1962150"/>
          <p14:tracePt t="10161" x="4914900" y="1993900"/>
          <p14:tracePt t="10177" x="4914900" y="2044700"/>
          <p14:tracePt t="10194" x="4940300" y="2089150"/>
          <p14:tracePt t="10211" x="5016500" y="2127250"/>
          <p14:tracePt t="10227" x="5105400" y="2146300"/>
          <p14:tracePt t="10244" x="5156200" y="2146300"/>
          <p14:tracePt t="10261" x="5187950" y="2146300"/>
          <p14:tracePt t="10277" x="5207000" y="2120900"/>
          <p14:tracePt t="10294" x="5213350" y="2101850"/>
          <p14:tracePt t="10311" x="5213350" y="2051050"/>
          <p14:tracePt t="10328" x="5213350" y="2019300"/>
          <p14:tracePt t="10344" x="5213350" y="2000250"/>
          <p14:tracePt t="10345" x="0" y="0"/>
        </p14:tracePtLst>
        <p14:tracePtLst>
          <p14:tracePt t="10771" x="5943600" y="2057400"/>
          <p14:tracePt t="10826" x="5962650" y="2057400"/>
          <p14:tracePt t="10845" x="6013450" y="2057400"/>
          <p14:tracePt t="10850" x="6051550" y="2057400"/>
          <p14:tracePt t="10869" x="6102350" y="2057400"/>
          <p14:tracePt t="10882" x="6146800" y="2057400"/>
          <p14:tracePt t="10895" x="6153150" y="2057400"/>
          <p14:tracePt t="11032" x="0" y="0"/>
        </p14:tracePtLst>
        <p14:tracePtLst>
          <p14:tracePt t="13746" x="1695450" y="1866900"/>
          <p14:tracePt t="13758" x="1695450" y="1873250"/>
          <p14:tracePt t="13771" x="1695450" y="1911350"/>
          <p14:tracePt t="13784" x="1695450" y="1962150"/>
          <p14:tracePt t="13793" x="1695450" y="2000250"/>
          <p14:tracePt t="13810" x="1720850" y="2051050"/>
          <p14:tracePt t="13827" x="1758950" y="2095500"/>
          <p14:tracePt t="13844" x="1790700" y="2120900"/>
          <p14:tracePt t="13860" x="1822450" y="2139950"/>
          <p14:tracePt t="13877" x="1835150" y="2146300"/>
          <p14:tracePt t="13893" x="1860550" y="2146300"/>
          <p14:tracePt t="13896" x="1879600" y="2146300"/>
          <p14:tracePt t="13910" x="1892300" y="2146300"/>
          <p14:tracePt t="13926" x="1943100" y="2146300"/>
          <p14:tracePt t="13943" x="1981200" y="2108200"/>
          <p14:tracePt t="13960" x="1987550" y="2089150"/>
          <p14:tracePt t="13976" x="1987550" y="2051050"/>
          <p14:tracePt t="13993" x="1987550" y="2019300"/>
          <p14:tracePt t="14010" x="1974850" y="1993900"/>
          <p14:tracePt t="14026" x="1955800" y="1968500"/>
          <p14:tracePt t="14043" x="1930400" y="1949450"/>
          <p14:tracePt t="14060" x="1924050" y="1943100"/>
          <p14:tracePt t="14076" x="1917700" y="1936750"/>
          <p14:tracePt t="14093" x="1905000" y="1930400"/>
          <p14:tracePt t="14110" x="1898650" y="1930400"/>
          <p14:tracePt t="14127" x="1885950" y="1924050"/>
          <p14:tracePt t="14128" x="1879600" y="1924050"/>
          <p14:tracePt t="14143" x="1873250" y="1917700"/>
          <p14:tracePt t="14160" x="1866900" y="1917700"/>
          <p14:tracePt t="14176" x="1860550" y="1917700"/>
          <p14:tracePt t="14193" x="1854200" y="1917700"/>
          <p14:tracePt t="14210" x="1847850" y="1917700"/>
          <p14:tracePt t="14226" x="1835150" y="1917700"/>
          <p14:tracePt t="14243" x="1822450" y="1917700"/>
          <p14:tracePt t="14260" x="1816100" y="1917700"/>
          <p14:tracePt t="14276" x="1809750" y="1917700"/>
          <p14:tracePt t="14293" x="1803400" y="1917700"/>
          <p14:tracePt t="14384" x="0" y="0"/>
        </p14:tracePtLst>
        <p14:tracePtLst>
          <p14:tracePt t="15378" x="838200" y="2311400"/>
          <p14:tracePt t="15451" x="844550" y="2311400"/>
          <p14:tracePt t="15472" x="901700" y="2311400"/>
          <p14:tracePt t="15491" x="971550" y="2311400"/>
          <p14:tracePt t="15505" x="1092200" y="2311400"/>
          <p14:tracePt t="15517" x="1168400" y="2311400"/>
          <p14:tracePt t="15526" x="1238250" y="2311400"/>
          <p14:tracePt t="15542" x="1409700" y="2311400"/>
          <p14:tracePt t="15544" x="1492250" y="2311400"/>
          <p14:tracePt t="15559" x="1663700" y="2311400"/>
          <p14:tracePt t="15576" x="1797050" y="2311400"/>
          <p14:tracePt t="15593" x="1892300" y="2311400"/>
          <p14:tracePt t="15610" x="1936750" y="2311400"/>
          <p14:tracePt t="15626" x="1962150" y="2311400"/>
          <p14:tracePt t="15643" x="1974850" y="2311400"/>
          <p14:tracePt t="15659" x="2000250" y="2311400"/>
          <p14:tracePt t="15676" x="2019300" y="2311400"/>
          <p14:tracePt t="15692" x="2032000" y="2311400"/>
          <p14:tracePt t="15709" x="2044700" y="2311400"/>
          <p14:tracePt t="15726" x="2051050" y="2311400"/>
          <p14:tracePt t="15742" x="2057400" y="2311400"/>
          <p14:tracePt t="15759" x="2070100" y="2311400"/>
          <p14:tracePt t="15776" x="2089150" y="2311400"/>
          <p14:tracePt t="15792" x="2120900" y="2311400"/>
          <p14:tracePt t="15809" x="2152650" y="2311400"/>
          <p14:tracePt t="15826" x="2165350" y="2311400"/>
          <p14:tracePt t="15843" x="2171700" y="2311400"/>
          <p14:tracePt t="15880" x="2178050" y="2311400"/>
          <p14:tracePt t="15893" x="2184400" y="2311400"/>
          <p14:tracePt t="15909" x="2190750" y="2311400"/>
          <p14:tracePt t="15926" x="2203450" y="2311400"/>
          <p14:tracePt t="15942" x="2209800" y="2311400"/>
          <p14:tracePt t="15944" x="2216150" y="2311400"/>
          <p14:tracePt t="16263" x="0" y="0"/>
        </p14:tracePtLst>
        <p14:tracePtLst>
          <p14:tracePt t="16657" x="1911350" y="2305050"/>
          <p14:tracePt t="16713" x="1924050" y="2305050"/>
          <p14:tracePt t="16724" x="1949450" y="2305050"/>
          <p14:tracePt t="16736" x="2012950" y="2305050"/>
          <p14:tracePt t="16746" x="2057400" y="2305050"/>
          <p14:tracePt t="16759" x="2165350" y="2305050"/>
          <p14:tracePt t="16775" x="2260600" y="2305050"/>
          <p14:tracePt t="16792" x="2317750" y="2305050"/>
          <p14:tracePt t="16809" x="2330450" y="2305050"/>
          <p14:tracePt t="16825" x="2336800" y="2305050"/>
          <p14:tracePt t="17056" x="0" y="0"/>
        </p14:tracePtLst>
        <p14:tracePtLst>
          <p14:tracePt t="18092" x="749300" y="2533650"/>
          <p14:tracePt t="18115" x="749300" y="2540000"/>
          <p14:tracePt t="18133" x="755650" y="2540000"/>
          <p14:tracePt t="18145" x="762000" y="2540000"/>
          <p14:tracePt t="18161" x="768350" y="2540000"/>
          <p14:tracePt t="18176" x="781050" y="2540000"/>
          <p14:tracePt t="18192" x="806450" y="2540000"/>
          <p14:tracePt t="18208" x="850900" y="2540000"/>
          <p14:tracePt t="18225" x="927100" y="2540000"/>
          <p14:tracePt t="18242" x="1041400" y="2540000"/>
          <p14:tracePt t="18258" x="1181100" y="2540000"/>
          <p14:tracePt t="18275" x="1295400" y="2540000"/>
          <p14:tracePt t="18291" x="1352550" y="2540000"/>
          <p14:tracePt t="18308" x="1371600" y="2540000"/>
          <p14:tracePt t="18325" x="1377950" y="2540000"/>
          <p14:tracePt t="18341" x="1384300" y="2540000"/>
          <p14:tracePt t="18359" x="1397000" y="2540000"/>
          <p14:tracePt t="18376" x="1409700" y="2540000"/>
          <p14:tracePt t="18392" x="1428750" y="2540000"/>
          <p14:tracePt t="18408" x="1447800" y="2540000"/>
          <p14:tracePt t="18425" x="1485900" y="2540000"/>
          <p14:tracePt t="18442" x="1530350" y="2540000"/>
          <p14:tracePt t="18458" x="1593850" y="2540000"/>
          <p14:tracePt t="18475" x="1695450" y="2540000"/>
          <p14:tracePt t="18491" x="1809750" y="2540000"/>
          <p14:tracePt t="18508" x="1955800" y="2540000"/>
          <p14:tracePt t="18525" x="2095500" y="2540000"/>
          <p14:tracePt t="18527" x="2146300" y="2540000"/>
          <p14:tracePt t="18541" x="2190750" y="2540000"/>
          <p14:tracePt t="18544" x="2222500" y="2540000"/>
          <p14:tracePt t="18558" x="2247900" y="2540000"/>
          <p14:tracePt t="18560" x="2266950" y="2540000"/>
          <p14:tracePt t="18575" x="2279650" y="2540000"/>
          <p14:tracePt t="18591" x="2286000" y="2540000"/>
          <p14:tracePt t="18952" x="0" y="0"/>
        </p14:tracePtLst>
        <p14:tracePtLst>
          <p14:tracePt t="19618" x="793750" y="2444750"/>
          <p14:tracePt t="19730" x="787400" y="2444750"/>
          <p14:tracePt t="19972" x="781050" y="2444750"/>
          <p14:tracePt t="19991" x="774700" y="2451100"/>
          <p14:tracePt t="20002" x="774700" y="2457450"/>
          <p14:tracePt t="20013" x="774700" y="2470150"/>
          <p14:tracePt t="20024" x="774700" y="2495550"/>
          <p14:tracePt t="20041" x="774700" y="2533650"/>
          <p14:tracePt t="20057" x="774700" y="2559050"/>
          <p14:tracePt t="20074" x="787400" y="2578100"/>
          <p14:tracePt t="20091" x="793750" y="2590800"/>
          <p14:tracePt t="20201" x="800100" y="2597150"/>
          <p14:tracePt t="20219" x="800100" y="2590800"/>
          <p14:tracePt t="20234" x="806450" y="2565400"/>
          <p14:tracePt t="20241" x="806450" y="2546350"/>
          <p14:tracePt t="20258" x="806450" y="2514600"/>
          <p14:tracePt t="20274" x="806450" y="2470150"/>
          <p14:tracePt t="20291" x="787400" y="2451100"/>
          <p14:tracePt t="20308" x="774700" y="2438400"/>
          <p14:tracePt t="20324" x="749300" y="2432050"/>
          <p14:tracePt t="20327" x="749300" y="2425700"/>
          <p14:tracePt t="20358" x="742950" y="2425700"/>
          <p14:tracePt t="20375" x="736600" y="2425700"/>
          <p14:tracePt t="20391" x="730250" y="2425700"/>
          <p14:tracePt t="20408" x="730250" y="2444750"/>
          <p14:tracePt t="20424" x="730250" y="2463800"/>
          <p14:tracePt t="20441" x="730250" y="2482850"/>
          <p14:tracePt t="20457" x="730250" y="2508250"/>
          <p14:tracePt t="20474" x="742950" y="2520950"/>
          <p14:tracePt t="20491" x="749300" y="2533650"/>
          <p14:tracePt t="20524" x="749300" y="2540000"/>
          <p14:tracePt t="20541" x="755650" y="2546350"/>
          <p14:tracePt t="20697" x="755650" y="2540000"/>
          <p14:tracePt t="20714" x="749300" y="2514600"/>
          <p14:tracePt t="20733" x="736600" y="2476500"/>
          <p14:tracePt t="20736" x="730250" y="2470150"/>
          <p14:tracePt t="20754" x="723900" y="2444750"/>
          <p14:tracePt t="20767" x="717550" y="2438400"/>
          <p14:tracePt t="20841" x="711200" y="2438400"/>
          <p14:tracePt t="20854" x="704850" y="2444750"/>
          <p14:tracePt t="20867" x="698500" y="2470150"/>
          <p14:tracePt t="20878" x="698500" y="2476500"/>
          <p14:tracePt t="20891" x="698500" y="2489200"/>
          <p14:tracePt t="20908" x="698500" y="2501900"/>
          <p14:tracePt t="20925" x="698500" y="2508250"/>
          <p14:tracePt t="21026" x="698500" y="2501900"/>
          <p14:tracePt t="21043" x="698500" y="2495550"/>
          <p14:tracePt t="21058" x="698500" y="2482850"/>
          <p14:tracePt t="21074" x="698500" y="2476500"/>
          <p14:tracePt t="21208" x="0" y="0"/>
        </p14:tracePtLst>
        <p14:tracePtLst>
          <p14:tracePt t="21794" x="1117600" y="2482850"/>
          <p14:tracePt t="21843" x="1123950" y="2489200"/>
          <p14:tracePt t="21859" x="1130300" y="2489200"/>
          <p14:tracePt t="21875" x="1136650" y="2501900"/>
          <p14:tracePt t="21891" x="1149350" y="2514600"/>
          <p14:tracePt t="21908" x="1155700" y="2527300"/>
          <p14:tracePt t="21928" x="1168400" y="2533650"/>
          <p14:tracePt t="21979" x="1174750" y="2533650"/>
          <p14:tracePt t="22136" x="0" y="0"/>
        </p14:tracePtLst>
        <p14:tracePtLst>
          <p14:tracePt t="22602" x="1638300" y="2533650"/>
          <p14:tracePt t="22681" x="1644650" y="2533650"/>
          <p14:tracePt t="22693" x="1670050" y="2533650"/>
          <p14:tracePt t="22708" x="1758950" y="2533650"/>
          <p14:tracePt t="22723" x="1892300" y="2533650"/>
          <p14:tracePt t="22740" x="2063750" y="2533650"/>
          <p14:tracePt t="22757" x="2209800" y="2533650"/>
          <p14:tracePt t="22760" x="2254250" y="2533650"/>
          <p14:tracePt t="22773" x="2279650" y="2533650"/>
          <p14:tracePt t="22790" x="2292350" y="2533650"/>
          <p14:tracePt t="23073" x="2286000" y="2540000"/>
          <p14:tracePt t="23073" x="0" y="0"/>
        </p14:tracePtLst>
        <p14:tracePtLst>
          <p14:tracePt t="23461" x="1879600" y="2552700"/>
          <p14:tracePt t="23504" x="1885950" y="2559050"/>
          <p14:tracePt t="23520" x="1905000" y="2559050"/>
          <p14:tracePt t="23531" x="1930400" y="2559050"/>
          <p14:tracePt t="23540" x="1962150" y="2559050"/>
          <p14:tracePt t="23556" x="2032000" y="2559050"/>
          <p14:tracePt t="23573" x="2133600" y="2559050"/>
          <p14:tracePt t="23590" x="2197100" y="2559050"/>
          <p14:tracePt t="23593" x="2216150" y="2559050"/>
          <p14:tracePt t="23606" x="2222500" y="2559050"/>
          <p14:tracePt t="23623" x="2228850" y="2559050"/>
          <p14:tracePt t="23737" x="0" y="0"/>
        </p14:tracePtLst>
        <p14:tracePtLst>
          <p14:tracePt t="24058" x="1822450" y="2559050"/>
          <p14:tracePt t="24128" x="1828800" y="2559050"/>
          <p14:tracePt t="24138" x="1854200" y="2559050"/>
          <p14:tracePt t="24149" x="1892300" y="2559050"/>
          <p14:tracePt t="24163" x="1993900" y="2559050"/>
          <p14:tracePt t="24173" x="2032000" y="2559050"/>
          <p14:tracePt t="24190" x="2120900" y="2565400"/>
          <p14:tracePt t="24192" x="2133600" y="2565400"/>
          <p14:tracePt t="24207" x="2152650" y="2565400"/>
          <p14:tracePt t="24223" x="2159000" y="2565400"/>
          <p14:tracePt t="24377" x="0" y="0"/>
        </p14:tracePtLst>
        <p14:tracePtLst>
          <p14:tracePt t="24610" x="1765300" y="2565400"/>
          <p14:tracePt t="24666" x="1784350" y="2565400"/>
          <p14:tracePt t="24685" x="1847850" y="2571750"/>
          <p14:tracePt t="24704" x="2019300" y="2603500"/>
          <p14:tracePt t="24715" x="2089150" y="2622550"/>
          <p14:tracePt t="24725" x="2133600" y="2628900"/>
          <p14:tracePt t="24740" x="2190750" y="2635250"/>
          <p14:tracePt t="24756" x="2197100" y="2635250"/>
          <p14:tracePt t="24912" x="0" y="0"/>
        </p14:tracePtLst>
        <p14:tracePtLst>
          <p14:tracePt t="25907" x="952500" y="2692400"/>
          <p14:tracePt t="25971" x="952500" y="2698750"/>
          <p14:tracePt t="25990" x="952500" y="2717800"/>
          <p14:tracePt t="26006" x="990600" y="2736850"/>
          <p14:tracePt t="26024" x="1092200" y="2755900"/>
          <p14:tracePt t="26040" x="1181100" y="2774950"/>
          <p14:tracePt t="26055" x="1231900" y="2774950"/>
          <p14:tracePt t="26072" x="1244600" y="2774950"/>
          <p14:tracePt t="26089" x="1250950" y="2774950"/>
          <p14:tracePt t="26105" x="1263650" y="2774950"/>
          <p14:tracePt t="26122" x="1270000" y="2762250"/>
          <p14:tracePt t="26139" x="1270000" y="2743200"/>
          <p14:tracePt t="26156" x="1270000" y="2711450"/>
          <p14:tracePt t="26173" x="1250950" y="2692400"/>
          <p14:tracePt t="26189" x="1238250" y="2679700"/>
          <p14:tracePt t="26206" x="1212850" y="2673350"/>
          <p14:tracePt t="26222" x="1200150" y="2673350"/>
          <p14:tracePt t="26239" x="1187450" y="2673350"/>
          <p14:tracePt t="26272" x="1181100" y="2673350"/>
          <p14:tracePt t="26305" x="1181100" y="2679700"/>
          <p14:tracePt t="26320" x="1181100" y="2692400"/>
          <p14:tracePt t="26328" x="1181100" y="2698750"/>
          <p14:tracePt t="26339" x="1193800" y="2705100"/>
          <p14:tracePt t="26355" x="1200150" y="2705100"/>
          <p14:tracePt t="26372" x="1206500" y="2705100"/>
          <p14:tracePt t="26497" x="1212850" y="2711450"/>
          <p14:tracePt t="26517" x="1212850" y="2717800"/>
          <p14:tracePt t="26534" x="1225550" y="2736850"/>
          <p14:tracePt t="26536" x="1238250" y="2749550"/>
          <p14:tracePt t="26548" x="1250950" y="2749550"/>
          <p14:tracePt t="26558" x="1263650" y="2755900"/>
          <p14:tracePt t="26572" x="1276350" y="2762250"/>
          <p14:tracePt t="26632" x="1282700" y="2762250"/>
          <p14:tracePt t="26647" x="1282700" y="2749550"/>
          <p14:tracePt t="26655" x="1270000" y="2736850"/>
          <p14:tracePt t="26664" x="1244600" y="2724150"/>
          <p14:tracePt t="26672" x="1200150" y="2711450"/>
          <p14:tracePt t="26689" x="1111250" y="2698750"/>
          <p14:tracePt t="26705" x="1066800" y="2698750"/>
          <p14:tracePt t="26722" x="1054100" y="2698750"/>
          <p14:tracePt t="26738" x="1041400" y="2698750"/>
          <p14:tracePt t="26755" x="1041400" y="2711450"/>
          <p14:tracePt t="26772" x="1060450" y="2730500"/>
          <p14:tracePt t="26789" x="1085850" y="2755900"/>
          <p14:tracePt t="26792" x="1104900" y="2774950"/>
          <p14:tracePt t="26805" x="1130300" y="2787650"/>
          <p14:tracePt t="26822" x="1174750" y="2806700"/>
          <p14:tracePt t="26823" x="1200150" y="2813050"/>
          <p14:tracePt t="26839" x="1212850" y="2813050"/>
          <p14:tracePt t="26855" x="1225550" y="2813050"/>
          <p14:tracePt t="26905" x="1225550" y="2806700"/>
          <p14:tracePt t="27104" x="0" y="0"/>
        </p14:tracePtLst>
        <p14:tracePtLst>
          <p14:tracePt t="27635" x="2190750" y="2813050"/>
          <p14:tracePt t="27720" x="0" y="0"/>
        </p14:tracePtLst>
        <p14:tracePtLst>
          <p14:tracePt t="27941" x="2654300" y="2806700"/>
          <p14:tracePt t="28032" x="0" y="0"/>
        </p14:tracePtLst>
        <p14:tracePtLst>
          <p14:tracePt t="29364" x="984250" y="2863850"/>
          <p14:tracePt t="29380" x="977900" y="2863850"/>
          <p14:tracePt t="29392" x="971550" y="2863850"/>
          <p14:tracePt t="29417" x="971550" y="2870200"/>
          <p14:tracePt t="29427" x="971550" y="2876550"/>
          <p14:tracePt t="29439" x="971550" y="2889250"/>
          <p14:tracePt t="29441" x="971550" y="2901950"/>
          <p14:tracePt t="29456" x="971550" y="2940050"/>
          <p14:tracePt t="29473" x="977900" y="2959100"/>
          <p14:tracePt t="29489" x="1009650" y="2997200"/>
          <p14:tracePt t="29505" x="1054100" y="3022600"/>
          <p14:tracePt t="29521" x="1117600" y="3048000"/>
          <p14:tracePt t="29538" x="1174750" y="3060700"/>
          <p14:tracePt t="29554" x="1238250" y="3067050"/>
          <p14:tracePt t="29571" x="1308100" y="3067050"/>
          <p14:tracePt t="29588" x="1365250" y="3067050"/>
          <p14:tracePt t="29604" x="1397000" y="3067050"/>
          <p14:tracePt t="29621" x="1403350" y="3060700"/>
          <p14:tracePt t="29637" x="1403350" y="3048000"/>
          <p14:tracePt t="29655" x="1397000" y="2997200"/>
          <p14:tracePt t="29671" x="1365250" y="2959100"/>
          <p14:tracePt t="29688" x="1308100" y="2927350"/>
          <p14:tracePt t="29704" x="1238250" y="2895600"/>
          <p14:tracePt t="29721" x="1168400" y="2876550"/>
          <p14:tracePt t="29738" x="1098550" y="2863850"/>
          <p14:tracePt t="29755" x="1066800" y="2863850"/>
          <p14:tracePt t="29771" x="1047750" y="2863850"/>
          <p14:tracePt t="29788" x="1028700" y="2863850"/>
          <p14:tracePt t="29804" x="1016000" y="2889250"/>
          <p14:tracePt t="29821" x="1009650" y="2908300"/>
          <p14:tracePt t="29838" x="1009650" y="2921000"/>
          <p14:tracePt t="29854" x="1009650" y="2940050"/>
          <p14:tracePt t="29856" x="1016000" y="2952750"/>
          <p14:tracePt t="29871" x="1022350" y="2959100"/>
          <p14:tracePt t="29887" x="1047750" y="2971800"/>
          <p14:tracePt t="29904" x="1092200" y="2984500"/>
          <p14:tracePt t="29921" x="1136650" y="2990850"/>
          <p14:tracePt t="29938" x="1168400" y="2990850"/>
          <p14:tracePt t="29955" x="1181100" y="2990850"/>
          <p14:tracePt t="29976" x="1187450" y="2990850"/>
          <p14:tracePt t="29999" x="1193800" y="2990850"/>
          <p14:tracePt t="30039" x="1193800" y="2984500"/>
          <p14:tracePt t="30072" x="0" y="0"/>
        </p14:tracePtLst>
        <p14:tracePtLst>
          <p14:tracePt t="30500" x="1600200" y="3022600"/>
          <p14:tracePt t="30531" x="1593850" y="3028950"/>
          <p14:tracePt t="30553" x="1600200" y="3028950"/>
          <p14:tracePt t="30563" x="1631950" y="3035300"/>
          <p14:tracePt t="30575" x="1651000" y="3035300"/>
          <p14:tracePt t="30587" x="1765300" y="3035300"/>
          <p14:tracePt t="30604" x="1943100" y="3035300"/>
          <p14:tracePt t="30621" x="2152650" y="3035300"/>
          <p14:tracePt t="30637" x="2317750" y="3035300"/>
          <p14:tracePt t="30654" x="2400300" y="3035300"/>
          <p14:tracePt t="30655" x="2406650" y="3035300"/>
          <p14:tracePt t="30671" x="2419350" y="3035300"/>
          <p14:tracePt t="30848" x="2400300" y="3035300"/>
          <p14:tracePt t="30856" x="2349500" y="3035300"/>
          <p14:tracePt t="30871" x="2178050" y="3035300"/>
          <p14:tracePt t="30887" x="1962150" y="3035300"/>
          <p14:tracePt t="30904" x="1739900" y="3035300"/>
          <p14:tracePt t="30921" x="1625600" y="3035300"/>
          <p14:tracePt t="30938" x="1593850" y="3035300"/>
          <p14:tracePt t="31036" x="1600200" y="3035300"/>
          <p14:tracePt t="31048" x="1657350" y="3035300"/>
          <p14:tracePt t="31065" x="1758950" y="3035300"/>
          <p14:tracePt t="31074" x="1835150" y="3035300"/>
          <p14:tracePt t="31088" x="1962150" y="3035300"/>
          <p14:tracePt t="31104" x="2019300" y="3035300"/>
          <p14:tracePt t="31121" x="2032000" y="3035300"/>
          <p14:tracePt t="31336" x="0" y="0"/>
        </p14:tracePtLst>
        <p14:tracePtLst>
          <p14:tracePt t="32738" x="1981200" y="3111500"/>
          <p14:tracePt t="32754" x="1974850" y="3111500"/>
          <p14:tracePt t="32776" x="1968500" y="3124200"/>
          <p14:tracePt t="32784" x="1962150" y="3136900"/>
          <p14:tracePt t="32793" x="1962150" y="3143250"/>
          <p14:tracePt t="32803" x="1955800" y="3162300"/>
          <p14:tracePt t="32820" x="1955800" y="3187700"/>
          <p14:tracePt t="32836" x="1955800" y="3238500"/>
          <p14:tracePt t="32853" x="1962150" y="3276600"/>
          <p14:tracePt t="32870" x="1987550" y="3308350"/>
          <p14:tracePt t="32887" x="2032000" y="3352800"/>
          <p14:tracePt t="32903" x="2070100" y="3365500"/>
          <p14:tracePt t="32920" x="2089150" y="3365500"/>
          <p14:tracePt t="32937" x="2114550" y="3365500"/>
          <p14:tracePt t="32953" x="2139950" y="3352800"/>
          <p14:tracePt t="32970" x="2152650" y="3327400"/>
          <p14:tracePt t="32987" x="2159000" y="3295650"/>
          <p14:tracePt t="33003" x="2159000" y="3276600"/>
          <p14:tracePt t="33020" x="2159000" y="3251200"/>
          <p14:tracePt t="33036" x="2159000" y="3219450"/>
          <p14:tracePt t="33039" x="2159000" y="3213100"/>
          <p14:tracePt t="33053" x="2159000" y="3200400"/>
          <p14:tracePt t="33070" x="2165350" y="3187700"/>
          <p14:tracePt t="33159" x="0" y="0"/>
        </p14:tracePtLst>
        <p14:tracePtLst>
          <p14:tracePt t="33690" x="1320800" y="4845050"/>
          <p14:tracePt t="33714" x="1314450" y="4845050"/>
          <p14:tracePt t="33730" x="1301750" y="4845050"/>
          <p14:tracePt t="33739" x="1301750" y="4851400"/>
          <p14:tracePt t="33754" x="1301750" y="4864100"/>
          <p14:tracePt t="33770" x="1295400" y="4889500"/>
          <p14:tracePt t="33787" x="1295400" y="4908550"/>
          <p14:tracePt t="33803" x="1301750" y="4940300"/>
          <p14:tracePt t="33820" x="1333500" y="4953000"/>
          <p14:tracePt t="33836" x="1390650" y="4959350"/>
          <p14:tracePt t="33841" x="1428750" y="4959350"/>
          <p14:tracePt t="33853" x="1473200" y="4959350"/>
          <p14:tracePt t="33870" x="1536700" y="4959350"/>
          <p14:tracePt t="33887" x="1574800" y="4953000"/>
          <p14:tracePt t="33889" x="1581150" y="4953000"/>
          <p14:tracePt t="33903" x="1581150" y="4940300"/>
          <p14:tracePt t="33920" x="1581150" y="4921250"/>
          <p14:tracePt t="33937" x="1581150" y="4902200"/>
          <p14:tracePt t="33953" x="1581150" y="4876800"/>
          <p14:tracePt t="33970" x="1574800" y="4857750"/>
          <p14:tracePt t="33986" x="1562100" y="4845050"/>
          <p14:tracePt t="33992" x="1562100" y="4838700"/>
          <p14:tracePt t="34003" x="1555750" y="4832350"/>
          <p14:tracePt t="34004" x="0" y="0"/>
        </p14:tracePtLst>
        <p14:tracePtLst>
          <p14:tracePt t="34379" x="2101850" y="5105400"/>
          <p14:tracePt t="34410" x="2095500" y="5105400"/>
          <p14:tracePt t="34430" x="2095500" y="5124450"/>
          <p14:tracePt t="34450" x="2095500" y="5181600"/>
          <p14:tracePt t="34462" x="2095500" y="5207000"/>
          <p14:tracePt t="34470" x="2101850" y="5226050"/>
          <p14:tracePt t="34487" x="2127250" y="5251450"/>
          <p14:tracePt t="34504" x="2152650" y="5270500"/>
          <p14:tracePt t="34520" x="2178050" y="5276850"/>
          <p14:tracePt t="34536" x="2184400" y="5276850"/>
          <p14:tracePt t="34553" x="2209800" y="5276850"/>
          <p14:tracePt t="34569" x="2216150" y="5264150"/>
          <p14:tracePt t="34586" x="2228850" y="5257800"/>
          <p14:tracePt t="34602" x="2241550" y="5238750"/>
          <p14:tracePt t="34619" x="2247900" y="5219700"/>
          <p14:tracePt t="34636" x="2247900" y="5207000"/>
          <p14:tracePt t="34652" x="2247900" y="5200650"/>
          <p14:tracePt t="34669" x="2247900" y="5187950"/>
          <p14:tracePt t="34686" x="2247900" y="5181600"/>
          <p14:tracePt t="34791" x="0" y="0"/>
        </p14:tracePtLst>
        <p14:tracePtLst>
          <p14:tracePt t="35706" x="1746250" y="3181350"/>
          <p14:tracePt t="35783" x="1752600" y="3181350"/>
          <p14:tracePt t="35792" x="1758950" y="3181350"/>
          <p14:tracePt t="35802" x="1778000" y="3181350"/>
          <p14:tracePt t="35819" x="1841500" y="3206750"/>
          <p14:tracePt t="35835" x="1943100" y="3244850"/>
          <p14:tracePt t="35852" x="2063750" y="3282950"/>
          <p14:tracePt t="35869" x="2165350" y="3295650"/>
          <p14:tracePt t="35885" x="2197100" y="3295650"/>
          <p14:tracePt t="35888" x="2203450" y="3295650"/>
          <p14:tracePt t="35919" x="2216150" y="3295650"/>
          <p14:tracePt t="35952" x="2216150" y="3289300"/>
          <p14:tracePt t="35969" x="2216150" y="3270250"/>
          <p14:tracePt t="35986" x="2216150" y="3238500"/>
          <p14:tracePt t="36002" x="2203450" y="3213100"/>
          <p14:tracePt t="36019" x="2184400" y="3194050"/>
          <p14:tracePt t="36035" x="2178050" y="3187700"/>
          <p14:tracePt t="36052" x="2171700" y="3175000"/>
          <p14:tracePt t="36069" x="2165350" y="3175000"/>
          <p14:tracePt t="36085" x="2159000" y="3175000"/>
          <p14:tracePt t="36689" x="0" y="0"/>
        </p14:tracePtLst>
        <p14:tracePtLst>
          <p14:tracePt t="37883" x="2203450" y="4832350"/>
          <p14:tracePt t="37897" x="2197100" y="4832350"/>
          <p14:tracePt t="37914" x="2184400" y="4832350"/>
          <p14:tracePt t="37928" x="2178050" y="4851400"/>
          <p14:tracePt t="37939" x="2171700" y="4864100"/>
          <p14:tracePt t="37952" x="2171700" y="4876800"/>
          <p14:tracePt t="37969" x="2171700" y="4889500"/>
          <p14:tracePt t="37985" x="2178050" y="4914900"/>
          <p14:tracePt t="38002" x="2203450" y="4933950"/>
          <p14:tracePt t="38019" x="2266950" y="4953000"/>
          <p14:tracePt t="38035" x="2330450" y="4965700"/>
          <p14:tracePt t="38052" x="2381250" y="4965700"/>
          <p14:tracePt t="38068" x="2406650" y="4965700"/>
          <p14:tracePt t="38085" x="2419350" y="4965700"/>
          <p14:tracePt t="38101" x="2438400" y="4965700"/>
          <p14:tracePt t="38118" x="2444750" y="4946650"/>
          <p14:tracePt t="38120" x="2451100" y="4940300"/>
          <p14:tracePt t="38135" x="2451100" y="4927600"/>
          <p14:tracePt t="38151" x="2457450" y="4921250"/>
          <p14:tracePt t="38168" x="2457450" y="4914900"/>
          <p14:tracePt t="38185" x="2457450" y="4908550"/>
          <p14:tracePt t="38218" x="2451100" y="4889500"/>
          <p14:tracePt t="38235" x="2432050" y="4883150"/>
          <p14:tracePt t="38236" x="0" y="0"/>
        </p14:tracePtLst>
        <p14:tracePtLst>
          <p14:tracePt t="38833" x="793750" y="4845050"/>
          <p14:tracePt t="38857" x="793750" y="4857750"/>
          <p14:tracePt t="38865" x="793750" y="4864100"/>
          <p14:tracePt t="38872" x="793750" y="4883150"/>
          <p14:tracePt t="38888" x="793750" y="4902200"/>
          <p14:tracePt t="38901" x="793750" y="4908550"/>
          <p14:tracePt t="38918" x="793750" y="4927600"/>
          <p14:tracePt t="38934" x="793750" y="4940300"/>
          <p14:tracePt t="39009" x="793750" y="4946650"/>
          <p14:tracePt t="39129" x="793750" y="4953000"/>
          <p14:tracePt t="39142" x="793750" y="4965700"/>
          <p14:tracePt t="39158" x="793750" y="4972050"/>
          <p14:tracePt t="39168" x="793750" y="4991100"/>
          <p14:tracePt t="39184" x="793750" y="5010150"/>
          <p14:tracePt t="39201" x="793750" y="5016500"/>
          <p14:tracePt t="39330" x="793750" y="5003800"/>
          <p14:tracePt t="39345" x="793750" y="4965700"/>
          <p14:tracePt t="39362" x="793750" y="4921250"/>
          <p14:tracePt t="39375" x="793750" y="4889500"/>
          <p14:tracePt t="39384" x="793750" y="4876800"/>
          <p14:tracePt t="39401" x="793750" y="4864100"/>
          <p14:tracePt t="39506" x="793750" y="4883150"/>
          <p14:tracePt t="39520" x="787400" y="4933950"/>
          <p14:tracePt t="39537" x="781050" y="4959350"/>
          <p14:tracePt t="39556" x="781050" y="4984750"/>
          <p14:tracePt t="39675" x="781050" y="4978400"/>
          <p14:tracePt t="39690" x="781050" y="4946650"/>
          <p14:tracePt t="39706" x="781050" y="4908550"/>
          <p14:tracePt t="39720" x="781050" y="4889500"/>
          <p14:tracePt t="39735" x="781050" y="4883150"/>
          <p14:tracePt t="39834" x="781050" y="4902200"/>
          <p14:tracePt t="39848" x="781050" y="4940300"/>
          <p14:tracePt t="39860" x="774700" y="4965700"/>
          <p14:tracePt t="39870" x="774700" y="4978400"/>
          <p14:tracePt t="39872" x="774700" y="4984750"/>
          <p14:tracePt t="39884" x="774700" y="4991100"/>
          <p14:tracePt t="40002" x="774700" y="4984750"/>
          <p14:tracePt t="40017" x="774700" y="4972050"/>
          <p14:tracePt t="40034" x="774700" y="4959350"/>
          <p14:tracePt t="40049" x="774700" y="4953000"/>
          <p14:tracePt t="40056" x="774700" y="4946650"/>
          <p14:tracePt t="40067" x="774700" y="4940300"/>
          <p14:tracePt t="40232" x="774700" y="4946650"/>
          <p14:tracePt t="40306" x="774700" y="4933950"/>
          <p14:tracePt t="40322" x="768350" y="4883150"/>
          <p14:tracePt t="40337" x="755650" y="4845050"/>
          <p14:tracePt t="40400" x="749300" y="4845050"/>
          <p14:tracePt t="40425" x="742950" y="4857750"/>
          <p14:tracePt t="40449" x="742950" y="4864100"/>
          <p14:tracePt t="40459" x="742950" y="4870450"/>
          <p14:tracePt t="40469" x="742950" y="4883150"/>
          <p14:tracePt t="40484" x="736600" y="4914900"/>
          <p14:tracePt t="40501" x="723900" y="4953000"/>
          <p14:tracePt t="40518" x="717550" y="4972050"/>
          <p14:tracePt t="40520" x="717550" y="4978400"/>
          <p14:tracePt t="40535" x="711200" y="4991100"/>
          <p14:tracePt t="40633" x="711200" y="4984750"/>
          <p14:tracePt t="40652" x="711200" y="4972050"/>
          <p14:tracePt t="40668" x="711200" y="4953000"/>
          <p14:tracePt t="40684" x="711200" y="4946650"/>
          <p14:tracePt t="40701" x="711200" y="4940300"/>
          <p14:tracePt t="40792" x="717550" y="4940300"/>
          <p14:tracePt t="40800" x="717550" y="4946650"/>
          <p14:tracePt t="40808" x="717550" y="4953000"/>
          <p14:tracePt t="40817" x="717550" y="4965700"/>
          <p14:tracePt t="40834" x="717550" y="4972050"/>
          <p14:tracePt t="40930" x="723900" y="4978400"/>
          <p14:tracePt t="40947" x="730250" y="4965700"/>
          <p14:tracePt t="40964" x="730250" y="4953000"/>
          <p14:tracePt t="40975" x="730250" y="4940300"/>
          <p14:tracePt t="40986" x="730250" y="4933950"/>
          <p14:tracePt t="41001" x="736600" y="4921250"/>
          <p14:tracePt t="41153" x="749300" y="4921250"/>
          <p14:tracePt t="41161" x="768350" y="4921250"/>
          <p14:tracePt t="41161" x="0" y="0"/>
        </p14:tracePtLst>
        <p14:tracePtLst>
          <p14:tracePt t="41603" x="2159000" y="4978400"/>
          <p14:tracePt t="41674" x="2165350" y="4978400"/>
          <p14:tracePt t="41688" x="2190750" y="4978400"/>
          <p14:tracePt t="41702" x="2222500" y="4978400"/>
          <p14:tracePt t="41707" x="2266950" y="4978400"/>
          <p14:tracePt t="41718" x="2324100" y="4978400"/>
          <p14:tracePt t="41734" x="2425700" y="4978400"/>
          <p14:tracePt t="41752" x="2546350" y="4978400"/>
          <p14:tracePt t="41767" x="2565400" y="4978400"/>
          <p14:tracePt t="41888" x="0" y="0"/>
        </p14:tracePtLst>
        <p14:tracePtLst>
          <p14:tracePt t="42347" x="2012950" y="5175250"/>
          <p14:tracePt t="42394" x="2012950" y="5181600"/>
          <p14:tracePt t="42412" x="2044700" y="5213350"/>
          <p14:tracePt t="42430" x="2108200" y="5251450"/>
          <p14:tracePt t="42433" x="2139950" y="5270500"/>
          <p14:tracePt t="42445" x="2190750" y="5283200"/>
          <p14:tracePt t="42457" x="2241550" y="5289550"/>
          <p14:tracePt t="42466" x="2260600" y="5289550"/>
          <p14:tracePt t="42484" x="2286000" y="5289550"/>
          <p14:tracePt t="42500" x="2298700" y="5289550"/>
          <p14:tracePt t="42517" x="2305050" y="5270500"/>
          <p14:tracePt t="42534" x="2305050" y="5251450"/>
          <p14:tracePt t="42537" x="2305050" y="5245100"/>
          <p14:tracePt t="42550" x="2305050" y="5232400"/>
          <p14:tracePt t="42552" x="2305050" y="5219700"/>
          <p14:tracePt t="42567" x="2305050" y="5207000"/>
          <p14:tracePt t="42583" x="2298700" y="5194300"/>
          <p14:tracePt t="42600" x="2298700" y="5187950"/>
          <p14:tracePt t="42617" x="2298700" y="5181600"/>
          <p14:tracePt t="42736" x="0" y="0"/>
        </p14:tracePtLst>
        <p14:tracePtLst>
          <p14:tracePt t="45658" x="1066800" y="3371850"/>
          <p14:tracePt t="45674" x="1060450" y="3371850"/>
          <p14:tracePt t="45689" x="1047750" y="3403600"/>
          <p14:tracePt t="45702" x="1047750" y="3422650"/>
          <p14:tracePt t="45716" x="1035050" y="3498850"/>
          <p14:tracePt t="45732" x="1022350" y="3575050"/>
          <p14:tracePt t="45749" x="1003300" y="3683000"/>
          <p14:tracePt t="45751" x="996950" y="3740150"/>
          <p14:tracePt t="45765" x="990600" y="3797300"/>
          <p14:tracePt t="45782" x="990600" y="3892550"/>
          <p14:tracePt t="45783" x="990600" y="3943350"/>
          <p14:tracePt t="45799" x="990600" y="4032250"/>
          <p14:tracePt t="45816" x="996950" y="4127500"/>
          <p14:tracePt t="45832" x="1009650" y="4197350"/>
          <p14:tracePt t="45849" x="1035050" y="4267200"/>
          <p14:tracePt t="45865" x="1054100" y="4330700"/>
          <p14:tracePt t="45882" x="1066800" y="4356100"/>
          <p14:tracePt t="45899" x="1073150" y="4381500"/>
          <p14:tracePt t="45915" x="1079500" y="4394200"/>
          <p14:tracePt t="45932" x="1079500" y="4400550"/>
          <p14:tracePt t="45949" x="1085850" y="4413250"/>
          <p14:tracePt t="45965" x="1092200" y="4425950"/>
          <p14:tracePt t="45982" x="1092200" y="4432300"/>
          <p14:tracePt t="45999" x="1092200" y="4445000"/>
          <p14:tracePt t="46016" x="1092200" y="4457700"/>
          <p14:tracePt t="46034" x="1092200" y="4464050"/>
          <p14:tracePt t="46049" x="1098550" y="4483100"/>
          <p14:tracePt t="46072" x="1104900" y="4495800"/>
          <p14:tracePt t="46088" x="1111250" y="4495800"/>
          <p14:tracePt t="46099" x="1111250" y="4502150"/>
          <p14:tracePt t="46115" x="1123950" y="4508500"/>
          <p14:tracePt t="46132" x="1136650" y="4514850"/>
          <p14:tracePt t="46149" x="1187450" y="4527550"/>
          <p14:tracePt t="46165" x="1276350" y="4533900"/>
          <p14:tracePt t="46182" x="1435100" y="4533900"/>
          <p14:tracePt t="46184" x="1543050" y="4533900"/>
          <p14:tracePt t="46199" x="1771650" y="4533900"/>
          <p14:tracePt t="46215" x="2076450" y="4533900"/>
          <p14:tracePt t="46233" x="2324100" y="4533900"/>
          <p14:tracePt t="46249" x="2495550" y="4533900"/>
          <p14:tracePt t="46266" x="2559050" y="4533900"/>
          <p14:tracePt t="46283" x="2584450" y="4533900"/>
          <p14:tracePt t="46299" x="2609850" y="4533900"/>
          <p14:tracePt t="46316" x="2641600" y="4527550"/>
          <p14:tracePt t="46333" x="2686050" y="4521200"/>
          <p14:tracePt t="46349" x="2717800" y="4508500"/>
          <p14:tracePt t="46352" x="2730500" y="4502150"/>
          <p14:tracePt t="46365" x="2743200" y="4495800"/>
          <p14:tracePt t="46382" x="2755900" y="4483100"/>
          <p14:tracePt t="46384" x="2762250" y="4470400"/>
          <p14:tracePt t="46399" x="2774950" y="4445000"/>
          <p14:tracePt t="46415" x="2787650" y="4406900"/>
          <p14:tracePt t="46432" x="2800350" y="4349750"/>
          <p14:tracePt t="46449" x="2813050" y="4267200"/>
          <p14:tracePt t="46465" x="2844800" y="4146550"/>
          <p14:tracePt t="46482" x="2870200" y="4006850"/>
          <p14:tracePt t="46499" x="2895600" y="3854450"/>
          <p14:tracePt t="46516" x="2901950" y="3740150"/>
          <p14:tracePt t="46532" x="2901950" y="3587750"/>
          <p14:tracePt t="46536" x="2895600" y="3524250"/>
          <p14:tracePt t="46549" x="2876550" y="3467100"/>
          <p14:tracePt t="46565" x="2844800" y="3384550"/>
          <p14:tracePt t="46582" x="2838450" y="3346450"/>
          <p14:tracePt t="46584" x="2832100" y="3327400"/>
          <p14:tracePt t="46599" x="2819400" y="3314700"/>
          <p14:tracePt t="46802" x="2813050" y="3308350"/>
          <p14:tracePt t="46848" x="2806700" y="3308350"/>
          <p14:tracePt t="46856" x="2794000" y="3308350"/>
          <p14:tracePt t="46865" x="2781300" y="3308350"/>
          <p14:tracePt t="46882" x="2692400" y="3314700"/>
          <p14:tracePt t="46898" x="2552700" y="3327400"/>
          <p14:tracePt t="46915" x="2317750" y="3327400"/>
          <p14:tracePt t="46932" x="1949450" y="3327400"/>
          <p14:tracePt t="46948" x="1562100" y="3327400"/>
          <p14:tracePt t="46965" x="1257300" y="3327400"/>
          <p14:tracePt t="46981" x="1066800" y="3327400"/>
          <p14:tracePt t="46999" x="984250" y="3327400"/>
          <p14:tracePt t="47015" x="977900" y="3327400"/>
          <p14:tracePt t="47197" x="971550" y="3327400"/>
          <p14:tracePt t="47214" x="958850" y="3327400"/>
          <p14:tracePt t="47232" x="939800" y="3340100"/>
          <p14:tracePt t="47248" x="927100" y="3346450"/>
          <p14:tracePt t="47266" x="920750" y="3359150"/>
          <p14:tracePt t="47282" x="908050" y="3403600"/>
          <p14:tracePt t="47299" x="889000" y="3479800"/>
          <p14:tracePt t="47315" x="850900" y="3600450"/>
          <p14:tracePt t="47332" x="819150" y="3733800"/>
          <p14:tracePt t="47336" x="812800" y="3797300"/>
          <p14:tracePt t="47348" x="812800" y="3841750"/>
          <p14:tracePt t="47365" x="800100" y="3962400"/>
          <p14:tracePt t="47369" x="800100" y="4006850"/>
          <p14:tracePt t="47382" x="800100" y="4044950"/>
          <p14:tracePt t="47399" x="800100" y="4184650"/>
          <p14:tracePt t="47415" x="800100" y="4235450"/>
          <p14:tracePt t="47431" x="800100" y="4260850"/>
          <p14:tracePt t="47448" x="800100" y="4267200"/>
          <p14:tracePt t="47465" x="800100" y="4279900"/>
          <p14:tracePt t="47481" x="800100" y="4286250"/>
          <p14:tracePt t="47570" x="806450" y="4292600"/>
          <p14:tracePt t="47595" x="812800" y="4305300"/>
          <p14:tracePt t="47610" x="819150" y="4318000"/>
          <p14:tracePt t="47622" x="825500" y="4330700"/>
          <p14:tracePt t="47631" x="850900" y="4356100"/>
          <p14:tracePt t="47648" x="895350" y="4394200"/>
          <p14:tracePt t="47665" x="977900" y="4445000"/>
          <p14:tracePt t="47682" x="1111250" y="4502150"/>
          <p14:tracePt t="47698" x="1231900" y="4540250"/>
          <p14:tracePt t="47715" x="1327150" y="4565650"/>
          <p14:tracePt t="47731" x="1358900" y="4572000"/>
          <p14:tracePt t="47749" x="1371600" y="4572000"/>
          <p14:tracePt t="47765" x="1377950" y="4572000"/>
          <p14:tracePt t="48038" x="1384300" y="4572000"/>
          <p14:tracePt t="48057" x="1441450" y="4572000"/>
          <p14:tracePt t="48076" x="1568450" y="4572000"/>
          <p14:tracePt t="48085" x="1676400" y="4572000"/>
          <p14:tracePt t="48098" x="1930400" y="4572000"/>
          <p14:tracePt t="48115" x="2216150" y="4572000"/>
          <p14:tracePt t="48131" x="2451100" y="4572000"/>
          <p14:tracePt t="48148" x="2603500" y="4572000"/>
          <p14:tracePt t="48165" x="2673350" y="4572000"/>
          <p14:tracePt t="48181" x="2705100" y="4572000"/>
          <p14:tracePt t="48265" x="2711450" y="4572000"/>
          <p14:tracePt t="48275" x="2717800" y="4565650"/>
          <p14:tracePt t="48285" x="2724150" y="4565650"/>
          <p14:tracePt t="48299" x="2724150" y="4552950"/>
          <p14:tracePt t="48315" x="2736850" y="4521200"/>
          <p14:tracePt t="48319" x="2743200" y="4502150"/>
          <p14:tracePt t="48331" x="2749550" y="4483100"/>
          <p14:tracePt t="48349" x="2762250" y="4400550"/>
          <p14:tracePt t="48352" x="2768600" y="4349750"/>
          <p14:tracePt t="48365" x="2787650" y="4279900"/>
          <p14:tracePt t="48381" x="2794000" y="4165600"/>
          <p14:tracePt t="48398" x="2806700" y="4025900"/>
          <p14:tracePt t="48400" x="2800350" y="3949700"/>
          <p14:tracePt t="48415" x="2787650" y="3841750"/>
          <p14:tracePt t="48431" x="2774950" y="3759200"/>
          <p14:tracePt t="48448" x="2762250" y="3702050"/>
          <p14:tracePt t="48465" x="2749550" y="3657600"/>
          <p14:tracePt t="48481" x="2743200" y="3625850"/>
          <p14:tracePt t="48498" x="2736850" y="3600450"/>
          <p14:tracePt t="48515" x="2736850" y="3587750"/>
          <p14:tracePt t="48532" x="2736850" y="3581400"/>
          <p14:tracePt t="48594" x="2736850" y="3575050"/>
          <p14:tracePt t="48617" x="2736850" y="3568700"/>
          <p14:tracePt t="48643" x="2730500" y="3562350"/>
          <p14:tracePt t="48681" x="2724150" y="3556000"/>
          <p14:tracePt t="48697" x="2717800" y="3543300"/>
          <p14:tracePt t="48713" x="2711450" y="3530600"/>
          <p14:tracePt t="48728" x="2698750" y="3517900"/>
          <p14:tracePt t="48739" x="2686050" y="3505200"/>
          <p14:tracePt t="48748" x="2673350" y="3492500"/>
          <p14:tracePt t="48765" x="2635250" y="3473450"/>
          <p14:tracePt t="48767" x="2616200" y="3460750"/>
          <p14:tracePt t="48781" x="2590800" y="3454400"/>
          <p14:tracePt t="48798" x="2508250" y="3429000"/>
          <p14:tracePt t="48800" x="2451100" y="3422650"/>
          <p14:tracePt t="48815" x="2336800" y="3403600"/>
          <p14:tracePt t="48831" x="2171700" y="3397250"/>
          <p14:tracePt t="48848" x="1955800" y="3397250"/>
          <p14:tracePt t="48864" x="1708150" y="3397250"/>
          <p14:tracePt t="48881" x="1447800" y="3397250"/>
          <p14:tracePt t="48898" x="1200150" y="3397250"/>
          <p14:tracePt t="48914" x="1035050" y="3397250"/>
          <p14:tracePt t="48931" x="965200" y="3397250"/>
          <p14:tracePt t="48948" x="946150" y="3397250"/>
          <p14:tracePt t="48964" x="939800" y="3397250"/>
          <p14:tracePt t="49087" x="933450" y="3409950"/>
          <p14:tracePt t="49096" x="927100" y="3435350"/>
          <p14:tracePt t="49103" x="920750" y="3479800"/>
          <p14:tracePt t="49114" x="908050" y="3536950"/>
          <p14:tracePt t="49131" x="882650" y="3663950"/>
          <p14:tracePt t="49147" x="869950" y="3816350"/>
          <p14:tracePt t="49164" x="869950" y="3943350"/>
          <p14:tracePt t="49181" x="863600" y="4070350"/>
          <p14:tracePt t="49198" x="863600" y="4165600"/>
          <p14:tracePt t="49214" x="863600" y="4222750"/>
          <p14:tracePt t="49215" x="863600" y="4248150"/>
          <p14:tracePt t="49231" x="863600" y="4279900"/>
          <p14:tracePt t="49248" x="863600" y="4324350"/>
          <p14:tracePt t="49264" x="869950" y="4362450"/>
          <p14:tracePt t="49281" x="876300" y="4394200"/>
          <p14:tracePt t="49458" x="882650" y="4387850"/>
          <p14:tracePt t="49473" x="895350" y="4362450"/>
          <p14:tracePt t="49473" x="0" y="0"/>
        </p14:tracePtLst>
        <p14:tracePtLst>
          <p14:tracePt t="50168" x="1358900" y="2197100"/>
          <p14:tracePt t="50200" x="1352550" y="2197100"/>
          <p14:tracePt t="50218" x="1346200" y="2209800"/>
          <p14:tracePt t="50225" x="1339850" y="2222500"/>
          <p14:tracePt t="50235" x="1333500" y="2247900"/>
          <p14:tracePt t="50248" x="1327150" y="2292350"/>
          <p14:tracePt t="50265" x="1327150" y="2343150"/>
          <p14:tracePt t="50282" x="1327150" y="2413000"/>
          <p14:tracePt t="50298" x="1327150" y="2463800"/>
          <p14:tracePt t="50315" x="1314450" y="2533650"/>
          <p14:tracePt t="50331" x="1314450" y="2571750"/>
          <p14:tracePt t="50349" x="1314450" y="2609850"/>
          <p14:tracePt t="50364" x="1314450" y="2628900"/>
          <p14:tracePt t="50367" x="1314450" y="2635250"/>
          <p14:tracePt t="50381" x="1314450" y="2647950"/>
          <p14:tracePt t="50398" x="1314450" y="2667000"/>
          <p14:tracePt t="50400" x="1314450" y="2679700"/>
          <p14:tracePt t="50416" x="1314450" y="2692400"/>
          <p14:tracePt t="50431" x="1314450" y="2711450"/>
          <p14:tracePt t="50448" x="1314450" y="2724150"/>
          <p14:tracePt t="50464" x="1314450" y="2736850"/>
          <p14:tracePt t="50481" x="1314450" y="2743200"/>
          <p14:tracePt t="50787" x="1314450" y="2717800"/>
          <p14:tracePt t="50802" x="1314450" y="2667000"/>
          <p14:tracePt t="50815" x="1320800" y="2590800"/>
          <p14:tracePt t="50831" x="1320800" y="2501900"/>
          <p14:tracePt t="50849" x="1320800" y="2438400"/>
          <p14:tracePt t="50864" x="1320800" y="2374900"/>
          <p14:tracePt t="50881" x="1320800" y="2330450"/>
          <p14:tracePt t="50897" x="1320800" y="2298700"/>
          <p14:tracePt t="50914" x="1314450" y="2260600"/>
          <p14:tracePt t="50947" x="1301750" y="2241550"/>
          <p14:tracePt t="50964" x="1301750" y="2235200"/>
          <p14:tracePt t="51050" x="1301750" y="2247900"/>
          <p14:tracePt t="51065" x="1295400" y="2311400"/>
          <p14:tracePt t="51077" x="1289050" y="2362200"/>
          <p14:tracePt t="51087" x="1289050" y="2457450"/>
          <p14:tracePt t="51098" x="1289050" y="2514600"/>
          <p14:tracePt t="51114" x="1289050" y="2597150"/>
          <p14:tracePt t="51130" x="1289050" y="2654300"/>
          <p14:tracePt t="51147" x="1289050" y="2679700"/>
          <p14:tracePt t="51164" x="1289050" y="2692400"/>
          <p14:tracePt t="51241" x="1295400" y="2686050"/>
          <p14:tracePt t="51258" x="1301750" y="2647950"/>
          <p14:tracePt t="51271" x="1308100" y="2597150"/>
          <p14:tracePt t="51284" x="1308100" y="2571750"/>
          <p14:tracePt t="51298" x="1308100" y="2508250"/>
          <p14:tracePt t="51314" x="1308100" y="2457450"/>
          <p14:tracePt t="51331" x="1308100" y="2425700"/>
          <p14:tracePt t="51348" x="1308100" y="2400300"/>
          <p14:tracePt t="51364" x="1308100" y="2387600"/>
          <p14:tracePt t="51434" x="1308100" y="2413000"/>
          <p14:tracePt t="51453" x="1308100" y="2514600"/>
          <p14:tracePt t="51466" x="1289050" y="2635250"/>
          <p14:tracePt t="51481" x="1289050" y="2743200"/>
          <p14:tracePt t="51497" x="1289050" y="2832100"/>
          <p14:tracePt t="51514" x="1289050" y="2863850"/>
          <p14:tracePt t="51531" x="1289050" y="2870200"/>
          <p14:tracePt t="51585" x="1289050" y="2857500"/>
          <p14:tracePt t="51600" x="1289050" y="2806700"/>
          <p14:tracePt t="51614" x="1295400" y="2762250"/>
          <p14:tracePt t="51630" x="1295400" y="2711450"/>
          <p14:tracePt t="51632" x="1295400" y="2667000"/>
          <p14:tracePt t="51648" x="1295400" y="2609850"/>
          <p14:tracePt t="51663" x="1295400" y="2578100"/>
          <p14:tracePt t="51680" x="1295400" y="2552700"/>
          <p14:tracePt t="51698" x="1295400" y="2546350"/>
          <p14:tracePt t="51714" x="1295400" y="2540000"/>
          <p14:tracePt t="51839" x="0" y="0"/>
        </p14:tracePtLst>
        <p14:tracePtLst>
          <p14:tracePt t="52477" x="838200" y="3441700"/>
          <p14:tracePt t="52554" x="838200" y="3454400"/>
          <p14:tracePt t="52568" x="838200" y="3511550"/>
          <p14:tracePt t="52580" x="838200" y="3543300"/>
          <p14:tracePt t="52597" x="838200" y="3632200"/>
          <p14:tracePt t="52613" x="838200" y="3727450"/>
          <p14:tracePt t="52630" x="838200" y="3822700"/>
          <p14:tracePt t="52631" x="838200" y="3879850"/>
          <p14:tracePt t="52647" x="844550" y="4006850"/>
          <p14:tracePt t="52663" x="857250" y="4114800"/>
          <p14:tracePt t="52680" x="863600" y="4191000"/>
          <p14:tracePt t="52696" x="863600" y="4248150"/>
          <p14:tracePt t="52713" x="869950" y="4298950"/>
          <p14:tracePt t="52730" x="869950" y="4330700"/>
          <p14:tracePt t="52746" x="869950" y="4349750"/>
          <p14:tracePt t="52763" x="876300" y="4368800"/>
          <p14:tracePt t="52800" x="876300" y="4375150"/>
          <p14:tracePt t="52816" x="876300" y="4381500"/>
          <p14:tracePt t="52849" x="876300" y="4387850"/>
          <p14:tracePt t="52856" x="882650" y="4400550"/>
          <p14:tracePt t="52888" x="882650" y="4406900"/>
          <p14:tracePt t="52896" x="882650" y="4419600"/>
          <p14:tracePt t="52904" x="882650" y="4425950"/>
          <p14:tracePt t="52913" x="889000" y="4445000"/>
          <p14:tracePt t="52930" x="901700" y="4476750"/>
          <p14:tracePt t="52946" x="920750" y="4514850"/>
          <p14:tracePt t="52963" x="939800" y="4533900"/>
          <p14:tracePt t="52980" x="952500" y="4552950"/>
          <p14:tracePt t="52996" x="984250" y="4559300"/>
          <p14:tracePt t="53013" x="1022350" y="4572000"/>
          <p14:tracePt t="53030" x="1098550" y="4572000"/>
          <p14:tracePt t="53033" x="1168400" y="4572000"/>
          <p14:tracePt t="53047" x="1358900" y="4572000"/>
          <p14:tracePt t="53063" x="1593850" y="4572000"/>
          <p14:tracePt t="53080" x="1854200" y="4572000"/>
          <p14:tracePt t="53097" x="2114550" y="4572000"/>
          <p14:tracePt t="53113" x="2349500" y="4572000"/>
          <p14:tracePt t="53130" x="2533650" y="4572000"/>
          <p14:tracePt t="53146" x="2647950" y="4572000"/>
          <p14:tracePt t="53163" x="2705100" y="4572000"/>
          <p14:tracePt t="53180" x="2743200" y="4572000"/>
          <p14:tracePt t="53196" x="2762250" y="4572000"/>
          <p14:tracePt t="53213" x="2768600" y="4572000"/>
          <p14:tracePt t="53248" x="2774950" y="4572000"/>
          <p14:tracePt t="53264" x="2794000" y="4572000"/>
          <p14:tracePt t="53272" x="2806700" y="4572000"/>
          <p14:tracePt t="53281" x="2819400" y="4565650"/>
          <p14:tracePt t="53297" x="2857500" y="4546600"/>
          <p14:tracePt t="53313" x="2895600" y="4521200"/>
          <p14:tracePt t="53330" x="2921000" y="4495800"/>
          <p14:tracePt t="53346" x="2933700" y="4451350"/>
          <p14:tracePt t="53363" x="2959100" y="4406900"/>
          <p14:tracePt t="53380" x="2978150" y="4349750"/>
          <p14:tracePt t="53396" x="2990850" y="4267200"/>
          <p14:tracePt t="53413" x="2990850" y="4184650"/>
          <p14:tracePt t="53415" x="2990850" y="4127500"/>
          <p14:tracePt t="53430" x="2990850" y="4076700"/>
          <p14:tracePt t="53446" x="2984500" y="3968750"/>
          <p14:tracePt t="53448" x="2984500" y="3930650"/>
          <p14:tracePt t="53463" x="2971800" y="3854450"/>
          <p14:tracePt t="53480" x="2952750" y="3784600"/>
          <p14:tracePt t="53496" x="2952750" y="3746500"/>
          <p14:tracePt t="53513" x="2933700" y="3695700"/>
          <p14:tracePt t="53530" x="2927350" y="3657600"/>
          <p14:tracePt t="53546" x="2914650" y="3625850"/>
          <p14:tracePt t="53563" x="2901950" y="3600450"/>
          <p14:tracePt t="53580" x="2895600" y="3587750"/>
          <p14:tracePt t="53665" x="2889250" y="3575050"/>
          <p14:tracePt t="53684" x="2882900" y="3575050"/>
          <p14:tracePt t="53704" x="2863850" y="3562350"/>
          <p14:tracePt t="53720" x="2768600" y="3543300"/>
          <p14:tracePt t="53731" x="2698750" y="3524250"/>
          <p14:tracePt t="53746" x="2482850" y="3479800"/>
          <p14:tracePt t="53763" x="2101850" y="3448050"/>
          <p14:tracePt t="53779" x="1682750" y="3435350"/>
          <p14:tracePt t="53797" x="1339850" y="3435350"/>
          <p14:tracePt t="53800" x="1219200" y="3435350"/>
          <p14:tracePt t="53813" x="1136650" y="3435350"/>
          <p14:tracePt t="53830" x="1028700" y="3435350"/>
          <p14:tracePt t="53847" x="984250" y="3435350"/>
          <p14:tracePt t="53865" x="977900" y="3435350"/>
          <p14:tracePt t="53879" x="971550" y="3435350"/>
          <p14:tracePt t="53896" x="958850" y="3435350"/>
          <p14:tracePt t="53913" x="952500" y="3435350"/>
          <p14:tracePt t="54290" x="946150" y="3435350"/>
          <p14:tracePt t="54308" x="946150" y="3460750"/>
          <p14:tracePt t="54319" x="946150" y="3536950"/>
          <p14:tracePt t="54333" x="946150" y="3594100"/>
          <p14:tracePt t="54346" x="946150" y="3695700"/>
          <p14:tracePt t="54363" x="946150" y="3822700"/>
          <p14:tracePt t="54380" x="946150" y="3949700"/>
          <p14:tracePt t="54396" x="946150" y="4089400"/>
          <p14:tracePt t="54413" x="946150" y="4235450"/>
          <p14:tracePt t="54429" x="946150" y="4343400"/>
          <p14:tracePt t="54446" x="946150" y="4400550"/>
          <p14:tracePt t="54448" x="946150" y="4419600"/>
          <p14:tracePt t="54463" x="946150" y="4425950"/>
          <p14:tracePt t="54714" x="946150" y="4432300"/>
          <p14:tracePt t="54731" x="946150" y="4438650"/>
          <p14:tracePt t="54746" x="946150" y="4451350"/>
          <p14:tracePt t="54763" x="946150" y="4470400"/>
          <p14:tracePt t="54780" x="946150" y="4489450"/>
          <p14:tracePt t="54796" x="958850" y="4527550"/>
          <p14:tracePt t="54813" x="965200" y="4565650"/>
          <p14:tracePt t="54816" x="971550" y="4578350"/>
          <p14:tracePt t="54830" x="977900" y="4584700"/>
          <p14:tracePt t="54847" x="990600" y="4603750"/>
          <p14:tracePt t="54880" x="996950" y="4603750"/>
          <p14:tracePt t="54897" x="1009650" y="4603750"/>
          <p14:tracePt t="54913" x="1047750" y="4603750"/>
          <p14:tracePt t="54929" x="1123950" y="4584700"/>
          <p14:tracePt t="54946" x="1231900" y="4565650"/>
          <p14:tracePt t="54962" x="1397000" y="4527550"/>
          <p14:tracePt t="54979" x="1619250" y="4508500"/>
          <p14:tracePt t="54996" x="1860550" y="4508500"/>
          <p14:tracePt t="55012" x="2108200" y="4508500"/>
          <p14:tracePt t="55029" x="2305050" y="4508500"/>
          <p14:tracePt t="55033" x="2381250" y="4508500"/>
          <p14:tracePt t="55046" x="2444750" y="4508500"/>
          <p14:tracePt t="55063" x="2571750" y="4508500"/>
          <p14:tracePt t="55080" x="2622550" y="4508500"/>
          <p14:tracePt t="55096" x="2660650" y="4508500"/>
          <p14:tracePt t="55113" x="2705100" y="4502150"/>
          <p14:tracePt t="55130" x="2736850" y="4489450"/>
          <p14:tracePt t="55146" x="2768600" y="4476750"/>
          <p14:tracePt t="55162" x="2781300" y="4464050"/>
          <p14:tracePt t="55179" x="2787650" y="4457700"/>
          <p14:tracePt t="55196" x="2806700" y="4438650"/>
          <p14:tracePt t="55212" x="2832100" y="4400550"/>
          <p14:tracePt t="55229" x="2851150" y="4356100"/>
          <p14:tracePt t="55232" x="2870200" y="4324350"/>
          <p14:tracePt t="55246" x="2882900" y="4286250"/>
          <p14:tracePt t="55263" x="2914650" y="4203700"/>
          <p14:tracePt t="55279" x="2959100" y="4057650"/>
          <p14:tracePt t="55297" x="2971800" y="3949700"/>
          <p14:tracePt t="55313" x="2971800" y="3841750"/>
          <p14:tracePt t="55330" x="2959100" y="3721100"/>
          <p14:tracePt t="55346" x="2927350" y="3619500"/>
          <p14:tracePt t="55363" x="2889250" y="3556000"/>
          <p14:tracePt t="55380" x="2863850" y="3511550"/>
          <p14:tracePt t="55396" x="2851150" y="3492500"/>
          <p14:tracePt t="55412" x="2838450" y="3479800"/>
          <p14:tracePt t="55429" x="2832100" y="3473450"/>
          <p14:tracePt t="55515" x="2819400" y="3467100"/>
          <p14:tracePt t="55532" x="2813050" y="3460750"/>
          <p14:tracePt t="55546" x="2794000" y="3454400"/>
          <p14:tracePt t="55563" x="2736850" y="3422650"/>
          <p14:tracePt t="55579" x="2628900" y="3384550"/>
          <p14:tracePt t="55596" x="2438400" y="3352800"/>
          <p14:tracePt t="55612" x="2146300" y="3289300"/>
          <p14:tracePt t="55629" x="1784350" y="3257550"/>
          <p14:tracePt t="55645" x="1504950" y="3257550"/>
          <p14:tracePt t="55647" x="1390650" y="3257550"/>
          <p14:tracePt t="55662" x="1295400" y="3257550"/>
          <p14:tracePt t="55679" x="1104900" y="3257550"/>
          <p14:tracePt t="55695" x="1016000" y="3257550"/>
          <p14:tracePt t="55712" x="939800" y="3257550"/>
          <p14:tracePt t="55729" x="844550" y="3257550"/>
          <p14:tracePt t="55745" x="755650" y="3270250"/>
          <p14:tracePt t="55762" x="673100" y="3282950"/>
          <p14:tracePt t="55779" x="647700" y="3295650"/>
          <p14:tracePt t="55795" x="622300" y="3308350"/>
          <p14:tracePt t="55812" x="622300" y="3321050"/>
          <p14:tracePt t="55829" x="615950" y="3346450"/>
          <p14:tracePt t="55846" x="615950" y="3403600"/>
          <p14:tracePt t="55847" x="615950" y="3448050"/>
          <p14:tracePt t="55862" x="615950" y="3492500"/>
          <p14:tracePt t="55879" x="615950" y="3670300"/>
          <p14:tracePt t="55895" x="615950" y="3797300"/>
          <p14:tracePt t="55912" x="615950" y="3917950"/>
          <p14:tracePt t="55929" x="615950" y="4025900"/>
          <p14:tracePt t="55945" x="615950" y="4127500"/>
          <p14:tracePt t="55962" x="615950" y="4216400"/>
          <p14:tracePt t="55979" x="615950" y="4305300"/>
          <p14:tracePt t="55995" x="628650" y="4381500"/>
          <p14:tracePt t="56012" x="628650" y="4438650"/>
          <p14:tracePt t="56029" x="647700" y="4514850"/>
          <p14:tracePt t="56046" x="654050" y="4565650"/>
          <p14:tracePt t="56047" x="660400" y="4591050"/>
          <p14:tracePt t="56062" x="666750" y="4610100"/>
          <p14:tracePt t="56079" x="666750" y="4635500"/>
          <p14:tracePt t="56112" x="673100" y="4654550"/>
          <p14:tracePt t="56129" x="685800" y="4660900"/>
          <p14:tracePt t="56145" x="698500" y="4673600"/>
          <p14:tracePt t="56162" x="755650" y="4692650"/>
          <p14:tracePt t="56179" x="863600" y="4699000"/>
          <p14:tracePt t="56195" x="1035050" y="4699000"/>
          <p14:tracePt t="56212" x="1276350" y="4699000"/>
          <p14:tracePt t="56229" x="1606550" y="4699000"/>
          <p14:tracePt t="56245" x="1949450" y="4699000"/>
          <p14:tracePt t="56248" x="2127250" y="4699000"/>
          <p14:tracePt t="56262" x="2254250" y="4699000"/>
          <p14:tracePt t="56279" x="2508250" y="4699000"/>
          <p14:tracePt t="56296" x="2559050" y="4692650"/>
          <p14:tracePt t="56312" x="2578100" y="4686300"/>
          <p14:tracePt t="56329" x="2584450" y="4686300"/>
          <p14:tracePt t="56442" x="2590800" y="4679950"/>
          <p14:tracePt t="56466" x="2597150" y="4673600"/>
          <p14:tracePt t="56477" x="2603500" y="4667250"/>
          <p14:tracePt t="56490" x="2609850" y="4667250"/>
          <p14:tracePt t="56501" x="2616200" y="4660900"/>
          <p14:tracePt t="56512" x="2628900" y="4635500"/>
          <p14:tracePt t="56528" x="2654300" y="4591050"/>
          <p14:tracePt t="56545" x="2673350" y="4521200"/>
          <p14:tracePt t="56562" x="2686050" y="4432300"/>
          <p14:tracePt t="56579" x="2705100" y="4330700"/>
          <p14:tracePt t="56595" x="2736850" y="4229100"/>
          <p14:tracePt t="56612" x="2749550" y="4121150"/>
          <p14:tracePt t="56628" x="2762250" y="4032250"/>
          <p14:tracePt t="56645" x="2781300" y="3962400"/>
          <p14:tracePt t="56662" x="2781300" y="3924300"/>
          <p14:tracePt t="56663" x="2781300" y="3905250"/>
          <p14:tracePt t="56678" x="2781300" y="3886200"/>
          <p14:tracePt t="56695" x="2781300" y="3835400"/>
          <p14:tracePt t="56712" x="2781300" y="3797300"/>
          <p14:tracePt t="56728" x="2768600" y="3752850"/>
          <p14:tracePt t="56745" x="2755900" y="3727450"/>
          <p14:tracePt t="56762" x="2743200" y="3695700"/>
          <p14:tracePt t="56778" x="2730500" y="3676650"/>
          <p14:tracePt t="56795" x="2717800" y="3651250"/>
          <p14:tracePt t="56812" x="2705100" y="3638550"/>
          <p14:tracePt t="56829" x="2705100" y="3619500"/>
          <p14:tracePt t="56845" x="2692400" y="3606800"/>
          <p14:tracePt t="56848" x="2686050" y="3600450"/>
          <p14:tracePt t="56862" x="2686050" y="3594100"/>
          <p14:tracePt t="56879" x="2667000" y="3581400"/>
          <p14:tracePt t="56895" x="2654300" y="3575050"/>
          <p14:tracePt t="56912" x="2609850" y="3568700"/>
          <p14:tracePt t="56928" x="2546350" y="3536950"/>
          <p14:tracePt t="56945" x="2438400" y="3505200"/>
          <p14:tracePt t="56962" x="2273300" y="3473450"/>
          <p14:tracePt t="56978" x="2082800" y="3454400"/>
          <p14:tracePt t="56995" x="1892300" y="3454400"/>
          <p14:tracePt t="57012" x="1695450" y="3454400"/>
          <p14:tracePt t="57028" x="1524000" y="3454400"/>
          <p14:tracePt t="57045" x="1397000" y="3448050"/>
          <p14:tracePt t="57048" x="1339850" y="3441700"/>
          <p14:tracePt t="57063" x="1320800" y="3441700"/>
          <p14:tracePt t="57079" x="1250950" y="3429000"/>
          <p14:tracePt t="57095" x="1238250" y="3429000"/>
          <p14:tracePt t="57128" x="1231900" y="3429000"/>
          <p14:tracePt t="57152" x="1225550" y="3429000"/>
          <p14:tracePt t="57167" x="1219200" y="3429000"/>
          <p14:tracePt t="57178" x="1200150" y="3429000"/>
          <p14:tracePt t="57195" x="1181100" y="3435350"/>
          <p14:tracePt t="57212" x="1143000" y="3467100"/>
          <p14:tracePt t="57228" x="1085850" y="3530600"/>
          <p14:tracePt t="57245" x="1016000" y="3657600"/>
          <p14:tracePt t="57262" x="958850" y="3810000"/>
          <p14:tracePt t="57278" x="914400" y="3943350"/>
          <p14:tracePt t="57279" x="901700" y="3987800"/>
          <p14:tracePt t="57295" x="889000" y="4051300"/>
          <p14:tracePt t="57312" x="889000" y="4064000"/>
          <p14:tracePt t="57329" x="889000" y="4070350"/>
          <p14:tracePt t="57346" x="889000" y="4089400"/>
          <p14:tracePt t="57362" x="895350" y="4121150"/>
          <p14:tracePt t="57378" x="927100" y="4184650"/>
          <p14:tracePt t="57395" x="984250" y="4279900"/>
          <p14:tracePt t="57411" x="1047750" y="4356100"/>
          <p14:tracePt t="57428" x="1085850" y="4394200"/>
          <p14:tracePt t="57445" x="1098550" y="4406900"/>
          <p14:tracePt t="57497" x="1111250" y="4406900"/>
          <p14:tracePt t="57511" x="1123950" y="4381500"/>
          <p14:tracePt t="57512" x="0" y="0"/>
        </p14:tracePtLst>
        <p14:tracePtLst>
          <p14:tracePt t="57995" x="1079500" y="2159000"/>
          <p14:tracePt t="58011" x="1066800" y="2159000"/>
          <p14:tracePt t="58028" x="1035050" y="2171700"/>
          <p14:tracePt t="58044" x="990600" y="2241550"/>
          <p14:tracePt t="58062" x="952500" y="2368550"/>
          <p14:tracePt t="58065" x="927100" y="2444750"/>
          <p14:tracePt t="58078" x="908050" y="2520950"/>
          <p14:tracePt t="58095" x="876300" y="2755900"/>
          <p14:tracePt t="58111" x="876300" y="2876550"/>
          <p14:tracePt t="58128" x="908050" y="2952750"/>
          <p14:tracePt t="58145" x="952500" y="3028950"/>
          <p14:tracePt t="58161" x="1016000" y="3086100"/>
          <p14:tracePt t="58178" x="1123950" y="3155950"/>
          <p14:tracePt t="58194" x="1276350" y="3219450"/>
          <p14:tracePt t="58211" x="1504950" y="3270250"/>
          <p14:tracePt t="58228" x="1727200" y="3276600"/>
          <p14:tracePt t="58244" x="1905000" y="3251200"/>
          <p14:tracePt t="58261" x="1993900" y="3194050"/>
          <p14:tracePt t="58278" x="2025650" y="3111500"/>
          <p14:tracePt t="58280" x="2025650" y="3073400"/>
          <p14:tracePt t="58295" x="2019300" y="2952750"/>
          <p14:tracePt t="58311" x="1981200" y="2832100"/>
          <p14:tracePt t="58328" x="1917700" y="2724150"/>
          <p14:tracePt t="58345" x="1835150" y="2616200"/>
          <p14:tracePt t="58361" x="1733550" y="2520950"/>
          <p14:tracePt t="58378" x="1619250" y="2444750"/>
          <p14:tracePt t="58395" x="1504950" y="2393950"/>
          <p14:tracePt t="58411" x="1422400" y="2368550"/>
          <p14:tracePt t="58428" x="1397000" y="2362200"/>
          <p14:tracePt t="58444" x="1384300" y="2362200"/>
          <p14:tracePt t="58478" x="1377950" y="2362200"/>
          <p14:tracePt t="58494" x="1352550" y="2387600"/>
          <p14:tracePt t="58511" x="1352550" y="2406650"/>
          <p14:tracePt t="58528" x="1346200" y="2432050"/>
          <p14:tracePt t="58545" x="1346200" y="2444750"/>
          <p14:tracePt t="58561" x="1346200" y="2457450"/>
          <p14:tracePt t="58562" x="0" y="0"/>
        </p14:tracePtLst>
        <p14:tracePtLst>
          <p14:tracePt t="60371" x="5524500" y="2565400"/>
          <p14:tracePt t="60435" x="5530850" y="2590800"/>
          <p14:tracePt t="60459" x="5568950" y="2660650"/>
          <p14:tracePt t="60474" x="5613400" y="2705100"/>
          <p14:tracePt t="60485" x="5638800" y="2717800"/>
          <p14:tracePt t="60494" x="5676900" y="2736850"/>
          <p14:tracePt t="60495" x="5708650" y="2743200"/>
          <p14:tracePt t="60511" x="5759450" y="2743200"/>
          <p14:tracePt t="60527" x="5822950" y="2743200"/>
          <p14:tracePt t="60544" x="5880100" y="2736850"/>
          <p14:tracePt t="60561" x="5930900" y="2711450"/>
          <p14:tracePt t="60577" x="5969000" y="2673350"/>
          <p14:tracePt t="60594" x="5994400" y="2635250"/>
          <p14:tracePt t="60611" x="6007100" y="2590800"/>
          <p14:tracePt t="60627" x="6013450" y="2559050"/>
          <p14:tracePt t="60644" x="6013450" y="2533650"/>
          <p14:tracePt t="60660" x="6013450" y="2520950"/>
          <p14:tracePt t="60897" x="0" y="0"/>
        </p14:tracePtLst>
        <p14:tracePtLst>
          <p14:tracePt t="63832" x="4229100" y="2051050"/>
          <p14:tracePt t="63841" x="4248150" y="2051050"/>
          <p14:tracePt t="63849" x="4267200" y="2051050"/>
          <p14:tracePt t="63860" x="4298950" y="2051050"/>
          <p14:tracePt t="63876" x="4356100" y="2057400"/>
          <p14:tracePt t="63893" x="4457700" y="2057400"/>
          <p14:tracePt t="63896" x="4521200" y="2057400"/>
          <p14:tracePt t="63910" x="4597400" y="2057400"/>
          <p14:tracePt t="63926" x="4730750" y="2057400"/>
          <p14:tracePt t="63927" x="4794250" y="2057400"/>
          <p14:tracePt t="63943" x="4883150" y="2057400"/>
          <p14:tracePt t="63959" x="4933950" y="2057400"/>
          <p14:tracePt t="63976" x="4953000" y="2057400"/>
          <p14:tracePt t="63992" x="4959350" y="2057400"/>
          <p14:tracePt t="64009" x="4972050" y="2057400"/>
          <p14:tracePt t="64026" x="4991100" y="2057400"/>
          <p14:tracePt t="64043" x="5016500" y="2057400"/>
          <p14:tracePt t="64059" x="5048250" y="2057400"/>
          <p14:tracePt t="64076" x="5086350" y="2057400"/>
          <p14:tracePt t="64093" x="5143500" y="2057400"/>
          <p14:tracePt t="64096" x="5175250" y="2057400"/>
          <p14:tracePt t="64109" x="5207000" y="2057400"/>
          <p14:tracePt t="64126" x="5295900" y="2057400"/>
          <p14:tracePt t="64128" x="5346700" y="2057400"/>
          <p14:tracePt t="64143" x="5473700" y="2057400"/>
          <p14:tracePt t="64160" x="5607050" y="2057400"/>
          <p14:tracePt t="64176" x="5721350" y="2057400"/>
          <p14:tracePt t="64193" x="5816600" y="2057400"/>
          <p14:tracePt t="64209" x="5892800" y="2057400"/>
          <p14:tracePt t="64226" x="5943600" y="2057400"/>
          <p14:tracePt t="64242" x="5975350" y="2057400"/>
          <p14:tracePt t="64259" x="5988050" y="2057400"/>
          <p14:tracePt t="64276" x="6000750" y="2057400"/>
          <p14:tracePt t="64599" x="0" y="0"/>
        </p14:tracePtLst>
        <p14:tracePtLst>
          <p14:tracePt t="65833" x="4895850" y="2012950"/>
          <p14:tracePt t="65971" x="4902200" y="2012950"/>
          <p14:tracePt t="65984" x="4914900" y="2012950"/>
          <p14:tracePt t="65985" x="0" y="0"/>
        </p14:tracePtLst>
        <p14:tracePtLst>
          <p14:tracePt t="66676" x="6000750" y="2063750"/>
          <p14:tracePt t="66809" x="6007100" y="2063750"/>
          <p14:tracePt t="66822" x="6013450" y="2063750"/>
          <p14:tracePt t="66836" x="6019800" y="2063750"/>
          <p14:tracePt t="66850" x="6032500" y="2063750"/>
          <p14:tracePt t="66859" x="6045200" y="2063750"/>
          <p14:tracePt t="66876" x="6051550" y="2063750"/>
          <p14:tracePt t="66892" x="6057900" y="2063750"/>
          <p14:tracePt t="67024" x="0" y="0"/>
        </p14:tracePtLst>
        <p14:tracePtLst>
          <p14:tracePt t="70555" x="3829050" y="2552700"/>
          <p14:tracePt t="70610" x="3841750" y="2552700"/>
          <p14:tracePt t="70625" x="3867150" y="2552700"/>
          <p14:tracePt t="70641" x="3924300" y="2552700"/>
          <p14:tracePt t="70659" x="4000500" y="2552700"/>
          <p14:tracePt t="70674" x="4127500" y="2552700"/>
          <p14:tracePt t="70691" x="4286250" y="2552700"/>
          <p14:tracePt t="70707" x="4432300" y="2552700"/>
          <p14:tracePt t="70724" x="4546600" y="2552700"/>
          <p14:tracePt t="70740" x="4616450" y="2552700"/>
          <p14:tracePt t="70745" x="4629150" y="2552700"/>
          <p14:tracePt t="70757" x="4648200" y="2552700"/>
          <p14:tracePt t="70774" x="4667250" y="2552700"/>
          <p14:tracePt t="70777" x="4673600" y="2552700"/>
          <p14:tracePt t="70791" x="4686300" y="2552700"/>
          <p14:tracePt t="70808" x="4699000" y="2552700"/>
          <p14:tracePt t="70823" x="4711700" y="2552700"/>
          <p14:tracePt t="71017" x="4718050" y="2552700"/>
          <p14:tracePt t="71042" x="4724400" y="2552700"/>
          <p14:tracePt t="71066" x="4730750" y="2552700"/>
          <p14:tracePt t="71098" x="4737100" y="2552700"/>
          <p14:tracePt t="71113" x="4743450" y="2552700"/>
          <p14:tracePt t="71128" x="4756150" y="2552700"/>
          <p14:tracePt t="71144" x="4775200" y="2552700"/>
          <p14:tracePt t="71157" x="4787900" y="2552700"/>
          <p14:tracePt t="71160" x="4794250" y="2552700"/>
          <p14:tracePt t="71174" x="4806950" y="2552700"/>
          <p14:tracePt t="71191" x="4826000" y="2552700"/>
          <p14:tracePt t="71208" x="4838700" y="2552700"/>
          <p14:tracePt t="71224" x="4864100" y="2552700"/>
          <p14:tracePt t="71240" x="4914900" y="2552700"/>
          <p14:tracePt t="71257" x="4965700" y="2552700"/>
          <p14:tracePt t="71273" x="5041900" y="2552700"/>
          <p14:tracePt t="71290" x="5118100" y="2552700"/>
          <p14:tracePt t="71307" x="5187950" y="2552700"/>
          <p14:tracePt t="71323" x="5251450" y="2559050"/>
          <p14:tracePt t="71340" x="5289550" y="2559050"/>
          <p14:tracePt t="71357" x="5334000" y="2559050"/>
          <p14:tracePt t="71374" x="5353050" y="2559050"/>
          <p14:tracePt t="71390" x="5359400" y="2559050"/>
          <p14:tracePt t="71632" x="0" y="0"/>
        </p14:tracePtLst>
        <p14:tracePtLst>
          <p14:tracePt t="72074" x="4483100" y="2571750"/>
          <p14:tracePt t="72089" x="4489450" y="2571750"/>
          <p14:tracePt t="72103" x="4521200" y="2571750"/>
          <p14:tracePt t="72112" x="4648200" y="2571750"/>
          <p14:tracePt t="72124" x="4737100" y="2571750"/>
          <p14:tracePt t="72140" x="4972050" y="2571750"/>
          <p14:tracePt t="72158" x="5219700" y="2571750"/>
          <p14:tracePt t="72161" x="5334000" y="2571750"/>
          <p14:tracePt t="72174" x="5429250" y="2571750"/>
          <p14:tracePt t="72191" x="5556250" y="2571750"/>
          <p14:tracePt t="72208" x="5568950" y="2571750"/>
          <p14:tracePt t="72360" x="0" y="0"/>
        </p14:tracePtLst>
        <p14:tracePtLst>
          <p14:tracePt t="73040" x="3771900" y="2470150"/>
          <p14:tracePt t="73047" x="3778250" y="2482850"/>
          <p14:tracePt t="73056" x="3784600" y="2495550"/>
          <p14:tracePt t="73073" x="3790950" y="2508250"/>
          <p14:tracePt t="73089" x="3797300" y="2527300"/>
          <p14:tracePt t="73106" x="3803650" y="2533650"/>
          <p14:tracePt t="73123" x="3816350" y="2559050"/>
          <p14:tracePt t="73140" x="3822700" y="2565400"/>
          <p14:tracePt t="73156" x="3854450" y="2578100"/>
          <p14:tracePt t="73173" x="3898900" y="2590800"/>
          <p14:tracePt t="73190" x="3968750" y="2597150"/>
          <p14:tracePt t="73206" x="4051300" y="2597150"/>
          <p14:tracePt t="73208" x="4089400" y="2597150"/>
          <p14:tracePt t="73223" x="4127500" y="2597150"/>
          <p14:tracePt t="73239" x="4146550" y="2590800"/>
          <p14:tracePt t="73256" x="4152900" y="2590800"/>
          <p14:tracePt t="73273" x="4152900" y="2571750"/>
          <p14:tracePt t="73289" x="4152900" y="2552700"/>
          <p14:tracePt t="73306" x="4146550" y="2520950"/>
          <p14:tracePt t="73323" x="4127500" y="2482850"/>
          <p14:tracePt t="73339" x="4089400" y="2444750"/>
          <p14:tracePt t="73356" x="4051300" y="2425700"/>
          <p14:tracePt t="73373" x="4019550" y="2413000"/>
          <p14:tracePt t="73389" x="4000500" y="2413000"/>
          <p14:tracePt t="73391" x="3981450" y="2413000"/>
          <p14:tracePt t="73406" x="3962400" y="2413000"/>
          <p14:tracePt t="73407" x="3949700" y="2413000"/>
          <p14:tracePt t="73423" x="3898900" y="2419350"/>
          <p14:tracePt t="73439" x="3860800" y="2432050"/>
          <p14:tracePt t="73456" x="3829050" y="2457450"/>
          <p14:tracePt t="73473" x="3810000" y="2495550"/>
          <p14:tracePt t="73489" x="3790950" y="2533650"/>
          <p14:tracePt t="73506" x="3790950" y="2565400"/>
          <p14:tracePt t="73522" x="3790950" y="2597150"/>
          <p14:tracePt t="73539" x="3797300" y="2622550"/>
          <p14:tracePt t="73556" x="3810000" y="2641600"/>
          <p14:tracePt t="73573" x="3822700" y="2647950"/>
          <p14:tracePt t="73593" x="3829050" y="2647950"/>
          <p14:tracePt t="73608" x="3835400" y="2647950"/>
          <p14:tracePt t="73623" x="3848100" y="2647950"/>
          <p14:tracePt t="73640" x="3860800" y="2622550"/>
          <p14:tracePt t="73656" x="3867150" y="2584450"/>
          <p14:tracePt t="73673" x="3867150" y="2552700"/>
          <p14:tracePt t="73689" x="3867150" y="2501900"/>
          <p14:tracePt t="73706" x="3860800" y="2463800"/>
          <p14:tracePt t="73723" x="3848100" y="2438400"/>
          <p14:tracePt t="73739" x="3841750" y="2425700"/>
          <p14:tracePt t="73808" x="3835400" y="2425700"/>
          <p14:tracePt t="73816" x="3829050" y="2438400"/>
          <p14:tracePt t="73824" x="3822700" y="2457450"/>
          <p14:tracePt t="73839" x="3822700" y="2482850"/>
          <p14:tracePt t="73856" x="3822700" y="2501900"/>
          <p14:tracePt t="73873" x="3822700" y="2508250"/>
          <p14:tracePt t="73962" x="3822700" y="2495550"/>
          <p14:tracePt t="73976" x="3822700" y="2451100"/>
          <p14:tracePt t="73991" x="3816350" y="2413000"/>
          <p14:tracePt t="73993" x="3810000" y="2400300"/>
          <p14:tracePt t="74006" x="3803650" y="2381250"/>
          <p14:tracePt t="74023" x="3803650" y="2368550"/>
          <p14:tracePt t="74081" x="3803650" y="2374900"/>
          <p14:tracePt t="74088" x="3803650" y="2393950"/>
          <p14:tracePt t="74096" x="3803650" y="2413000"/>
          <p14:tracePt t="74106" x="3803650" y="2438400"/>
          <p14:tracePt t="74122" x="3803650" y="2482850"/>
          <p14:tracePt t="74139" x="3803650" y="2508250"/>
          <p14:tracePt t="74156" x="3803650" y="2527300"/>
          <p14:tracePt t="74173" x="3803650" y="2533650"/>
          <p14:tracePt t="74190" x="3803650" y="2540000"/>
          <p14:tracePt t="74257" x="3803650" y="2527300"/>
          <p14:tracePt t="74267" x="3803650" y="2508250"/>
          <p14:tracePt t="74278" x="3803650" y="2495550"/>
          <p14:tracePt t="74289" x="3803650" y="2457450"/>
          <p14:tracePt t="74306" x="3803650" y="2438400"/>
          <p14:tracePt t="74322" x="3803650" y="2425700"/>
          <p14:tracePt t="74377" x="3803650" y="2432050"/>
          <p14:tracePt t="74385" x="3810000" y="2463800"/>
          <p14:tracePt t="74393" x="3810000" y="2482850"/>
          <p14:tracePt t="74406" x="3810000" y="2508250"/>
          <p14:tracePt t="74423" x="3810000" y="2540000"/>
          <p14:tracePt t="74513" x="3822700" y="2540000"/>
          <p14:tracePt t="74526" x="3829050" y="2527300"/>
          <p14:tracePt t="74543" x="3835400" y="2501900"/>
          <p14:tracePt t="74546" x="3841750" y="2476500"/>
          <p14:tracePt t="74564" x="3848100" y="2451100"/>
          <p14:tracePt t="74589" x="3848100" y="2444750"/>
          <p14:tracePt t="74648" x="3848100" y="2457450"/>
          <p14:tracePt t="74657" x="3848100" y="2470150"/>
          <p14:tracePt t="74673" x="3848100" y="2476500"/>
          <p14:tracePt t="74680" x="3848100" y="2482850"/>
          <p14:tracePt t="74712" x="3848100" y="2489200"/>
          <p14:tracePt t="74720" x="3848100" y="2495550"/>
          <p14:tracePt t="74728" x="3848100" y="2501900"/>
          <p14:tracePt t="74801" x="3848100" y="2482850"/>
          <p14:tracePt t="74808" x="3848100" y="2470150"/>
          <p14:tracePt t="74822" x="3848100" y="2457450"/>
          <p14:tracePt t="74839" x="3848100" y="2425700"/>
          <p14:tracePt t="74930" x="3848100" y="2432050"/>
          <p14:tracePt t="74942" x="3848100" y="2451100"/>
          <p14:tracePt t="74956" x="3848100" y="2482850"/>
          <p14:tracePt t="74972" x="3848100" y="2514600"/>
          <p14:tracePt t="74989" x="3848100" y="2533650"/>
          <p14:tracePt t="75006" x="3848100" y="2540000"/>
          <p14:tracePt t="75091" x="3848100" y="2533650"/>
          <p14:tracePt t="75107" x="3848100" y="2514600"/>
          <p14:tracePt t="75125" x="3848100" y="2501900"/>
          <p14:tracePt t="75193" x="3848100" y="2514600"/>
          <p14:tracePt t="75209" x="3848100" y="2527300"/>
          <p14:tracePt t="75224" x="3848100" y="2533650"/>
          <p14:tracePt t="75306" x="3848100" y="2527300"/>
          <p14:tracePt t="75322" x="3848100" y="2508250"/>
          <p14:tracePt t="75339" x="3848100" y="2482850"/>
          <p14:tracePt t="75344" x="3848100" y="2470150"/>
          <p14:tracePt t="75356" x="3848100" y="2463800"/>
          <p14:tracePt t="75458" x="3848100" y="2476500"/>
          <p14:tracePt t="75476" x="3848100" y="2495550"/>
          <p14:tracePt t="75493" x="3848100" y="2514600"/>
          <p14:tracePt t="75496" x="3848100" y="2520950"/>
          <p14:tracePt t="75512" x="3848100" y="2527300"/>
          <p14:tracePt t="75634" x="3854450" y="2514600"/>
          <p14:tracePt t="75944" x="0" y="0"/>
        </p14:tracePtLst>
        <p14:tracePtLst>
          <p14:tracePt t="76763" x="4787900" y="2552700"/>
          <p14:tracePt t="76825" x="4800600" y="2552700"/>
          <p14:tracePt t="76833" x="4813300" y="2552700"/>
          <p14:tracePt t="76843" x="4832350" y="2552700"/>
          <p14:tracePt t="76856" x="4889500" y="2552700"/>
          <p14:tracePt t="76872" x="4965700" y="2552700"/>
          <p14:tracePt t="76888" x="5073650" y="2552700"/>
          <p14:tracePt t="76906" x="5207000" y="2552700"/>
          <p14:tracePt t="76922" x="5359400" y="2552700"/>
          <p14:tracePt t="76939" x="5486400" y="2552700"/>
          <p14:tracePt t="76956" x="5568950" y="2552700"/>
          <p14:tracePt t="76960" x="5594350" y="2552700"/>
          <p14:tracePt t="76972" x="5613400" y="2552700"/>
          <p14:tracePt t="76989" x="5632450" y="2552700"/>
          <p14:tracePt t="77009" x="5638800" y="2552700"/>
          <p14:tracePt t="77167" x="0" y="0"/>
        </p14:tracePtLst>
        <p14:tracePtLst>
          <p14:tracePt t="77529" x="4864100" y="2552700"/>
          <p14:tracePt t="77594" x="4870450" y="2552700"/>
          <p14:tracePt t="77605" x="4895850" y="2552700"/>
          <p14:tracePt t="77622" x="4978400" y="2552700"/>
          <p14:tracePt t="77638" x="5105400" y="2552700"/>
          <p14:tracePt t="77641" x="5168900" y="2552700"/>
          <p14:tracePt t="77656" x="5321300" y="2552700"/>
          <p14:tracePt t="77671" x="5435600" y="2552700"/>
          <p14:tracePt t="77688" x="5492750" y="2552700"/>
          <p14:tracePt t="77705" x="5511800" y="2552700"/>
          <p14:tracePt t="77722" x="5518150" y="2552700"/>
          <p14:tracePt t="77871" x="0" y="0"/>
        </p14:tracePtLst>
        <p14:tracePtLst>
          <p14:tracePt t="78210" x="4806950" y="2552700"/>
          <p14:tracePt t="78283" x="4838700" y="2552700"/>
          <p14:tracePt t="78299" x="4933950" y="2552700"/>
          <p14:tracePt t="78315" x="5086350" y="2552700"/>
          <p14:tracePt t="78329" x="5264150" y="2552700"/>
          <p14:tracePt t="78338" x="5346700" y="2552700"/>
          <p14:tracePt t="78354" x="5473700" y="2552700"/>
          <p14:tracePt t="78371" x="5511800" y="2552700"/>
          <p14:tracePt t="78388" x="5518150" y="2552700"/>
          <p14:tracePt t="78487" x="0" y="0"/>
        </p14:tracePtLst>
        <p14:tracePtLst>
          <p14:tracePt t="78883" x="4845050" y="2552700"/>
          <p14:tracePt t="78955" x="4864100" y="2552700"/>
          <p14:tracePt t="78972" x="4946650" y="2552700"/>
          <p14:tracePt t="78989" x="5092700" y="2552700"/>
          <p14:tracePt t="78992" x="5187950" y="2552700"/>
          <p14:tracePt t="79005" x="5283200" y="2552700"/>
          <p14:tracePt t="79021" x="5441950" y="2552700"/>
          <p14:tracePt t="79038" x="5568950" y="2559050"/>
          <p14:tracePt t="79039" x="5613400" y="2565400"/>
          <p14:tracePt t="79054" x="5632450" y="2565400"/>
          <p14:tracePt t="79071" x="5651500" y="2571750"/>
          <p14:tracePt t="79183" x="0" y="0"/>
        </p14:tracePtLst>
        <p14:tracePtLst>
          <p14:tracePt t="80642" x="4826000" y="2584450"/>
          <p14:tracePt t="80690" x="4832350" y="2584450"/>
          <p14:tracePt t="80704" x="4864100" y="2584450"/>
          <p14:tracePt t="80714" x="4889500" y="2584450"/>
          <p14:tracePt t="80723" x="4921250" y="2584450"/>
          <p14:tracePt t="80738" x="5016500" y="2584450"/>
          <p14:tracePt t="80754" x="5130800" y="2584450"/>
          <p14:tracePt t="80771" x="5270500" y="2584450"/>
          <p14:tracePt t="80787" x="5391150" y="2584450"/>
          <p14:tracePt t="80804" x="5441950" y="2584450"/>
          <p14:tracePt t="80820" x="5461000" y="2584450"/>
          <p14:tracePt t="81127" x="0" y="0"/>
        </p14:tracePtLst>
        <p14:tracePtLst>
          <p14:tracePt t="81522" x="4845050" y="2584450"/>
          <p14:tracePt t="81601" x="4889500" y="2584450"/>
          <p14:tracePt t="81617" x="5016500" y="2597150"/>
          <p14:tracePt t="81635" x="5187950" y="2635250"/>
          <p14:tracePt t="81641" x="5276850" y="2641600"/>
          <p14:tracePt t="81650" x="5359400" y="2647950"/>
          <p14:tracePt t="81662" x="5422900" y="2647950"/>
          <p14:tracePt t="81671" x="5511800" y="2647950"/>
          <p14:tracePt t="81687" x="5530850" y="2647950"/>
          <p14:tracePt t="81704" x="5537200" y="2647950"/>
          <p14:tracePt t="81953" x="0" y="0"/>
        </p14:tracePtLst>
        <p14:tracePtLst>
          <p14:tracePt t="82492" x="4921250" y="2603500"/>
          <p14:tracePt t="82562" x="4940300" y="2603500"/>
          <p14:tracePt t="82573" x="4978400" y="2603500"/>
          <p14:tracePt t="82587" x="5086350" y="2603500"/>
          <p14:tracePt t="82603" x="5213350" y="2603500"/>
          <p14:tracePt t="82620" x="5308600" y="2603500"/>
          <p14:tracePt t="82636" x="5365750" y="2603500"/>
          <p14:tracePt t="82640" x="5378450" y="2603500"/>
          <p14:tracePt t="82653" x="5384800" y="2603500"/>
          <p14:tracePt t="82670" x="5397500" y="2603500"/>
          <p14:tracePt t="82671" x="5403850" y="2603500"/>
          <p14:tracePt t="82689" x="5410200" y="2603500"/>
          <p14:tracePt t="82896" x="0" y="0"/>
        </p14:tracePtLst>
        <p14:tracePtLst>
          <p14:tracePt t="85506" x="4921250" y="1847850"/>
          <p14:tracePt t="85519" x="4908550" y="1860550"/>
          <p14:tracePt t="85536" x="4883150" y="1905000"/>
          <p14:tracePt t="85552" x="4857750" y="1974850"/>
          <p14:tracePt t="85569" x="4845050" y="2044700"/>
          <p14:tracePt t="85585" x="4838700" y="2095500"/>
          <p14:tracePt t="85602" x="4838700" y="2146300"/>
          <p14:tracePt t="85619" x="4838700" y="2184400"/>
          <p14:tracePt t="85635" x="4864100" y="2222500"/>
          <p14:tracePt t="85652" x="4895850" y="2247900"/>
          <p14:tracePt t="85669" x="4946650" y="2279650"/>
          <p14:tracePt t="85686" x="5022850" y="2305050"/>
          <p14:tracePt t="85688" x="5067300" y="2311400"/>
          <p14:tracePt t="85702" x="5105400" y="2311400"/>
          <p14:tracePt t="85719" x="5168900" y="2305050"/>
          <p14:tracePt t="85735" x="5187950" y="2279650"/>
          <p14:tracePt t="85752" x="5187950" y="2235200"/>
          <p14:tracePt t="85769" x="5187950" y="2178050"/>
          <p14:tracePt t="85785" x="5175250" y="2120900"/>
          <p14:tracePt t="85802" x="5156200" y="2063750"/>
          <p14:tracePt t="85819" x="5118100" y="2006600"/>
          <p14:tracePt t="85835" x="5086350" y="1955800"/>
          <p14:tracePt t="85852" x="5060950" y="1917700"/>
          <p14:tracePt t="85868" x="5041900" y="1892300"/>
          <p14:tracePt t="85885" x="5029200" y="1885950"/>
          <p14:tracePt t="85902" x="5029200" y="1873250"/>
          <p14:tracePt t="85944" x="5022850" y="1873250"/>
          <p14:tracePt t="85952" x="5016500" y="1873250"/>
          <p14:tracePt t="85969" x="5003800" y="1873250"/>
          <p14:tracePt t="85975" x="4991100" y="1873250"/>
          <p14:tracePt t="85985" x="4984750" y="1873250"/>
          <p14:tracePt t="86002" x="4959350" y="1885950"/>
          <p14:tracePt t="86019" x="4946650" y="1917700"/>
          <p14:tracePt t="86035" x="4933950" y="1949450"/>
          <p14:tracePt t="86052" x="4921250" y="2000250"/>
          <p14:tracePt t="86069" x="4921250" y="2057400"/>
          <p14:tracePt t="86085" x="4946650" y="2108200"/>
          <p14:tracePt t="86087" x="4965700" y="2127250"/>
          <p14:tracePt t="86102" x="4978400" y="2146300"/>
          <p14:tracePt t="86119" x="5029200" y="2178050"/>
          <p14:tracePt t="86135" x="5041900" y="2184400"/>
          <p14:tracePt t="86152" x="5048250" y="2184400"/>
          <p14:tracePt t="86168" x="5060950" y="2184400"/>
          <p14:tracePt t="86185" x="5067300" y="2178050"/>
          <p14:tracePt t="86202" x="5067300" y="2146300"/>
          <p14:tracePt t="86219" x="5067300" y="2076450"/>
          <p14:tracePt t="86235" x="5048250" y="2006600"/>
          <p14:tracePt t="86252" x="5010150" y="1943100"/>
          <p14:tracePt t="86268" x="4978400" y="1892300"/>
          <p14:tracePt t="86285" x="4940300" y="1854200"/>
          <p14:tracePt t="86287" x="4914900" y="1841500"/>
          <p14:tracePt t="86302" x="4895850" y="1828800"/>
          <p14:tracePt t="86303" x="4883150" y="1822450"/>
          <p14:tracePt t="86319" x="4864100" y="1822450"/>
          <p14:tracePt t="86335" x="4845050" y="1822450"/>
          <p14:tracePt t="86352" x="4819650" y="1835150"/>
          <p14:tracePt t="86368" x="4806950" y="1860550"/>
          <p14:tracePt t="86385" x="4794250" y="1898650"/>
          <p14:tracePt t="86402" x="4794250" y="1930400"/>
          <p14:tracePt t="86418" x="4794250" y="1981200"/>
          <p14:tracePt t="86435" x="4813300" y="2012950"/>
          <p14:tracePt t="86452" x="4845050" y="2038350"/>
          <p14:tracePt t="86469" x="4883150" y="2057400"/>
          <p14:tracePt t="86485" x="4908550" y="2057400"/>
          <p14:tracePt t="86502" x="4953000" y="2057400"/>
          <p14:tracePt t="86504" x="4972050" y="2044700"/>
          <p14:tracePt t="86518" x="4984750" y="2019300"/>
          <p14:tracePt t="86535" x="4984750" y="1981200"/>
          <p14:tracePt t="86552" x="4984750" y="1943100"/>
          <p14:tracePt t="86568" x="4978400" y="1898650"/>
          <p14:tracePt t="86585" x="4959350" y="1879600"/>
          <p14:tracePt t="86602" x="4946650" y="1860550"/>
          <p14:tracePt t="86618" x="4940300" y="1854200"/>
          <p14:tracePt t="86635" x="4933950" y="1854200"/>
          <p14:tracePt t="86651" x="4914900" y="1854200"/>
          <p14:tracePt t="86668" x="4883150" y="1866900"/>
          <p14:tracePt t="86685" x="4864100" y="1911350"/>
          <p14:tracePt t="86702" x="4838700" y="1974850"/>
          <p14:tracePt t="86704" x="4838700" y="1987550"/>
          <p14:tracePt t="86719" x="4838700" y="2038350"/>
          <p14:tracePt t="86735" x="4851400" y="2076450"/>
          <p14:tracePt t="86752" x="4870450" y="2095500"/>
          <p14:tracePt t="86768" x="4876800" y="2101850"/>
          <p14:tracePt t="86785" x="4889500" y="2101850"/>
          <p14:tracePt t="86801" x="4921250" y="2101850"/>
          <p14:tracePt t="86818" x="4959350" y="2076450"/>
          <p14:tracePt t="86835" x="4978400" y="2038350"/>
          <p14:tracePt t="86851" x="4984750" y="2012950"/>
          <p14:tracePt t="86868" x="4984750" y="1981200"/>
          <p14:tracePt t="86885" x="4984750" y="1949450"/>
          <p14:tracePt t="86887" x="4978400" y="1949450"/>
          <p14:tracePt t="86901" x="4972050" y="1943100"/>
          <p14:tracePt t="86918" x="4965700" y="1936750"/>
          <p14:tracePt t="86919" x="4953000" y="1936750"/>
          <p14:tracePt t="86935" x="4933950" y="1936750"/>
          <p14:tracePt t="86951" x="4902200" y="1949450"/>
          <p14:tracePt t="86968" x="4883150" y="1981200"/>
          <p14:tracePt t="86985" x="4883150" y="2019300"/>
          <p14:tracePt t="87002" x="4883150" y="2063750"/>
          <p14:tracePt t="87018" x="4902200" y="2101850"/>
          <p14:tracePt t="87035" x="4946650" y="2127250"/>
          <p14:tracePt t="87052" x="4997450" y="2146300"/>
          <p14:tracePt t="87068" x="5029200" y="2146300"/>
          <p14:tracePt t="87085" x="5067300" y="2139950"/>
          <p14:tracePt t="87101" x="5080000" y="2114550"/>
          <p14:tracePt t="87104" x="5080000" y="2101850"/>
          <p14:tracePt t="87118" x="5080000" y="2076450"/>
          <p14:tracePt t="87135" x="5041900" y="1993900"/>
          <p14:tracePt t="87151" x="5003800" y="1949450"/>
          <p14:tracePt t="87168" x="4959350" y="1905000"/>
          <p14:tracePt t="87185" x="4908550" y="1879600"/>
          <p14:tracePt t="87202" x="4883150" y="1873250"/>
          <p14:tracePt t="87218" x="4857750" y="1873250"/>
          <p14:tracePt t="87235" x="4838700" y="1885950"/>
          <p14:tracePt t="87251" x="4819650" y="1930400"/>
          <p14:tracePt t="87268" x="4813300" y="1987550"/>
          <p14:tracePt t="87285" x="4813300" y="2051050"/>
          <p14:tracePt t="87288" x="4819650" y="2076450"/>
          <p14:tracePt t="87301" x="4832350" y="2101850"/>
          <p14:tracePt t="87318" x="4870450" y="2146300"/>
          <p14:tracePt t="87320" x="4889500" y="2159000"/>
          <p14:tracePt t="87335" x="4914900" y="2171700"/>
          <p14:tracePt t="87351" x="4927600" y="2171700"/>
          <p14:tracePt t="87368" x="4940300" y="2171700"/>
          <p14:tracePt t="87385" x="4953000" y="2146300"/>
          <p14:tracePt t="87401" x="4959350" y="2108200"/>
          <p14:tracePt t="87418" x="4959350" y="2063750"/>
          <p14:tracePt t="87435" x="4959350" y="2012950"/>
          <p14:tracePt t="87452" x="4946650" y="1987550"/>
          <p14:tracePt t="87468" x="4933950" y="1968500"/>
          <p14:tracePt t="87521" x="4927600" y="1968500"/>
          <p14:tracePt t="87527" x="4921250" y="1981200"/>
          <p14:tracePt t="87535" x="4921250" y="2000250"/>
          <p14:tracePt t="87552" x="4914900" y="2044700"/>
          <p14:tracePt t="87568" x="4921250" y="2101850"/>
          <p14:tracePt t="87585" x="4940300" y="2133600"/>
          <p14:tracePt t="87601" x="4953000" y="2146300"/>
          <p14:tracePt t="87635" x="4965700" y="2146300"/>
          <p14:tracePt t="87651" x="4984750" y="2108200"/>
          <p14:tracePt t="87668" x="5003800" y="2070100"/>
          <p14:tracePt t="87684" x="5016500" y="2019300"/>
          <p14:tracePt t="87701" x="5016500" y="1974850"/>
          <p14:tracePt t="87718" x="5016500" y="1924050"/>
          <p14:tracePt t="87720" x="5016500" y="1911350"/>
          <p14:tracePt t="87735" x="5003800" y="1873250"/>
          <p14:tracePt t="87752" x="4997450" y="1866900"/>
          <p14:tracePt t="87768" x="4991100" y="1860550"/>
          <p14:tracePt t="87785" x="4978400" y="1860550"/>
          <p14:tracePt t="87801" x="4946650" y="1866900"/>
          <p14:tracePt t="87818" x="4914900" y="1905000"/>
          <p14:tracePt t="87834" x="4889500" y="1968500"/>
          <p14:tracePt t="87851" x="4876800" y="2025650"/>
          <p14:tracePt t="87868" x="4876800" y="2057400"/>
          <p14:tracePt t="87884" x="4876800" y="2095500"/>
          <p14:tracePt t="87901" x="4889500" y="2108200"/>
          <p14:tracePt t="87918" x="4908550" y="2120900"/>
          <p14:tracePt t="87919" x="4921250" y="2120900"/>
          <p14:tracePt t="87935" x="4959350" y="2120900"/>
          <p14:tracePt t="87951" x="4997450" y="2108200"/>
          <p14:tracePt t="87968" x="5022850" y="2082800"/>
          <p14:tracePt t="87985" x="5035550" y="2057400"/>
          <p14:tracePt t="88002" x="5035550" y="2038350"/>
          <p14:tracePt t="88018" x="5035550" y="2019300"/>
          <p14:tracePt t="88036" x="5035550" y="1987550"/>
          <p14:tracePt t="88051" x="5035550" y="1974850"/>
          <p14:tracePt t="88113" x="5029200" y="1981200"/>
          <p14:tracePt t="88128" x="5016500" y="2019300"/>
          <p14:tracePt t="88144" x="5016500" y="2057400"/>
          <p14:tracePt t="88157" x="5016500" y="2076450"/>
          <p14:tracePt t="88168" x="5022850" y="2108200"/>
          <p14:tracePt t="88185" x="5022850" y="2114550"/>
          <p14:tracePt t="88224" x="5029200" y="2120900"/>
          <p14:tracePt t="88234" x="5035550" y="2120900"/>
          <p14:tracePt t="88243" x="5035550" y="2114550"/>
          <p14:tracePt t="88252" x="5035550" y="2101850"/>
          <p14:tracePt t="88268" x="5041900" y="2057400"/>
          <p14:tracePt t="88285" x="5041900" y="2019300"/>
          <p14:tracePt t="88287" x="5041900" y="1987550"/>
          <p14:tracePt t="88301" x="5035550" y="1968500"/>
          <p14:tracePt t="88319" x="5016500" y="1936750"/>
          <p14:tracePt t="88335" x="5016500" y="1930400"/>
          <p14:tracePt t="88564" x="5003800" y="1930400"/>
          <p14:tracePt t="88587" x="4997450" y="1924050"/>
          <p14:tracePt t="88944" x="0" y="0"/>
        </p14:tracePtLst>
        <p14:tracePtLst>
          <p14:tracePt t="89803" x="4235450" y="2419350"/>
          <p14:tracePt t="89826" x="4235450" y="2432050"/>
          <p14:tracePt t="89839" x="4235450" y="2457450"/>
          <p14:tracePt t="89851" x="4235450" y="2476500"/>
          <p14:tracePt t="89868" x="4248150" y="2508250"/>
          <p14:tracePt t="89884" x="4267200" y="2540000"/>
          <p14:tracePt t="89901" x="4279900" y="2559050"/>
          <p14:tracePt t="89904" x="4286250" y="2571750"/>
          <p14:tracePt t="89918" x="4292600" y="2578100"/>
          <p14:tracePt t="89934" x="4305300" y="2584450"/>
          <p14:tracePt t="89935" x="4318000" y="2590800"/>
          <p14:tracePt t="89950" x="4324350" y="2597150"/>
          <p14:tracePt t="89968" x="4330700" y="2597150"/>
          <p14:tracePt t="89984" x="4343400" y="2597150"/>
          <p14:tracePt t="90017" x="4362450" y="2590800"/>
          <p14:tracePt t="90034" x="4375150" y="2565400"/>
          <p14:tracePt t="90051" x="4394200" y="2533650"/>
          <p14:tracePt t="90067" x="4394200" y="2520950"/>
          <p14:tracePt t="90084" x="4394200" y="2501900"/>
          <p14:tracePt t="90100" x="4394200" y="2476500"/>
          <p14:tracePt t="90117" x="4387850" y="2463800"/>
          <p14:tracePt t="90134" x="4368800" y="2432050"/>
          <p14:tracePt t="90151" x="4343400" y="2419350"/>
          <p14:tracePt t="90167" x="4330700" y="2406650"/>
          <p14:tracePt t="90184" x="4324350" y="2406650"/>
          <p14:tracePt t="90200" x="4318000" y="2406650"/>
          <p14:tracePt t="90217" x="4311650" y="2406650"/>
          <p14:tracePt t="90266" x="4305300" y="2406650"/>
          <p14:tracePt t="90282" x="4298950" y="2413000"/>
          <p14:tracePt t="90294" x="4292600" y="2425700"/>
          <p14:tracePt t="90308" x="4286250" y="2438400"/>
          <p14:tracePt t="90317" x="4286250" y="2457450"/>
          <p14:tracePt t="90334" x="4286250" y="2489200"/>
          <p14:tracePt t="90351" x="4286250" y="2540000"/>
          <p14:tracePt t="90367" x="4286250" y="2578100"/>
          <p14:tracePt t="90384" x="4298950" y="2597150"/>
          <p14:tracePt t="90400" x="4298950" y="2603500"/>
          <p14:tracePt t="90896" x="0" y="0"/>
        </p14:tracePtLst>
        <p14:tracePtLst>
          <p14:tracePt t="91426" x="4267200" y="2381250"/>
          <p14:tracePt t="91442" x="4260850" y="2381250"/>
          <p14:tracePt t="91457" x="4254500" y="2387600"/>
          <p14:tracePt t="91467" x="4248150" y="2393950"/>
          <p14:tracePt t="91484" x="4248150" y="2413000"/>
          <p14:tracePt t="91501" x="4248150" y="2438400"/>
          <p14:tracePt t="91504" x="4248150" y="2451100"/>
          <p14:tracePt t="91517" x="4248150" y="2457450"/>
          <p14:tracePt t="91535" x="4248150" y="2482850"/>
          <p14:tracePt t="91538" x="4248150" y="2495550"/>
          <p14:tracePt t="91551" x="4248150" y="2520950"/>
          <p14:tracePt t="91567" x="4260850" y="2546350"/>
          <p14:tracePt t="91583" x="4267200" y="2559050"/>
          <p14:tracePt t="91600" x="4279900" y="2571750"/>
          <p14:tracePt t="91616" x="4292600" y="2578100"/>
          <p14:tracePt t="91633" x="4298950" y="2578100"/>
          <p14:tracePt t="91650" x="4318000" y="2578100"/>
          <p14:tracePt t="91666" x="4343400" y="2578100"/>
          <p14:tracePt t="91683" x="4362450" y="2578100"/>
          <p14:tracePt t="91700" x="4381500" y="2571750"/>
          <p14:tracePt t="91717" x="4400550" y="2565400"/>
          <p14:tracePt t="91733" x="4406900" y="2552700"/>
          <p14:tracePt t="91735" x="4413250" y="2552700"/>
          <p14:tracePt t="91750" x="4413250" y="2540000"/>
          <p14:tracePt t="91751" x="4419600" y="2533650"/>
          <p14:tracePt t="91767" x="4425950" y="2527300"/>
          <p14:tracePt t="91783" x="4425950" y="2508250"/>
          <p14:tracePt t="91800" x="4425950" y="2495550"/>
          <p14:tracePt t="91816" x="4425950" y="2476500"/>
          <p14:tracePt t="91833" x="4425950" y="2457450"/>
          <p14:tracePt t="91850" x="4419600" y="2438400"/>
          <p14:tracePt t="91866" x="4413250" y="2425700"/>
          <p14:tracePt t="91883" x="4406900" y="2413000"/>
          <p14:tracePt t="91900" x="4394200" y="2400300"/>
          <p14:tracePt t="91916" x="4381500" y="2400300"/>
          <p14:tracePt t="91933" x="4362450" y="2400300"/>
          <p14:tracePt t="91950" x="4343400" y="2400300"/>
          <p14:tracePt t="91951" x="4330700" y="2400300"/>
          <p14:tracePt t="91966" x="4324350" y="2400300"/>
          <p14:tracePt t="91983" x="4311650" y="2400300"/>
          <p14:tracePt t="92000" x="4298950" y="2413000"/>
          <p14:tracePt t="92017" x="4286250" y="2432050"/>
          <p14:tracePt t="92034" x="4286250" y="2438400"/>
          <p14:tracePt t="92050" x="4279900" y="2457450"/>
          <p14:tracePt t="92066" x="4279900" y="2482850"/>
          <p14:tracePt t="92083" x="4279900" y="2514600"/>
          <p14:tracePt t="92100" x="4279900" y="2546350"/>
          <p14:tracePt t="92116" x="4292600" y="2571750"/>
          <p14:tracePt t="92133" x="4298950" y="2578100"/>
          <p14:tracePt t="92150" x="4298950" y="2584450"/>
          <p14:tracePt t="92166" x="4305300" y="2584450"/>
          <p14:tracePt t="92234" x="4318000" y="2584450"/>
          <p14:tracePt t="92249" x="4330700" y="2584450"/>
          <p14:tracePt t="92259" x="4330700" y="2578100"/>
          <p14:tracePt t="92270" x="4337050" y="2571750"/>
          <p14:tracePt t="92284" x="4343400" y="2571750"/>
          <p14:tracePt t="92300" x="4349750" y="2546350"/>
          <p14:tracePt t="92333" x="4356100" y="2527300"/>
          <p14:tracePt t="92367" x="4362450" y="2508250"/>
          <p14:tracePt t="92400" x="4362450" y="2501900"/>
          <p14:tracePt t="92528" x="0" y="0"/>
        </p14:tracePtLst>
        <p14:tracePtLst>
          <p14:tracePt t="93644" x="1758950" y="1917700"/>
          <p14:tracePt t="93673" x="1752600" y="1917700"/>
          <p14:tracePt t="93683" x="1746250" y="1936750"/>
          <p14:tracePt t="93700" x="1739900" y="1974850"/>
          <p14:tracePt t="93716" x="1739900" y="2044700"/>
          <p14:tracePt t="93720" x="1752600" y="2089150"/>
          <p14:tracePt t="93733" x="1771650" y="2114550"/>
          <p14:tracePt t="93750" x="1816100" y="2152650"/>
          <p14:tracePt t="93766" x="1866900" y="2178050"/>
          <p14:tracePt t="93768" x="1879600" y="2178050"/>
          <p14:tracePt t="93783" x="1911350" y="2178050"/>
          <p14:tracePt t="93800" x="1949450" y="2171700"/>
          <p14:tracePt t="93816" x="1968500" y="2139950"/>
          <p14:tracePt t="93833" x="1993900" y="2082800"/>
          <p14:tracePt t="93849" x="2000250" y="2025650"/>
          <p14:tracePt t="93866" x="2000250" y="1981200"/>
          <p14:tracePt t="93882" x="2000250" y="1955800"/>
          <p14:tracePt t="93899" x="2000250" y="1943100"/>
          <p14:tracePt t="93916" x="2000250" y="1936750"/>
          <p14:tracePt t="93969" x="2000250" y="1930400"/>
          <p14:tracePt t="93984" x="1993900" y="1930400"/>
          <p14:tracePt t="93984" x="0" y="0"/>
        </p14:tracePtLst>
        <p14:tracePtLst>
          <p14:tracePt t="94901" x="2152650" y="2686050"/>
          <p14:tracePt t="94922" x="2152650" y="2692400"/>
          <p14:tracePt t="94936" x="2152650" y="2730500"/>
          <p14:tracePt t="94949" x="2159000" y="2749550"/>
          <p14:tracePt t="94965" x="2178050" y="2794000"/>
          <p14:tracePt t="94967" x="2190750" y="2813050"/>
          <p14:tracePt t="94982" x="2197100" y="2819400"/>
          <p14:tracePt t="94984" x="2209800" y="2832100"/>
          <p14:tracePt t="94999" x="2241550" y="2851150"/>
          <p14:tracePt t="95015" x="2260600" y="2857500"/>
          <p14:tracePt t="95033" x="2286000" y="2857500"/>
          <p14:tracePt t="95049" x="2311400" y="2857500"/>
          <p14:tracePt t="95066" x="2330450" y="2832100"/>
          <p14:tracePt t="95082" x="2343150" y="2813050"/>
          <p14:tracePt t="95099" x="2355850" y="2794000"/>
          <p14:tracePt t="95115" x="2355850" y="2774950"/>
          <p14:tracePt t="95132" x="2355850" y="2768600"/>
          <p14:tracePt t="95149" x="2355850" y="2762250"/>
          <p14:tracePt t="95232" x="0" y="0"/>
        </p14:tracePtLst>
        <p14:tracePtLst>
          <p14:tracePt t="99152" x="4356100" y="2825750"/>
          <p14:tracePt t="99231" x="4362450" y="2825750"/>
          <p14:tracePt t="99239" x="4381500" y="2825750"/>
          <p14:tracePt t="99247" x="4413250" y="2825750"/>
          <p14:tracePt t="99264" x="4489450" y="2825750"/>
          <p14:tracePt t="99281" x="4597400" y="2825750"/>
          <p14:tracePt t="99297" x="4724400" y="2825750"/>
          <p14:tracePt t="99314" x="4870450" y="2825750"/>
          <p14:tracePt t="99331" x="5010150" y="2838450"/>
          <p14:tracePt t="99347" x="5130800" y="2857500"/>
          <p14:tracePt t="99364" x="5207000" y="2870200"/>
          <p14:tracePt t="99380" x="5245100" y="2876550"/>
          <p14:tracePt t="99397" x="5257800" y="2876550"/>
          <p14:tracePt t="99400" x="5264150" y="2876550"/>
          <p14:tracePt t="99864" x="0" y="0"/>
        </p14:tracePtLst>
        <p14:tracePtLst>
          <p14:tracePt t="102058" x="4133850" y="3022600"/>
          <p14:tracePt t="102071" x="4140200" y="3028950"/>
          <p14:tracePt t="102090" x="4178300" y="3028950"/>
          <p14:tracePt t="102104" x="4216400" y="3028950"/>
          <p14:tracePt t="102113" x="4254500" y="3028950"/>
          <p14:tracePt t="102130" x="4356100" y="3028950"/>
          <p14:tracePt t="102147" x="4489450" y="3028950"/>
          <p14:tracePt t="102163" x="4667250" y="3028950"/>
          <p14:tracePt t="102180" x="4857750" y="3028950"/>
          <p14:tracePt t="102197" x="5048250" y="3028950"/>
          <p14:tracePt t="102213" x="5207000" y="3035300"/>
          <p14:tracePt t="102216" x="5264150" y="3035300"/>
          <p14:tracePt t="102230" x="5314950" y="3035300"/>
          <p14:tracePt t="102246" x="5416550" y="3035300"/>
          <p14:tracePt t="102263" x="5461000" y="3035300"/>
          <p14:tracePt t="102280" x="5492750" y="3035300"/>
          <p14:tracePt t="102297" x="5524500" y="3035300"/>
          <p14:tracePt t="102314" x="5543550" y="3035300"/>
          <p14:tracePt t="102330" x="5556250" y="3035300"/>
          <p14:tracePt t="102346" x="5568950" y="3035300"/>
          <p14:tracePt t="102368" x="5575300" y="3035300"/>
          <p14:tracePt t="102393" x="5581650" y="3035300"/>
          <p14:tracePt t="102567" x="0" y="0"/>
        </p14:tracePtLst>
        <p14:tracePtLst>
          <p14:tracePt t="103292" x="4432300" y="3048000"/>
          <p14:tracePt t="103387" x="4445000" y="3048000"/>
          <p14:tracePt t="103408" x="4508500" y="3054350"/>
          <p14:tracePt t="103426" x="4565650" y="3060700"/>
          <p14:tracePt t="103440" x="4584700" y="3060700"/>
          <p14:tracePt t="103451" x="4622800" y="3060700"/>
          <p14:tracePt t="103463" x="4654550" y="3060700"/>
          <p14:tracePt t="103479" x="4660900" y="3060700"/>
          <p14:tracePt t="103600" x="0" y="0"/>
        </p14:tracePtLst>
        <p14:tracePtLst>
          <p14:tracePt t="103970" x="4095750" y="3060700"/>
          <p14:tracePt t="104025" x="4108450" y="3067050"/>
          <p14:tracePt t="104037" x="4127500" y="3067050"/>
          <p14:tracePt t="104047" x="4203700" y="3079750"/>
          <p14:tracePt t="104063" x="4260850" y="3092450"/>
          <p14:tracePt t="104079" x="4292600" y="3098800"/>
          <p14:tracePt t="104096" x="4318000" y="3105150"/>
          <p14:tracePt t="104113" x="4330700" y="3105150"/>
          <p14:tracePt t="104360" x="0" y="0"/>
        </p14:tracePtLst>
        <p14:tracePtLst>
          <p14:tracePt t="105961" x="4121150" y="3168650"/>
          <p14:tracePt t="105968" x="4114800" y="3175000"/>
          <p14:tracePt t="105978" x="4108450" y="3194050"/>
          <p14:tracePt t="105995" x="4095750" y="3251200"/>
          <p14:tracePt t="106012" x="4089400" y="3352800"/>
          <p14:tracePt t="106028" x="4057650" y="3473450"/>
          <p14:tracePt t="106045" x="4044950" y="3600450"/>
          <p14:tracePt t="106062" x="4044950" y="3759200"/>
          <p14:tracePt t="106064" x="4044950" y="3835400"/>
          <p14:tracePt t="106079" x="4051300" y="4006850"/>
          <p14:tracePt t="106095" x="4076700" y="4165600"/>
          <p14:tracePt t="106112" x="4102100" y="4318000"/>
          <p14:tracePt t="106129" x="4133850" y="4470400"/>
          <p14:tracePt t="106145" x="4159250" y="4610100"/>
          <p14:tracePt t="106162" x="4184650" y="4730750"/>
          <p14:tracePt t="106178" x="4216400" y="4832350"/>
          <p14:tracePt t="106195" x="4254500" y="4914900"/>
          <p14:tracePt t="106212" x="4292600" y="4978400"/>
          <p14:tracePt t="106228" x="4362450" y="5029200"/>
          <p14:tracePt t="106245" x="4464050" y="5073650"/>
          <p14:tracePt t="106247" x="4527550" y="5092700"/>
          <p14:tracePt t="106262" x="4616450" y="5111750"/>
          <p14:tracePt t="106278" x="4832350" y="5156200"/>
          <p14:tracePt t="106279" x="5003800" y="5187950"/>
          <p14:tracePt t="106296" x="5441950" y="5264150"/>
          <p14:tracePt t="106312" x="5886450" y="5302250"/>
          <p14:tracePt t="106328" x="6299200" y="5314950"/>
          <p14:tracePt t="106345" x="6648450" y="5314950"/>
          <p14:tracePt t="106362" x="6858000" y="5314950"/>
          <p14:tracePt t="106379" x="6997700" y="5314950"/>
          <p14:tracePt t="106395" x="7080250" y="5314950"/>
          <p14:tracePt t="106412" x="7150100" y="5314950"/>
          <p14:tracePt t="106428" x="7213600" y="5314950"/>
          <p14:tracePt t="106445" x="7270750" y="5314950"/>
          <p14:tracePt t="106462" x="7321550" y="5314950"/>
          <p14:tracePt t="106478" x="7346950" y="5302250"/>
          <p14:tracePt t="106495" x="7366000" y="5289550"/>
          <p14:tracePt t="106528" x="7378700" y="5264150"/>
          <p14:tracePt t="106545" x="7397750" y="5232400"/>
          <p14:tracePt t="106562" x="7423150" y="5187950"/>
          <p14:tracePt t="106578" x="7461250" y="5124450"/>
          <p14:tracePt t="106595" x="7505700" y="5048250"/>
          <p14:tracePt t="106611" x="7531100" y="4997450"/>
          <p14:tracePt t="106628" x="7556500" y="4940300"/>
          <p14:tracePt t="106645" x="7569200" y="4870450"/>
          <p14:tracePt t="106661" x="7581900" y="4781550"/>
          <p14:tracePt t="106678" x="7588250" y="4705350"/>
          <p14:tracePt t="106680" x="7594600" y="4660900"/>
          <p14:tracePt t="106695" x="7594600" y="4591050"/>
          <p14:tracePt t="106711" x="7594600" y="4533900"/>
          <p14:tracePt t="106728" x="7594600" y="4489450"/>
          <p14:tracePt t="106745" x="7594600" y="4438650"/>
          <p14:tracePt t="106761" x="7594600" y="4400550"/>
          <p14:tracePt t="106778" x="7600950" y="4349750"/>
          <p14:tracePt t="106795" x="7600950" y="4324350"/>
          <p14:tracePt t="106812" x="7600950" y="4292600"/>
          <p14:tracePt t="106828" x="7600950" y="4260850"/>
          <p14:tracePt t="106845" x="7600950" y="4235450"/>
          <p14:tracePt t="106861" x="7600950" y="4210050"/>
          <p14:tracePt t="106863" x="7600950" y="4197350"/>
          <p14:tracePt t="106878" x="7600950" y="4178300"/>
          <p14:tracePt t="106895" x="7600950" y="4159250"/>
          <p14:tracePt t="106911" x="7594600" y="4133850"/>
          <p14:tracePt t="106928" x="7588250" y="4108450"/>
          <p14:tracePt t="106945" x="7588250" y="4102100"/>
          <p14:tracePt t="106961" x="7581900" y="4083050"/>
          <p14:tracePt t="106978" x="7575550" y="4057650"/>
          <p14:tracePt t="106995" x="7575550" y="4032250"/>
          <p14:tracePt t="107011" x="7569200" y="4006850"/>
          <p14:tracePt t="107028" x="7562850" y="3987800"/>
          <p14:tracePt t="107045" x="7556500" y="3968750"/>
          <p14:tracePt t="107061" x="7543800" y="3937000"/>
          <p14:tracePt t="107078" x="7537450" y="3905250"/>
          <p14:tracePt t="107080" x="7531100" y="3886200"/>
          <p14:tracePt t="107095" x="7531100" y="3860800"/>
          <p14:tracePt t="107111" x="7518400" y="3835400"/>
          <p14:tracePt t="107128" x="7505700" y="3810000"/>
          <p14:tracePt t="107144" x="7493000" y="3790950"/>
          <p14:tracePt t="107161" x="7493000" y="3778250"/>
          <p14:tracePt t="107178" x="7493000" y="3771900"/>
          <p14:tracePt t="107194" x="7480300" y="3746500"/>
          <p14:tracePt t="107211" x="7473950" y="3733800"/>
          <p14:tracePt t="107228" x="7467600" y="3721100"/>
          <p14:tracePt t="107244" x="7461250" y="3708400"/>
          <p14:tracePt t="107455" x="0" y="0"/>
        </p14:tracePtLst>
        <p14:tracePtLst>
          <p14:tracePt t="108491" x="4489450" y="2908300"/>
          <p14:tracePt t="108542" x="4483100" y="2908300"/>
          <p14:tracePt t="108571" x="4483100" y="2914650"/>
          <p14:tracePt t="108595" x="4483100" y="2921000"/>
          <p14:tracePt t="108604" x="4483100" y="2927350"/>
          <p14:tracePt t="108614" x="4483100" y="2933700"/>
          <p14:tracePt t="108628" x="4483100" y="2940050"/>
          <p14:tracePt t="108645" x="4483100" y="2959100"/>
          <p14:tracePt t="108661" x="4483100" y="2984500"/>
          <p14:tracePt t="108678" x="4489450" y="2997200"/>
          <p14:tracePt t="108694" x="4495800" y="3016250"/>
          <p14:tracePt t="108711" x="4502150" y="3022600"/>
          <p14:tracePt t="108727" x="4514850" y="3041650"/>
          <p14:tracePt t="108744" x="4521200" y="3048000"/>
          <p14:tracePt t="108761" x="4527550" y="3054350"/>
          <p14:tracePt t="108777" x="4533900" y="3054350"/>
          <p14:tracePt t="108811" x="4546600" y="3060700"/>
          <p14:tracePt t="108828" x="4552950" y="3060700"/>
          <p14:tracePt t="108844" x="4559300" y="3060700"/>
          <p14:tracePt t="108861" x="4572000" y="3060700"/>
          <p14:tracePt t="108895" x="4597400" y="3054350"/>
          <p14:tracePt t="108911" x="4597400" y="3048000"/>
          <p14:tracePt t="108928" x="4603750" y="3028950"/>
          <p14:tracePt t="108944" x="4603750" y="3022600"/>
          <p14:tracePt t="108961" x="4603750" y="3003550"/>
          <p14:tracePt t="108977" x="4603750" y="2984500"/>
          <p14:tracePt t="108994" x="4603750" y="2971800"/>
          <p14:tracePt t="109011" x="4603750" y="2959100"/>
          <p14:tracePt t="109027" x="4603750" y="2946400"/>
          <p14:tracePt t="109044" x="4597400" y="2940050"/>
          <p14:tracePt t="109061" x="4591050" y="2940050"/>
          <p14:tracePt t="109078" x="4578350" y="2933700"/>
          <p14:tracePt t="109094" x="4572000" y="2933700"/>
          <p14:tracePt t="109111" x="4540250" y="2933700"/>
          <p14:tracePt t="109127" x="4521200" y="2933700"/>
          <p14:tracePt t="109144" x="4495800" y="2933700"/>
          <p14:tracePt t="109161" x="4483100" y="2933700"/>
          <p14:tracePt t="109177" x="4464050" y="2940050"/>
          <p14:tracePt t="109194" x="4457700" y="2952750"/>
          <p14:tracePt t="109211" x="4457700" y="2965450"/>
          <p14:tracePt t="109227" x="4451350" y="2965450"/>
          <p14:tracePt t="109244" x="4451350" y="2978150"/>
          <p14:tracePt t="109261" x="4451350" y="2984500"/>
          <p14:tracePt t="109277" x="4451350" y="2990850"/>
          <p14:tracePt t="109297" x="4451350" y="2997200"/>
          <p14:tracePt t="109448" x="0" y="0"/>
        </p14:tracePtLst>
        <p14:tracePtLst>
          <p14:tracePt t="110202" x="5111750" y="3282950"/>
          <p14:tracePt t="110267" x="5118100" y="3282950"/>
          <p14:tracePt t="110289" x="5175250" y="3282950"/>
          <p14:tracePt t="110299" x="5207000" y="3282950"/>
          <p14:tracePt t="110311" x="5283200" y="3282950"/>
          <p14:tracePt t="110328" x="5384800" y="3282950"/>
          <p14:tracePt t="110344" x="5524500" y="3282950"/>
          <p14:tracePt t="110361" x="5638800" y="3282950"/>
          <p14:tracePt t="110377" x="5715000" y="3282950"/>
          <p14:tracePt t="110394" x="5740400" y="3282950"/>
          <p14:tracePt t="110411" x="5746750" y="3282950"/>
          <p14:tracePt t="110544" x="0" y="0"/>
        </p14:tracePtLst>
        <p14:tracePtLst>
          <p14:tracePt t="115138" x="4889500" y="3289300"/>
          <p14:tracePt t="115176" x="4902200" y="3295650"/>
          <p14:tracePt t="115187" x="4908550" y="3295650"/>
          <p14:tracePt t="115196" x="4921250" y="3295650"/>
          <p14:tracePt t="115209" x="4965700" y="3295650"/>
          <p14:tracePt t="115225" x="5041900" y="3295650"/>
          <p14:tracePt t="115242" x="5137150" y="3295650"/>
          <p14:tracePt t="115258" x="5245100" y="3295650"/>
          <p14:tracePt t="115275" x="5321300" y="3295650"/>
          <p14:tracePt t="115292" x="5346700" y="3295650"/>
          <p14:tracePt t="115308" x="5365750" y="3295650"/>
          <p14:tracePt t="115559" x="0" y="0"/>
        </p14:tracePtLst>
        <p14:tracePtLst>
          <p14:tracePt t="116545" x="1866900" y="2120900"/>
          <p14:tracePt t="116553" x="1866900" y="2133600"/>
          <p14:tracePt t="116562" x="1866900" y="2139950"/>
          <p14:tracePt t="116575" x="1866900" y="2171700"/>
          <p14:tracePt t="116591" x="1866900" y="2209800"/>
          <p14:tracePt t="116608" x="1866900" y="2260600"/>
          <p14:tracePt t="116625" x="1866900" y="2298700"/>
          <p14:tracePt t="116641" x="1879600" y="2330450"/>
          <p14:tracePt t="116658" x="1885950" y="2336800"/>
          <p14:tracePt t="116675" x="1892300" y="2336800"/>
          <p14:tracePt t="116708" x="1898650" y="2336800"/>
          <p14:tracePt t="116725" x="1911350" y="2336800"/>
          <p14:tracePt t="116741" x="1930400" y="2330450"/>
          <p14:tracePt t="116743" x="1936750" y="2317750"/>
          <p14:tracePt t="116758" x="1936750" y="2305050"/>
          <p14:tracePt t="116760" x="1943100" y="2286000"/>
          <p14:tracePt t="116775" x="1949450" y="2266950"/>
          <p14:tracePt t="116791" x="1949450" y="2241550"/>
          <p14:tracePt t="116808" x="1949450" y="2228850"/>
          <p14:tracePt t="116825" x="1949450" y="2222500"/>
          <p14:tracePt t="116856" x="1943100" y="2216150"/>
          <p14:tracePt t="116903" x="0" y="0"/>
        </p14:tracePtLst>
        <p14:tracePtLst>
          <p14:tracePt t="117691" x="6045200" y="3225800"/>
          <p14:tracePt t="117747" x="6057900" y="3225800"/>
          <p14:tracePt t="117764" x="6146800" y="3232150"/>
          <p14:tracePt t="117775" x="6286500" y="3232150"/>
          <p14:tracePt t="117791" x="6464300" y="3232150"/>
          <p14:tracePt t="117808" x="6642100" y="3232150"/>
          <p14:tracePt t="117824" x="6750050" y="3232150"/>
          <p14:tracePt t="117841" x="6800850" y="3232150"/>
          <p14:tracePt t="117858" x="6807200" y="3232150"/>
          <p14:tracePt t="117920" x="0" y="0"/>
        </p14:tracePtLst>
        <p14:tracePtLst>
          <p14:tracePt t="118515" x="3962400" y="3257550"/>
          <p14:tracePt t="118560" x="3962400" y="3263900"/>
          <p14:tracePt t="118578" x="3975100" y="3263900"/>
          <p14:tracePt t="118587" x="3994150" y="3263900"/>
          <p14:tracePt t="118601" x="4044950" y="3263900"/>
          <p14:tracePt t="118611" x="4102100" y="3263900"/>
          <p14:tracePt t="118625" x="4235450" y="3263900"/>
          <p14:tracePt t="118641" x="4425950" y="3263900"/>
          <p14:tracePt t="118658" x="4730750" y="3263900"/>
          <p14:tracePt t="118675" x="5143500" y="3263900"/>
          <p14:tracePt t="118691" x="5530850" y="3263900"/>
          <p14:tracePt t="118708" x="5899150" y="3263900"/>
          <p14:tracePt t="118711" x="6051550" y="3263900"/>
          <p14:tracePt t="118724" x="6165850" y="3263900"/>
          <p14:tracePt t="118741" x="6369050" y="3263900"/>
          <p14:tracePt t="118743" x="6438900" y="3263900"/>
          <p14:tracePt t="118757" x="6502400" y="3263900"/>
          <p14:tracePt t="118774" x="6629400" y="3263900"/>
          <p14:tracePt t="118776" x="6686550" y="3263900"/>
          <p14:tracePt t="118791" x="6794500" y="3263900"/>
          <p14:tracePt t="118807" x="6877050" y="3263900"/>
          <p14:tracePt t="118824" x="6934200" y="3263900"/>
          <p14:tracePt t="118841" x="6959600" y="3263900"/>
          <p14:tracePt t="118857" x="6978650" y="3263900"/>
          <p14:tracePt t="118875" x="6985000" y="3263900"/>
          <p14:tracePt t="119960" x="0" y="0"/>
        </p14:tracePtLst>
        <p14:tracePtLst>
          <p14:tracePt t="122396" x="4997450" y="3549650"/>
          <p14:tracePt t="122433" x="4997450" y="3556000"/>
          <p14:tracePt t="122447" x="5003800" y="3556000"/>
          <p14:tracePt t="122457" x="5010150" y="3556000"/>
          <p14:tracePt t="122473" x="5048250" y="3556000"/>
          <p14:tracePt t="122490" x="5099050" y="3556000"/>
          <p14:tracePt t="122506" x="5187950" y="3556000"/>
          <p14:tracePt t="122523" x="5264150" y="3556000"/>
          <p14:tracePt t="122539" x="5302250" y="3556000"/>
          <p14:tracePt t="122556" x="5327650" y="3556000"/>
          <p14:tracePt t="122744" x="0" y="0"/>
        </p14:tracePtLst>
        <p14:tracePtLst>
          <p14:tracePt t="122995" x="5054600" y="3606800"/>
          <p14:tracePt t="123017" x="5067300" y="3606800"/>
          <p14:tracePt t="123028" x="5092700" y="3606800"/>
          <p14:tracePt t="123040" x="5175250" y="3606800"/>
          <p14:tracePt t="123056" x="5295900" y="3606800"/>
          <p14:tracePt t="123073" x="5378450" y="3606800"/>
          <p14:tracePt t="123089" x="5410200" y="3606800"/>
          <p14:tracePt t="123106" x="5416550" y="3606800"/>
          <p14:tracePt t="123184" x="0" y="0"/>
        </p14:tracePtLst>
        <p14:tracePtLst>
          <p14:tracePt t="123956" x="1098550" y="2546350"/>
          <p14:tracePt t="124019" x="1111250" y="2546350"/>
          <p14:tracePt t="124037" x="1174750" y="2546350"/>
          <p14:tracePt t="124044" x="1225550" y="2546350"/>
          <p14:tracePt t="124048" x="1282700" y="2546350"/>
          <p14:tracePt t="124065" x="1397000" y="2546350"/>
          <p14:tracePt t="124075" x="1447800" y="2546350"/>
          <p14:tracePt t="124089" x="1568450" y="2559050"/>
          <p14:tracePt t="124106" x="1651000" y="2571750"/>
          <p14:tracePt t="124122" x="1695450" y="2584450"/>
          <p14:tracePt t="124139" x="1733550" y="2590800"/>
          <p14:tracePt t="124156" x="1784350" y="2597150"/>
          <p14:tracePt t="124173" x="1816100" y="2597150"/>
          <p14:tracePt t="124190" x="1847850" y="2597150"/>
          <p14:tracePt t="124191" x="1860550" y="2597150"/>
          <p14:tracePt t="124206" x="1866900" y="2597150"/>
          <p14:tracePt t="124282" x="1860550" y="2597150"/>
          <p14:tracePt t="124294" x="1828800" y="2597150"/>
          <p14:tracePt t="124306" x="1733550" y="2597150"/>
          <p14:tracePt t="124322" x="1593850" y="2597150"/>
          <p14:tracePt t="124339" x="1454150" y="2597150"/>
          <p14:tracePt t="124356" x="1371600" y="2597150"/>
          <p14:tracePt t="124360" x="1346200" y="2597150"/>
          <p14:tracePt t="124372" x="1333500" y="2597150"/>
          <p14:tracePt t="124390" x="1327150" y="2597150"/>
          <p14:tracePt t="124448" x="1333500" y="2609850"/>
          <p14:tracePt t="124457" x="1371600" y="2616200"/>
          <p14:tracePt t="124473" x="1479550" y="2622550"/>
          <p14:tracePt t="124489" x="1638300" y="2622550"/>
          <p14:tracePt t="124505" x="1803400" y="2622550"/>
          <p14:tracePt t="124522" x="1949450" y="2622550"/>
          <p14:tracePt t="124539" x="2019300" y="2622550"/>
          <p14:tracePt t="124555" x="2038350" y="2622550"/>
          <p14:tracePt t="124572" x="2044700" y="2622550"/>
          <p14:tracePt t="124872" x="0" y="0"/>
        </p14:tracePtLst>
        <p14:tracePtLst>
          <p14:tracePt t="125956" x="4184650" y="3530600"/>
          <p14:tracePt t="126041" x="4191000" y="3530600"/>
          <p14:tracePt t="126058" x="4248150" y="3530600"/>
          <p14:tracePt t="126073" x="4362450" y="3530600"/>
          <p14:tracePt t="126088" x="4521200" y="3530600"/>
          <p14:tracePt t="126105" x="4718050" y="3530600"/>
          <p14:tracePt t="126122" x="4940300" y="3530600"/>
          <p14:tracePt t="126138" x="5162550" y="3530600"/>
          <p14:tracePt t="126155" x="5327650" y="3530600"/>
          <p14:tracePt t="126172" x="5454650" y="3530600"/>
          <p14:tracePt t="126177" x="5492750" y="3530600"/>
          <p14:tracePt t="126188" x="5505450" y="3530600"/>
          <p14:tracePt t="126205" x="5518150" y="3530600"/>
          <p14:tracePt t="126416" x="0" y="0"/>
        </p14:tracePtLst>
        <p14:tracePtLst>
          <p14:tracePt t="126705" x="4064000" y="3536950"/>
          <p14:tracePt t="126778" x="4089400" y="3536950"/>
          <p14:tracePt t="126792" x="4171950" y="3536950"/>
          <p14:tracePt t="126805" x="4235450" y="3536950"/>
          <p14:tracePt t="126822" x="4394200" y="3536950"/>
          <p14:tracePt t="126824" x="4502150" y="3536950"/>
          <p14:tracePt t="126838" x="4616450" y="3536950"/>
          <p14:tracePt t="126855" x="4991100" y="3536950"/>
          <p14:tracePt t="126871" x="5200650" y="3536950"/>
          <p14:tracePt t="126888" x="5346700" y="3536950"/>
          <p14:tracePt t="126906" x="5416550" y="3536950"/>
          <p14:tracePt t="126922" x="5435600" y="3536950"/>
          <p14:tracePt t="126939" x="5441950" y="3536950"/>
          <p14:tracePt t="127192" x="0" y="0"/>
        </p14:tracePtLst>
        <p14:tracePtLst>
          <p14:tracePt t="127692" x="1257300" y="1828800"/>
          <p14:tracePt t="127712" x="1250950" y="1828800"/>
          <p14:tracePt t="127728" x="1193800" y="1841500"/>
          <p14:tracePt t="127740" x="1168400" y="1860550"/>
          <p14:tracePt t="127755" x="1092200" y="1911350"/>
          <p14:tracePt t="127771" x="1035050" y="1987550"/>
          <p14:tracePt t="127788" x="977900" y="2070100"/>
          <p14:tracePt t="127804" x="933450" y="2178050"/>
          <p14:tracePt t="127821" x="914400" y="2305050"/>
          <p14:tracePt t="127824" x="914400" y="2362200"/>
          <p14:tracePt t="127838" x="914400" y="2425700"/>
          <p14:tracePt t="127855" x="977900" y="2622550"/>
          <p14:tracePt t="127871" x="1079500" y="2736850"/>
          <p14:tracePt t="127888" x="1257300" y="2857500"/>
          <p14:tracePt t="127904" x="1504950" y="2946400"/>
          <p14:tracePt t="127921" x="1778000" y="2997200"/>
          <p14:tracePt t="127938" x="1968500" y="2990850"/>
          <p14:tracePt t="127955" x="2089150" y="2952750"/>
          <p14:tracePt t="127971" x="2159000" y="2863850"/>
          <p14:tracePt t="127988" x="2197100" y="2743200"/>
          <p14:tracePt t="128004" x="2216150" y="2603500"/>
          <p14:tracePt t="128021" x="2203450" y="2457450"/>
          <p14:tracePt t="128038" x="2139950" y="2317750"/>
          <p14:tracePt t="128039" x="2076450" y="2241550"/>
          <p14:tracePt t="128054" x="2006600" y="2171700"/>
          <p14:tracePt t="128071" x="1701800" y="2006600"/>
          <p14:tracePt t="128088" x="1454150" y="1924050"/>
          <p14:tracePt t="128104" x="1263650" y="1892300"/>
          <p14:tracePt t="128121" x="1162050" y="1879600"/>
          <p14:tracePt t="128138" x="1098550" y="1885950"/>
          <p14:tracePt t="128154" x="1060450" y="1924050"/>
          <p14:tracePt t="128171" x="1022350" y="2006600"/>
          <p14:tracePt t="128188" x="996950" y="2127250"/>
          <p14:tracePt t="128205" x="990600" y="2241550"/>
          <p14:tracePt t="128208" x="990600" y="2317750"/>
          <p14:tracePt t="128221" x="1016000" y="2374900"/>
          <p14:tracePt t="128238" x="1117600" y="2482850"/>
          <p14:tracePt t="128254" x="1276350" y="2578100"/>
          <p14:tracePt t="128257" x="1371600" y="2616200"/>
          <p14:tracePt t="128271" x="1543050" y="2647950"/>
          <p14:tracePt t="128287" x="1644650" y="2654300"/>
          <p14:tracePt t="128304" x="1695450" y="2647950"/>
          <p14:tracePt t="128321" x="1714500" y="2603500"/>
          <p14:tracePt t="128337" x="1701800" y="2527300"/>
          <p14:tracePt t="128354" x="1663700" y="2438400"/>
          <p14:tracePt t="128371" x="1593850" y="2336800"/>
          <p14:tracePt t="128387" x="1473200" y="2254250"/>
          <p14:tracePt t="128404" x="1301750" y="2184400"/>
          <p14:tracePt t="128421" x="1085850" y="2152650"/>
          <p14:tracePt t="128424" x="1003300" y="2152650"/>
          <p14:tracePt t="128438" x="895350" y="2152650"/>
          <p14:tracePt t="128455" x="704850" y="2254250"/>
          <p14:tracePt t="128471" x="647700" y="2355850"/>
          <p14:tracePt t="128487" x="641350" y="2457450"/>
          <p14:tracePt t="128505" x="660400" y="2597150"/>
          <p14:tracePt t="128521" x="736600" y="2724150"/>
          <p14:tracePt t="128537" x="895350" y="2819400"/>
          <p14:tracePt t="128554" x="1143000" y="2876550"/>
          <p14:tracePt t="128571" x="1339850" y="2882900"/>
          <p14:tracePt t="128587" x="1485900" y="2863850"/>
          <p14:tracePt t="128604" x="1524000" y="2838450"/>
          <p14:tracePt t="128621" x="1517650" y="2774950"/>
          <p14:tracePt t="128637" x="1473200" y="2686050"/>
          <p14:tracePt t="128642" x="1435100" y="2635250"/>
          <p14:tracePt t="128654" x="1384300" y="2584450"/>
          <p14:tracePt t="128671" x="1168400" y="2463800"/>
          <p14:tracePt t="128688" x="1028700" y="2432050"/>
          <p14:tracePt t="128704" x="971550" y="2432050"/>
          <p14:tracePt t="128721" x="933450" y="2463800"/>
          <p14:tracePt t="128737" x="933450" y="2552700"/>
          <p14:tracePt t="128754" x="990600" y="2724150"/>
          <p14:tracePt t="128771" x="1130300" y="2895600"/>
          <p14:tracePt t="128787" x="1403350" y="3054350"/>
          <p14:tracePt t="128804" x="1746250" y="3149600"/>
          <p14:tracePt t="128820" x="1955800" y="3143250"/>
          <p14:tracePt t="128837" x="2070100" y="3079750"/>
          <p14:tracePt t="128854" x="2114550" y="2959100"/>
          <p14:tracePt t="128871" x="2076450" y="2730500"/>
          <p14:tracePt t="128887" x="1981200" y="2584450"/>
          <p14:tracePt t="128904" x="1879600" y="2495550"/>
          <p14:tracePt t="128921" x="1778000" y="2451100"/>
          <p14:tracePt t="128937" x="1733550" y="2444750"/>
          <p14:tracePt t="128954" x="1714500" y="2444750"/>
          <p14:tracePt t="128971" x="1701800" y="2463800"/>
          <p14:tracePt t="128987" x="1676400" y="2533650"/>
          <p14:tracePt t="129004" x="1670050" y="2609850"/>
          <p14:tracePt t="129020" x="1670050" y="2686050"/>
          <p14:tracePt t="129037" x="1695450" y="2768600"/>
          <p14:tracePt t="129040" x="1714500" y="2794000"/>
          <p14:tracePt t="129054" x="1727200" y="2813050"/>
          <p14:tracePt t="129056" x="1739900" y="2819400"/>
          <p14:tracePt t="129070" x="1739900" y="2825750"/>
          <p14:tracePt t="129264" x="0" y="0"/>
        </p14:tracePtLst>
        <p14:tracePtLst>
          <p14:tracePt t="130242" x="1111250" y="1689100"/>
          <p14:tracePt t="130255" x="1123950" y="1720850"/>
          <p14:tracePt t="130270" x="1174750" y="1790700"/>
          <p14:tracePt t="130272" x="1206500" y="1809750"/>
          <p14:tracePt t="130287" x="1276350" y="1847850"/>
          <p14:tracePt t="130303" x="1358900" y="1860550"/>
          <p14:tracePt t="130320" x="1422400" y="1860550"/>
          <p14:tracePt t="130337" x="1454150" y="1835150"/>
          <p14:tracePt t="130353" x="1473200" y="1809750"/>
          <p14:tracePt t="130370" x="1473200" y="1765300"/>
          <p14:tracePt t="130387" x="1473200" y="1708150"/>
          <p14:tracePt t="130404" x="1447800" y="1644650"/>
          <p14:tracePt t="130421" x="1422400" y="1593850"/>
          <p14:tracePt t="130424" x="1403350" y="1568450"/>
          <p14:tracePt t="130437" x="1397000" y="1549400"/>
          <p14:tracePt t="130454" x="1377950" y="1517650"/>
          <p14:tracePt t="130457" x="1371600" y="1504950"/>
          <p14:tracePt t="130471" x="1352550" y="1492250"/>
          <p14:tracePt t="130487" x="1352550" y="1485900"/>
          <p14:tracePt t="130544" x="0" y="0"/>
        </p14:tracePtLst>
        <p14:tracePtLst>
          <p14:tracePt t="132524" x="4997450" y="3556000"/>
          <p14:tracePt t="132609" x="5003800" y="3556000"/>
          <p14:tracePt t="132619" x="5016500" y="3556000"/>
          <p14:tracePt t="132636" x="5029200" y="3549650"/>
          <p14:tracePt t="132653" x="5041900" y="3543300"/>
          <p14:tracePt t="132669" x="5067300" y="3536950"/>
          <p14:tracePt t="132686" x="5080000" y="3524250"/>
          <p14:tracePt t="132688" x="5086350" y="3524250"/>
          <p14:tracePt t="132703" x="5092700" y="3505200"/>
          <p14:tracePt t="132720" x="5105400" y="3498850"/>
          <p14:tracePt t="132736" x="5105400" y="3486150"/>
          <p14:tracePt t="132753" x="5105400" y="3479800"/>
          <p14:tracePt t="132770" x="5105400" y="3473450"/>
          <p14:tracePt t="132786" x="5105400" y="3460750"/>
          <p14:tracePt t="132803" x="5099050" y="3448050"/>
          <p14:tracePt t="132819" x="5092700" y="3435350"/>
          <p14:tracePt t="132836" x="5080000" y="3422650"/>
          <p14:tracePt t="132853" x="5073650" y="3422650"/>
          <p14:tracePt t="132869" x="5067300" y="3416300"/>
          <p14:tracePt t="132886" x="5054600" y="3416300"/>
          <p14:tracePt t="132903" x="5022850" y="3416300"/>
          <p14:tracePt t="132919" x="4984750" y="3416300"/>
          <p14:tracePt t="132936" x="4965700" y="3429000"/>
          <p14:tracePt t="132953" x="4946650" y="3441700"/>
          <p14:tracePt t="132969" x="4933950" y="3460750"/>
          <p14:tracePt t="132986" x="4914900" y="3486150"/>
          <p14:tracePt t="133003" x="4908550" y="3505200"/>
          <p14:tracePt t="133020" x="4908550" y="3524250"/>
          <p14:tracePt t="133036" x="4908550" y="3536950"/>
          <p14:tracePt t="133052" x="4908550" y="3549650"/>
          <p14:tracePt t="133070" x="4908550" y="3562350"/>
          <p14:tracePt t="133086" x="4921250" y="3568700"/>
          <p14:tracePt t="133087" x="4946650" y="3575050"/>
          <p14:tracePt t="133103" x="4972050" y="3581400"/>
          <p14:tracePt t="133119" x="5010150" y="3581400"/>
          <p14:tracePt t="133136" x="5048250" y="3581400"/>
          <p14:tracePt t="133152" x="5073650" y="3575050"/>
          <p14:tracePt t="133169" x="5092700" y="3556000"/>
          <p14:tracePt t="133186" x="5092700" y="3549650"/>
          <p14:tracePt t="133203" x="5092700" y="3536950"/>
          <p14:tracePt t="133220" x="5092700" y="3517900"/>
          <p14:tracePt t="133236" x="5086350" y="3486150"/>
          <p14:tracePt t="133253" x="5054600" y="3454400"/>
          <p14:tracePt t="133269" x="5010150" y="3429000"/>
          <p14:tracePt t="133271" x="4984750" y="3416300"/>
          <p14:tracePt t="133286" x="4965700" y="3409950"/>
          <p14:tracePt t="133303" x="4927600" y="3403600"/>
          <p14:tracePt t="133319" x="4914900" y="3403600"/>
          <p14:tracePt t="133336" x="4908550" y="3403600"/>
          <p14:tracePt t="133352" x="4889500" y="3403600"/>
          <p14:tracePt t="133369" x="4883150" y="3422650"/>
          <p14:tracePt t="133386" x="4883150" y="3441700"/>
          <p14:tracePt t="133402" x="4883150" y="3467100"/>
          <p14:tracePt t="133419" x="4883150" y="3492500"/>
          <p14:tracePt t="133436" x="4908550" y="3511550"/>
          <p14:tracePt t="133453" x="4946650" y="3530600"/>
          <p14:tracePt t="133469" x="4978400" y="3543300"/>
          <p14:tracePt t="133472" x="4997450" y="3549650"/>
          <p14:tracePt t="133488" x="5010150" y="3549650"/>
          <p14:tracePt t="133503" x="5016500" y="3549650"/>
          <p14:tracePt t="133536" x="5022850" y="3549650"/>
          <p14:tracePt t="133847" x="5035550" y="3549650"/>
          <p14:tracePt t="133871" x="5041900" y="3556000"/>
          <p14:tracePt t="133888" x="5054600" y="3562350"/>
          <p14:tracePt t="133919" x="5067300" y="3568700"/>
          <p14:tracePt t="133951" x="5073650" y="3568700"/>
          <p14:tracePt t="133967" x="5080000" y="3568700"/>
          <p14:tracePt t="133975" x="5086350" y="3568700"/>
          <p14:tracePt t="133985" x="5092700" y="3568700"/>
          <p14:tracePt t="134002" x="5105400" y="3568700"/>
          <p14:tracePt t="134019" x="5130800" y="3568700"/>
          <p14:tracePt t="134035" x="5137150" y="3568700"/>
          <p14:tracePt t="134052" x="5149850" y="3568700"/>
          <p14:tracePt t="134069" x="5162550" y="3568700"/>
          <p14:tracePt t="134387" x="5162550" y="3575050"/>
          <p14:tracePt t="134404" x="5137150" y="3575050"/>
          <p14:tracePt t="134419" x="5086350" y="3575050"/>
          <p14:tracePt t="134436" x="5041900" y="3575050"/>
          <p14:tracePt t="134453" x="5016500" y="3575050"/>
          <p14:tracePt t="134456" x="5010150" y="3575050"/>
          <p14:tracePt t="134563" x="5016500" y="3575050"/>
          <p14:tracePt t="134579" x="5073650" y="3575050"/>
          <p14:tracePt t="134596" x="5149850" y="3575050"/>
          <p14:tracePt t="134599" x="5181600" y="3575050"/>
          <p14:tracePt t="134610" x="5207000" y="3575050"/>
          <p14:tracePt t="134619" x="5219700" y="3575050"/>
          <p14:tracePt t="134635" x="5232400" y="3575050"/>
          <p14:tracePt t="134729" x="5226050" y="3575050"/>
          <p14:tracePt t="134743" x="5200650" y="3575050"/>
          <p14:tracePt t="134760" x="5111750" y="3568700"/>
          <p14:tracePt t="134774" x="5092700" y="3568700"/>
          <p14:tracePt t="134786" x="5080000" y="3568700"/>
          <p14:tracePt t="134802" x="5073650" y="3568700"/>
          <p14:tracePt t="134891" x="5080000" y="3568700"/>
          <p14:tracePt t="134909" x="5118100" y="3568700"/>
          <p14:tracePt t="134926" x="5130800" y="3568700"/>
          <p14:tracePt t="134927" x="5156200" y="3575050"/>
          <p14:tracePt t="134939" x="5162550" y="3575050"/>
          <p14:tracePt t="134953" x="5181600" y="3575050"/>
          <p14:tracePt t="134969" x="5194300" y="3575050"/>
          <p14:tracePt t="134986" x="5200650" y="3575050"/>
          <p14:tracePt t="135815" x="0" y="0"/>
        </p14:tracePtLst>
        <p14:tracePtLst>
          <p14:tracePt t="136417" x="6889750" y="3536950"/>
          <p14:tracePt t="136457" x="6915150" y="3536950"/>
          <p14:tracePt t="136469" x="6946900" y="3536950"/>
          <p14:tracePt t="136486" x="7073900" y="3536950"/>
          <p14:tracePt t="136489" x="7169150" y="3536950"/>
          <p14:tracePt t="136504" x="7391400" y="3536950"/>
          <p14:tracePt t="136519" x="7620000" y="3536950"/>
          <p14:tracePt t="136535" x="7816850" y="3536950"/>
          <p14:tracePt t="136551" x="7975600" y="3536950"/>
          <p14:tracePt t="136568" x="8083550" y="3536950"/>
          <p14:tracePt t="136585" x="8140700" y="3536950"/>
          <p14:tracePt t="136601" x="8153400" y="3536950"/>
          <p14:tracePt t="136618" x="8159750" y="3536950"/>
          <p14:tracePt t="138039" x="0" y="0"/>
        </p14:tracePtLst>
        <p14:tracePtLst>
          <p14:tracePt t="139644" x="4984750" y="3784600"/>
          <p14:tracePt t="139707" x="4997450" y="3784600"/>
          <p14:tracePt t="139724" x="5054600" y="3784600"/>
          <p14:tracePt t="139741" x="5149850" y="3784600"/>
          <p14:tracePt t="139744" x="5200650" y="3784600"/>
          <p14:tracePt t="139759" x="5302250" y="3784600"/>
          <p14:tracePt t="139768" x="5334000" y="3784600"/>
          <p14:tracePt t="139784" x="5365750" y="3784600"/>
          <p14:tracePt t="139801" x="5378450" y="3784600"/>
          <p14:tracePt t="139898" x="5359400" y="3784600"/>
          <p14:tracePt t="139909" x="5346700" y="3784600"/>
          <p14:tracePt t="139923" x="5302250" y="3784600"/>
          <p14:tracePt t="139934" x="5289550" y="3784600"/>
          <p14:tracePt t="139936" x="5270500" y="3784600"/>
          <p14:tracePt t="139951" x="5257800" y="3784600"/>
          <p14:tracePt t="139968" x="5238750" y="3784600"/>
          <p14:tracePt t="139984" x="5219700" y="3784600"/>
          <p14:tracePt t="140001" x="5194300" y="3784600"/>
          <p14:tracePt t="140018" x="5168900" y="3784600"/>
          <p14:tracePt t="140035" x="5143500" y="3784600"/>
          <p14:tracePt t="140137" x="5137150" y="3778250"/>
          <p14:tracePt t="140137" x="0" y="0"/>
        </p14:tracePtLst>
        <p14:tracePtLst>
          <p14:tracePt t="140873" x="2266950" y="2698750"/>
          <p14:tracePt t="140898" x="2266950" y="2692400"/>
          <p14:tracePt t="140914" x="2260600" y="2692400"/>
          <p14:tracePt t="140927" x="2254250" y="2705100"/>
          <p14:tracePt t="140936" x="2247900" y="2705100"/>
          <p14:tracePt t="140950" x="2241550" y="2724150"/>
          <p14:tracePt t="140968" x="2228850" y="2781300"/>
          <p14:tracePt t="140984" x="2228850" y="2813050"/>
          <p14:tracePt t="141001" x="2228850" y="2851150"/>
          <p14:tracePt t="141017" x="2241550" y="2863850"/>
          <p14:tracePt t="141034" x="2247900" y="2876550"/>
          <p14:tracePt t="141050" x="2254250" y="2876550"/>
          <p14:tracePt t="141067" x="2260600" y="2876550"/>
          <p14:tracePt t="141083" x="2279650" y="2870200"/>
          <p14:tracePt t="141100" x="2292350" y="2851150"/>
          <p14:tracePt t="141116" x="2298700" y="2838450"/>
          <p14:tracePt t="141133" x="2305050" y="2819400"/>
          <p14:tracePt t="141150" x="2305050" y="2806700"/>
          <p14:tracePt t="141167" x="2305050" y="2794000"/>
          <p14:tracePt t="141183" x="2305050" y="2787650"/>
          <p14:tracePt t="141223" x="0" y="0"/>
        </p14:tracePtLst>
        <p14:tracePtLst>
          <p14:tracePt t="142083" x="6026150" y="3740150"/>
          <p14:tracePt t="142132" x="6045200" y="3746500"/>
          <p14:tracePt t="142153" x="6159500" y="3759200"/>
          <p14:tracePt t="142167" x="6280150" y="3759200"/>
          <p14:tracePt t="142183" x="6381750" y="3759200"/>
          <p14:tracePt t="142199" x="6457950" y="3759200"/>
          <p14:tracePt t="142216" x="6496050" y="3759200"/>
          <p14:tracePt t="142233" x="6515100" y="3759200"/>
          <p14:tracePt t="142250" x="6521450" y="3759200"/>
          <p14:tracePt t="142266" x="6527800" y="3759200"/>
          <p14:tracePt t="142283" x="6534150" y="3759200"/>
          <p14:tracePt t="142362" x="6540500" y="3759200"/>
          <p14:tracePt t="142378" x="6546850" y="3759200"/>
          <p14:tracePt t="142672" x="0" y="0"/>
        </p14:tracePtLst>
        <p14:tracePtLst>
          <p14:tracePt t="143508" x="6826250" y="3784600"/>
          <p14:tracePt t="143585" x="6832600" y="3784600"/>
          <p14:tracePt t="143596" x="6845300" y="3784600"/>
          <p14:tracePt t="143609" x="6902450" y="3790950"/>
          <p14:tracePt t="143622" x="6927850" y="3790950"/>
          <p14:tracePt t="143632" x="7010400" y="3790950"/>
          <p14:tracePt t="143649" x="7118350" y="3790950"/>
          <p14:tracePt t="143666" x="7245350" y="3790950"/>
          <p14:tracePt t="143682" x="7378700" y="3790950"/>
          <p14:tracePt t="143699" x="7531100" y="3790950"/>
          <p14:tracePt t="143716" x="7677150" y="3790950"/>
          <p14:tracePt t="143732" x="7816850" y="3790950"/>
          <p14:tracePt t="143749" x="7912100" y="3790950"/>
          <p14:tracePt t="143752" x="7943850" y="3790950"/>
          <p14:tracePt t="143766" x="7962900" y="3790950"/>
          <p14:tracePt t="143783" x="8001000" y="3790950"/>
          <p14:tracePt t="143800" x="8020050" y="3790950"/>
          <p14:tracePt t="143816" x="8026400" y="3790950"/>
          <p14:tracePt t="143833" x="8039100" y="3790950"/>
          <p14:tracePt t="144105" x="0" y="0"/>
        </p14:tracePtLst>
        <p14:tracePtLst>
          <p14:tracePt t="144513" x="7442200" y="3803650"/>
          <p14:tracePt t="144563" x="7454900" y="3803650"/>
          <p14:tracePt t="144576" x="7518400" y="3803650"/>
          <p14:tracePt t="144589" x="7575550" y="3803650"/>
          <p14:tracePt t="144601" x="7715250" y="3803650"/>
          <p14:tracePt t="144615" x="7874000" y="3803650"/>
          <p14:tracePt t="144632" x="8007350" y="3803650"/>
          <p14:tracePt t="144649" x="8115300" y="3803650"/>
          <p14:tracePt t="144665" x="8185150" y="3803650"/>
          <p14:tracePt t="144682" x="8204200" y="3803650"/>
          <p14:tracePt t="144699" x="8210550" y="3803650"/>
          <p14:tracePt t="144823" x="0" y="0"/>
        </p14:tracePtLst>
        <p14:tracePtLst>
          <p14:tracePt t="148016" x="4381500" y="4019550"/>
          <p14:tracePt t="148137" x="4400550" y="4019550"/>
          <p14:tracePt t="148150" x="4419600" y="4019550"/>
          <p14:tracePt t="148165" x="4464050" y="4019550"/>
          <p14:tracePt t="148181" x="4540250" y="4019550"/>
          <p14:tracePt t="148183" x="4584700" y="4019550"/>
          <p14:tracePt t="148197" x="4622800" y="4019550"/>
          <p14:tracePt t="148214" x="4724400" y="4019550"/>
          <p14:tracePt t="148216" x="4737100" y="4019550"/>
          <p14:tracePt t="148231" x="4768850" y="4025900"/>
          <p14:tracePt t="148248" x="4775200" y="4025900"/>
          <p14:tracePt t="148330" x="4781550" y="4025900"/>
          <p14:tracePt t="148346" x="4787900" y="4025900"/>
          <p14:tracePt t="148361" x="4800600" y="4032250"/>
          <p14:tracePt t="148377" x="4819650" y="4038600"/>
          <p14:tracePt t="148393" x="4845050" y="4044950"/>
          <p14:tracePt t="148402" x="4870450" y="4044950"/>
          <p14:tracePt t="148414" x="4889500" y="4044950"/>
          <p14:tracePt t="148416" x="4914900" y="4044950"/>
          <p14:tracePt t="148431" x="4965700" y="4044950"/>
          <p14:tracePt t="148447" x="5010150" y="4044950"/>
          <p14:tracePt t="148464" x="5029200" y="4044950"/>
          <p14:tracePt t="148481" x="5035550" y="4044950"/>
          <p14:tracePt t="148497" x="5041900" y="4044950"/>
          <p14:tracePt t="148515" x="5048250" y="4044950"/>
          <p14:tracePt t="148532" x="5060950" y="4044950"/>
          <p14:tracePt t="148548" x="5073650" y="4044950"/>
          <p14:tracePt t="148565" x="5086350" y="4044950"/>
          <p14:tracePt t="148656" x="5092700" y="4044950"/>
          <p14:tracePt t="148672" x="5099050" y="4044950"/>
          <p14:tracePt t="148689" x="5105400" y="4044950"/>
          <p14:tracePt t="148698" x="5111750" y="4044950"/>
          <p14:tracePt t="148714" x="5130800" y="4044950"/>
          <p14:tracePt t="148730" x="5149850" y="4044950"/>
          <p14:tracePt t="148747" x="5162550" y="4044950"/>
          <p14:tracePt t="148764" x="5175250" y="4044950"/>
          <p14:tracePt t="148798" x="5181600" y="4044950"/>
          <p14:tracePt t="148815" x="5194300" y="4044950"/>
          <p14:tracePt t="148831" x="5200650" y="4044950"/>
          <p14:tracePt t="148848" x="5213350" y="4044950"/>
          <p14:tracePt t="148864" x="5219700" y="4044950"/>
          <p14:tracePt t="148880" x="5226050" y="4044950"/>
          <p14:tracePt t="148897" x="5232400" y="4044950"/>
          <p14:tracePt t="148914" x="5238750" y="4044950"/>
          <p14:tracePt t="148930" x="5251450" y="4038600"/>
          <p14:tracePt t="148947" x="5257800" y="4025900"/>
          <p14:tracePt t="148964" x="5264150" y="4006850"/>
          <p14:tracePt t="148980" x="5264150" y="3987800"/>
          <p14:tracePt t="148997" x="5264150" y="3968750"/>
          <p14:tracePt t="149014" x="5264150" y="3943350"/>
          <p14:tracePt t="149015" x="5257800" y="3930650"/>
          <p14:tracePt t="149031" x="5232400" y="3911600"/>
          <p14:tracePt t="149047" x="5187950" y="3892550"/>
          <p14:tracePt t="149064" x="5137150" y="3860800"/>
          <p14:tracePt t="149081" x="5067300" y="3848100"/>
          <p14:tracePt t="149097" x="5003800" y="3835400"/>
          <p14:tracePt t="149114" x="4946650" y="3835400"/>
          <p14:tracePt t="149130" x="4876800" y="3835400"/>
          <p14:tracePt t="149147" x="4813300" y="3835400"/>
          <p14:tracePt t="149164" x="4749800" y="3835400"/>
          <p14:tracePt t="149180" x="4686300" y="3835400"/>
          <p14:tracePt t="149197" x="4641850" y="3835400"/>
          <p14:tracePt t="149214" x="4616450" y="3835400"/>
          <p14:tracePt t="149215" x="4597400" y="3841750"/>
          <p14:tracePt t="149231" x="4591050" y="3848100"/>
          <p14:tracePt t="149247" x="4578350" y="3860800"/>
          <p14:tracePt t="149264" x="4572000" y="3873500"/>
          <p14:tracePt t="149281" x="4572000" y="3886200"/>
          <p14:tracePt t="149297" x="4572000" y="3917950"/>
          <p14:tracePt t="149314" x="4578350" y="3956050"/>
          <p14:tracePt t="149331" x="4603750" y="3994150"/>
          <p14:tracePt t="149347" x="4667250" y="4025900"/>
          <p14:tracePt t="149364" x="4762500" y="4057650"/>
          <p14:tracePt t="149380" x="4883150" y="4083050"/>
          <p14:tracePt t="149397" x="4978400" y="4089400"/>
          <p14:tracePt t="149399" x="5035550" y="4089400"/>
          <p14:tracePt t="149414" x="5073650" y="4089400"/>
          <p14:tracePt t="149431" x="5156200" y="4089400"/>
          <p14:tracePt t="149447" x="5187950" y="4076700"/>
          <p14:tracePt t="149464" x="5194300" y="4057650"/>
          <p14:tracePt t="149480" x="5200650" y="4032250"/>
          <p14:tracePt t="149497" x="5200650" y="4000500"/>
          <p14:tracePt t="149514" x="5194300" y="3962400"/>
          <p14:tracePt t="149531" x="5168900" y="3924300"/>
          <p14:tracePt t="149547" x="5124450" y="3886200"/>
          <p14:tracePt t="149564" x="5073650" y="3860800"/>
          <p14:tracePt t="149581" x="5022850" y="3841750"/>
          <p14:tracePt t="149597" x="4997450" y="3841750"/>
          <p14:tracePt t="149615" x="4953000" y="3841750"/>
          <p14:tracePt t="149630" x="4940300" y="3848100"/>
          <p14:tracePt t="149647" x="4908550" y="3892550"/>
          <p14:tracePt t="149664" x="4908550" y="3930650"/>
          <p14:tracePt t="149680" x="4908550" y="3975100"/>
          <p14:tracePt t="149697" x="4914900" y="4000500"/>
          <p14:tracePt t="149714" x="4940300" y="4013200"/>
          <p14:tracePt t="149730" x="4953000" y="4019550"/>
          <p14:tracePt t="149747" x="4972050" y="4019550"/>
          <p14:tracePt t="149763" x="4984750" y="4019550"/>
          <p14:tracePt t="149780" x="4997450" y="4013200"/>
          <p14:tracePt t="149783" x="5003800" y="4006850"/>
          <p14:tracePt t="149797" x="5010150" y="3994150"/>
          <p14:tracePt t="149814" x="5010150" y="3981450"/>
          <p14:tracePt t="149817" x="5010150" y="3962400"/>
          <p14:tracePt t="149831" x="5010150" y="3930650"/>
          <p14:tracePt t="149847" x="4997450" y="3905250"/>
          <p14:tracePt t="149864" x="4984750" y="3898900"/>
          <p14:tracePt t="150080" x="0" y="0"/>
        </p14:tracePtLst>
        <p14:tracePtLst>
          <p14:tracePt t="151302" x="4343400" y="3892550"/>
          <p14:tracePt t="151322" x="4343400" y="3911600"/>
          <p14:tracePt t="151336" x="4343400" y="3949700"/>
          <p14:tracePt t="151347" x="4343400" y="3962400"/>
          <p14:tracePt t="151364" x="4349750" y="4013200"/>
          <p14:tracePt t="151380" x="4375150" y="4044950"/>
          <p14:tracePt t="151397" x="4381500" y="4051300"/>
          <p14:tracePt t="151400" x="4387850" y="4057650"/>
          <p14:tracePt t="151425" x="4394200" y="4057650"/>
          <p14:tracePt t="151449" x="4406900" y="4057650"/>
          <p14:tracePt t="151458" x="4419600" y="4044950"/>
          <p14:tracePt t="151467" x="4432300" y="4038600"/>
          <p14:tracePt t="151480" x="4438650" y="4006850"/>
          <p14:tracePt t="151496" x="4451350" y="3975100"/>
          <p14:tracePt t="151513" x="4451350" y="3943350"/>
          <p14:tracePt t="151530" x="4451350" y="3905250"/>
          <p14:tracePt t="151547" x="4438650" y="3873500"/>
          <p14:tracePt t="151563" x="4432300" y="3867150"/>
          <p14:tracePt t="151580" x="4425950" y="3860800"/>
          <p14:tracePt t="151625" x="4419600" y="3860800"/>
          <p14:tracePt t="151632" x="4413250" y="3860800"/>
          <p14:tracePt t="151646" x="4406900" y="3860800"/>
          <p14:tracePt t="151663" x="4387850" y="3917950"/>
          <p14:tracePt t="151680" x="4387850" y="3962400"/>
          <p14:tracePt t="151696" x="4387850" y="4000500"/>
          <p14:tracePt t="151713" x="4394200" y="4025900"/>
          <p14:tracePt t="151730" x="4406900" y="4032250"/>
          <p14:tracePt t="151746" x="4413250" y="4038600"/>
          <p14:tracePt t="151780" x="4419600" y="4038600"/>
          <p14:tracePt t="151796" x="4432300" y="4038600"/>
          <p14:tracePt t="151813" x="4438650" y="4025900"/>
          <p14:tracePt t="151830" x="4438650" y="4006850"/>
          <p14:tracePt t="151847" x="4438650" y="3994150"/>
          <p14:tracePt t="151863" x="4438650" y="3987800"/>
          <p14:tracePt t="151930" x="4438650" y="3994150"/>
          <p14:tracePt t="151941" x="4432300" y="4013200"/>
          <p14:tracePt t="151955" x="4432300" y="4038600"/>
          <p14:tracePt t="152073" x="4432300" y="4019550"/>
          <p14:tracePt t="152090" x="4432300" y="4006850"/>
          <p14:tracePt t="152107" x="4432300" y="4000500"/>
          <p14:tracePt t="152119" x="4432300" y="3994150"/>
          <p14:tracePt t="152306" x="4432300" y="3987800"/>
          <p14:tracePt t="152337" x="4432300" y="3981450"/>
          <p14:tracePt t="152354" x="4432300" y="3975100"/>
          <p14:tracePt t="152371" x="4432300" y="3968750"/>
          <p14:tracePt t="152386" x="4432300" y="3956050"/>
          <p14:tracePt t="152497" x="4425950" y="3962400"/>
          <p14:tracePt t="152515" x="4419600" y="3981450"/>
          <p14:tracePt t="152534" x="4419600" y="4006850"/>
          <p14:tracePt t="152536" x="4419600" y="4019550"/>
          <p14:tracePt t="152547" x="4419600" y="4025900"/>
          <p14:tracePt t="152642" x="4419600" y="4013200"/>
          <p14:tracePt t="152660" x="4425950" y="3981450"/>
          <p14:tracePt t="152680" x="4425950" y="3962400"/>
          <p14:tracePt t="152697" x="4425950" y="3956050"/>
          <p14:tracePt t="152786" x="4425950" y="3968750"/>
          <p14:tracePt t="152802" x="4425950" y="3981450"/>
          <p14:tracePt t="152945" x="4425950" y="3975100"/>
          <p14:tracePt t="152963" x="4425950" y="3968750"/>
          <p14:tracePt t="153146" x="4425950" y="3975100"/>
          <p14:tracePt t="153473" x="0" y="0"/>
        </p14:tracePtLst>
        <p14:tracePtLst>
          <p14:tracePt t="154793" x="4241800" y="2527300"/>
          <p14:tracePt t="154924" x="4248150" y="2527300"/>
          <p14:tracePt t="154938" x="4260850" y="2527300"/>
          <p14:tracePt t="154946" x="4267200" y="2527300"/>
          <p14:tracePt t="154962" x="4311650" y="2527300"/>
          <p14:tracePt t="154978" x="4375150" y="2527300"/>
          <p14:tracePt t="154995" x="4451350" y="2527300"/>
          <p14:tracePt t="155012" x="4527550" y="2527300"/>
          <p14:tracePt t="155028" x="4572000" y="2527300"/>
          <p14:tracePt t="155045" x="4603750" y="2527300"/>
          <p14:tracePt t="155048" x="4610100" y="2527300"/>
          <p14:tracePt t="155062" x="4622800" y="2527300"/>
          <p14:tracePt t="155079" x="4648200" y="2527300"/>
          <p14:tracePt t="155096" x="4660900" y="2527300"/>
          <p14:tracePt t="155112" x="4667250" y="2527300"/>
          <p14:tracePt t="155129" x="4673600" y="2527300"/>
          <p14:tracePt t="155145" x="4679950" y="2527300"/>
          <p14:tracePt t="155336" x="0" y="0"/>
        </p14:tracePtLst>
        <p14:tracePtLst>
          <p14:tracePt t="155643" x="4203700" y="2451100"/>
          <p14:tracePt t="155651" x="4197350" y="2451100"/>
          <p14:tracePt t="155662" x="4197350" y="2457450"/>
          <p14:tracePt t="155679" x="4184650" y="2476500"/>
          <p14:tracePt t="155695" x="4184650" y="2489200"/>
          <p14:tracePt t="155712" x="4184650" y="2508250"/>
          <p14:tracePt t="155728" x="4184650" y="2527300"/>
          <p14:tracePt t="155745" x="4184650" y="2546350"/>
          <p14:tracePt t="155761" x="4197350" y="2578100"/>
          <p14:tracePt t="155778" x="4229100" y="2603500"/>
          <p14:tracePt t="155795" x="4286250" y="2628900"/>
          <p14:tracePt t="155812" x="4368800" y="2654300"/>
          <p14:tracePt t="155828" x="4438650" y="2667000"/>
          <p14:tracePt t="155845" x="4483100" y="2667000"/>
          <p14:tracePt t="155861" x="4521200" y="2667000"/>
          <p14:tracePt t="155863" x="4527550" y="2660650"/>
          <p14:tracePt t="155878" x="4527550" y="2654300"/>
          <p14:tracePt t="155895" x="4533900" y="2628900"/>
          <p14:tracePt t="155911" x="4533900" y="2603500"/>
          <p14:tracePt t="155928" x="4527550" y="2571750"/>
          <p14:tracePt t="155945" x="4514850" y="2540000"/>
          <p14:tracePt t="155961" x="4489450" y="2514600"/>
          <p14:tracePt t="155978" x="4464050" y="2489200"/>
          <p14:tracePt t="155995" x="4451350" y="2476500"/>
          <p14:tracePt t="156011" x="4438650" y="2457450"/>
          <p14:tracePt t="156028" x="4425950" y="2451100"/>
          <p14:tracePt t="156045" x="4419600" y="2444750"/>
          <p14:tracePt t="156062" x="4413250" y="2444750"/>
          <p14:tracePt t="156078" x="4400550" y="2438400"/>
          <p14:tracePt t="156347" x="4394200" y="2438400"/>
          <p14:tracePt t="156364" x="4381500" y="2444750"/>
          <p14:tracePt t="156378" x="4375150" y="2457450"/>
          <p14:tracePt t="156396" x="4356100" y="2482850"/>
          <p14:tracePt t="156411" x="4349750" y="2501900"/>
          <p14:tracePt t="156416" x="4349750" y="2508250"/>
          <p14:tracePt t="156428" x="4343400" y="2520950"/>
          <p14:tracePt t="156445" x="4337050" y="2533650"/>
          <p14:tracePt t="156462" x="4337050" y="2540000"/>
          <p14:tracePt t="156478" x="4337050" y="2552700"/>
          <p14:tracePt t="156480" x="4337050" y="2559050"/>
          <p14:tracePt t="156495" x="4337050" y="2565400"/>
          <p14:tracePt t="156512" x="4343400" y="2584450"/>
          <p14:tracePt t="156528" x="4349750" y="2597150"/>
          <p14:tracePt t="156544" x="4368800" y="2603500"/>
          <p14:tracePt t="156561" x="4394200" y="2616200"/>
          <p14:tracePt t="156578" x="4406900" y="2616200"/>
          <p14:tracePt t="156594" x="4425950" y="2616200"/>
          <p14:tracePt t="156611" x="4451350" y="2616200"/>
          <p14:tracePt t="156628" x="4464050" y="2603500"/>
          <p14:tracePt t="156644" x="4483100" y="2565400"/>
          <p14:tracePt t="156661" x="4495800" y="2533650"/>
          <p14:tracePt t="156678" x="4502150" y="2501900"/>
          <p14:tracePt t="156679" x="4502150" y="2482850"/>
          <p14:tracePt t="156695" x="4495800" y="2451100"/>
          <p14:tracePt t="156711" x="4476750" y="2432050"/>
          <p14:tracePt t="156728" x="4470400" y="2419350"/>
          <p14:tracePt t="156744" x="4457700" y="2406650"/>
          <p14:tracePt t="156872" x="0" y="0"/>
        </p14:tracePtLst>
        <p14:tracePtLst>
          <p14:tracePt t="157827" x="4425950" y="3879850"/>
          <p14:tracePt t="157844" x="4419600" y="3873500"/>
          <p14:tracePt t="157856" x="4413250" y="3873500"/>
          <p14:tracePt t="157866" x="4406900" y="3873500"/>
          <p14:tracePt t="157878" x="4400550" y="3873500"/>
          <p14:tracePt t="157896" x="4394200" y="3873500"/>
          <p14:tracePt t="157911" x="4387850" y="3873500"/>
          <p14:tracePt t="157928" x="4381500" y="3873500"/>
          <p14:tracePt t="157944" x="4368800" y="3873500"/>
          <p14:tracePt t="157961" x="4362450" y="3886200"/>
          <p14:tracePt t="157978" x="4356100" y="3898900"/>
          <p14:tracePt t="157994" x="4349750" y="3911600"/>
          <p14:tracePt t="158027" x="4349750" y="3924300"/>
          <p14:tracePt t="158061" x="4349750" y="3937000"/>
          <p14:tracePt t="158078" x="4349750" y="3949700"/>
          <p14:tracePt t="158079" x="4349750" y="3968750"/>
          <p14:tracePt t="158094" x="4362450" y="3981450"/>
          <p14:tracePt t="158111" x="4368800" y="4000500"/>
          <p14:tracePt t="158127" x="4375150" y="4006850"/>
          <p14:tracePt t="158145" x="4381500" y="4013200"/>
          <p14:tracePt t="158161" x="4387850" y="4019550"/>
          <p14:tracePt t="158177" x="4394200" y="4025900"/>
          <p14:tracePt t="158266" x="4400550" y="4025900"/>
          <p14:tracePt t="158274" x="4406900" y="4025900"/>
          <p14:tracePt t="158285" x="4413250" y="4025900"/>
          <p14:tracePt t="158297" x="4419600" y="4013200"/>
          <p14:tracePt t="158312" x="4425950" y="4013200"/>
          <p14:tracePt t="158328" x="4432300" y="4006850"/>
          <p14:tracePt t="158361" x="4432300" y="4000500"/>
          <p14:tracePt t="158400" x="4432300" y="3994150"/>
          <p14:tracePt t="158416" x="4432300" y="3987800"/>
          <p14:tracePt t="158423" x="0" y="0"/>
        </p14:tracePtLst>
        <p14:tracePtLst>
          <p14:tracePt t="159051" x="4248150" y="2451100"/>
          <p14:tracePt t="159088" x="4248150" y="2463800"/>
          <p14:tracePt t="159098" x="4248150" y="2482850"/>
          <p14:tracePt t="159111" x="4248150" y="2533650"/>
          <p14:tracePt t="159128" x="4267200" y="2578100"/>
          <p14:tracePt t="159144" x="4286250" y="2609850"/>
          <p14:tracePt t="159161" x="4298950" y="2622550"/>
          <p14:tracePt t="159177" x="4298950" y="2628900"/>
          <p14:tracePt t="159194" x="4305300" y="2628900"/>
          <p14:tracePt t="159210" x="4318000" y="2628900"/>
          <p14:tracePt t="159227" x="4330700" y="2616200"/>
          <p14:tracePt t="159244" x="4337050" y="2597150"/>
          <p14:tracePt t="159260" x="4343400" y="2578100"/>
          <p14:tracePt t="159264" x="4343400" y="2565400"/>
          <p14:tracePt t="159277" x="4343400" y="2559050"/>
          <p14:tracePt t="159294" x="4343400" y="2540000"/>
          <p14:tracePt t="159295" x="4343400" y="2527300"/>
          <p14:tracePt t="159311" x="4343400" y="2514600"/>
          <p14:tracePt t="159411" x="4343400" y="2501900"/>
          <p14:tracePt t="159442" x="4343400" y="2495550"/>
          <p14:tracePt t="159456" x="4343400" y="2489200"/>
          <p14:tracePt t="159799" x="0" y="0"/>
        </p14:tracePtLst>
        <p14:tracePtLst>
          <p14:tracePt t="161236" x="4641850" y="4013200"/>
          <p14:tracePt t="161288" x="4654550" y="4013200"/>
          <p14:tracePt t="161298" x="4667250" y="4013200"/>
          <p14:tracePt t="161310" x="4692650" y="4013200"/>
          <p14:tracePt t="161327" x="4832350" y="4013200"/>
          <p14:tracePt t="161344" x="4959350" y="4032250"/>
          <p14:tracePt t="161360" x="5111750" y="4044950"/>
          <p14:tracePt t="161376" x="5238750" y="4064000"/>
          <p14:tracePt t="161393" x="5308600" y="4070350"/>
          <p14:tracePt t="161409" x="5327650" y="4070350"/>
          <p14:tracePt t="161427" x="5334000" y="4070350"/>
          <p14:tracePt t="161583" x="0" y="0"/>
        </p14:tracePtLst>
        <p14:tracePtLst>
          <p14:tracePt t="161954" x="4800600" y="4064000"/>
          <p14:tracePt t="162016" x="0" y="0"/>
        </p14:tracePtLst>
        <p14:tracePtLst>
          <p14:tracePt t="162837" x="4559300" y="4057650"/>
          <p14:tracePt t="162895" x="4565650" y="4057650"/>
          <p14:tracePt t="162904" x="4578350" y="4057650"/>
          <p14:tracePt t="162912" x="4591050" y="4057650"/>
          <p14:tracePt t="162926" x="4603750" y="4057650"/>
          <p14:tracePt t="162942" x="4699000" y="4076700"/>
          <p14:tracePt t="162959" x="4781550" y="4076700"/>
          <p14:tracePt t="162975" x="4889500" y="4076700"/>
          <p14:tracePt t="162992" x="4991100" y="4089400"/>
          <p14:tracePt t="163009" x="5035550" y="4095750"/>
          <p14:tracePt t="163025" x="5054600" y="4095750"/>
          <p14:tracePt t="163042" x="5060950" y="4095750"/>
          <p14:tracePt t="163059" x="5067300" y="4095750"/>
          <p14:tracePt t="163080" x="5073650" y="4095750"/>
          <p14:tracePt t="163201" x="5080000" y="4095750"/>
          <p14:tracePt t="163218" x="5086350" y="4089400"/>
          <p14:tracePt t="163235" x="5086350" y="4076700"/>
          <p14:tracePt t="163253" x="5086350" y="4057650"/>
          <p14:tracePt t="163269" x="5086350" y="4025900"/>
          <p14:tracePt t="163272" x="5080000" y="4019550"/>
          <p14:tracePt t="163284" x="5073650" y="4006850"/>
          <p14:tracePt t="163294" x="5073650" y="3994150"/>
          <p14:tracePt t="163309" x="5054600" y="3968750"/>
          <p14:tracePt t="163325" x="5029200" y="3937000"/>
          <p14:tracePt t="163327" x="5022850" y="3930650"/>
          <p14:tracePt t="163343" x="5010150" y="3905250"/>
          <p14:tracePt t="163359" x="4997450" y="3898900"/>
          <p14:tracePt t="163393" x="4997450" y="3892550"/>
          <p14:tracePt t="163416" x="4984750" y="3886200"/>
          <p14:tracePt t="163432" x="4972050" y="3879850"/>
          <p14:tracePt t="163448" x="4965700" y="3873500"/>
          <p14:tracePt t="163464" x="4959350" y="3873500"/>
          <p14:tracePt t="163475" x="4953000" y="3873500"/>
          <p14:tracePt t="163492" x="4933950" y="3873500"/>
          <p14:tracePt t="163509" x="4902200" y="3873500"/>
          <p14:tracePt t="163525" x="4857750" y="3873500"/>
          <p14:tracePt t="163542" x="4813300" y="3873500"/>
          <p14:tracePt t="163543" x="4794250" y="3873500"/>
          <p14:tracePt t="163559" x="4768850" y="3873500"/>
          <p14:tracePt t="163575" x="4756150" y="3873500"/>
          <p14:tracePt t="163593" x="4743450" y="3873500"/>
          <p14:tracePt t="163609" x="4737100" y="3873500"/>
          <p14:tracePt t="163626" x="4724400" y="3873500"/>
          <p14:tracePt t="163642" x="4711700" y="3886200"/>
          <p14:tracePt t="163659" x="4705350" y="3892550"/>
          <p14:tracePt t="163676" x="4692650" y="3905250"/>
          <p14:tracePt t="163692" x="4692650" y="3924300"/>
          <p14:tracePt t="163709" x="4686300" y="3956050"/>
          <p14:tracePt t="163726" x="4686300" y="3981450"/>
          <p14:tracePt t="163728" x="4686300" y="4000500"/>
          <p14:tracePt t="163742" x="4686300" y="4006850"/>
          <p14:tracePt t="163759" x="4686300" y="4038600"/>
          <p14:tracePt t="163775" x="4686300" y="4051300"/>
          <p14:tracePt t="163792" x="4699000" y="4057650"/>
          <p14:tracePt t="163809" x="4705350" y="4057650"/>
          <p14:tracePt t="163825" x="4724400" y="4064000"/>
          <p14:tracePt t="163843" x="4749800" y="4064000"/>
          <p14:tracePt t="163859" x="4775200" y="4064000"/>
          <p14:tracePt t="163876" x="4800600" y="4064000"/>
          <p14:tracePt t="163892" x="4838700" y="4064000"/>
          <p14:tracePt t="163909" x="4851400" y="4057650"/>
          <p14:tracePt t="163925" x="4876800" y="4051300"/>
          <p14:tracePt t="163943" x="4895850" y="4038600"/>
          <p14:tracePt t="163959" x="4895850" y="4032250"/>
          <p14:tracePt t="163975" x="4895850" y="4019550"/>
          <p14:tracePt t="164104" x="0" y="0"/>
        </p14:tracePtLst>
        <p14:tracePtLst>
          <p14:tracePt t="164604" x="4686300" y="4051300"/>
          <p14:tracePt t="164633" x="4686300" y="4057650"/>
          <p14:tracePt t="164645" x="4705350" y="4064000"/>
          <p14:tracePt t="164660" x="4762500" y="4076700"/>
          <p14:tracePt t="164676" x="4851400" y="4089400"/>
          <p14:tracePt t="164681" x="4908550" y="4095750"/>
          <p14:tracePt t="164692" x="4959350" y="4102100"/>
          <p14:tracePt t="164709" x="5029200" y="4114800"/>
          <p14:tracePt t="164725" x="5080000" y="4114800"/>
          <p14:tracePt t="164728" x="5086350" y="4114800"/>
          <p14:tracePt t="164742" x="5099050" y="4114800"/>
          <p14:tracePt t="164759" x="5118100" y="4114800"/>
          <p14:tracePt t="164775" x="5124450" y="4108450"/>
          <p14:tracePt t="164808" x="5130800" y="4102100"/>
          <p14:tracePt t="164825" x="5137150" y="4095750"/>
          <p14:tracePt t="164842" x="5137150" y="4076700"/>
          <p14:tracePt t="164859" x="5143500" y="4064000"/>
          <p14:tracePt t="164875" x="5143500" y="4038600"/>
          <p14:tracePt t="164892" x="5137150" y="4000500"/>
          <p14:tracePt t="164908" x="5105400" y="3956050"/>
          <p14:tracePt t="164925" x="5060950" y="3917950"/>
          <p14:tracePt t="164942" x="4978400" y="3873500"/>
          <p14:tracePt t="164943" x="4940300" y="3860800"/>
          <p14:tracePt t="164958" x="4902200" y="3841750"/>
          <p14:tracePt t="164975" x="4832350" y="3829050"/>
          <p14:tracePt t="164992" x="4800600" y="3829050"/>
          <p14:tracePt t="165008" x="4775200" y="3829050"/>
          <p14:tracePt t="165025" x="4749800" y="3841750"/>
          <p14:tracePt t="165042" x="4724400" y="3867150"/>
          <p14:tracePt t="165058" x="4705350" y="3892550"/>
          <p14:tracePt t="165075" x="4686300" y="3924300"/>
          <p14:tracePt t="165092" x="4679950" y="3949700"/>
          <p14:tracePt t="165109" x="4679950" y="3962400"/>
          <p14:tracePt t="165111" x="4679950" y="3968750"/>
          <p14:tracePt t="165125" x="4679950" y="3975100"/>
          <p14:tracePt t="165142" x="4679950" y="3981450"/>
          <p14:tracePt t="165159" x="4679950" y="4000500"/>
          <p14:tracePt t="165239" x="0" y="0"/>
        </p14:tracePtLst>
        <p14:tracePtLst>
          <p14:tracePt t="168473" x="4673600" y="3879850"/>
          <p14:tracePt t="168484" x="4673600" y="3892550"/>
          <p14:tracePt t="168495" x="4673600" y="3911600"/>
          <p14:tracePt t="168508" x="4673600" y="3924300"/>
          <p14:tracePt t="168524" x="4673600" y="3943350"/>
          <p14:tracePt t="168541" x="4679950" y="3962400"/>
          <p14:tracePt t="168545" x="4686300" y="3975100"/>
          <p14:tracePt t="168558" x="4699000" y="3981450"/>
          <p14:tracePt t="168574" x="4718050" y="3994150"/>
          <p14:tracePt t="168591" x="4749800" y="3994150"/>
          <p14:tracePt t="168607" x="4768850" y="3994150"/>
          <p14:tracePt t="168624" x="4787900" y="3994150"/>
          <p14:tracePt t="168641" x="4794250" y="3987800"/>
          <p14:tracePt t="168658" x="4806950" y="3968750"/>
          <p14:tracePt t="168674" x="4819650" y="3943350"/>
          <p14:tracePt t="168708" x="4819650" y="3930650"/>
          <p14:tracePt t="168864" x="0" y="0"/>
        </p14:tracePtLst>
        <p14:tracePtLst>
          <p14:tracePt t="170482" x="4692650" y="4051300"/>
          <p14:tracePt t="170501" x="4718050" y="4051300"/>
          <p14:tracePt t="170521" x="4806950" y="4044950"/>
          <p14:tracePt t="170536" x="4902200" y="4044950"/>
          <p14:tracePt t="170544" x="4953000" y="4044950"/>
          <p14:tracePt t="170557" x="5010150" y="4044950"/>
          <p14:tracePt t="170559" x="5048250" y="4044950"/>
          <p14:tracePt t="170573" x="5086350" y="4044950"/>
          <p14:tracePt t="170590" x="5118100" y="4044950"/>
          <p14:tracePt t="170592" x="5124450" y="4044950"/>
          <p14:tracePt t="170607" x="5130800" y="4044950"/>
          <p14:tracePt t="170631" x="5137150" y="4044950"/>
          <p14:tracePt t="170641" x="5143500" y="4044950"/>
          <p14:tracePt t="170657" x="5149850" y="4044950"/>
          <p14:tracePt t="170674" x="5156200" y="4044950"/>
          <p14:tracePt t="170690" x="5168900" y="4044950"/>
          <p14:tracePt t="170707" x="5175250" y="4044950"/>
          <p14:tracePt t="170744" x="5181600" y="4044950"/>
          <p14:tracePt t="170761" x="5187950" y="4044950"/>
          <p14:tracePt t="170776" x="5194300" y="4044950"/>
          <p14:tracePt t="170790" x="5200650" y="4044950"/>
          <p14:tracePt t="170807" x="5219700" y="4032250"/>
          <p14:tracePt t="170823" x="5226050" y="4019550"/>
          <p14:tracePt t="170840" x="5226050" y="4006850"/>
          <p14:tracePt t="170864" x="5226050" y="3994150"/>
          <p14:tracePt t="170874" x="5226050" y="3987800"/>
          <p14:tracePt t="170890" x="5226050" y="3968750"/>
          <p14:tracePt t="170907" x="5226050" y="3943350"/>
          <p14:tracePt t="170924" x="5200650" y="3911600"/>
          <p14:tracePt t="170940" x="5156200" y="3879850"/>
          <p14:tracePt t="170957" x="5086350" y="3854450"/>
          <p14:tracePt t="170959" x="5048250" y="3841750"/>
          <p14:tracePt t="170973" x="5003800" y="3829050"/>
          <p14:tracePt t="170990" x="4933950" y="3816350"/>
          <p14:tracePt t="171007" x="4857750" y="3816350"/>
          <p14:tracePt t="171023" x="4819650" y="3816350"/>
          <p14:tracePt t="171040" x="4800600" y="3835400"/>
          <p14:tracePt t="171056" x="4787900" y="3854450"/>
          <p14:tracePt t="171073" x="4781550" y="3879850"/>
          <p14:tracePt t="171090" x="4775200" y="3898900"/>
          <p14:tracePt t="171106" x="4768850" y="3917950"/>
          <p14:tracePt t="171123" x="4768850" y="3937000"/>
          <p14:tracePt t="171140" x="4768850" y="3981450"/>
          <p14:tracePt t="171144" x="4775200" y="3994150"/>
          <p14:tracePt t="171156" x="4781550" y="4006850"/>
          <p14:tracePt t="171173" x="4819650" y="4044950"/>
          <p14:tracePt t="171176" x="4851400" y="4064000"/>
          <p14:tracePt t="171190" x="4883150" y="4083050"/>
          <p14:tracePt t="171208" x="4978400" y="4108450"/>
          <p14:tracePt t="171223" x="4997450" y="4108450"/>
          <p14:tracePt t="171240" x="5016500" y="4108450"/>
          <p14:tracePt t="171273" x="5022850" y="4108450"/>
          <p14:tracePt t="171290" x="5029200" y="4108450"/>
          <p14:tracePt t="171306" x="5035550" y="4102100"/>
          <p14:tracePt t="171432" x="0" y="0"/>
        </p14:tracePtLst>
        <p14:tracePtLst>
          <p14:tracePt t="174370" x="2190750" y="2654300"/>
          <p14:tracePt t="174386" x="2190750" y="2660650"/>
          <p14:tracePt t="174401" x="2190750" y="2679700"/>
          <p14:tracePt t="174411" x="2190750" y="2686050"/>
          <p14:tracePt t="174423" x="2190750" y="2724150"/>
          <p14:tracePt t="174439" x="2190750" y="2768600"/>
          <p14:tracePt t="174455" x="2203450" y="2813050"/>
          <p14:tracePt t="174472" x="2222500" y="2851150"/>
          <p14:tracePt t="174489" x="2260600" y="2876550"/>
          <p14:tracePt t="174505" x="2286000" y="2889250"/>
          <p14:tracePt t="174522" x="2292350" y="2889250"/>
          <p14:tracePt t="174555" x="2305050" y="2889250"/>
          <p14:tracePt t="174572" x="2311400" y="2870200"/>
          <p14:tracePt t="174588" x="2311400" y="2844800"/>
          <p14:tracePt t="174605" x="2311400" y="2800350"/>
          <p14:tracePt t="174607" x="2305050" y="2787650"/>
          <p14:tracePt t="174622" x="2305050" y="2774950"/>
          <p14:tracePt t="174639" x="2279650" y="2743200"/>
          <p14:tracePt t="174655" x="2266950" y="2730500"/>
          <p14:tracePt t="174672" x="2247900" y="2724150"/>
          <p14:tracePt t="174807" x="0" y="0"/>
        </p14:tracePtLst>
        <p14:tracePtLst>
          <p14:tracePt t="175930" x="4705350" y="4038600"/>
          <p14:tracePt t="175993" x="4711700" y="4038600"/>
          <p14:tracePt t="176008" x="4800600" y="4038600"/>
          <p14:tracePt t="176022" x="4870450" y="4038600"/>
          <p14:tracePt t="176039" x="5124450" y="4038600"/>
          <p14:tracePt t="176055" x="5251450" y="4038600"/>
          <p14:tracePt t="176072" x="5321300" y="4038600"/>
          <p14:tracePt t="176088" x="5334000" y="4038600"/>
          <p14:tracePt t="176105" x="5340350" y="4038600"/>
          <p14:tracePt t="176369" x="0" y="0"/>
        </p14:tracePtLst>
        <p14:tracePtLst>
          <p14:tracePt t="176755" x="4762500" y="4038600"/>
          <p14:tracePt t="176794" x="4768850" y="4038600"/>
          <p14:tracePt t="176813" x="4826000" y="4038600"/>
          <p14:tracePt t="176832" x="4997450" y="4044950"/>
          <p14:tracePt t="176841" x="5054600" y="4064000"/>
          <p14:tracePt t="176855" x="5118100" y="4070350"/>
          <p14:tracePt t="176871" x="5162550" y="4070350"/>
          <p14:tracePt t="176888" x="5181600" y="4070350"/>
          <p14:tracePt t="176905" x="5187950" y="4070350"/>
          <p14:tracePt t="176921" x="5200650" y="4070350"/>
          <p14:tracePt t="176938" x="5207000" y="4070350"/>
          <p14:tracePt t="176955" x="5219700" y="4070350"/>
          <p14:tracePt t="176971" x="5232400" y="4070350"/>
          <p14:tracePt t="176988" x="5238750" y="4070350"/>
          <p14:tracePt t="177004" x="5245100" y="4070350"/>
          <p14:tracePt t="177143" x="0" y="0"/>
        </p14:tracePtLst>
        <p14:tracePtLst>
          <p14:tracePt t="177444" x="4768850" y="4070350"/>
          <p14:tracePt t="177496" x="4787900" y="4070350"/>
          <p14:tracePt t="177507" x="4832350" y="4070350"/>
          <p14:tracePt t="177522" x="4959350" y="4070350"/>
          <p14:tracePt t="177538" x="5092700" y="4070350"/>
          <p14:tracePt t="177554" x="5187950" y="4070350"/>
          <p14:tracePt t="177571" x="5226050" y="4070350"/>
          <p14:tracePt t="177588" x="5232400" y="4070350"/>
          <p14:tracePt t="177744" x="0" y="0"/>
        </p14:tracePtLst>
        <p14:tracePtLst>
          <p14:tracePt t="178138" x="1358900" y="2393950"/>
          <p14:tracePt t="178148" x="1301750" y="2393950"/>
          <p14:tracePt t="178160" x="1250950" y="2393950"/>
          <p14:tracePt t="178172" x="1149350" y="2413000"/>
          <p14:tracePt t="178188" x="1066800" y="2451100"/>
          <p14:tracePt t="178204" x="990600" y="2501900"/>
          <p14:tracePt t="178221" x="920750" y="2565400"/>
          <p14:tracePt t="178223" x="901700" y="2597150"/>
          <p14:tracePt t="178238" x="876300" y="2635250"/>
          <p14:tracePt t="178240" x="863600" y="2679700"/>
          <p14:tracePt t="178254" x="857250" y="2724150"/>
          <p14:tracePt t="178271" x="882650" y="2863850"/>
          <p14:tracePt t="178287" x="971550" y="2952750"/>
          <p14:tracePt t="178304" x="1123950" y="3009900"/>
          <p14:tracePt t="178320" x="1308100" y="3035300"/>
          <p14:tracePt t="178337" x="1422400" y="3035300"/>
          <p14:tracePt t="178354" x="1504950" y="2997200"/>
          <p14:tracePt t="178370" x="1555750" y="2933700"/>
          <p14:tracePt t="178387" x="1581150" y="2863850"/>
          <p14:tracePt t="178404" x="1587500" y="2819400"/>
          <p14:tracePt t="178421" x="1587500" y="2794000"/>
          <p14:tracePt t="178424" x="1587500" y="2787650"/>
          <p14:tracePt t="178438" x="1587500" y="2781300"/>
          <p14:tracePt t="178488" x="0" y="0"/>
        </p14:tracePtLst>
        <p14:tracePtLst>
          <p14:tracePt t="178928" x="1435100" y="2800350"/>
          <p14:tracePt t="178985" x="1441450" y="2800350"/>
          <p14:tracePt t="178994" x="1466850" y="2806700"/>
          <p14:tracePt t="179004" x="1498600" y="2813050"/>
          <p14:tracePt t="179021" x="1606550" y="2825750"/>
          <p14:tracePt t="179037" x="1790700" y="2844800"/>
          <p14:tracePt t="179040" x="1885950" y="2844800"/>
          <p14:tracePt t="179053" x="2000250" y="2851150"/>
          <p14:tracePt t="179070" x="2190750" y="2876550"/>
          <p14:tracePt t="179087" x="2311400" y="2901950"/>
          <p14:tracePt t="179104" x="2324100" y="2901950"/>
          <p14:tracePt t="179440" x="0" y="0"/>
        </p14:tracePtLst>
        <p14:tracePtLst>
          <p14:tracePt t="181384" x="7531100" y="4032250"/>
          <p14:tracePt t="181407" x="7537450" y="4032250"/>
          <p14:tracePt t="181416" x="7543800" y="4032250"/>
          <p14:tracePt t="181424" x="7550150" y="4032250"/>
          <p14:tracePt t="181436" x="7569200" y="4032250"/>
          <p14:tracePt t="181453" x="7607300" y="4032250"/>
          <p14:tracePt t="181456" x="7639050" y="4032250"/>
          <p14:tracePt t="181470" x="7683500" y="4032250"/>
          <p14:tracePt t="181487" x="7854950" y="4032250"/>
          <p14:tracePt t="181504" x="7988300" y="4032250"/>
          <p14:tracePt t="181520" x="8108950" y="4032250"/>
          <p14:tracePt t="181536" x="8172450" y="4032250"/>
          <p14:tracePt t="181553" x="8204200" y="4032250"/>
          <p14:tracePt t="181691" x="8172450" y="4032250"/>
          <p14:tracePt t="181709" x="8051800" y="4032250"/>
          <p14:tracePt t="181724" x="7899400" y="4032250"/>
          <p14:tracePt t="181737" x="7740650" y="4032250"/>
          <p14:tracePt t="181753" x="7613650" y="4032250"/>
          <p14:tracePt t="181770" x="7524750" y="4032250"/>
          <p14:tracePt t="181786" x="7486650" y="4032250"/>
          <p14:tracePt t="181803" x="7467600" y="4032250"/>
          <p14:tracePt t="181872" x="7467600" y="4038600"/>
          <p14:tracePt t="181881" x="7473950" y="4038600"/>
          <p14:tracePt t="181894" x="7512050" y="4044950"/>
          <p14:tracePt t="181903" x="7607300" y="4044950"/>
          <p14:tracePt t="181919" x="7740650" y="4044950"/>
          <p14:tracePt t="181936" x="7874000" y="4044950"/>
          <p14:tracePt t="181953" x="7937500" y="4044950"/>
          <p14:tracePt t="181969" x="7950200" y="4044950"/>
          <p14:tracePt t="182036" x="7924800" y="4044950"/>
          <p14:tracePt t="182049" x="7861300" y="4044950"/>
          <p14:tracePt t="182065" x="7804150" y="4044950"/>
          <p14:tracePt t="182080" x="7772400" y="4044950"/>
          <p14:tracePt t="182103" x="7766050" y="4044950"/>
          <p14:tracePt t="182163" x="7791450" y="4051300"/>
          <p14:tracePt t="182177" x="7867650" y="4064000"/>
          <p14:tracePt t="182195" x="7975600" y="4076700"/>
          <p14:tracePt t="182208" x="8051800" y="4089400"/>
          <p14:tracePt t="182220" x="8077200" y="4089400"/>
          <p14:tracePt t="182236" x="8089900" y="4089400"/>
          <p14:tracePt t="182253" x="8096250" y="4089400"/>
          <p14:tracePt t="182298" x="8051800" y="4083050"/>
          <p14:tracePt t="182313" x="7912100" y="4057650"/>
          <p14:tracePt t="182326" x="7835900" y="4051300"/>
          <p14:tracePt t="182336" x="7740650" y="4051300"/>
          <p14:tracePt t="182353" x="7708900" y="4051300"/>
          <p14:tracePt t="182369" x="7702550" y="4051300"/>
          <p14:tracePt t="182432" x="7721600" y="4051300"/>
          <p14:tracePt t="182441" x="7747000" y="4051300"/>
          <p14:tracePt t="182453" x="7778750" y="4051300"/>
          <p14:tracePt t="182470" x="7835900" y="4051300"/>
          <p14:tracePt t="182487" x="7861300" y="4051300"/>
          <p14:tracePt t="182616" x="0" y="0"/>
        </p14:tracePtLst>
        <p14:tracePtLst>
          <p14:tracePt t="183088" x="3949700" y="3073400"/>
          <p14:tracePt t="183103" x="3937000" y="3073400"/>
          <p14:tracePt t="183112" x="3930650" y="3079750"/>
          <p14:tracePt t="183119" x="3930650" y="3086100"/>
          <p14:tracePt t="183135" x="3911600" y="3136900"/>
          <p14:tracePt t="183152" x="3892550" y="3213100"/>
          <p14:tracePt t="183169" x="3886200" y="3308350"/>
          <p14:tracePt t="183186" x="3886200" y="3448050"/>
          <p14:tracePt t="183202" x="3911600" y="3600450"/>
          <p14:tracePt t="183219" x="3962400" y="3746500"/>
          <p14:tracePt t="183236" x="4038600" y="3879850"/>
          <p14:tracePt t="183253" x="4140200" y="4000500"/>
          <p14:tracePt t="183269" x="4260850" y="4089400"/>
          <p14:tracePt t="183271" x="4337050" y="4140200"/>
          <p14:tracePt t="183285" x="4413250" y="4184650"/>
          <p14:tracePt t="183303" x="4775200" y="4318000"/>
          <p14:tracePt t="183319" x="5111750" y="4400550"/>
          <p14:tracePt t="183335" x="5410200" y="4419600"/>
          <p14:tracePt t="183352" x="5607050" y="4419600"/>
          <p14:tracePt t="183369" x="5746750" y="4400550"/>
          <p14:tracePt t="183385" x="5810250" y="4368800"/>
          <p14:tracePt t="183402" x="5848350" y="4305300"/>
          <p14:tracePt t="183419" x="5854700" y="4222750"/>
          <p14:tracePt t="183436" x="5854700" y="4108450"/>
          <p14:tracePt t="183452" x="5803900" y="3975100"/>
          <p14:tracePt t="183469" x="5695950" y="3829050"/>
          <p14:tracePt t="183486" x="5492750" y="3657600"/>
          <p14:tracePt t="183487" x="5346700" y="3562350"/>
          <p14:tracePt t="183502" x="5168900" y="3492500"/>
          <p14:tracePt t="183519" x="4629150" y="3340100"/>
          <p14:tracePt t="183536" x="4375150" y="3308350"/>
          <p14:tracePt t="183552" x="4260850" y="3308350"/>
          <p14:tracePt t="183569" x="4210050" y="3321050"/>
          <p14:tracePt t="183585" x="4178300" y="3352800"/>
          <p14:tracePt t="183602" x="4152900" y="3397250"/>
          <p14:tracePt t="183619" x="4133850" y="3473450"/>
          <p14:tracePt t="183635" x="4127500" y="3549650"/>
          <p14:tracePt t="183652" x="4127500" y="3651250"/>
          <p14:tracePt t="183669" x="4159250" y="3771900"/>
          <p14:tracePt t="183685" x="4254500" y="3898900"/>
          <p14:tracePt t="183702" x="4502150" y="4076700"/>
          <p14:tracePt t="183719" x="4857750" y="4191000"/>
          <p14:tracePt t="183735" x="5251450" y="4267200"/>
          <p14:tracePt t="183752" x="5480050" y="4273550"/>
          <p14:tracePt t="183769" x="5626100" y="4254500"/>
          <p14:tracePt t="183785" x="5683250" y="4203700"/>
          <p14:tracePt t="183802" x="5702300" y="4127500"/>
          <p14:tracePt t="183819" x="5683250" y="4006850"/>
          <p14:tracePt t="183835" x="5607050" y="3879850"/>
          <p14:tracePt t="183852" x="5467350" y="3759200"/>
          <p14:tracePt t="183869" x="5194300" y="3632200"/>
          <p14:tracePt t="183872" x="5016500" y="3575050"/>
          <p14:tracePt t="183885" x="4806950" y="3524250"/>
          <p14:tracePt t="183902" x="4483100" y="3479800"/>
          <p14:tracePt t="183903" x="4394200" y="3479800"/>
          <p14:tracePt t="183919" x="4267200" y="3498850"/>
          <p14:tracePt t="183935" x="4229100" y="3536950"/>
          <p14:tracePt t="183952" x="4229100" y="3581400"/>
          <p14:tracePt t="183969" x="4267200" y="3695700"/>
          <p14:tracePt t="183985" x="4356100" y="3784600"/>
          <p14:tracePt t="184002" x="4514850" y="3848100"/>
          <p14:tracePt t="184019" x="4705350" y="3860800"/>
          <p14:tracePt t="184036" x="4851400" y="3860800"/>
          <p14:tracePt t="184052" x="4953000" y="3854450"/>
          <p14:tracePt t="184069" x="4972050" y="3848100"/>
          <p14:tracePt t="184085" x="4978400" y="3835400"/>
          <p14:tracePt t="184102" x="4953000" y="3790950"/>
          <p14:tracePt t="184119" x="4737100" y="3663950"/>
          <p14:tracePt t="184135" x="4419600" y="3543300"/>
          <p14:tracePt t="184152" x="4114800" y="3467100"/>
          <p14:tracePt t="184168" x="3968750" y="3441700"/>
          <p14:tracePt t="184185" x="3937000" y="3435350"/>
          <p14:tracePt t="184202" x="3930650" y="3435350"/>
          <p14:tracePt t="184219" x="3949700" y="3473450"/>
          <p14:tracePt t="184235" x="4000500" y="3536950"/>
          <p14:tracePt t="184252" x="4095750" y="3606800"/>
          <p14:tracePt t="184268" x="4260850" y="3689350"/>
          <p14:tracePt t="184285" x="4470400" y="3759200"/>
          <p14:tracePt t="184287" x="4565650" y="3784600"/>
          <p14:tracePt t="184302" x="4641850" y="3803650"/>
          <p14:tracePt t="184319" x="4718050" y="3816350"/>
          <p14:tracePt t="184367" x="4705350" y="3797300"/>
          <p14:tracePt t="184377" x="4667250" y="3765550"/>
          <p14:tracePt t="184385" x="4610100" y="3733800"/>
          <p14:tracePt t="184402" x="4406900" y="3651250"/>
          <p14:tracePt t="184418" x="4127500" y="3575050"/>
          <p14:tracePt t="184435" x="3943350" y="3530600"/>
          <p14:tracePt t="184452" x="3873500" y="3524250"/>
          <p14:tracePt t="184469" x="3867150" y="3524250"/>
          <p14:tracePt t="184485" x="3860800" y="3524250"/>
          <p14:tracePt t="184502" x="3879850" y="3549650"/>
          <p14:tracePt t="184519" x="4051300" y="3632200"/>
          <p14:tracePt t="184535" x="4298950" y="3689350"/>
          <p14:tracePt t="184552" x="4565650" y="3740150"/>
          <p14:tracePt t="184568" x="4692650" y="3746500"/>
          <p14:tracePt t="184585" x="4724400" y="3746500"/>
          <p14:tracePt t="184618" x="4705350" y="3740150"/>
          <p14:tracePt t="184635" x="4597400" y="3708400"/>
          <p14:tracePt t="184652" x="4432300" y="3670300"/>
          <p14:tracePt t="184668" x="4254500" y="3657600"/>
          <p14:tracePt t="184685" x="4165600" y="3657600"/>
          <p14:tracePt t="184702" x="4152900" y="3657600"/>
          <p14:tracePt t="184703" x="4140200" y="3657600"/>
          <p14:tracePt t="184719" x="4146550" y="3683000"/>
          <p14:tracePt t="184735" x="4197350" y="3740150"/>
          <p14:tracePt t="184752" x="4311650" y="3803650"/>
          <p14:tracePt t="184768" x="4483100" y="3848100"/>
          <p14:tracePt t="184785" x="4648200" y="3873500"/>
          <p14:tracePt t="184801" x="4730750" y="3879850"/>
          <p14:tracePt t="184818" x="4756150" y="3879850"/>
          <p14:tracePt t="184851" x="4743450" y="3829050"/>
          <p14:tracePt t="184868" x="4699000" y="3746500"/>
          <p14:tracePt t="184885" x="4591050" y="3625850"/>
          <p14:tracePt t="184902" x="4368800" y="3492500"/>
          <p14:tracePt t="184919" x="3835400" y="3302000"/>
          <p14:tracePt t="184935" x="3651250" y="3270250"/>
          <p14:tracePt t="184952" x="3613150" y="3263900"/>
          <p14:tracePt t="184969" x="3594100" y="3263900"/>
          <p14:tracePt t="184985" x="3594100" y="3302000"/>
          <p14:tracePt t="185002" x="3600450" y="3409950"/>
          <p14:tracePt t="185019" x="3638550" y="3543300"/>
          <p14:tracePt t="185035" x="3695700" y="3689350"/>
          <p14:tracePt t="185052" x="3803650" y="3803650"/>
          <p14:tracePt t="185068" x="3949700" y="3892550"/>
          <p14:tracePt t="185085" x="4095750" y="3937000"/>
          <p14:tracePt t="185089" x="4159250" y="3943350"/>
          <p14:tracePt t="185101" x="4203700" y="3943350"/>
          <p14:tracePt t="185119" x="4337050" y="3917950"/>
          <p14:tracePt t="185135" x="4400550" y="3867150"/>
          <p14:tracePt t="185152" x="4438650" y="3816350"/>
          <p14:tracePt t="185168" x="4457700" y="3746500"/>
          <p14:tracePt t="185185" x="4470400" y="3676650"/>
          <p14:tracePt t="185202" x="4470400" y="3625850"/>
          <p14:tracePt t="185219" x="4470400" y="3594100"/>
          <p14:tracePt t="185236" x="4470400" y="3562350"/>
          <p14:tracePt t="185272" x="4464050" y="3562350"/>
          <p14:tracePt t="185331" x="4457700" y="3562350"/>
          <p14:tracePt t="185348" x="4451350" y="3562350"/>
          <p14:tracePt t="185392" x="0" y="0"/>
        </p14:tracePtLst>
        <p14:tracePtLst>
          <p14:tracePt t="190274" x="4965700" y="1911350"/>
          <p14:tracePt t="190288" x="4959350" y="1905000"/>
          <p14:tracePt t="190304" x="4953000" y="1905000"/>
          <p14:tracePt t="190317" x="4946650" y="1911350"/>
          <p14:tracePt t="190333" x="4940300" y="1936750"/>
          <p14:tracePt t="190335" x="4933950" y="1949450"/>
          <p14:tracePt t="190350" x="4933950" y="1962150"/>
          <p14:tracePt t="190367" x="4933950" y="2012950"/>
          <p14:tracePt t="190383" x="4946650" y="2044700"/>
          <p14:tracePt t="190400" x="4972050" y="2070100"/>
          <p14:tracePt t="190417" x="5035550" y="2089150"/>
          <p14:tracePt t="190433" x="5137150" y="2114550"/>
          <p14:tracePt t="190450" x="5251450" y="2120900"/>
          <p14:tracePt t="190466" x="5346700" y="2120900"/>
          <p14:tracePt t="190483" x="5391150" y="2120900"/>
          <p14:tracePt t="190500" x="5397500" y="2114550"/>
          <p14:tracePt t="190517" x="5397500" y="2089150"/>
          <p14:tracePt t="190520" x="5397500" y="2070100"/>
          <p14:tracePt t="190534" x="5384800" y="2051050"/>
          <p14:tracePt t="190550" x="5327650" y="1993900"/>
          <p14:tracePt t="190553" x="5289550" y="1974850"/>
          <p14:tracePt t="190567" x="5194300" y="1930400"/>
          <p14:tracePt t="190583" x="5092700" y="1885950"/>
          <p14:tracePt t="190600" x="5041900" y="1879600"/>
          <p14:tracePt t="190616" x="5022850" y="1879600"/>
          <p14:tracePt t="190633" x="5010150" y="1879600"/>
          <p14:tracePt t="190650" x="5003800" y="1885950"/>
          <p14:tracePt t="190666" x="4991100" y="1905000"/>
          <p14:tracePt t="190683" x="4984750" y="1930400"/>
          <p14:tracePt t="190700" x="4978400" y="1968500"/>
          <p14:tracePt t="190717" x="4978400" y="2006600"/>
          <p14:tracePt t="190733" x="4978400" y="2051050"/>
          <p14:tracePt t="190736" x="4984750" y="2057400"/>
          <p14:tracePt t="190750" x="4991100" y="2063750"/>
          <p14:tracePt t="190752" x="4991100" y="2070100"/>
          <p14:tracePt t="190767" x="4997450" y="2070100"/>
          <p14:tracePt t="190791" x="5003800" y="2070100"/>
          <p14:tracePt t="190807" x="5010150" y="2070100"/>
          <p14:tracePt t="190824" x="5022850" y="2070100"/>
          <p14:tracePt t="190840" x="5029200" y="2051050"/>
          <p14:tracePt t="190849" x="5035550" y="2044700"/>
          <p14:tracePt t="190866" x="5035550" y="2025650"/>
          <p14:tracePt t="190883" x="5035550" y="1993900"/>
          <p14:tracePt t="190900" x="5022850" y="1974850"/>
          <p14:tracePt t="190916" x="4997450" y="1949450"/>
          <p14:tracePt t="190933" x="4959350" y="1936750"/>
          <p14:tracePt t="190949" x="4927600" y="1936750"/>
          <p14:tracePt t="190951" x="4914900" y="1936750"/>
          <p14:tracePt t="190966" x="4902200" y="1949450"/>
          <p14:tracePt t="190983" x="4876800" y="1981200"/>
          <p14:tracePt t="191000" x="4876800" y="2000250"/>
          <p14:tracePt t="191016" x="4876800" y="2019300"/>
          <p14:tracePt t="191033" x="4876800" y="2044700"/>
          <p14:tracePt t="191049" x="4908550" y="2057400"/>
          <p14:tracePt t="191066" x="4933950" y="2063750"/>
          <p14:tracePt t="191083" x="4959350" y="2063750"/>
          <p14:tracePt t="191099" x="4984750" y="2063750"/>
          <p14:tracePt t="191116" x="4991100" y="2063750"/>
          <p14:tracePt t="191133" x="5003800" y="2057400"/>
          <p14:tracePt t="191224" x="0" y="0"/>
        </p14:tracePtLst>
        <p14:tracePtLst>
          <p14:tracePt t="191839" x="1727200" y="1879600"/>
          <p14:tracePt t="191847" x="1720850" y="1898650"/>
          <p14:tracePt t="191855" x="1714500" y="1911350"/>
          <p14:tracePt t="191866" x="1701800" y="1930400"/>
          <p14:tracePt t="191882" x="1695450" y="1974850"/>
          <p14:tracePt t="191899" x="1689100" y="2006600"/>
          <p14:tracePt t="191916" x="1689100" y="2044700"/>
          <p14:tracePt t="191932" x="1708150" y="2063750"/>
          <p14:tracePt t="191949" x="1752600" y="2089150"/>
          <p14:tracePt t="191966" x="1822450" y="2108200"/>
          <p14:tracePt t="191983" x="1911350" y="2114550"/>
          <p14:tracePt t="191999" x="1949450" y="2114550"/>
          <p14:tracePt t="192016" x="1981200" y="2114550"/>
          <p14:tracePt t="192032" x="1987550" y="2095500"/>
          <p14:tracePt t="192049" x="1987550" y="2070100"/>
          <p14:tracePt t="192066" x="1987550" y="2044700"/>
          <p14:tracePt t="192082" x="1987550" y="2025650"/>
          <p14:tracePt t="192099" x="1974850" y="2012950"/>
          <p14:tracePt t="192116" x="1968500" y="2006600"/>
          <p14:tracePt t="192132" x="1962150" y="1993900"/>
          <p14:tracePt t="192149" x="1949450" y="1993900"/>
          <p14:tracePt t="192166" x="1936750" y="1987550"/>
          <p14:tracePt t="192519" x="1936750" y="1981200"/>
          <p14:tracePt t="192704" x="0" y="0"/>
        </p14:tracePtLst>
        <p14:tracePtLst>
          <p14:tracePt t="193775" x="6908800" y="3981450"/>
          <p14:tracePt t="193807" x="6921500" y="3987800"/>
          <p14:tracePt t="193815" x="6927850" y="3987800"/>
          <p14:tracePt t="193823" x="6965950" y="3994150"/>
          <p14:tracePt t="193832" x="6997700" y="4000500"/>
          <p14:tracePt t="193849" x="7061200" y="4000500"/>
          <p14:tracePt t="193865" x="7150100" y="4000500"/>
          <p14:tracePt t="193882" x="7232650" y="4000500"/>
          <p14:tracePt t="193898" x="7296150" y="4000500"/>
          <p14:tracePt t="193915" x="7340600" y="4000500"/>
          <p14:tracePt t="193932" x="7372350" y="4000500"/>
          <p14:tracePt t="193948" x="7391400" y="4000500"/>
          <p14:tracePt t="193965" x="7397750" y="4000500"/>
          <p14:tracePt t="194231" x="0" y="0"/>
        </p14:tracePtLst>
        <p14:tracePtLst>
          <p14:tracePt t="196015" x="4559300" y="4051300"/>
          <p14:tracePt t="196023" x="4572000" y="4051300"/>
          <p14:tracePt t="196033" x="4591050" y="4057650"/>
          <p14:tracePt t="196048" x="4610100" y="4057650"/>
          <p14:tracePt t="196065" x="4648200" y="4064000"/>
          <p14:tracePt t="196081" x="4711700" y="4076700"/>
          <p14:tracePt t="196133" x="4978400" y="4127500"/>
          <p14:tracePt t="196135" x="5003800" y="4127500"/>
          <p14:tracePt t="196149" x="5010150" y="4127500"/>
          <p14:tracePt t="196164" x="5029200" y="4127500"/>
          <p14:tracePt t="196198" x="5041900" y="4127500"/>
          <p14:tracePt t="196214" x="5048250" y="4127500"/>
          <p14:tracePt t="196231" x="5054600" y="4127500"/>
          <p14:tracePt t="196247" x="5060950" y="4127500"/>
          <p14:tracePt t="196399" x="0" y="0"/>
        </p14:tracePtLst>
        <p14:tracePtLst>
          <p14:tracePt t="196745" x="4572000" y="4032250"/>
          <p14:tracePt t="196792" x="4584700" y="4032250"/>
          <p14:tracePt t="196801" x="4610100" y="4032250"/>
          <p14:tracePt t="196815" x="4724400" y="4038600"/>
          <p14:tracePt t="196832" x="4864100" y="4064000"/>
          <p14:tracePt t="196848" x="4965700" y="4076700"/>
          <p14:tracePt t="196865" x="5022850" y="4089400"/>
          <p14:tracePt t="196881" x="5048250" y="4095750"/>
          <p14:tracePt t="196898" x="5060950" y="4102100"/>
          <p14:tracePt t="196914" x="5067300" y="4102100"/>
          <p14:tracePt t="196937" x="5073650" y="4102100"/>
          <p14:tracePt t="196948" x="5080000" y="4102100"/>
          <p14:tracePt t="196964" x="5086350" y="4102100"/>
          <p14:tracePt t="196981" x="5092700" y="4102100"/>
          <p14:tracePt t="196998" x="5099050" y="4102100"/>
          <p14:tracePt t="197015" x="5111750" y="4102100"/>
          <p14:tracePt t="197055" x="5118100" y="4102100"/>
          <p14:tracePt t="197225" x="0" y="0"/>
        </p14:tracePtLst>
        <p14:tracePtLst>
          <p14:tracePt t="197497" x="4806950" y="4089400"/>
          <p14:tracePt t="197513" x="4813300" y="4089400"/>
          <p14:tracePt t="197528" x="4845050" y="4089400"/>
          <p14:tracePt t="197537" x="4883150" y="4089400"/>
          <p14:tracePt t="197548" x="4914900" y="4095750"/>
          <p14:tracePt t="197564" x="5003800" y="4108450"/>
          <p14:tracePt t="197581" x="5080000" y="4121150"/>
          <p14:tracePt t="197598" x="5111750" y="4127500"/>
          <p14:tracePt t="197600" x="5124450" y="4133850"/>
          <p14:tracePt t="197616" x="5130800" y="4133850"/>
          <p14:tracePt t="197887" x="0" y="0"/>
        </p14:tracePtLst>
        <p14:tracePtLst>
          <p14:tracePt t="200282" x="4953000" y="4279900"/>
          <p14:tracePt t="200314" x="4959350" y="4279900"/>
          <p14:tracePt t="200328" x="4972050" y="4279900"/>
          <p14:tracePt t="200337" x="4997450" y="4279900"/>
          <p14:tracePt t="200346" x="5029200" y="4279900"/>
          <p14:tracePt t="200363" x="5137150" y="4279900"/>
          <p14:tracePt t="200380" x="5276850" y="4279900"/>
          <p14:tracePt t="200396" x="5378450" y="4279900"/>
          <p14:tracePt t="200413" x="5422900" y="4279900"/>
          <p14:tracePt t="200430" x="5429250" y="4279900"/>
          <p14:tracePt t="200543" x="0" y="0"/>
        </p14:tracePtLst>
        <p14:tracePtLst>
          <p14:tracePt t="202868" x="1962150" y="2927350"/>
          <p14:tracePt t="202929" x="1962150" y="2933700"/>
          <p14:tracePt t="202940" x="1962150" y="2946400"/>
          <p14:tracePt t="202953" x="1968500" y="2984500"/>
          <p14:tracePt t="202963" x="1968500" y="2997200"/>
          <p14:tracePt t="202979" x="2000250" y="3028950"/>
          <p14:tracePt t="202996" x="2038350" y="3048000"/>
          <p14:tracePt t="203012" x="2063750" y="3048000"/>
          <p14:tracePt t="203016" x="2076450" y="3048000"/>
          <p14:tracePt t="203047" x="2095500" y="3048000"/>
          <p14:tracePt t="203049" x="2101850" y="3041650"/>
          <p14:tracePt t="203063" x="2101850" y="3028950"/>
          <p14:tracePt t="203080" x="2101850" y="3003550"/>
          <p14:tracePt t="203096" x="2101850" y="2959100"/>
          <p14:tracePt t="203113" x="2089150" y="2933700"/>
          <p14:tracePt t="203129" x="2082800" y="2908300"/>
          <p14:tracePt t="203145" x="2070100" y="2901950"/>
          <p14:tracePt t="203256" x="2063750" y="2901950"/>
          <p14:tracePt t="203280" x="0" y="0"/>
        </p14:tracePtLst>
        <p14:tracePtLst>
          <p14:tracePt t="204209" x="4908550" y="4203700"/>
          <p14:tracePt t="204273" x="4921250" y="4203700"/>
          <p14:tracePt t="204284" x="4965700" y="4210050"/>
          <p14:tracePt t="204296" x="5073650" y="4222750"/>
          <p14:tracePt t="204312" x="5226050" y="4241800"/>
          <p14:tracePt t="204329" x="5365750" y="4248150"/>
          <p14:tracePt t="204346" x="5467350" y="4248150"/>
          <p14:tracePt t="204362" x="5499100" y="4248150"/>
          <p14:tracePt t="204508" x="5486400" y="4248150"/>
          <p14:tracePt t="204525" x="5422900" y="4248150"/>
          <p14:tracePt t="204538" x="5327650" y="4248150"/>
          <p14:tracePt t="204553" x="5219700" y="4248150"/>
          <p14:tracePt t="204562" x="5168900" y="4248150"/>
          <p14:tracePt t="204579" x="5111750" y="4248150"/>
          <p14:tracePt t="204596" x="5092700" y="4248150"/>
          <p14:tracePt t="204673" x="5092700" y="4254500"/>
          <p14:tracePt t="204685" x="5099050" y="4254500"/>
          <p14:tracePt t="204698" x="5143500" y="4260850"/>
          <p14:tracePt t="204712" x="5187950" y="4267200"/>
          <p14:tracePt t="204728" x="5232400" y="4267200"/>
          <p14:tracePt t="204745" x="5270500" y="4273550"/>
          <p14:tracePt t="204800" x="5245100" y="4273550"/>
          <p14:tracePt t="204807" x="5200650" y="4273550"/>
          <p14:tracePt t="204817" x="5143500" y="4273550"/>
          <p14:tracePt t="204828" x="5092700" y="4273550"/>
          <p14:tracePt t="204846" x="5016500" y="4279900"/>
          <p14:tracePt t="204848" x="5003800" y="4279900"/>
          <p14:tracePt t="204862" x="4997450" y="4279900"/>
          <p14:tracePt t="204955" x="5003800" y="4279900"/>
          <p14:tracePt t="204972" x="5029200" y="4279900"/>
          <p14:tracePt t="204984" x="5048250" y="4279900"/>
          <p14:tracePt t="205075" x="5029200" y="4279900"/>
          <p14:tracePt t="205092" x="4908550" y="4279900"/>
          <p14:tracePt t="205103" x="4737100" y="4260850"/>
          <p14:tracePt t="205116" x="4667250" y="4260850"/>
          <p14:tracePt t="205129" x="4546600" y="4260850"/>
          <p14:tracePt t="205145" x="4508500" y="4260850"/>
          <p14:tracePt t="205161" x="4495800" y="4260850"/>
          <p14:tracePt t="205226" x="4489450" y="4260850"/>
          <p14:tracePt t="205243" x="4483100" y="4260850"/>
          <p14:tracePt t="205261" x="4470400" y="4260850"/>
          <p14:tracePt t="205275" x="4457700" y="4260850"/>
          <p14:tracePt t="205286" x="4438650" y="4260850"/>
          <p14:tracePt t="205296" x="4406900" y="4260850"/>
          <p14:tracePt t="205312" x="4356100" y="4260850"/>
          <p14:tracePt t="205328" x="4318000" y="4260850"/>
          <p14:tracePt t="205345" x="4298950" y="4260850"/>
          <p14:tracePt t="205521" x="4305300" y="4260850"/>
          <p14:tracePt t="205537" x="4368800" y="4260850"/>
          <p14:tracePt t="205551" x="4514850" y="4260850"/>
          <p14:tracePt t="205562" x="4610100" y="4260850"/>
          <p14:tracePt t="205578" x="4819650" y="4260850"/>
          <p14:tracePt t="205595" x="5041900" y="4267200"/>
          <p14:tracePt t="205612" x="5200650" y="4292600"/>
          <p14:tracePt t="205628" x="5270500" y="4305300"/>
          <p14:tracePt t="205645" x="5289550" y="4305300"/>
          <p14:tracePt t="205879" x="0" y="0"/>
        </p14:tracePtLst>
        <p14:tracePtLst>
          <p14:tracePt t="206139" x="4356100" y="4305300"/>
          <p14:tracePt t="206184" x="4362450" y="4305300"/>
          <p14:tracePt t="206195" x="4381500" y="4305300"/>
          <p14:tracePt t="206211" x="4438650" y="4305300"/>
          <p14:tracePt t="206228" x="4552950" y="4305300"/>
          <p14:tracePt t="206244" x="4705350" y="4305300"/>
          <p14:tracePt t="206261" x="4870450" y="4305300"/>
          <p14:tracePt t="206278" x="5029200" y="4305300"/>
          <p14:tracePt t="206295" x="5181600" y="4305300"/>
          <p14:tracePt t="206311" x="5213350" y="4305300"/>
          <p14:tracePt t="206328" x="5219700" y="4305300"/>
          <p14:tracePt t="206424" x="0" y="0"/>
        </p14:tracePtLst>
        <p14:tracePtLst>
          <p14:tracePt t="206834" x="901700" y="2755900"/>
          <p14:tracePt t="206844" x="844550" y="2762250"/>
          <p14:tracePt t="206857" x="768350" y="2781300"/>
          <p14:tracePt t="206869" x="749300" y="2800350"/>
          <p14:tracePt t="206882" x="723900" y="2844800"/>
          <p14:tracePt t="206894" x="723900" y="2857500"/>
          <p14:tracePt t="206911" x="730250" y="2978150"/>
          <p14:tracePt t="206927" x="781050" y="3092450"/>
          <p14:tracePt t="206944" x="876300" y="3219450"/>
          <p14:tracePt t="206961" x="1003300" y="3340100"/>
          <p14:tracePt t="206977" x="1168400" y="3454400"/>
          <p14:tracePt t="206994" x="1358900" y="3536950"/>
          <p14:tracePt t="207011" x="1530350" y="3581400"/>
          <p14:tracePt t="207027" x="1612900" y="3581400"/>
          <p14:tracePt t="207044" x="1676400" y="3556000"/>
          <p14:tracePt t="207061" x="1701800" y="3467100"/>
          <p14:tracePt t="207065" x="1701800" y="3416300"/>
          <p14:tracePt t="207078" x="1701800" y="3340100"/>
          <p14:tracePt t="207095" x="1638300" y="3111500"/>
          <p14:tracePt t="207111" x="1593850" y="2997200"/>
          <p14:tracePt t="207127" x="1530350" y="2914650"/>
          <p14:tracePt t="207144" x="1454150" y="2857500"/>
          <p14:tracePt t="207161" x="1358900" y="2819400"/>
          <p14:tracePt t="207177" x="1250950" y="2806700"/>
          <p14:tracePt t="207194" x="1187450" y="2806700"/>
          <p14:tracePt t="207211" x="1143000" y="2832100"/>
          <p14:tracePt t="207227" x="1123950" y="2889250"/>
          <p14:tracePt t="207244" x="1130300" y="2997200"/>
          <p14:tracePt t="207261" x="1200150" y="3143250"/>
          <p14:tracePt t="207277" x="1333500" y="3302000"/>
          <p14:tracePt t="207279" x="1422400" y="3378200"/>
          <p14:tracePt t="207294" x="1568450" y="3454400"/>
          <p14:tracePt t="207311" x="2101850" y="3632200"/>
          <p14:tracePt t="207328" x="2317750" y="3651250"/>
          <p14:tracePt t="207344" x="2393950" y="3651250"/>
          <p14:tracePt t="207361" x="2406650" y="3619500"/>
          <p14:tracePt t="207378" x="2355850" y="3498850"/>
          <p14:tracePt t="207394" x="2235200" y="3371850"/>
          <p14:tracePt t="207411" x="2057400" y="3257550"/>
          <p14:tracePt t="207427" x="1873250" y="3175000"/>
          <p14:tracePt t="207444" x="1701800" y="3130550"/>
          <p14:tracePt t="207461" x="1581150" y="3124200"/>
          <p14:tracePt t="207477" x="1504950" y="3130550"/>
          <p14:tracePt t="207494" x="1460500" y="3175000"/>
          <p14:tracePt t="207495" x="1454150" y="3213100"/>
          <p14:tracePt t="207511" x="1447800" y="3333750"/>
          <p14:tracePt t="207527" x="1492250" y="3460750"/>
          <p14:tracePt t="207544" x="1600200" y="3594100"/>
          <p14:tracePt t="207561" x="1739900" y="3670300"/>
          <p14:tracePt t="207578" x="1860550" y="3695700"/>
          <p14:tracePt t="207594" x="1905000" y="3695700"/>
          <p14:tracePt t="207611" x="1930400" y="3670300"/>
          <p14:tracePt t="207628" x="1943100" y="3625850"/>
          <p14:tracePt t="207644" x="1943100" y="3568700"/>
          <p14:tracePt t="207647" x="1936750" y="3549650"/>
          <p14:tracePt t="207661" x="1930400" y="3530600"/>
          <p14:tracePt t="207677" x="1911350" y="3492500"/>
          <p14:tracePt t="207680" x="1905000" y="3486150"/>
          <p14:tracePt t="207694" x="1892300" y="3473450"/>
          <p14:tracePt t="207711" x="1873250" y="3448050"/>
          <p14:tracePt t="207727" x="1866900" y="3441700"/>
          <p14:tracePt t="207911" x="0" y="0"/>
        </p14:tracePtLst>
        <p14:tracePtLst>
          <p14:tracePt t="208921" x="5092700" y="4260850"/>
          <p14:tracePt t="209056" x="5099050" y="4260850"/>
          <p14:tracePt t="209066" x="5105400" y="4260850"/>
          <p14:tracePt t="209080" x="5118100" y="4260850"/>
          <p14:tracePt t="209093" x="5124450" y="4260850"/>
          <p14:tracePt t="209111" x="5194300" y="4260850"/>
          <p14:tracePt t="209128" x="5245100" y="4260850"/>
          <p14:tracePt t="209144" x="5302250" y="4260850"/>
          <p14:tracePt t="209161" x="5340350" y="4260850"/>
          <p14:tracePt t="209177" x="5346700" y="4260850"/>
          <p14:tracePt t="209428" x="5340350" y="4260850"/>
          <p14:tracePt t="209448" x="5251450" y="4260850"/>
          <p14:tracePt t="209460" x="5207000" y="4260850"/>
          <p14:tracePt t="209461" x="0" y="0"/>
        </p14:tracePtLst>
        <p14:tracePtLst>
          <p14:tracePt t="209835" x="5168900" y="4248150"/>
          <p14:tracePt t="209859" x="5175250" y="4248150"/>
          <p14:tracePt t="209874" x="5187950" y="4248150"/>
          <p14:tracePt t="209884" x="5207000" y="4248150"/>
          <p14:tracePt t="209894" x="5226050" y="4248150"/>
          <p14:tracePt t="209910" x="5314950" y="4248150"/>
          <p14:tracePt t="209927" x="5505450" y="4248150"/>
          <p14:tracePt t="209943" x="5619750" y="4248150"/>
          <p14:tracePt t="209960" x="5676900" y="4248150"/>
          <p14:tracePt t="209976" x="5695950" y="4248150"/>
          <p14:tracePt t="209993" x="5702300" y="4248150"/>
          <p14:tracePt t="210192" x="0" y="0"/>
        </p14:tracePtLst>
        <p14:tracePtLst>
          <p14:tracePt t="212867" x="4152900" y="4457700"/>
          <p14:tracePt t="212961" x="4159250" y="4457700"/>
          <p14:tracePt t="212979" x="4210050" y="4457700"/>
          <p14:tracePt t="212992" x="4305300" y="4476750"/>
          <p14:tracePt t="213009" x="4438650" y="4483100"/>
          <p14:tracePt t="213026" x="4622800" y="4483100"/>
          <p14:tracePt t="213042" x="4870450" y="4502150"/>
          <p14:tracePt t="213059" x="5149850" y="4540250"/>
          <p14:tracePt t="213076" x="5454650" y="4584700"/>
          <p14:tracePt t="213093" x="5715000" y="4622800"/>
          <p14:tracePt t="213096" x="5835650" y="4635500"/>
          <p14:tracePt t="213110" x="5937250" y="4635500"/>
          <p14:tracePt t="213127" x="6254750" y="4635500"/>
          <p14:tracePt t="213142" x="6350000" y="4635500"/>
          <p14:tracePt t="213160" x="6572250" y="4635500"/>
          <p14:tracePt t="213176" x="6648450" y="4635500"/>
          <p14:tracePt t="213192" x="6673850" y="4635500"/>
          <p14:tracePt t="213209" x="6680200" y="4635500"/>
          <p14:tracePt t="213978" x="6686550" y="4635500"/>
          <p14:tracePt t="213996" x="6686550" y="4616450"/>
          <p14:tracePt t="214009" x="6680200" y="4591050"/>
          <p14:tracePt t="214025" x="6673850" y="4565650"/>
          <p14:tracePt t="214042" x="6661150" y="4546600"/>
          <p14:tracePt t="214058" x="6654800" y="4533900"/>
          <p14:tracePt t="214075" x="6654800" y="4521200"/>
          <p14:tracePt t="214092" x="6648450" y="4508500"/>
          <p14:tracePt t="214234" x="6648450" y="4502150"/>
          <p14:tracePt t="214496" x="0" y="0"/>
        </p14:tracePtLst>
        <p14:tracePtLst>
          <p14:tracePt t="215394" x="4127500" y="4718050"/>
          <p14:tracePt t="215416" x="4127500" y="4724400"/>
          <p14:tracePt t="215423" x="4133850" y="4724400"/>
          <p14:tracePt t="215431" x="4140200" y="4724400"/>
          <p14:tracePt t="215441" x="4159250" y="4724400"/>
          <p14:tracePt t="215458" x="4235450" y="4724400"/>
          <p14:tracePt t="215474" x="4356100" y="4724400"/>
          <p14:tracePt t="215491" x="4483100" y="4724400"/>
          <p14:tracePt t="215508" x="4629150" y="4724400"/>
          <p14:tracePt t="215524" x="4768850" y="4724400"/>
          <p14:tracePt t="215541" x="4902200" y="4724400"/>
          <p14:tracePt t="215558" x="5060950" y="4724400"/>
          <p14:tracePt t="215559" x="5149850" y="4724400"/>
          <p14:tracePt t="215574" x="5314950" y="4724400"/>
          <p14:tracePt t="215591" x="5473700" y="4724400"/>
          <p14:tracePt t="215608" x="5594350" y="4724400"/>
          <p14:tracePt t="215625" x="5657850" y="4724400"/>
          <p14:tracePt t="215641" x="5695950" y="4724400"/>
          <p14:tracePt t="215658" x="5727700" y="4724400"/>
          <p14:tracePt t="215675" x="5740400" y="4724400"/>
          <p14:tracePt t="215799" x="0" y="0"/>
        </p14:tracePtLst>
        <p14:tracePtLst>
          <p14:tracePt t="216731" x="1733550" y="4857750"/>
          <p14:tracePt t="216748" x="1695450" y="4857750"/>
          <p14:tracePt t="216765" x="1670050" y="4870450"/>
          <p14:tracePt t="216767" x="1663700" y="4876800"/>
          <p14:tracePt t="216781" x="1657350" y="4876800"/>
          <p14:tracePt t="216792" x="1651000" y="4883150"/>
          <p14:tracePt t="216816" x="1651000" y="4889500"/>
          <p14:tracePt t="216824" x="1657350" y="4895850"/>
          <p14:tracePt t="216841" x="1695450" y="4921250"/>
          <p14:tracePt t="216858" x="1797050" y="4946650"/>
          <p14:tracePt t="216875" x="1930400" y="4959350"/>
          <p14:tracePt t="216891" x="2025650" y="4959350"/>
          <p14:tracePt t="216908" x="2082800" y="4959350"/>
          <p14:tracePt t="216924" x="2108200" y="4959350"/>
          <p14:tracePt t="216941" x="2114550" y="4953000"/>
          <p14:tracePt t="216958" x="2120900" y="4946650"/>
          <p14:tracePt t="216974" x="2120900" y="4933950"/>
          <p14:tracePt t="216991" x="2101850" y="4895850"/>
          <p14:tracePt t="217007" x="2076450" y="4876800"/>
          <p14:tracePt t="217024" x="2044700" y="4864100"/>
          <p14:tracePt t="217041" x="2044700" y="4857750"/>
          <p14:tracePt t="217215" x="0" y="0"/>
        </p14:tracePtLst>
        <p14:tracePtLst>
          <p14:tracePt t="217993" x="4241800" y="4743450"/>
          <p14:tracePt t="218066" x="4254500" y="4743450"/>
          <p14:tracePt t="218081" x="4349750" y="4743450"/>
          <p14:tracePt t="218091" x="4413250" y="4743450"/>
          <p14:tracePt t="218107" x="4603750" y="4743450"/>
          <p14:tracePt t="218125" x="4826000" y="4743450"/>
          <p14:tracePt t="218141" x="5067300" y="4743450"/>
          <p14:tracePt t="218144" x="5181600" y="4756150"/>
          <p14:tracePt t="218158" x="5270500" y="4762500"/>
          <p14:tracePt t="218175" x="5410200" y="4781550"/>
          <p14:tracePt t="218192" x="5429250" y="4781550"/>
          <p14:tracePt t="218471" x="0" y="0"/>
        </p14:tracePtLst>
        <p14:tracePtLst>
          <p14:tracePt t="218816" x="4121150" y="4692650"/>
          <p14:tracePt t="218882" x="4140200" y="4692650"/>
          <p14:tracePt t="218890" x="4171950" y="4692650"/>
          <p14:tracePt t="218898" x="4229100" y="4692650"/>
          <p14:tracePt t="218908" x="4292600" y="4692650"/>
          <p14:tracePt t="218924" x="4470400" y="4692650"/>
          <p14:tracePt t="218940" x="4648200" y="4692650"/>
          <p14:tracePt t="218943" x="4724400" y="4692650"/>
          <p14:tracePt t="218957" x="4762500" y="4692650"/>
          <p14:tracePt t="218973" x="4794250" y="4692650"/>
          <p14:tracePt t="219065" x="0" y="0"/>
        </p14:tracePtLst>
        <p14:tracePtLst>
          <p14:tracePt t="219859" x="4311650" y="4737100"/>
          <p14:tracePt t="219907" x="4324350" y="4737100"/>
          <p14:tracePt t="219925" x="4375150" y="4743450"/>
          <p14:tracePt t="219943" x="4464050" y="4749800"/>
          <p14:tracePt t="219956" x="4514850" y="4756150"/>
          <p14:tracePt t="219973" x="4603750" y="4756150"/>
          <p14:tracePt t="219990" x="4686300" y="4756150"/>
          <p14:tracePt t="220006" x="4787900" y="4756150"/>
          <p14:tracePt t="220023" x="4800600" y="4756150"/>
          <p14:tracePt t="220040" x="4806950" y="4756150"/>
          <p14:tracePt t="220207" x="0" y="0"/>
        </p14:tracePtLst>
        <p14:tracePtLst>
          <p14:tracePt t="220840" x="4184650" y="4984750"/>
          <p14:tracePt t="220913" x="4191000" y="4984750"/>
          <p14:tracePt t="220929" x="4229100" y="4984750"/>
          <p14:tracePt t="220940" x="4273550" y="4984750"/>
          <p14:tracePt t="220957" x="4387850" y="4984750"/>
          <p14:tracePt t="220960" x="4451350" y="4984750"/>
          <p14:tracePt t="220973" x="4527550" y="4984750"/>
          <p14:tracePt t="220990" x="4635500" y="4984750"/>
          <p14:tracePt t="221007" x="4699000" y="4984750"/>
          <p14:tracePt t="221023" x="4711700" y="4984750"/>
          <p14:tracePt t="221392" x="0" y="0"/>
        </p14:tracePtLst>
        <p14:tracePtLst>
          <p14:tracePt t="221794" x="5213350" y="5048250"/>
          <p14:tracePt t="221834" x="5232400" y="5048250"/>
          <p14:tracePt t="221850" x="5314950" y="5048250"/>
          <p14:tracePt t="221865" x="5492750" y="5048250"/>
          <p14:tracePt t="221876" x="5638800" y="5048250"/>
          <p14:tracePt t="221890" x="6051550" y="5048250"/>
          <p14:tracePt t="221907" x="6546850" y="5048250"/>
          <p14:tracePt t="221923" x="6978650" y="5048250"/>
          <p14:tracePt t="221940" x="7194550" y="5048250"/>
          <p14:tracePt t="221943" x="7245350" y="5048250"/>
          <p14:tracePt t="221956" x="7264400" y="5048250"/>
          <p14:tracePt t="221973" x="7277100" y="5048250"/>
          <p14:tracePt t="222056" x="0" y="0"/>
        </p14:tracePtLst>
        <p14:tracePtLst>
          <p14:tracePt t="222721" x="4210050" y="5048250"/>
          <p14:tracePt t="222755" x="4222750" y="5048250"/>
          <p14:tracePt t="222768" x="4298950" y="5048250"/>
          <p14:tracePt t="222782" x="4362450" y="5048250"/>
          <p14:tracePt t="222794" x="4559300" y="5048250"/>
          <p14:tracePt t="222805" x="4686300" y="5048250"/>
          <p14:tracePt t="222822" x="5060950" y="5048250"/>
          <p14:tracePt t="222824" x="5251450" y="5048250"/>
          <p14:tracePt t="222840" x="5537200" y="5048250"/>
          <p14:tracePt t="222855" x="5715000" y="5054600"/>
          <p14:tracePt t="222872" x="5816600" y="5073650"/>
          <p14:tracePt t="222888" x="5867400" y="5080000"/>
          <p14:tracePt t="222906" x="5924550" y="5092700"/>
          <p14:tracePt t="222922" x="6000750" y="5105400"/>
          <p14:tracePt t="222939" x="6115050" y="5118100"/>
          <p14:tracePt t="222956" x="6178550" y="5137150"/>
          <p14:tracePt t="222972" x="6210300" y="5143500"/>
          <p14:tracePt t="222989" x="6216650" y="5143500"/>
          <p14:tracePt t="223167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0824" y="1469850"/>
            <a:ext cx="8843299" cy="427809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p2;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1800" y="1808163"/>
            <a:ext cx="8143875" cy="378565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C3 extends C1{ //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C3.java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u=5;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void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aMethod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C1 o =new C1( );//ok,C1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 //ok, x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j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o.y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y(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，不能在不同包内访问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h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保护，当前对象非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子类对象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，不能在不同包内访问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u+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，本类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及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保护，当前对象是父类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的子类对象）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k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o.z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z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o.m1(); //ok, m1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o.m2(); //error, m2(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，不能在不同包内访问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o.m3(); //error, m3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        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1383" y="57876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dirty="0">
                <a:latin typeface="Tahoma" pitchFamily="34" charset="0"/>
              </a:rPr>
              <a:t>* 子类类体中可以访问从父类继承来的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</a:t>
            </a:r>
            <a:r>
              <a:rPr lang="en-US" altLang="zh-CN" dirty="0">
                <a:latin typeface="Tahoma" pitchFamily="34" charset="0"/>
              </a:rPr>
              <a:t> </a:t>
            </a:r>
            <a:r>
              <a:rPr lang="zh-CN" altLang="en-US" dirty="0">
                <a:latin typeface="Tahoma" pitchFamily="34" charset="0"/>
              </a:rPr>
              <a:t>。但如果子类和父类不在同一个包里，子类里不能访问另外父类实例（非继承）的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成员。</a:t>
            </a:r>
          </a:p>
        </p:txBody>
      </p:sp>
    </p:spTree>
    <p:extLst>
      <p:ext uri="{BB962C8B-B14F-4D97-AF65-F5344CB8AC3E}">
        <p14:creationId xmlns:p14="http://schemas.microsoft.com/office/powerpoint/2010/main" val="39356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614"/>
    </mc:Choice>
    <mc:Fallback xmlns="">
      <p:transition spd="slow" advTm="173614"/>
    </mc:Fallback>
  </mc:AlternateContent>
  <p:extLst>
    <p:ext uri="{3A86A75C-4F4B-4683-9AE1-C65F6400EC91}">
      <p14:laserTraceLst xmlns:p14="http://schemas.microsoft.com/office/powerpoint/2010/main">
        <p14:tracePtLst>
          <p14:tracePt t="8417" x="654050" y="2000250"/>
          <p14:tracePt t="8475" x="685800" y="2000250"/>
          <p14:tracePt t="8489" x="692150" y="2000250"/>
          <p14:tracePt t="8506" x="704850" y="2000250"/>
          <p14:tracePt t="8523" x="723900" y="2000250"/>
          <p14:tracePt t="8539" x="742950" y="2000250"/>
          <p14:tracePt t="8542" x="762000" y="2000250"/>
          <p14:tracePt t="8556" x="812800" y="2000250"/>
          <p14:tracePt t="8573" x="914400" y="2000250"/>
          <p14:tracePt t="8589" x="1028700" y="2000250"/>
          <p14:tracePt t="8606" x="1136650" y="2000250"/>
          <p14:tracePt t="8623" x="1219200" y="2000250"/>
          <p14:tracePt t="8639" x="1270000" y="2000250"/>
          <p14:tracePt t="8656" x="1301750" y="2000250"/>
          <p14:tracePt t="8673" x="1320800" y="2000250"/>
          <p14:tracePt t="8689" x="1346200" y="2000250"/>
          <p14:tracePt t="8706" x="1377950" y="2000250"/>
          <p14:tracePt t="8710" x="1397000" y="2000250"/>
          <p14:tracePt t="8723" x="1422400" y="2000250"/>
          <p14:tracePt t="8739" x="1454150" y="2000250"/>
          <p14:tracePt t="8742" x="1473200" y="2000250"/>
          <p14:tracePt t="8756" x="1492250" y="2000250"/>
          <p14:tracePt t="8773" x="1498600" y="2000250"/>
          <p14:tracePt t="8789" x="1511300" y="2000250"/>
          <p14:tracePt t="8806" x="1517650" y="2000250"/>
          <p14:tracePt t="8829" x="1524000" y="2000250"/>
          <p14:tracePt t="8845" x="1530350" y="2000250"/>
          <p14:tracePt t="8958" x="1536700" y="2000250"/>
          <p14:tracePt t="8967" x="1543050" y="2000250"/>
          <p14:tracePt t="8977" x="1549400" y="2000250"/>
          <p14:tracePt t="8990" x="1555750" y="2000250"/>
          <p14:tracePt t="9006" x="1562100" y="2000250"/>
          <p14:tracePt t="9078" x="1568450" y="2000250"/>
          <p14:tracePt t="9094" x="1574800" y="2000250"/>
          <p14:tracePt t="9103" x="1581150" y="2000250"/>
          <p14:tracePt t="9113" x="1587500" y="2006600"/>
          <p14:tracePt t="9126" x="1593850" y="2006600"/>
          <p14:tracePt t="9140" x="1606550" y="2006600"/>
          <p14:tracePt t="9156" x="1625600" y="2006600"/>
          <p14:tracePt t="9173" x="1651000" y="2006600"/>
          <p14:tracePt t="9189" x="1676400" y="2006600"/>
          <p14:tracePt t="9206" x="1695450" y="2006600"/>
          <p14:tracePt t="9223" x="1708150" y="2006600"/>
          <p14:tracePt t="9239" x="1727200" y="2006600"/>
          <p14:tracePt t="9256" x="1733550" y="2006600"/>
          <p14:tracePt t="9273" x="1739900" y="2006600"/>
          <p14:tracePt t="9289" x="1746250" y="2006600"/>
          <p14:tracePt t="9306" x="1752600" y="2006600"/>
          <p14:tracePt t="9323" x="1765300" y="2012950"/>
          <p14:tracePt t="9339" x="1771650" y="2012950"/>
          <p14:tracePt t="9356" x="1803400" y="2025650"/>
          <p14:tracePt t="9372" x="1809750" y="2025650"/>
          <p14:tracePt t="9389" x="1822450" y="2025650"/>
          <p14:tracePt t="9406" x="1835150" y="2025650"/>
          <p14:tracePt t="9422" x="1841500" y="2025650"/>
          <p14:tracePt t="9439" x="1847850" y="2025650"/>
          <p14:tracePt t="9693" x="0" y="0"/>
        </p14:tracePtLst>
        <p14:tracePtLst>
          <p14:tracePt t="10175" x="2324100" y="2101850"/>
          <p14:tracePt t="10254" x="2349500" y="2101850"/>
          <p14:tracePt t="10266" x="2387600" y="2101850"/>
          <p14:tracePt t="10279" x="2508250" y="2101850"/>
          <p14:tracePt t="10292" x="2590800" y="2101850"/>
          <p14:tracePt t="10306" x="2781300" y="2101850"/>
          <p14:tracePt t="10322" x="2959100" y="2101850"/>
          <p14:tracePt t="10326" x="3041650" y="2101850"/>
          <p14:tracePt t="10339" x="3105150" y="2101850"/>
          <p14:tracePt t="10356" x="3200400" y="2101850"/>
          <p14:tracePt t="10372" x="3206750" y="2101850"/>
          <p14:tracePt t="10861" x="0" y="0"/>
        </p14:tracePtLst>
        <p14:tracePtLst>
          <p14:tracePt t="11812" x="3016250" y="1936750"/>
          <p14:tracePt t="11876" x="3016250" y="1949450"/>
          <p14:tracePt t="11885" x="3016250" y="1962150"/>
          <p14:tracePt t="11892" x="3016250" y="1981200"/>
          <p14:tracePt t="11905" x="3016250" y="2006600"/>
          <p14:tracePt t="11922" x="3035300" y="2038350"/>
          <p14:tracePt t="11938" x="3067050" y="2070100"/>
          <p14:tracePt t="11955" x="3092450" y="2089150"/>
          <p14:tracePt t="11957" x="3105150" y="2095500"/>
          <p14:tracePt t="11972" x="3111500" y="2095500"/>
          <p14:tracePt t="11988" x="3117850" y="2095500"/>
          <p14:tracePt t="12005" x="3124200" y="2095500"/>
          <p14:tracePt t="12022" x="3130550" y="2095500"/>
          <p14:tracePt t="12039" x="3136900" y="2095500"/>
          <p14:tracePt t="12055" x="3143250" y="2082800"/>
          <p14:tracePt t="12072" x="3143250" y="2070100"/>
          <p14:tracePt t="12088" x="3143250" y="2051050"/>
          <p14:tracePt t="12105" x="3143250" y="2038350"/>
          <p14:tracePt t="12122" x="3143250" y="2032000"/>
          <p14:tracePt t="12138" x="3143250" y="2019300"/>
          <p14:tracePt t="12155" x="3143250" y="2012950"/>
          <p14:tracePt t="12156" x="3143250" y="2000250"/>
          <p14:tracePt t="12348" x="0" y="0"/>
        </p14:tracePtLst>
        <p14:tracePtLst>
          <p14:tracePt t="12784" x="1835150" y="1962150"/>
          <p14:tracePt t="12806" x="1835150" y="1968500"/>
          <p14:tracePt t="12824" x="1835150" y="1974850"/>
          <p14:tracePt t="12834" x="1835150" y="1981200"/>
          <p14:tracePt t="12841" x="1835150" y="1987550"/>
          <p14:tracePt t="12855" x="1841500" y="2006600"/>
          <p14:tracePt t="12872" x="1879600" y="2025650"/>
          <p14:tracePt t="12888" x="1911350" y="2038350"/>
          <p14:tracePt t="12905" x="1949450" y="2044700"/>
          <p14:tracePt t="12922" x="1968500" y="2044700"/>
          <p14:tracePt t="12938" x="1981200" y="2044700"/>
          <p14:tracePt t="12955" x="1987550" y="2044700"/>
          <p14:tracePt t="12972" x="2000250" y="2044700"/>
          <p14:tracePt t="12989" x="2006600" y="2044700"/>
          <p14:tracePt t="13030" x="2006600" y="2038350"/>
          <p14:tracePt t="13093" x="2006600" y="2032000"/>
          <p14:tracePt t="13094" x="0" y="0"/>
        </p14:tracePtLst>
        <p14:tracePtLst>
          <p14:tracePt t="13480" x="1879600" y="1905000"/>
          <p14:tracePt t="13511" x="1873250" y="1905000"/>
          <p14:tracePt t="13534" x="1866900" y="1917700"/>
          <p14:tracePt t="13543" x="1866900" y="1924050"/>
          <p14:tracePt t="13555" x="1866900" y="1930400"/>
          <p14:tracePt t="13571" x="1866900" y="1955800"/>
          <p14:tracePt t="13574" x="1866900" y="1974850"/>
          <p14:tracePt t="13588" x="1892300" y="2000250"/>
          <p14:tracePt t="13604" x="1924050" y="2025650"/>
          <p14:tracePt t="13621" x="1974850" y="2051050"/>
          <p14:tracePt t="13637" x="2044700" y="2070100"/>
          <p14:tracePt t="13654" x="2101850" y="2076450"/>
          <p14:tracePt t="13671" x="2146300" y="2076450"/>
          <p14:tracePt t="13687" x="2159000" y="2076450"/>
          <p14:tracePt t="13704" x="2171700" y="2076450"/>
          <p14:tracePt t="13738" x="2171700" y="2070100"/>
          <p14:tracePt t="13767" x="2171700" y="2063750"/>
          <p14:tracePt t="13783" x="2171700" y="2057400"/>
          <p14:tracePt t="13792" x="2171700" y="2051050"/>
          <p14:tracePt t="13806" x="2171700" y="2044700"/>
          <p14:tracePt t="13821" x="2165350" y="2032000"/>
          <p14:tracePt t="14016" x="2159000" y="2032000"/>
          <p14:tracePt t="14032" x="2159000" y="2025650"/>
          <p14:tracePt t="14055" x="2152650" y="2019300"/>
          <p14:tracePt t="14079" x="2146300" y="2019300"/>
          <p14:tracePt t="14093" x="2146300" y="2012950"/>
          <p14:tracePt t="14109" x="2114550" y="2000250"/>
          <p14:tracePt t="14122" x="2101850" y="1993900"/>
          <p14:tracePt t="14125" x="2082800" y="1987550"/>
          <p14:tracePt t="14138" x="2063750" y="1981200"/>
          <p14:tracePt t="14154" x="2012950" y="1955800"/>
          <p14:tracePt t="14157" x="1987550" y="1955800"/>
          <p14:tracePt t="14171" x="1974850" y="1949450"/>
          <p14:tracePt t="14188" x="1943100" y="1943100"/>
          <p14:tracePt t="14189" x="1917700" y="1936750"/>
          <p14:tracePt t="14205" x="1911350" y="1936750"/>
          <p14:tracePt t="14221" x="1898650" y="1936750"/>
          <p14:tracePt t="14396" x="0" y="0"/>
        </p14:tracePtLst>
        <p14:tracePtLst>
          <p14:tracePt t="14988" x="1219200" y="1549400"/>
          <p14:tracePt t="15044" x="1212850" y="1549400"/>
          <p14:tracePt t="15060" x="1212850" y="1555750"/>
          <p14:tracePt t="15068" x="1206500" y="1574800"/>
          <p14:tracePt t="15084" x="1206500" y="1587500"/>
          <p14:tracePt t="15092" x="1206500" y="1593850"/>
          <p14:tracePt t="15104" x="1200150" y="1619250"/>
          <p14:tracePt t="15120" x="1200150" y="1631950"/>
          <p14:tracePt t="15137" x="1200150" y="1663700"/>
          <p14:tracePt t="15154" x="1206500" y="1676400"/>
          <p14:tracePt t="15170" x="1212850" y="1682750"/>
          <p14:tracePt t="15187" x="1212850" y="1689100"/>
          <p14:tracePt t="15204" x="1219200" y="1701800"/>
          <p14:tracePt t="15220" x="1225550" y="1701800"/>
          <p14:tracePt t="15237" x="1231900" y="1708150"/>
          <p14:tracePt t="15254" x="1257300" y="1714500"/>
          <p14:tracePt t="15270" x="1289050" y="1720850"/>
          <p14:tracePt t="15287" x="1308100" y="1720850"/>
          <p14:tracePt t="15304" x="1333500" y="1720850"/>
          <p14:tracePt t="15320" x="1352550" y="1720850"/>
          <p14:tracePt t="15337" x="1365250" y="1720850"/>
          <p14:tracePt t="15353" x="1377950" y="1708150"/>
          <p14:tracePt t="15370" x="1377950" y="1701800"/>
          <p14:tracePt t="15387" x="1377950" y="1689100"/>
          <p14:tracePt t="15404" x="1377950" y="1663700"/>
          <p14:tracePt t="15420" x="1371600" y="1638300"/>
          <p14:tracePt t="15437" x="1346200" y="1612900"/>
          <p14:tracePt t="15453" x="1327150" y="1600200"/>
          <p14:tracePt t="15470" x="1308100" y="1587500"/>
          <p14:tracePt t="15487" x="1301750" y="1587500"/>
          <p14:tracePt t="15503" x="1289050" y="1587500"/>
          <p14:tracePt t="15537" x="1282700" y="1587500"/>
          <p14:tracePt t="15553" x="1276350" y="1587500"/>
          <p14:tracePt t="15570" x="1263650" y="1593850"/>
          <p14:tracePt t="15587" x="1257300" y="1600200"/>
          <p14:tracePt t="15604" x="1257300" y="1612900"/>
          <p14:tracePt t="15620" x="1250950" y="1631950"/>
          <p14:tracePt t="15637" x="1250950" y="1638300"/>
          <p14:tracePt t="15653" x="1250950" y="1651000"/>
          <p14:tracePt t="15670" x="1250950" y="1657350"/>
          <p14:tracePt t="15687" x="1250950" y="1663700"/>
          <p14:tracePt t="15703" x="1250950" y="1670050"/>
          <p14:tracePt t="15720" x="1250950" y="1676400"/>
          <p14:tracePt t="15844" x="0" y="0"/>
        </p14:tracePtLst>
        <p14:tracePtLst>
          <p14:tracePt t="18087" x="3009900" y="1911350"/>
          <p14:tracePt t="18103" x="3003550" y="1924050"/>
          <p14:tracePt t="18115" x="2997200" y="1930400"/>
          <p14:tracePt t="18128" x="2990850" y="1962150"/>
          <p14:tracePt t="18141" x="2990850" y="1987550"/>
          <p14:tracePt t="18153" x="2990850" y="2006600"/>
          <p14:tracePt t="18169" x="2990850" y="2038350"/>
          <p14:tracePt t="18187" x="2990850" y="2076450"/>
          <p14:tracePt t="18203" x="3003550" y="2101850"/>
          <p14:tracePt t="18204" x="3016250" y="2120900"/>
          <p14:tracePt t="18220" x="3041650" y="2139950"/>
          <p14:tracePt t="18236" x="3060700" y="2152650"/>
          <p14:tracePt t="18253" x="3073400" y="2152650"/>
          <p14:tracePt t="18269" x="3111500" y="2159000"/>
          <p14:tracePt t="18286" x="3149600" y="2159000"/>
          <p14:tracePt t="18303" x="3200400" y="2146300"/>
          <p14:tracePt t="18319" x="3232150" y="2114550"/>
          <p14:tracePt t="18336" x="3238500" y="2089150"/>
          <p14:tracePt t="18353" x="3238500" y="2057400"/>
          <p14:tracePt t="18369" x="3232150" y="2019300"/>
          <p14:tracePt t="18386" x="3213100" y="2000250"/>
          <p14:tracePt t="18389" x="3206750" y="1987550"/>
          <p14:tracePt t="18403" x="3200400" y="1981200"/>
          <p14:tracePt t="18419" x="3175000" y="1968500"/>
          <p14:tracePt t="18436" x="3130550" y="1949450"/>
          <p14:tracePt t="18453" x="3079750" y="1943100"/>
          <p14:tracePt t="18469" x="3028950" y="1943100"/>
          <p14:tracePt t="18486" x="2984500" y="1943100"/>
          <p14:tracePt t="18503" x="2940050" y="1943100"/>
          <p14:tracePt t="18519" x="2921000" y="1955800"/>
          <p14:tracePt t="18536" x="2908300" y="1981200"/>
          <p14:tracePt t="18553" x="2901950" y="2006600"/>
          <p14:tracePt t="18569" x="2901950" y="2044700"/>
          <p14:tracePt t="18586" x="2908300" y="2070100"/>
          <p14:tracePt t="18589" x="2921000" y="2089150"/>
          <p14:tracePt t="18603" x="2933700" y="2101850"/>
          <p14:tracePt t="18620" x="2952750" y="2114550"/>
          <p14:tracePt t="18621" x="2965450" y="2120900"/>
          <p14:tracePt t="18636" x="2990850" y="2127250"/>
          <p14:tracePt t="18653" x="3009900" y="2127250"/>
          <p14:tracePt t="18669" x="3054350" y="2120900"/>
          <p14:tracePt t="18686" x="3079750" y="2101850"/>
          <p14:tracePt t="18702" x="3098800" y="2076450"/>
          <p14:tracePt t="18719" x="3111500" y="2038350"/>
          <p14:tracePt t="18736" x="3111500" y="2012950"/>
          <p14:tracePt t="18753" x="3111500" y="1981200"/>
          <p14:tracePt t="18769" x="3098800" y="1949450"/>
          <p14:tracePt t="18845" x="3092450" y="1949450"/>
          <p14:tracePt t="19239" x="3092450" y="1962150"/>
          <p14:tracePt t="19248" x="3079750" y="1962150"/>
          <p14:tracePt t="19259" x="3060700" y="1968500"/>
          <p14:tracePt t="19271" x="3035300" y="1987550"/>
          <p14:tracePt t="19286" x="3016250" y="2012950"/>
          <p14:tracePt t="19302" x="3003550" y="2032000"/>
          <p14:tracePt t="19319" x="3003550" y="2044700"/>
          <p14:tracePt t="19336" x="3003550" y="2070100"/>
          <p14:tracePt t="19352" x="3016250" y="2089150"/>
          <p14:tracePt t="19369" x="3022600" y="2095500"/>
          <p14:tracePt t="19386" x="3041650" y="2108200"/>
          <p14:tracePt t="19413" x="3048000" y="2108200"/>
          <p14:tracePt t="19422" x="3060700" y="2108200"/>
          <p14:tracePt t="19436" x="3067050" y="2095500"/>
          <p14:tracePt t="19452" x="3073400" y="2070100"/>
          <p14:tracePt t="19469" x="3079750" y="2038350"/>
          <p14:tracePt t="19486" x="3079750" y="2019300"/>
          <p14:tracePt t="19502" x="3079750" y="2006600"/>
          <p14:tracePt t="19519" x="3079750" y="1993900"/>
          <p14:tracePt t="19781" x="0" y="0"/>
        </p14:tracePtLst>
        <p14:tracePtLst>
          <p14:tracePt t="22392" x="1689100" y="2197100"/>
          <p14:tracePt t="22534" x="1689100" y="2203450"/>
          <p14:tracePt t="22544" x="1689100" y="2216150"/>
          <p14:tracePt t="22557" x="1682750" y="2260600"/>
          <p14:tracePt t="22568" x="1676400" y="2273300"/>
          <p14:tracePt t="22585" x="1670050" y="2298700"/>
          <p14:tracePt t="22601" x="1663700" y="2311400"/>
          <p14:tracePt t="22618" x="1657350" y="2330450"/>
          <p14:tracePt t="23095" x="1657350" y="2324100"/>
          <p14:tracePt t="23110" x="1663700" y="2317750"/>
          <p14:tracePt t="23126" x="1670050" y="2311400"/>
          <p14:tracePt t="23142" x="1676400" y="2305050"/>
          <p14:tracePt t="23166" x="1676400" y="2298700"/>
          <p14:tracePt t="23182" x="1682750" y="2292350"/>
          <p14:tracePt t="23200" x="1689100" y="2286000"/>
          <p14:tracePt t="23211" x="1695450" y="2273300"/>
          <p14:tracePt t="23224" x="1701800" y="2247900"/>
          <p14:tracePt t="23237" x="1714500" y="2235200"/>
          <p14:tracePt t="23251" x="1714500" y="2228850"/>
          <p14:tracePt t="23268" x="1720850" y="2209800"/>
          <p14:tracePt t="23285" x="1727200" y="2197100"/>
          <p14:tracePt t="23301" x="1733550" y="2190750"/>
          <p14:tracePt t="23318" x="1733550" y="2184400"/>
          <p14:tracePt t="23557" x="0" y="0"/>
        </p14:tracePtLst>
        <p14:tracePtLst>
          <p14:tracePt t="24846" x="882650" y="2279650"/>
          <p14:tracePt t="24935" x="914400" y="2279650"/>
          <p14:tracePt t="24947" x="958850" y="2279650"/>
          <p14:tracePt t="24965" x="1168400" y="2279650"/>
          <p14:tracePt t="24976" x="1244600" y="2279650"/>
          <p14:tracePt t="24985" x="1308100" y="2279650"/>
          <p14:tracePt t="25001" x="1416050" y="2279650"/>
          <p14:tracePt t="25017" x="1479550" y="2279650"/>
          <p14:tracePt t="25034" x="1524000" y="2286000"/>
          <p14:tracePt t="25037" x="1549400" y="2292350"/>
          <p14:tracePt t="25050" x="1555750" y="2292350"/>
          <p14:tracePt t="25067" x="1562100" y="2292350"/>
          <p14:tracePt t="25084" x="1568450" y="2292350"/>
          <p14:tracePt t="25388" x="0" y="0"/>
        </p14:tracePtLst>
        <p14:tracePtLst>
          <p14:tracePt t="25742" x="1835150" y="2178050"/>
          <p14:tracePt t="25815" x="1835150" y="2184400"/>
          <p14:tracePt t="25826" x="1828800" y="2190750"/>
          <p14:tracePt t="25839" x="1822450" y="2222500"/>
          <p14:tracePt t="25853" x="1803400" y="2247900"/>
          <p14:tracePt t="25868" x="1790700" y="2260600"/>
          <p14:tracePt t="25871" x="1784350" y="2273300"/>
          <p14:tracePt t="25884" x="1778000" y="2292350"/>
          <p14:tracePt t="25900" x="1771650" y="2298700"/>
          <p14:tracePt t="25917" x="1765300" y="2311400"/>
          <p14:tracePt t="26071" x="1771650" y="2311400"/>
          <p14:tracePt t="26080" x="1784350" y="2298700"/>
          <p14:tracePt t="26094" x="1809750" y="2279650"/>
          <p14:tracePt t="26094" x="0" y="0"/>
        </p14:tracePtLst>
        <p14:tracePtLst>
          <p14:tracePt t="27470" x="1593850" y="2368550"/>
          <p14:tracePt t="27494" x="1587500" y="2368550"/>
          <p14:tracePt t="27505" x="1574800" y="2368550"/>
          <p14:tracePt t="27517" x="1568450" y="2381250"/>
          <p14:tracePt t="27533" x="1562100" y="2393950"/>
          <p14:tracePt t="27550" x="1562100" y="2419350"/>
          <p14:tracePt t="27566" x="1562100" y="2451100"/>
          <p14:tracePt t="27583" x="1581150" y="2476500"/>
          <p14:tracePt t="27600" x="1612900" y="2508250"/>
          <p14:tracePt t="27616" x="1676400" y="2540000"/>
          <p14:tracePt t="27633" x="1727200" y="2559050"/>
          <p14:tracePt t="27650" x="1752600" y="2559050"/>
          <p14:tracePt t="27652" x="1771650" y="2559050"/>
          <p14:tracePt t="27666" x="1790700" y="2559050"/>
          <p14:tracePt t="27683" x="1809750" y="2546350"/>
          <p14:tracePt t="27685" x="1822450" y="2533650"/>
          <p14:tracePt t="27700" x="1828800" y="2514600"/>
          <p14:tracePt t="27716" x="1841500" y="2476500"/>
          <p14:tracePt t="27733" x="1841500" y="2451100"/>
          <p14:tracePt t="27749" x="1841500" y="2432050"/>
          <p14:tracePt t="27766" x="1841500" y="2406650"/>
          <p14:tracePt t="27783" x="1841500" y="2400300"/>
          <p14:tracePt t="27816" x="1841500" y="2393950"/>
          <p14:tracePt t="27925" x="0" y="0"/>
        </p14:tracePtLst>
        <p14:tracePtLst>
          <p14:tracePt t="29113" x="1136650" y="2806700"/>
          <p14:tracePt t="29199" x="1149350" y="2806700"/>
          <p14:tracePt t="29213" x="1181100" y="2806700"/>
          <p14:tracePt t="29222" x="1200150" y="2806700"/>
          <p14:tracePt t="29233" x="1219200" y="2806700"/>
          <p14:tracePt t="29249" x="1270000" y="2806700"/>
          <p14:tracePt t="29254" x="1289050" y="2806700"/>
          <p14:tracePt t="29266" x="1314450" y="2806700"/>
          <p14:tracePt t="29282" x="1371600" y="2813050"/>
          <p14:tracePt t="29299" x="1409700" y="2819400"/>
          <p14:tracePt t="29300" x="1428750" y="2825750"/>
          <p14:tracePt t="29316" x="1441450" y="2825750"/>
          <p14:tracePt t="29573" x="0" y="0"/>
        </p14:tracePtLst>
        <p14:tracePtLst>
          <p14:tracePt t="29982" x="1174750" y="2813050"/>
          <p14:tracePt t="30094" x="1181100" y="2813050"/>
          <p14:tracePt t="30111" x="1225550" y="2813050"/>
          <p14:tracePt t="30127" x="1301750" y="2806700"/>
          <p14:tracePt t="30147" x="1358900" y="2794000"/>
          <p14:tracePt t="30160" x="1409700" y="2781300"/>
          <p14:tracePt t="30174" x="1441450" y="2768600"/>
          <p14:tracePt t="30182" x="1447800" y="2762250"/>
          <p14:tracePt t="30199" x="1460500" y="2743200"/>
          <p14:tracePt t="30215" x="1466850" y="2730500"/>
          <p14:tracePt t="30232" x="1466850" y="2692400"/>
          <p14:tracePt t="30249" x="1441450" y="2667000"/>
          <p14:tracePt t="30266" x="1409700" y="2628900"/>
          <p14:tracePt t="30282" x="1371600" y="2603500"/>
          <p14:tracePt t="30285" x="1346200" y="2590800"/>
          <p14:tracePt t="30299" x="1314450" y="2578100"/>
          <p14:tracePt t="30315" x="1276350" y="2565400"/>
          <p14:tracePt t="30318" x="1263650" y="2565400"/>
          <p14:tracePt t="30332" x="1238250" y="2565400"/>
          <p14:tracePt t="30349" x="1225550" y="2565400"/>
          <p14:tracePt t="30365" x="1193800" y="2565400"/>
          <p14:tracePt t="30382" x="1174750" y="2578100"/>
          <p14:tracePt t="30399" x="1155700" y="2590800"/>
          <p14:tracePt t="30415" x="1149350" y="2616200"/>
          <p14:tracePt t="30432" x="1130300" y="2635250"/>
          <p14:tracePt t="30449" x="1130300" y="2647950"/>
          <p14:tracePt t="30465" x="1130300" y="2679700"/>
          <p14:tracePt t="30482" x="1143000" y="2698750"/>
          <p14:tracePt t="30499" x="1155700" y="2724150"/>
          <p14:tracePt t="30501" x="1162050" y="2724150"/>
          <p14:tracePt t="30515" x="1168400" y="2730500"/>
          <p14:tracePt t="30517" x="1168400" y="2736850"/>
          <p14:tracePt t="30533" x="1174750" y="2736850"/>
          <p14:tracePt t="30548" x="1187450" y="2743200"/>
          <p14:tracePt t="30654" x="1193800" y="2743200"/>
          <p14:tracePt t="30662" x="1200150" y="2743200"/>
          <p14:tracePt t="30662" x="0" y="0"/>
        </p14:tracePtLst>
        <p14:tracePtLst>
          <p14:tracePt t="31080" x="1473200" y="2762250"/>
          <p14:tracePt t="31238" x="0" y="0"/>
        </p14:tracePtLst>
        <p14:tracePtLst>
          <p14:tracePt t="33079" x="1949450" y="3067050"/>
          <p14:tracePt t="33143" x="1955800" y="3067050"/>
          <p14:tracePt t="33155" x="1962150" y="3067050"/>
          <p14:tracePt t="33170" x="1993900" y="3067050"/>
          <p14:tracePt t="33181" x="2032000" y="3060700"/>
          <p14:tracePt t="33198" x="2082800" y="3054350"/>
          <p14:tracePt t="33215" x="2146300" y="3054350"/>
          <p14:tracePt t="33231" x="2209800" y="3054350"/>
          <p14:tracePt t="33248" x="2260600" y="3054350"/>
          <p14:tracePt t="33264" x="2292350" y="3054350"/>
          <p14:tracePt t="33281" x="2311400" y="3054350"/>
          <p14:tracePt t="33298" x="2330450" y="3054350"/>
          <p14:tracePt t="33774" x="0" y="0"/>
        </p14:tracePtLst>
        <p14:tracePtLst>
          <p14:tracePt t="34247" x="3003550" y="3048000"/>
          <p14:tracePt t="34262" x="3009900" y="3048000"/>
          <p14:tracePt t="34273" x="3016250" y="3048000"/>
          <p14:tracePt t="34287" x="3035300" y="3048000"/>
          <p14:tracePt t="34298" x="3054350" y="3048000"/>
          <p14:tracePt t="34314" x="3130550" y="3048000"/>
          <p14:tracePt t="34331" x="3257550" y="3048000"/>
          <p14:tracePt t="34332" x="3346450" y="3048000"/>
          <p14:tracePt t="34348" x="3524250" y="3048000"/>
          <p14:tracePt t="34364" x="3702050" y="3048000"/>
          <p14:tracePt t="34381" x="3860800" y="3048000"/>
          <p14:tracePt t="34397" x="3975100" y="3048000"/>
          <p14:tracePt t="34414" x="4051300" y="3048000"/>
          <p14:tracePt t="34431" x="4095750" y="3048000"/>
          <p14:tracePt t="34447" x="4108450" y="3048000"/>
          <p14:tracePt t="34464" x="4114800" y="3048000"/>
          <p14:tracePt t="35141" x="0" y="0"/>
        </p14:tracePtLst>
        <p14:tracePtLst>
          <p14:tracePt t="36153" x="1905000" y="3295650"/>
          <p14:tracePt t="36207" x="1911350" y="3295650"/>
          <p14:tracePt t="36226" x="1936750" y="3295650"/>
          <p14:tracePt t="36239" x="1987550" y="3295650"/>
          <p14:tracePt t="36252" x="2051050" y="3295650"/>
          <p14:tracePt t="36263" x="2082800" y="3295650"/>
          <p14:tracePt t="36281" x="2146300" y="3295650"/>
          <p14:tracePt t="36297" x="2197100" y="3302000"/>
          <p14:tracePt t="36313" x="2203450" y="3302000"/>
          <p14:tracePt t="36330" x="2209800" y="3302000"/>
          <p14:tracePt t="36350" x="2216150" y="3302000"/>
          <p14:tracePt t="36652" x="0" y="0"/>
        </p14:tracePtLst>
        <p14:tracePtLst>
          <p14:tracePt t="36983" x="2038350" y="3302000"/>
          <p14:tracePt t="37103" x="2063750" y="3302000"/>
          <p14:tracePt t="37117" x="2120900" y="3302000"/>
          <p14:tracePt t="37130" x="2152650" y="3302000"/>
          <p14:tracePt t="37147" x="2222500" y="3314700"/>
          <p14:tracePt t="37150" x="2247900" y="3321050"/>
          <p14:tracePt t="37163" x="2254250" y="3321050"/>
          <p14:tracePt t="37180" x="2266950" y="3321050"/>
          <p14:tracePt t="37415" x="2260600" y="3321050"/>
          <p14:tracePt t="37431" x="2203450" y="3321050"/>
          <p14:tracePt t="37447" x="2114550" y="3321050"/>
          <p14:tracePt t="37463" x="2019300" y="3321050"/>
          <p14:tracePt t="37464" x="0" y="0"/>
        </p14:tracePtLst>
        <p14:tracePtLst>
          <p14:tracePt t="37737" x="1924050" y="3321050"/>
          <p14:tracePt t="37752" x="1987550" y="3321050"/>
          <p14:tracePt t="37767" x="2082800" y="3327400"/>
          <p14:tracePt t="37780" x="2165350" y="3340100"/>
          <p14:tracePt t="37796" x="2190750" y="3346450"/>
          <p14:tracePt t="37813" x="2203450" y="3346450"/>
          <p14:tracePt t="38061" x="0" y="0"/>
        </p14:tracePtLst>
        <p14:tracePtLst>
          <p14:tracePt t="38782" x="3213100" y="3327400"/>
          <p14:tracePt t="38855" x="3225800" y="3327400"/>
          <p14:tracePt t="38867" x="3251200" y="3327400"/>
          <p14:tracePt t="38880" x="3327400" y="3327400"/>
          <p14:tracePt t="38896" x="3454400" y="3327400"/>
          <p14:tracePt t="38913" x="3581400" y="3327400"/>
          <p14:tracePt t="38918" x="3644900" y="3327400"/>
          <p14:tracePt t="38930" x="3708400" y="3327400"/>
          <p14:tracePt t="38933" x="3759200" y="3327400"/>
          <p14:tracePt t="38946" x="3803650" y="3327400"/>
          <p14:tracePt t="38962" x="3860800" y="3327400"/>
          <p14:tracePt t="38965" x="3879850" y="3327400"/>
          <p14:tracePt t="38979" x="3886200" y="3327400"/>
          <p14:tracePt t="38996" x="3892550" y="3327400"/>
          <p14:tracePt t="39269" x="0" y="0"/>
        </p14:tracePtLst>
        <p14:tracePtLst>
          <p14:tracePt t="39598" x="3327400" y="3295650"/>
          <p14:tracePt t="39661" x="3333750" y="3295650"/>
          <p14:tracePt t="39672" x="3346450" y="3295650"/>
          <p14:tracePt t="39687" x="3403600" y="3295650"/>
          <p14:tracePt t="39696" x="3454400" y="3295650"/>
          <p14:tracePt t="39712" x="3594100" y="3302000"/>
          <p14:tracePt t="39729" x="3746500" y="3314700"/>
          <p14:tracePt t="39746" x="3829050" y="3314700"/>
          <p14:tracePt t="39762" x="3886200" y="3314700"/>
          <p14:tracePt t="39779" x="3905250" y="3314700"/>
          <p14:tracePt t="39940" x="0" y="0"/>
        </p14:tracePtLst>
        <p14:tracePtLst>
          <p14:tracePt t="40519" x="1892300" y="3276600"/>
          <p14:tracePt t="40559" x="1898650" y="3282950"/>
          <p14:tracePt t="40574" x="1949450" y="3295650"/>
          <p14:tracePt t="40588" x="2038350" y="3302000"/>
          <p14:tracePt t="40612" x="2209800" y="3308350"/>
          <p14:tracePt t="40629" x="2286000" y="3314700"/>
          <p14:tracePt t="40646" x="2317750" y="3314700"/>
          <p14:tracePt t="40662" x="2336800" y="3314700"/>
          <p14:tracePt t="41277" x="0" y="0"/>
        </p14:tracePtLst>
        <p14:tracePtLst>
          <p14:tracePt t="41678" x="2032000" y="3257550"/>
          <p14:tracePt t="41741" x="2038350" y="3257550"/>
          <p14:tracePt t="41750" x="2057400" y="3257550"/>
          <p14:tracePt t="41761" x="2076450" y="3257550"/>
          <p14:tracePt t="41778" x="2146300" y="3270250"/>
          <p14:tracePt t="41795" x="2184400" y="3276600"/>
          <p14:tracePt t="41798" x="2203450" y="3276600"/>
          <p14:tracePt t="41812" x="2216150" y="3276600"/>
          <p14:tracePt t="41828" x="2222500" y="3276600"/>
          <p14:tracePt t="41972" x="0" y="0"/>
        </p14:tracePtLst>
        <p14:tracePtLst>
          <p14:tracePt t="42470" x="1955800" y="3155950"/>
          <p14:tracePt t="42501" x="1955800" y="3168650"/>
          <p14:tracePt t="42508" x="1955800" y="3175000"/>
          <p14:tracePt t="42516" x="1955800" y="3187700"/>
          <p14:tracePt t="42528" x="1955800" y="3200400"/>
          <p14:tracePt t="42545" x="1981200" y="3213100"/>
          <p14:tracePt t="42561" x="2000250" y="3232150"/>
          <p14:tracePt t="42578" x="2019300" y="3238500"/>
          <p14:tracePt t="42595" x="2032000" y="3238500"/>
          <p14:tracePt t="42997" x="0" y="0"/>
        </p14:tracePtLst>
        <p14:tracePtLst>
          <p14:tracePt t="43510" x="2959100" y="1866900"/>
          <p14:tracePt t="43552" x="2959100" y="1892300"/>
          <p14:tracePt t="43563" x="2965450" y="1936750"/>
          <p14:tracePt t="43578" x="2984500" y="2006600"/>
          <p14:tracePt t="43583" x="2997200" y="2038350"/>
          <p14:tracePt t="43601" x="3022600" y="2095500"/>
          <p14:tracePt t="43604" x="3041650" y="2114550"/>
          <p14:tracePt t="43623" x="3073400" y="2139950"/>
          <p14:tracePt t="43638" x="3092450" y="2152650"/>
          <p14:tracePt t="43649" x="3098800" y="2159000"/>
          <p14:tracePt t="43661" x="3105150" y="2159000"/>
          <p14:tracePt t="43686" x="3124200" y="2159000"/>
          <p14:tracePt t="43694" x="3143250" y="2159000"/>
          <p14:tracePt t="43711" x="3162300" y="2139950"/>
          <p14:tracePt t="43727" x="3181350" y="2114550"/>
          <p14:tracePt t="43744" x="3187700" y="2082800"/>
          <p14:tracePt t="43761" x="3187700" y="2051050"/>
          <p14:tracePt t="43777" x="3187700" y="2019300"/>
          <p14:tracePt t="43781" x="3187700" y="2006600"/>
          <p14:tracePt t="43794" x="3187700" y="1993900"/>
          <p14:tracePt t="43811" x="3187700" y="1981200"/>
          <p14:tracePt t="43827" x="3181350" y="1968500"/>
          <p14:tracePt t="43844" x="3175000" y="1955800"/>
          <p14:tracePt t="43861" x="3168650" y="1955800"/>
          <p14:tracePt t="43901" x="3155950" y="1949450"/>
          <p14:tracePt t="43926" x="3149600" y="1949450"/>
          <p14:tracePt t="44102" x="3143250" y="1943100"/>
          <p14:tracePt t="44135" x="3130550" y="1936750"/>
          <p14:tracePt t="44151" x="3124200" y="1936750"/>
          <p14:tracePt t="44167" x="3098800" y="1936750"/>
          <p14:tracePt t="44178" x="3092450" y="1936750"/>
          <p14:tracePt t="44194" x="3079750" y="1936750"/>
          <p14:tracePt t="44197" x="3067050" y="1936750"/>
          <p14:tracePt t="44211" x="3060700" y="1936750"/>
          <p14:tracePt t="44228" x="3041650" y="1943100"/>
          <p14:tracePt t="44244" x="3009900" y="1968500"/>
          <p14:tracePt t="44261" x="2990850" y="1993900"/>
          <p14:tracePt t="44277" x="2978150" y="2012950"/>
          <p14:tracePt t="44294" x="2978150" y="2032000"/>
          <p14:tracePt t="44311" x="2978150" y="2044700"/>
          <p14:tracePt t="44328" x="2978150" y="2057400"/>
          <p14:tracePt t="44344" x="2978150" y="2070100"/>
          <p14:tracePt t="44361" x="2978150" y="2082800"/>
          <p14:tracePt t="44377" x="2978150" y="2089150"/>
          <p14:tracePt t="44394" x="2990850" y="2089150"/>
          <p14:tracePt t="44411" x="3009900" y="2089150"/>
          <p14:tracePt t="44413" x="3028950" y="2089150"/>
          <p14:tracePt t="44427" x="3054350" y="2089150"/>
          <p14:tracePt t="44444" x="3105150" y="2057400"/>
          <p14:tracePt t="44461" x="3136900" y="2032000"/>
          <p14:tracePt t="44477" x="3143250" y="2019300"/>
          <p14:tracePt t="44494" x="3143250" y="2006600"/>
          <p14:tracePt t="44511" x="3143250" y="2000250"/>
          <p14:tracePt t="44527" x="3143250" y="1993900"/>
          <p14:tracePt t="44544" x="3143250" y="1981200"/>
          <p14:tracePt t="44561" x="3143250" y="1974850"/>
          <p14:tracePt t="44577" x="3143250" y="1962150"/>
          <p14:tracePt t="44594" x="3143250" y="1955800"/>
          <p14:tracePt t="44613" x="3130550" y="1955800"/>
          <p14:tracePt t="44678" x="3124200" y="1955800"/>
          <p14:tracePt t="44690" x="3111500" y="1949450"/>
          <p14:tracePt t="44709" x="3105150" y="1949450"/>
          <p14:tracePt t="44718" x="3092450" y="1949450"/>
          <p14:tracePt t="44727" x="3079750" y="1949450"/>
          <p14:tracePt t="44744" x="3054350" y="1962150"/>
          <p14:tracePt t="44761" x="3035300" y="1968500"/>
          <p14:tracePt t="44777" x="3022600" y="1993900"/>
          <p14:tracePt t="44794" x="3022600" y="2006600"/>
          <p14:tracePt t="44810" x="3022600" y="2019300"/>
          <p14:tracePt t="44827" x="3022600" y="2032000"/>
          <p14:tracePt t="44844" x="3028950" y="2051050"/>
          <p14:tracePt t="44860" x="3041650" y="2063750"/>
          <p14:tracePt t="44877" x="3054350" y="2076450"/>
          <p14:tracePt t="44894" x="3067050" y="2089150"/>
          <p14:tracePt t="44927" x="3079750" y="2089150"/>
          <p14:tracePt t="44944" x="3092450" y="2089150"/>
          <p14:tracePt t="44960" x="3111500" y="2070100"/>
          <p14:tracePt t="44977" x="3117850" y="2044700"/>
          <p14:tracePt t="44994" x="3117850" y="2019300"/>
          <p14:tracePt t="44997" x="3117850" y="2000250"/>
          <p14:tracePt t="45010" x="3117850" y="1981200"/>
          <p14:tracePt t="45027" x="3117850" y="1949450"/>
          <p14:tracePt t="45029" x="3111500" y="1936750"/>
          <p14:tracePt t="45044" x="3086100" y="1905000"/>
          <p14:tracePt t="45061" x="3067050" y="1885950"/>
          <p14:tracePt t="45077" x="3048000" y="1873250"/>
          <p14:tracePt t="45094" x="3035300" y="1873250"/>
          <p14:tracePt t="45110" x="3022600" y="1873250"/>
          <p14:tracePt t="45127" x="2997200" y="1879600"/>
          <p14:tracePt t="45144" x="2978150" y="1911350"/>
          <p14:tracePt t="45160" x="2965450" y="1943100"/>
          <p14:tracePt t="45177" x="2965450" y="1968500"/>
          <p14:tracePt t="45194" x="2965450" y="2000250"/>
          <p14:tracePt t="45210" x="2971800" y="2019300"/>
          <p14:tracePt t="45254" x="2978150" y="2019300"/>
          <p14:tracePt t="45271" x="2990850" y="2019300"/>
          <p14:tracePt t="45286" x="2997200" y="2000250"/>
          <p14:tracePt t="45304" x="3009900" y="1987550"/>
          <p14:tracePt t="45314" x="3009900" y="1981200"/>
          <p14:tracePt t="45327" x="3009900" y="1974850"/>
          <p14:tracePt t="45493" x="0" y="0"/>
        </p14:tracePtLst>
        <p14:tracePtLst>
          <p14:tracePt t="48231" x="3175000" y="3282950"/>
          <p14:tracePt t="48304" x="3194050" y="3282950"/>
          <p14:tracePt t="48314" x="3213100" y="3282950"/>
          <p14:tracePt t="48326" x="3276600" y="3282950"/>
          <p14:tracePt t="48343" x="3365500" y="3282950"/>
          <p14:tracePt t="48359" x="3479800" y="3282950"/>
          <p14:tracePt t="48377" x="3613150" y="3282950"/>
          <p14:tracePt t="48392" x="3727450" y="3282950"/>
          <p14:tracePt t="48409" x="3822700" y="3282950"/>
          <p14:tracePt t="48426" x="3873500" y="3282950"/>
          <p14:tracePt t="48442" x="3886200" y="3282950"/>
          <p14:tracePt t="48821" x="0" y="0"/>
        </p14:tracePtLst>
        <p14:tracePtLst>
          <p14:tracePt t="49127" x="3181350" y="3257550"/>
          <p14:tracePt t="49183" x="3187700" y="3257550"/>
          <p14:tracePt t="49198" x="3232150" y="3257550"/>
          <p14:tracePt t="49210" x="3276600" y="3257550"/>
          <p14:tracePt t="49226" x="3403600" y="3257550"/>
          <p14:tracePt t="49230" x="3479800" y="3257550"/>
          <p14:tracePt t="49242" x="3556000" y="3257550"/>
          <p14:tracePt t="49259" x="3714750" y="3257550"/>
          <p14:tracePt t="49276" x="3886200" y="3282950"/>
          <p14:tracePt t="49292" x="3917950" y="3289300"/>
          <p14:tracePt t="49364" x="0" y="0"/>
        </p14:tracePtLst>
        <p14:tracePtLst>
          <p14:tracePt t="50286" x="4311650" y="3276600"/>
          <p14:tracePt t="50318" x="4324350" y="3276600"/>
          <p14:tracePt t="50332" x="4337050" y="3276600"/>
          <p14:tracePt t="50344" x="4413250" y="3276600"/>
          <p14:tracePt t="50359" x="4533900" y="3276600"/>
          <p14:tracePt t="50375" x="4679950" y="3276600"/>
          <p14:tracePt t="50392" x="4845050" y="3276600"/>
          <p14:tracePt t="50408" x="4997450" y="3276600"/>
          <p14:tracePt t="50425" x="5143500" y="3276600"/>
          <p14:tracePt t="50442" x="5270500" y="3276600"/>
          <p14:tracePt t="50445" x="5334000" y="3276600"/>
          <p14:tracePt t="50458" x="5391150" y="3276600"/>
          <p14:tracePt t="50475" x="5492750" y="3276600"/>
          <p14:tracePt t="50476" x="5549900" y="3276600"/>
          <p14:tracePt t="50492" x="5645150" y="3276600"/>
          <p14:tracePt t="50508" x="5734050" y="3276600"/>
          <p14:tracePt t="50525" x="5810250" y="3276600"/>
          <p14:tracePt t="50542" x="5854700" y="3276600"/>
          <p14:tracePt t="50558" x="5880100" y="3276600"/>
          <p14:tracePt t="50575" x="5892800" y="3276600"/>
          <p14:tracePt t="50812" x="0" y="0"/>
        </p14:tracePtLst>
        <p14:tracePtLst>
          <p14:tracePt t="51238" x="4781550" y="3238500"/>
          <p14:tracePt t="51255" x="4800600" y="3238500"/>
          <p14:tracePt t="51268" x="4826000" y="3238500"/>
          <p14:tracePt t="51282" x="4914900" y="3238500"/>
          <p14:tracePt t="51294" x="5054600" y="3238500"/>
          <p14:tracePt t="51308" x="5226050" y="3238500"/>
          <p14:tracePt t="51325" x="5391150" y="3238500"/>
          <p14:tracePt t="51342" x="5537200" y="3238500"/>
          <p14:tracePt t="51358" x="5645150" y="3238500"/>
          <p14:tracePt t="51375" x="5702300" y="3238500"/>
          <p14:tracePt t="51392" x="5746750" y="3238500"/>
          <p14:tracePt t="51408" x="5765800" y="3238500"/>
          <p14:tracePt t="51425" x="5778500" y="3238500"/>
          <p14:tracePt t="51442" x="5791200" y="3238500"/>
          <p14:tracePt t="51493" x="5797550" y="3238500"/>
          <p14:tracePt t="51812" x="0" y="0"/>
        </p14:tracePtLst>
        <p14:tracePtLst>
          <p14:tracePt t="53791" x="1943100" y="3505200"/>
          <p14:tracePt t="53848" x="1949450" y="3505200"/>
          <p14:tracePt t="53858" x="1955800" y="3505200"/>
          <p14:tracePt t="53874" x="1981200" y="3505200"/>
          <p14:tracePt t="53891" x="2025650" y="3505200"/>
          <p14:tracePt t="53892" x="2057400" y="3505200"/>
          <p14:tracePt t="53908" x="2139950" y="3524250"/>
          <p14:tracePt t="53924" x="2209800" y="3536950"/>
          <p14:tracePt t="53941" x="2254250" y="3543300"/>
          <p14:tracePt t="53957" x="2279650" y="3549650"/>
          <p14:tracePt t="53974" x="2286000" y="3549650"/>
          <p14:tracePt t="54190" x="0" y="0"/>
        </p14:tracePtLst>
        <p14:tracePtLst>
          <p14:tracePt t="54630" x="1968500" y="3543300"/>
          <p14:tracePt t="54726" x="1987550" y="3543300"/>
          <p14:tracePt t="54740" x="2032000" y="3543300"/>
          <p14:tracePt t="54749" x="2057400" y="3543300"/>
          <p14:tracePt t="54757" x="2095500" y="3543300"/>
          <p14:tracePt t="54774" x="2178050" y="3543300"/>
          <p14:tracePt t="54790" x="2254250" y="3543300"/>
          <p14:tracePt t="54807" x="2317750" y="3543300"/>
          <p14:tracePt t="54824" x="2355850" y="3543300"/>
          <p14:tracePt t="54841" x="2368550" y="3543300"/>
          <p14:tracePt t="55005" x="0" y="0"/>
        </p14:tracePtLst>
        <p14:tracePtLst>
          <p14:tracePt t="55318" x="1917700" y="3543300"/>
          <p14:tracePt t="55384" x="1930400" y="3543300"/>
          <p14:tracePt t="55398" x="1987550" y="3543300"/>
          <p14:tracePt t="55410" x="2019300" y="3543300"/>
          <p14:tracePt t="55413" x="2063750" y="3543300"/>
          <p14:tracePt t="55429" x="2139950" y="3543300"/>
          <p14:tracePt t="55440" x="2171700" y="3543300"/>
          <p14:tracePt t="55457" x="2209800" y="3543300"/>
          <p14:tracePt t="55473" x="2222500" y="3543300"/>
          <p14:tracePt t="55701" x="0" y="0"/>
        </p14:tracePtLst>
        <p14:tracePtLst>
          <p14:tracePt t="56030" x="1949450" y="3543300"/>
          <p14:tracePt t="56118" x="1968500" y="3543300"/>
          <p14:tracePt t="56129" x="1987550" y="3543300"/>
          <p14:tracePt t="56140" x="2019300" y="3543300"/>
          <p14:tracePt t="56157" x="2070100" y="3543300"/>
          <p14:tracePt t="56173" x="2108200" y="3543300"/>
          <p14:tracePt t="56190" x="2146300" y="3543300"/>
          <p14:tracePt t="56206" x="2184400" y="3543300"/>
          <p14:tracePt t="56223" x="2197100" y="3543300"/>
          <p14:tracePt t="56240" x="2203450" y="3543300"/>
          <p14:tracePt t="56837" x="0" y="0"/>
        </p14:tracePtLst>
        <p14:tracePtLst>
          <p14:tracePt t="57318" x="1974850" y="2940050"/>
          <p14:tracePt t="57343" x="1968500" y="2940050"/>
          <p14:tracePt t="57367" x="1968500" y="2946400"/>
          <p14:tracePt t="57381" x="1968500" y="2952750"/>
          <p14:tracePt t="57394" x="1968500" y="2959100"/>
          <p14:tracePt t="57407" x="1968500" y="2965450"/>
          <p14:tracePt t="57423" x="1968500" y="2971800"/>
          <p14:tracePt t="57533" x="0" y="0"/>
        </p14:tracePtLst>
        <p14:tracePtLst>
          <p14:tracePt t="59007" x="3371850" y="3492500"/>
          <p14:tracePt t="59054" x="3378200" y="3492500"/>
          <p14:tracePt t="59067" x="3384550" y="3492500"/>
          <p14:tracePt t="59079" x="3416300" y="3492500"/>
          <p14:tracePt t="59090" x="3448050" y="3492500"/>
          <p14:tracePt t="59106" x="3517900" y="3492500"/>
          <p14:tracePt t="59109" x="3549650" y="3492500"/>
          <p14:tracePt t="59123" x="3581400" y="3492500"/>
          <p14:tracePt t="59127" x="3613150" y="3492500"/>
          <p14:tracePt t="59139" x="3638550" y="3492500"/>
          <p14:tracePt t="59156" x="3683000" y="3492500"/>
          <p14:tracePt t="59172" x="3695700" y="3492500"/>
          <p14:tracePt t="59189" x="3714750" y="3492500"/>
          <p14:tracePt t="59206" x="3733800" y="3492500"/>
          <p14:tracePt t="59222" x="3740150" y="3492500"/>
          <p14:tracePt t="59239" x="3746500" y="3492500"/>
          <p14:tracePt t="59989" x="0" y="0"/>
        </p14:tracePtLst>
        <p14:tracePtLst>
          <p14:tracePt t="64494" x="5143500" y="3505200"/>
          <p14:tracePt t="64622" x="5149850" y="3505200"/>
          <p14:tracePt t="64633" x="5168900" y="3505200"/>
          <p14:tracePt t="64645" x="5213350" y="3505200"/>
          <p14:tracePt t="64655" x="5232400" y="3505200"/>
          <p14:tracePt t="64671" x="5289550" y="3505200"/>
          <p14:tracePt t="64688" x="5334000" y="3505200"/>
          <p14:tracePt t="64704" x="5384800" y="3505200"/>
          <p14:tracePt t="64721" x="5416550" y="3505200"/>
          <p14:tracePt t="64725" x="5429250" y="3505200"/>
          <p14:tracePt t="64738" x="5448300" y="3505200"/>
          <p14:tracePt t="64754" x="5467350" y="3505200"/>
          <p14:tracePt t="64770" x="5486400" y="3498850"/>
          <p14:tracePt t="64787" x="5499100" y="3492500"/>
          <p14:tracePt t="64982" x="5505450" y="3492500"/>
          <p14:tracePt t="64993" x="5511800" y="3492500"/>
          <p14:tracePt t="65007" x="5518150" y="3492500"/>
          <p14:tracePt t="65023" x="5530850" y="3498850"/>
          <p14:tracePt t="65046" x="5537200" y="3498850"/>
          <p14:tracePt t="65534" x="5543550" y="3498850"/>
          <p14:tracePt t="65566" x="5530850" y="3498850"/>
          <p14:tracePt t="65577" x="5524500" y="3498850"/>
          <p14:tracePt t="65589" x="5505450" y="3498850"/>
          <p14:tracePt t="65605" x="5473700" y="3498850"/>
          <p14:tracePt t="65621" x="5454650" y="3498850"/>
          <p14:tracePt t="65637" x="5448300" y="3498850"/>
          <p14:tracePt t="65662" x="5441950" y="3498850"/>
          <p14:tracePt t="65686" x="5435600" y="3498850"/>
          <p14:tracePt t="65701" x="5429250" y="3498850"/>
          <p14:tracePt t="65719" x="5422900" y="3498850"/>
          <p14:tracePt t="65757" x="5416550" y="3498850"/>
          <p14:tracePt t="65996" x="5422900" y="3505200"/>
          <p14:tracePt t="66004" x="5441950" y="3511550"/>
          <p14:tracePt t="66012" x="5467350" y="3517900"/>
          <p14:tracePt t="66020" x="5499100" y="3524250"/>
          <p14:tracePt t="66036" x="5568950" y="3536950"/>
          <p14:tracePt t="66053" x="5645150" y="3536950"/>
          <p14:tracePt t="66070" x="5708650" y="3543300"/>
          <p14:tracePt t="66086" x="5765800" y="3543300"/>
          <p14:tracePt t="66103" x="5791200" y="3543300"/>
          <p14:tracePt t="67886" x="0" y="0"/>
        </p14:tracePtLst>
        <p14:tracePtLst>
          <p14:tracePt t="68615" x="1149350" y="3403600"/>
          <p14:tracePt t="68626" x="1200150" y="3409950"/>
          <p14:tracePt t="68637" x="1352550" y="3441700"/>
          <p14:tracePt t="68653" x="1536700" y="3479800"/>
          <p14:tracePt t="68669" x="1676400" y="3486150"/>
          <p14:tracePt t="68686" x="1752600" y="3486150"/>
          <p14:tracePt t="68702" x="1778000" y="3486150"/>
          <p14:tracePt t="68719" x="1784350" y="3486150"/>
          <p14:tracePt t="68736" x="1790700" y="3486150"/>
          <p14:tracePt t="68752" x="1797050" y="3479800"/>
          <p14:tracePt t="68769" x="1803400" y="3460750"/>
          <p14:tracePt t="68786" x="1803400" y="3448050"/>
          <p14:tracePt t="68788" x="1803400" y="3429000"/>
          <p14:tracePt t="68802" x="1803400" y="3416300"/>
          <p14:tracePt t="68819" x="1803400" y="3378200"/>
          <p14:tracePt t="68820" x="1803400" y="3359150"/>
          <p14:tracePt t="68836" x="1803400" y="3352800"/>
          <p14:tracePt t="68852" x="1790700" y="3333750"/>
          <p14:tracePt t="68869" x="1790700" y="3327400"/>
          <p14:tracePt t="68956" x="0" y="0"/>
        </p14:tracePtLst>
        <p14:tracePtLst>
          <p14:tracePt t="69404" x="1930400" y="3378200"/>
          <p14:tracePt t="69412" x="1930400" y="3384550"/>
          <p14:tracePt t="69428" x="1930400" y="3390900"/>
          <p14:tracePt t="69436" x="1930400" y="3397250"/>
          <p14:tracePt t="69452" x="1924050" y="3403600"/>
          <p14:tracePt t="69468" x="1924050" y="3416300"/>
          <p14:tracePt t="69485" x="1924050" y="3422650"/>
          <p14:tracePt t="69502" x="1930400" y="3441700"/>
          <p14:tracePt t="69519" x="1943100" y="3448050"/>
          <p14:tracePt t="69536" x="1962150" y="3460750"/>
          <p14:tracePt t="69552" x="1974850" y="3460750"/>
          <p14:tracePt t="69569" x="1993900" y="3460750"/>
          <p14:tracePt t="69585" x="2000250" y="3460750"/>
          <p14:tracePt t="69618" x="2006600" y="3460750"/>
          <p14:tracePt t="69812" x="0" y="0"/>
        </p14:tracePtLst>
        <p14:tracePtLst>
          <p14:tracePt t="74654" x="6623050" y="3517900"/>
          <p14:tracePt t="74678" x="6635750" y="3517900"/>
          <p14:tracePt t="74689" x="6661150" y="3517900"/>
          <p14:tracePt t="74700" x="6737350" y="3517900"/>
          <p14:tracePt t="74717" x="6832600" y="3517900"/>
          <p14:tracePt t="74734" x="6959600" y="3517900"/>
          <p14:tracePt t="74750" x="7086600" y="3517900"/>
          <p14:tracePt t="74767" x="7181850" y="3517900"/>
          <p14:tracePt t="74784" x="7270750" y="3517900"/>
          <p14:tracePt t="74800" x="7334250" y="3517900"/>
          <p14:tracePt t="74817" x="7404100" y="3517900"/>
          <p14:tracePt t="74833" x="7454900" y="3517900"/>
          <p14:tracePt t="74850" x="7512050" y="3517900"/>
          <p14:tracePt t="74867" x="7556500" y="3517900"/>
          <p14:tracePt t="74868" x="7581900" y="3517900"/>
          <p14:tracePt t="74884" x="7620000" y="3517900"/>
          <p14:tracePt t="74900" x="7658100" y="3524250"/>
          <p14:tracePt t="74917" x="7702550" y="3530600"/>
          <p14:tracePt t="74934" x="7734300" y="3536950"/>
          <p14:tracePt t="74950" x="7753350" y="3536950"/>
          <p14:tracePt t="74967" x="7766050" y="3536950"/>
          <p14:tracePt t="74983" x="7772400" y="3536950"/>
          <p14:tracePt t="75000" x="7778750" y="3536950"/>
          <p14:tracePt t="75174" x="7785100" y="3536950"/>
          <p14:tracePt t="75373" x="0" y="0"/>
        </p14:tracePtLst>
        <p14:tracePtLst>
          <p14:tracePt t="75802" x="6985000" y="3384550"/>
          <p14:tracePt t="75816" x="6978650" y="3384550"/>
          <p14:tracePt t="75833" x="6965950" y="3384550"/>
          <p14:tracePt t="75850" x="6953250" y="3397250"/>
          <p14:tracePt t="75866" x="6946900" y="3397250"/>
          <p14:tracePt t="75883" x="6946900" y="3409950"/>
          <p14:tracePt t="75900" x="6946900" y="3416300"/>
          <p14:tracePt t="75916" x="6946900" y="3429000"/>
          <p14:tracePt t="75933" x="6946900" y="3435350"/>
          <p14:tracePt t="75950" x="6953250" y="3454400"/>
          <p14:tracePt t="75966" x="6985000" y="3467100"/>
          <p14:tracePt t="75983" x="7054850" y="3498850"/>
          <p14:tracePt t="76000" x="7150100" y="3517900"/>
          <p14:tracePt t="76016" x="7283450" y="3543300"/>
          <p14:tracePt t="76033" x="7410450" y="3556000"/>
          <p14:tracePt t="76050" x="7537450" y="3556000"/>
          <p14:tracePt t="76052" x="7581900" y="3556000"/>
          <p14:tracePt t="76066" x="7626350" y="3556000"/>
          <p14:tracePt t="76083" x="7683500" y="3556000"/>
          <p14:tracePt t="76100" x="7734300" y="3549650"/>
          <p14:tracePt t="76117" x="7759700" y="3536950"/>
          <p14:tracePt t="76133" x="7772400" y="3530600"/>
          <p14:tracePt t="76150" x="7772400" y="3517900"/>
          <p14:tracePt t="76166" x="7778750" y="3498850"/>
          <p14:tracePt t="76183" x="7778750" y="3479800"/>
          <p14:tracePt t="76200" x="7778750" y="3460750"/>
          <p14:tracePt t="76216" x="7772400" y="3429000"/>
          <p14:tracePt t="76233" x="7753350" y="3409950"/>
          <p14:tracePt t="76250" x="7715250" y="3384550"/>
          <p14:tracePt t="76253" x="7689850" y="3378200"/>
          <p14:tracePt t="76266" x="7664450" y="3371850"/>
          <p14:tracePt t="76283" x="7620000" y="3359150"/>
          <p14:tracePt t="76300" x="7531100" y="3346450"/>
          <p14:tracePt t="76316" x="7467600" y="3346450"/>
          <p14:tracePt t="76333" x="7404100" y="3346450"/>
          <p14:tracePt t="76350" x="7321550" y="3352800"/>
          <p14:tracePt t="76366" x="7245350" y="3365500"/>
          <p14:tracePt t="76383" x="7188200" y="3378200"/>
          <p14:tracePt t="76400" x="7150100" y="3390900"/>
          <p14:tracePt t="76416" x="7131050" y="3409950"/>
          <p14:tracePt t="76433" x="7105650" y="3429000"/>
          <p14:tracePt t="76450" x="7092950" y="3448050"/>
          <p14:tracePt t="76452" x="7086600" y="3454400"/>
          <p14:tracePt t="76466" x="7080250" y="3460750"/>
          <p14:tracePt t="76483" x="7073900" y="3473450"/>
          <p14:tracePt t="76500" x="7073900" y="3486150"/>
          <p14:tracePt t="76516" x="7073900" y="3498850"/>
          <p14:tracePt t="76533" x="7073900" y="3511550"/>
          <p14:tracePt t="76550" x="7080250" y="3530600"/>
          <p14:tracePt t="76566" x="7099300" y="3556000"/>
          <p14:tracePt t="76583" x="7137400" y="3568700"/>
          <p14:tracePt t="76600" x="7194550" y="3581400"/>
          <p14:tracePt t="76616" x="7296150" y="3600450"/>
          <p14:tracePt t="76633" x="7404100" y="3606800"/>
          <p14:tracePt t="76650" x="7531100" y="3606800"/>
          <p14:tracePt t="76653" x="7581900" y="3600450"/>
          <p14:tracePt t="76666" x="7639050" y="3587750"/>
          <p14:tracePt t="76670" x="7683500" y="3575050"/>
          <p14:tracePt t="76683" x="7721600" y="3562350"/>
          <p14:tracePt t="76700" x="7772400" y="3524250"/>
          <p14:tracePt t="76716" x="7778750" y="3498850"/>
          <p14:tracePt t="76733" x="7785100" y="3473450"/>
          <p14:tracePt t="76750" x="7785100" y="3448050"/>
          <p14:tracePt t="76766" x="7772400" y="3409950"/>
          <p14:tracePt t="76783" x="7708900" y="3365500"/>
          <p14:tracePt t="76799" x="7600950" y="3321050"/>
          <p14:tracePt t="76816" x="7473950" y="3289300"/>
          <p14:tracePt t="76833" x="7340600" y="3263900"/>
          <p14:tracePt t="76849" x="7226300" y="3263900"/>
          <p14:tracePt t="76866" x="7105650" y="3270250"/>
          <p14:tracePt t="76883" x="7023100" y="3308350"/>
          <p14:tracePt t="76900" x="6921500" y="3371850"/>
          <p14:tracePt t="76916" x="6889750" y="3409950"/>
          <p14:tracePt t="76933" x="6864350" y="3441700"/>
          <p14:tracePt t="76950" x="6858000" y="3460750"/>
          <p14:tracePt t="76966" x="6858000" y="3473450"/>
          <p14:tracePt t="76983" x="6858000" y="3498850"/>
          <p14:tracePt t="76999" x="6858000" y="3524250"/>
          <p14:tracePt t="77016" x="6877050" y="3549650"/>
          <p14:tracePt t="77033" x="6915150" y="3575050"/>
          <p14:tracePt t="77049" x="7035800" y="3606800"/>
          <p14:tracePt t="77066" x="7207250" y="3651250"/>
          <p14:tracePt t="77083" x="7410450" y="3676650"/>
          <p14:tracePt t="77084" x="7493000" y="3676650"/>
          <p14:tracePt t="77100" x="7581900" y="3676650"/>
          <p14:tracePt t="77116" x="7753350" y="3657600"/>
          <p14:tracePt t="77133" x="7791450" y="3632200"/>
          <p14:tracePt t="77149" x="7810500" y="3606800"/>
          <p14:tracePt t="77166" x="7816850" y="3581400"/>
          <p14:tracePt t="77183" x="7816850" y="3549650"/>
          <p14:tracePt t="77199" x="7804150" y="3498850"/>
          <p14:tracePt t="77216" x="7734300" y="3435350"/>
          <p14:tracePt t="77232" x="7620000" y="3371850"/>
          <p14:tracePt t="77249" x="7486650" y="3340100"/>
          <p14:tracePt t="77266" x="7366000" y="3314700"/>
          <p14:tracePt t="77283" x="7283450" y="3314700"/>
          <p14:tracePt t="77299" x="7226300" y="3314700"/>
          <p14:tracePt t="77300" x="7194550" y="3314700"/>
          <p14:tracePt t="77316" x="7150100" y="3333750"/>
          <p14:tracePt t="77332" x="7124700" y="3352800"/>
          <p14:tracePt t="77349" x="7105650" y="3371850"/>
          <p14:tracePt t="77366" x="7092950" y="3390900"/>
          <p14:tracePt t="77383" x="7092950" y="3409950"/>
          <p14:tracePt t="77399" x="7092950" y="3435350"/>
          <p14:tracePt t="77416" x="7105650" y="3460750"/>
          <p14:tracePt t="77433" x="7137400" y="3486150"/>
          <p14:tracePt t="77450" x="7200900" y="3498850"/>
          <p14:tracePt t="77452" x="7245350" y="3505200"/>
          <p14:tracePt t="77466" x="7296150" y="3517900"/>
          <p14:tracePt t="77483" x="7391400" y="3517900"/>
          <p14:tracePt t="77500" x="7512050" y="3517900"/>
          <p14:tracePt t="77501" x="7556500" y="3517900"/>
          <p14:tracePt t="77516" x="7626350" y="3511550"/>
          <p14:tracePt t="77533" x="7658100" y="3498850"/>
          <p14:tracePt t="77549" x="7677150" y="3479800"/>
          <p14:tracePt t="77566" x="7677150" y="3473450"/>
          <p14:tracePt t="77583" x="7677150" y="3448050"/>
          <p14:tracePt t="77599" x="7670800" y="3422650"/>
          <p14:tracePt t="77616" x="7645400" y="3384550"/>
          <p14:tracePt t="77633" x="7575550" y="3346450"/>
          <p14:tracePt t="77649" x="7461250" y="3295650"/>
          <p14:tracePt t="77666" x="7327900" y="3263900"/>
          <p14:tracePt t="77669" x="7270750" y="3251200"/>
          <p14:tracePt t="77683" x="7239000" y="3251200"/>
          <p14:tracePt t="77699" x="7175500" y="3257550"/>
          <p14:tracePt t="77716" x="7118350" y="3295650"/>
          <p14:tracePt t="77733" x="7092950" y="3340100"/>
          <p14:tracePt t="77750" x="7080250" y="3390900"/>
          <p14:tracePt t="77766" x="7080250" y="3416300"/>
          <p14:tracePt t="77783" x="7080250" y="3441700"/>
          <p14:tracePt t="77799" x="7086600" y="3467100"/>
          <p14:tracePt t="77816" x="7112000" y="3479800"/>
          <p14:tracePt t="77832" x="7169150" y="3492500"/>
          <p14:tracePt t="77849" x="7232650" y="3492500"/>
          <p14:tracePt t="77866" x="7353300" y="3492500"/>
          <p14:tracePt t="77883" x="7435850" y="3473450"/>
          <p14:tracePt t="77885" x="7461250" y="3460750"/>
          <p14:tracePt t="77899" x="7473950" y="3454400"/>
          <p14:tracePt t="77916" x="7486650" y="3441700"/>
          <p14:tracePt t="77932" x="7486650" y="3435350"/>
          <p14:tracePt t="77950" x="7467600" y="3409950"/>
          <p14:tracePt t="77966" x="7423150" y="3397250"/>
          <p14:tracePt t="77982" x="7340600" y="3378200"/>
          <p14:tracePt t="77999" x="7251700" y="3384550"/>
          <p14:tracePt t="78016" x="7175500" y="3403600"/>
          <p14:tracePt t="78032" x="7118350" y="3429000"/>
          <p14:tracePt t="78049" x="7099300" y="3460750"/>
          <p14:tracePt t="78066" x="7092950" y="3460750"/>
          <p14:tracePt t="78082" x="7092950" y="3473450"/>
          <p14:tracePt t="78085" x="7092950" y="3479800"/>
          <p14:tracePt t="78099" x="7092950" y="3486150"/>
          <p14:tracePt t="78116" x="7137400" y="3492500"/>
          <p14:tracePt t="78132" x="7200900" y="3492500"/>
          <p14:tracePt t="78149" x="7270750" y="3486150"/>
          <p14:tracePt t="78166" x="7296150" y="3473450"/>
          <p14:tracePt t="78182" x="7308850" y="3467100"/>
          <p14:tracePt t="78199" x="7308850" y="3460750"/>
          <p14:tracePt t="78216" x="7308850" y="3435350"/>
          <p14:tracePt t="78232" x="7283450" y="3416300"/>
          <p14:tracePt t="78249" x="7251700" y="3403600"/>
          <p14:tracePt t="78266" x="7219950" y="3403600"/>
          <p14:tracePt t="78283" x="7194550" y="3403600"/>
          <p14:tracePt t="78286" x="7175500" y="3403600"/>
          <p14:tracePt t="78300" x="7162800" y="3422650"/>
          <p14:tracePt t="78316" x="7150100" y="3435350"/>
          <p14:tracePt t="78332" x="7150100" y="3441700"/>
          <p14:tracePt t="78349" x="7150100" y="3460750"/>
          <p14:tracePt t="78366" x="7188200" y="3473450"/>
          <p14:tracePt t="78383" x="7264400" y="3486150"/>
          <p14:tracePt t="78399" x="7340600" y="3486150"/>
          <p14:tracePt t="78416" x="7404100" y="3486150"/>
          <p14:tracePt t="78432" x="7423150" y="3473450"/>
          <p14:tracePt t="78449" x="7423150" y="3467100"/>
          <p14:tracePt t="78466" x="7423150" y="3441700"/>
          <p14:tracePt t="78469" x="7410450" y="3429000"/>
          <p14:tracePt t="78483" x="7391400" y="3409950"/>
          <p14:tracePt t="78499" x="7321550" y="3378200"/>
          <p14:tracePt t="78516" x="7188200" y="3359150"/>
          <p14:tracePt t="78532" x="7137400" y="3359150"/>
          <p14:tracePt t="78549" x="7086600" y="3359150"/>
          <p14:tracePt t="78566" x="7067550" y="3378200"/>
          <p14:tracePt t="78582" x="7054850" y="3397250"/>
          <p14:tracePt t="78599" x="7048500" y="3409950"/>
          <p14:tracePt t="78616" x="7048500" y="3429000"/>
          <p14:tracePt t="78632" x="7054850" y="3454400"/>
          <p14:tracePt t="78649" x="7099300" y="3473450"/>
          <p14:tracePt t="78666" x="7175500" y="3486150"/>
          <p14:tracePt t="78668" x="7232650" y="3492500"/>
          <p14:tracePt t="78683" x="7283450" y="3492500"/>
          <p14:tracePt t="78699" x="7404100" y="3492500"/>
          <p14:tracePt t="78716" x="7505700" y="3492500"/>
          <p14:tracePt t="78734" x="7512050" y="3486150"/>
          <p14:tracePt t="78766" x="7512050" y="3479800"/>
          <p14:tracePt t="78774" x="7512050" y="3467100"/>
          <p14:tracePt t="78782" x="7512050" y="3460750"/>
          <p14:tracePt t="78799" x="7473950" y="3429000"/>
          <p14:tracePt t="78815" x="7378700" y="3390900"/>
          <p14:tracePt t="78832" x="7270750" y="3365500"/>
          <p14:tracePt t="78849" x="7188200" y="3352800"/>
          <p14:tracePt t="78865" x="7150100" y="3352800"/>
          <p14:tracePt t="78882" x="7137400" y="3352800"/>
          <p14:tracePt t="78899" x="7124700" y="3352800"/>
          <p14:tracePt t="78916" x="7124700" y="3378200"/>
          <p14:tracePt t="78932" x="7143750" y="3384550"/>
          <p14:tracePt t="78949" x="7181850" y="3390900"/>
          <p14:tracePt t="78966" x="7264400" y="3390900"/>
          <p14:tracePt t="78982" x="7346950" y="3390900"/>
          <p14:tracePt t="78999" x="7410450" y="3384550"/>
          <p14:tracePt t="79015" x="7429500" y="3378200"/>
          <p14:tracePt t="79032" x="7442200" y="3371850"/>
          <p14:tracePt t="79049" x="7442200" y="3352800"/>
          <p14:tracePt t="79065" x="7397750" y="3333750"/>
          <p14:tracePt t="79082" x="7340600" y="3321050"/>
          <p14:tracePt t="79099" x="7270750" y="3321050"/>
          <p14:tracePt t="79101" x="7226300" y="3321050"/>
          <p14:tracePt t="79116" x="7194550" y="3340100"/>
          <p14:tracePt t="79132" x="7131050" y="3403600"/>
          <p14:tracePt t="79149" x="7124700" y="3435350"/>
          <p14:tracePt t="79166" x="7124700" y="3460750"/>
          <p14:tracePt t="79182" x="7131050" y="3486150"/>
          <p14:tracePt t="79199" x="7162800" y="3492500"/>
          <p14:tracePt t="79215" x="7226300" y="3492500"/>
          <p14:tracePt t="79232" x="7302500" y="3492500"/>
          <p14:tracePt t="79249" x="7346950" y="3467100"/>
          <p14:tracePt t="79265" x="7366000" y="3441700"/>
          <p14:tracePt t="79282" x="7366000" y="3416300"/>
          <p14:tracePt t="79299" x="7366000" y="3378200"/>
          <p14:tracePt t="79315" x="7346950" y="3352800"/>
          <p14:tracePt t="79316" x="7334250" y="3340100"/>
          <p14:tracePt t="79332" x="7321550" y="3333750"/>
          <p14:tracePt t="79349" x="7308850" y="3333750"/>
          <p14:tracePt t="79365" x="7289800" y="3333750"/>
          <p14:tracePt t="79382" x="7283450" y="3346450"/>
          <p14:tracePt t="79399" x="7283450" y="3365500"/>
          <p14:tracePt t="79415" x="7283450" y="3390900"/>
          <p14:tracePt t="79432" x="7289800" y="3429000"/>
          <p14:tracePt t="79448" x="7308850" y="3448050"/>
          <p14:tracePt t="79465" x="7346950" y="3467100"/>
          <p14:tracePt t="79482" x="7385050" y="3479800"/>
          <p14:tracePt t="79499" x="7416800" y="3486150"/>
          <p14:tracePt t="79501" x="7423150" y="3486150"/>
          <p14:tracePt t="79515" x="7429500" y="3486150"/>
          <p14:tracePt t="79532" x="7442200" y="3486150"/>
          <p14:tracePt t="79549" x="7442200" y="3473450"/>
          <p14:tracePt t="79565" x="7442200" y="3460750"/>
          <p14:tracePt t="79582" x="7442200" y="3435350"/>
          <p14:tracePt t="79599" x="7429500" y="3403600"/>
          <p14:tracePt t="79615" x="7404100" y="3384550"/>
          <p14:tracePt t="79632" x="7372350" y="3371850"/>
          <p14:tracePt t="79649" x="7346950" y="3359150"/>
          <p14:tracePt t="79666" x="7334250" y="3359150"/>
          <p14:tracePt t="79682" x="7315200" y="3359150"/>
          <p14:tracePt t="79699" x="7283450" y="3359150"/>
          <p14:tracePt t="79701" x="7277100" y="3365500"/>
          <p14:tracePt t="79715" x="7264400" y="3371850"/>
          <p14:tracePt t="79732" x="7245350" y="3390900"/>
          <p14:tracePt t="79749" x="7239000" y="3397250"/>
          <p14:tracePt t="79765" x="7239000" y="3403600"/>
          <p14:tracePt t="79782" x="7239000" y="3416300"/>
          <p14:tracePt t="79855" x="7239000" y="3422650"/>
          <p14:tracePt t="79910" x="7239000" y="3416300"/>
          <p14:tracePt t="79926" x="7232650" y="3409950"/>
          <p14:tracePt t="79941" x="7213600" y="3403600"/>
          <p14:tracePt t="79951" x="7200900" y="3403600"/>
          <p14:tracePt t="79965" x="7169150" y="3403600"/>
          <p14:tracePt t="79982" x="7143750" y="3403600"/>
          <p14:tracePt t="79999" x="7112000" y="3403600"/>
          <p14:tracePt t="80015" x="7086600" y="3409950"/>
          <p14:tracePt t="80032" x="7073900" y="3416300"/>
          <p14:tracePt t="80053" x="7073900" y="3422650"/>
          <p14:tracePt t="80065" x="7073900" y="3429000"/>
          <p14:tracePt t="80082" x="7086600" y="3448050"/>
          <p14:tracePt t="80098" x="7112000" y="3460750"/>
          <p14:tracePt t="80101" x="7131050" y="3467100"/>
          <p14:tracePt t="80115" x="7150100" y="3473450"/>
          <p14:tracePt t="80132" x="7207250" y="3479800"/>
          <p14:tracePt t="80149" x="7239000" y="3479800"/>
          <p14:tracePt t="80166" x="7251700" y="3479800"/>
          <p14:tracePt t="80182" x="7264400" y="3479800"/>
          <p14:tracePt t="80199" x="7264400" y="3473450"/>
          <p14:tracePt t="80215" x="7264400" y="3467100"/>
          <p14:tracePt t="80232" x="7264400" y="3454400"/>
          <p14:tracePt t="80248" x="7264400" y="3441700"/>
          <p14:tracePt t="80797" x="7264400" y="3435350"/>
          <p14:tracePt t="80797" x="0" y="0"/>
        </p14:tracePtLst>
        <p14:tracePtLst>
          <p14:tracePt t="85164" x="1346200" y="3771900"/>
          <p14:tracePt t="85244" x="1352550" y="3771900"/>
          <p14:tracePt t="85252" x="1371600" y="3771900"/>
          <p14:tracePt t="85263" x="1384300" y="3771900"/>
          <p14:tracePt t="85280" x="1435100" y="3771900"/>
          <p14:tracePt t="85296" x="1485900" y="3771900"/>
          <p14:tracePt t="85313" x="1574800" y="3771900"/>
          <p14:tracePt t="85330" x="1663700" y="3771900"/>
          <p14:tracePt t="85346" x="1727200" y="3771900"/>
          <p14:tracePt t="85363" x="1778000" y="3771900"/>
          <p14:tracePt t="85364" x="1803400" y="3778250"/>
          <p14:tracePt t="85380" x="1828800" y="3784600"/>
          <p14:tracePt t="85396" x="1835150" y="3784600"/>
          <p14:tracePt t="85413" x="1854200" y="3784600"/>
          <p14:tracePt t="85430" x="1860550" y="3784600"/>
          <p14:tracePt t="85446" x="1879600" y="3790950"/>
          <p14:tracePt t="85463" x="1885950" y="3790950"/>
          <p14:tracePt t="85480" x="1898650" y="3790950"/>
          <p14:tracePt t="85496" x="1911350" y="3790950"/>
          <p14:tracePt t="85513" x="1924050" y="3790950"/>
          <p14:tracePt t="85530" x="1930400" y="3790950"/>
          <p14:tracePt t="85546" x="1949450" y="3790950"/>
          <p14:tracePt t="85563" x="1962150" y="3790950"/>
          <p14:tracePt t="85580" x="1987550" y="3790950"/>
          <p14:tracePt t="85596" x="2006600" y="3790950"/>
          <p14:tracePt t="85613" x="2019300" y="3790950"/>
          <p14:tracePt t="85630" x="2032000" y="3790950"/>
          <p14:tracePt t="85647" x="2044700" y="3790950"/>
          <p14:tracePt t="85663" x="2063750" y="3790950"/>
          <p14:tracePt t="85680" x="2076450" y="3790950"/>
          <p14:tracePt t="85697" x="2089150" y="3790950"/>
          <p14:tracePt t="85713" x="2108200" y="3790950"/>
          <p14:tracePt t="85730" x="2133600" y="3790950"/>
          <p14:tracePt t="85747" x="2152650" y="3790950"/>
          <p14:tracePt t="85748" x="2165350" y="3790950"/>
          <p14:tracePt t="85764" x="2190750" y="3790950"/>
          <p14:tracePt t="85780" x="2209800" y="3790950"/>
          <p14:tracePt t="85796" x="2216150" y="3790950"/>
          <p14:tracePt t="85813" x="2222500" y="3790950"/>
          <p14:tracePt t="86158" x="0" y="0"/>
        </p14:tracePtLst>
        <p14:tracePtLst>
          <p14:tracePt t="86960" x="1409700" y="3752850"/>
          <p14:tracePt t="87549" x="0" y="0"/>
        </p14:tracePtLst>
        <p14:tracePtLst>
          <p14:tracePt t="88151" x="1257300" y="2228850"/>
          <p14:tracePt t="88206" x="1257300" y="2241550"/>
          <p14:tracePt t="88219" x="1257300" y="2254250"/>
          <p14:tracePt t="88229" x="1257300" y="2298700"/>
          <p14:tracePt t="88246" x="1270000" y="2317750"/>
          <p14:tracePt t="88262" x="1276350" y="2330450"/>
          <p14:tracePt t="88279" x="1282700" y="2343150"/>
          <p14:tracePt t="88374" x="1289050" y="2336800"/>
          <p14:tracePt t="88384" x="1295400" y="2330450"/>
          <p14:tracePt t="88397" x="1295400" y="2298700"/>
          <p14:tracePt t="88413" x="1295400" y="2273300"/>
          <p14:tracePt t="88429" x="1295400" y="2247900"/>
          <p14:tracePt t="88446" x="1295400" y="2235200"/>
          <p14:tracePt t="88550" x="1295400" y="2247900"/>
          <p14:tracePt t="88559" x="1295400" y="2266950"/>
          <p14:tracePt t="88571" x="1295400" y="2279650"/>
          <p14:tracePt t="88581" x="1295400" y="2298700"/>
          <p14:tracePt t="88595" x="1295400" y="2305050"/>
          <p14:tracePt t="88693" x="1295400" y="2298700"/>
          <p14:tracePt t="88837" x="0" y="0"/>
        </p14:tracePtLst>
        <p14:tracePtLst>
          <p14:tracePt t="89455" x="1416050" y="3676650"/>
          <p14:tracePt t="89566" x="1422400" y="3670300"/>
          <p14:tracePt t="89578" x="1428750" y="3657600"/>
          <p14:tracePt t="89596" x="1441450" y="3613150"/>
          <p14:tracePt t="89613" x="1447800" y="3568700"/>
          <p14:tracePt t="89614" x="0" y="0"/>
        </p14:tracePtLst>
        <p14:tracePtLst>
          <p14:tracePt t="90046" x="1346200" y="2171700"/>
          <p14:tracePt t="90141" x="0" y="0"/>
        </p14:tracePtLst>
        <p14:tracePtLst>
          <p14:tracePt t="91095" x="1651000" y="3771900"/>
          <p14:tracePt t="91174" x="1676400" y="3771900"/>
          <p14:tracePt t="91190" x="1752600" y="3771900"/>
          <p14:tracePt t="91203" x="1797050" y="3771900"/>
          <p14:tracePt t="91220" x="1898650" y="3771900"/>
          <p14:tracePt t="91229" x="1974850" y="3771900"/>
          <p14:tracePt t="91245" x="2032000" y="3771900"/>
          <p14:tracePt t="91261" x="2063750" y="3771900"/>
          <p14:tracePt t="91278" x="2076450" y="3771900"/>
          <p14:tracePt t="91295" x="2082800" y="3771900"/>
          <p14:tracePt t="91311" x="2089150" y="3771900"/>
          <p14:tracePt t="91328" x="2095500" y="3771900"/>
          <p14:tracePt t="91613" x="0" y="0"/>
        </p14:tracePtLst>
        <p14:tracePtLst>
          <p14:tracePt t="92015" x="1638300" y="3784600"/>
          <p14:tracePt t="92072" x="1657350" y="3784600"/>
          <p14:tracePt t="92087" x="1714500" y="3784600"/>
          <p14:tracePt t="92102" x="1809750" y="3790950"/>
          <p14:tracePt t="92124" x="1949450" y="3810000"/>
          <p14:tracePt t="92134" x="1974850" y="3810000"/>
          <p14:tracePt t="92144" x="1993900" y="3810000"/>
          <p14:tracePt t="92161" x="2019300" y="3810000"/>
          <p14:tracePt t="92178" x="2038350" y="3810000"/>
          <p14:tracePt t="92194" x="2051050" y="3810000"/>
          <p14:tracePt t="92211" x="2070100" y="3810000"/>
          <p14:tracePt t="92213" x="2076450" y="3810000"/>
          <p14:tracePt t="92228" x="2089150" y="3816350"/>
          <p14:tracePt t="92244" x="2095500" y="3816350"/>
          <p14:tracePt t="92261" x="2108200" y="3816350"/>
          <p14:tracePt t="92494" x="0" y="0"/>
        </p14:tracePtLst>
        <p14:tracePtLst>
          <p14:tracePt t="92838" x="1644650" y="3765550"/>
          <p14:tracePt t="92911" x="1651000" y="3765550"/>
          <p14:tracePt t="92926" x="1689100" y="3765550"/>
          <p14:tracePt t="92944" x="1771650" y="3778250"/>
          <p14:tracePt t="92950" x="1816100" y="3784600"/>
          <p14:tracePt t="92962" x="1873250" y="3790950"/>
          <p14:tracePt t="92966" x="1911350" y="3790950"/>
          <p14:tracePt t="92979" x="1968500" y="3790950"/>
          <p14:tracePt t="92994" x="2063750" y="3790950"/>
          <p14:tracePt t="93011" x="2152650" y="3803650"/>
          <p14:tracePt t="93012" x="2159000" y="3803650"/>
          <p14:tracePt t="93028" x="2190750" y="3810000"/>
          <p14:tracePt t="93044" x="2209800" y="3810000"/>
          <p14:tracePt t="93061" x="2216150" y="3810000"/>
          <p14:tracePt t="93860" x="0" y="0"/>
        </p14:tracePtLst>
        <p14:tracePtLst>
          <p14:tracePt t="97559" x="3867150" y="3727450"/>
          <p14:tracePt t="97655" x="3886200" y="3727450"/>
          <p14:tracePt t="97669" x="3962400" y="3740150"/>
          <p14:tracePt t="97678" x="4006850" y="3746500"/>
          <p14:tracePt t="97692" x="4070350" y="3759200"/>
          <p14:tracePt t="97709" x="4095750" y="3765550"/>
          <p14:tracePt t="97726" x="4102100" y="3765550"/>
          <p14:tracePt t="97872" x="4095750" y="3765550"/>
          <p14:tracePt t="97990" x="4089400" y="3765550"/>
          <p14:tracePt t="98006" x="4083050" y="3759200"/>
          <p14:tracePt t="98020" x="4076700" y="3752850"/>
          <p14:tracePt t="98036" x="4076700" y="3746500"/>
          <p14:tracePt t="98055" x="4070350" y="3740150"/>
          <p14:tracePt t="98885" x="0" y="0"/>
        </p14:tracePtLst>
        <p14:tracePtLst>
          <p14:tracePt t="99513" x="1860550" y="3581400"/>
          <p14:tracePt t="99527" x="1854200" y="3587750"/>
          <p14:tracePt t="99537" x="1841500" y="3594100"/>
          <p14:tracePt t="99551" x="1816100" y="3613150"/>
          <p14:tracePt t="99560" x="1809750" y="3619500"/>
          <p14:tracePt t="99575" x="1797050" y="3657600"/>
          <p14:tracePt t="99592" x="1784350" y="3689350"/>
          <p14:tracePt t="99609" x="1778000" y="3721100"/>
          <p14:tracePt t="99625" x="1778000" y="3752850"/>
          <p14:tracePt t="99629" x="1778000" y="3759200"/>
          <p14:tracePt t="99642" x="1784350" y="3771900"/>
          <p14:tracePt t="99658" x="1790700" y="3784600"/>
          <p14:tracePt t="99661" x="1803400" y="3790950"/>
          <p14:tracePt t="99675" x="1816100" y="3790950"/>
          <p14:tracePt t="99692" x="1835150" y="3797300"/>
          <p14:tracePt t="99708" x="1841500" y="3797300"/>
          <p14:tracePt t="99726" x="1854200" y="3797300"/>
          <p14:tracePt t="99742" x="1860550" y="3797300"/>
          <p14:tracePt t="99758" x="1860550" y="3784600"/>
          <p14:tracePt t="100228" x="0" y="0"/>
        </p14:tracePtLst>
        <p14:tracePtLst>
          <p14:tracePt t="100798" x="1778000" y="3638550"/>
          <p14:tracePt t="100901" x="1778000" y="3644900"/>
          <p14:tracePt t="100909" x="1778000" y="3657600"/>
          <p14:tracePt t="100925" x="1778000" y="3676650"/>
          <p14:tracePt t="100941" x="1784350" y="3714750"/>
          <p14:tracePt t="100958" x="1797050" y="3733800"/>
          <p14:tracePt t="100975" x="1803400" y="3759200"/>
          <p14:tracePt t="100991" x="1816100" y="3765550"/>
          <p14:tracePt t="101009" x="1822450" y="3771900"/>
          <p14:tracePt t="101031" x="1828800" y="3778250"/>
          <p14:tracePt t="101077" x="1835150" y="3778250"/>
          <p14:tracePt t="101118" x="1847850" y="3778250"/>
          <p14:tracePt t="101133" x="1854200" y="3765550"/>
          <p14:tracePt t="101144" x="1860550" y="3759200"/>
          <p14:tracePt t="101158" x="1860550" y="3746500"/>
          <p14:tracePt t="101175" x="1860550" y="3727450"/>
          <p14:tracePt t="101192" x="1860550" y="3702050"/>
          <p14:tracePt t="101208" x="1860550" y="3676650"/>
          <p14:tracePt t="101225" x="1854200" y="3670300"/>
          <p14:tracePt t="101241" x="1847850" y="3651250"/>
          <p14:tracePt t="101258" x="1835150" y="3638550"/>
          <p14:tracePt t="101275" x="1822450" y="3625850"/>
          <p14:tracePt t="101291" x="1816100" y="3625850"/>
          <p14:tracePt t="101308" x="1809750" y="3625850"/>
          <p14:tracePt t="101324" x="1803400" y="3625850"/>
          <p14:tracePt t="101341" x="1797050" y="3625850"/>
          <p14:tracePt t="101358" x="1784350" y="3625850"/>
          <p14:tracePt t="101374" x="1771650" y="3651250"/>
          <p14:tracePt t="101391" x="1765300" y="3683000"/>
          <p14:tracePt t="101408" x="1765300" y="3714750"/>
          <p14:tracePt t="101424" x="1765300" y="3727450"/>
          <p14:tracePt t="101441" x="1765300" y="3740150"/>
          <p14:tracePt t="101458" x="1765300" y="3746500"/>
          <p14:tracePt t="101996" x="0" y="0"/>
        </p14:tracePtLst>
        <p14:tracePtLst>
          <p14:tracePt t="106503" x="5175250" y="3778250"/>
          <p14:tracePt t="106614" x="5187950" y="3778250"/>
          <p14:tracePt t="106627" x="5207000" y="3778250"/>
          <p14:tracePt t="106640" x="5264150" y="3778250"/>
          <p14:tracePt t="106657" x="5340350" y="3778250"/>
          <p14:tracePt t="106660" x="5384800" y="3778250"/>
          <p14:tracePt t="106673" x="5422900" y="3778250"/>
          <p14:tracePt t="106676" x="5467350" y="3778250"/>
          <p14:tracePt t="106689" x="5499100" y="3778250"/>
          <p14:tracePt t="106706" x="5568950" y="3778250"/>
          <p14:tracePt t="106723" x="5632450" y="3778250"/>
          <p14:tracePt t="106739" x="5676900" y="3778250"/>
          <p14:tracePt t="106740" x="5695950" y="3778250"/>
          <p14:tracePt t="106756" x="5715000" y="3778250"/>
          <p14:tracePt t="106773" x="5727700" y="3778250"/>
          <p14:tracePt t="106790" x="5734050" y="3778250"/>
          <p14:tracePt t="106806" x="5746750" y="3778250"/>
          <p14:tracePt t="106823" x="5759450" y="3778250"/>
          <p14:tracePt t="106839" x="5772150" y="3778250"/>
          <p14:tracePt t="106856" x="5778500" y="3778250"/>
          <p14:tracePt t="106873" x="5784850" y="3778250"/>
          <p14:tracePt t="107092" x="0" y="0"/>
        </p14:tracePtLst>
        <p14:tracePtLst>
          <p14:tracePt t="107671" x="6045200" y="3784600"/>
          <p14:tracePt t="107720" x="6051550" y="3784600"/>
          <p14:tracePt t="107736" x="6057900" y="3784600"/>
          <p14:tracePt t="107750" x="6083300" y="3784600"/>
          <p14:tracePt t="107766" x="6121400" y="3790950"/>
          <p14:tracePt t="107781" x="6172200" y="3790950"/>
          <p14:tracePt t="107789" x="6203950" y="3790950"/>
          <p14:tracePt t="107806" x="6299200" y="3790950"/>
          <p14:tracePt t="107823" x="6388100" y="3790950"/>
          <p14:tracePt t="107839" x="6464300" y="3790950"/>
          <p14:tracePt t="107856" x="6527800" y="3790950"/>
          <p14:tracePt t="107872" x="6565900" y="3790950"/>
          <p14:tracePt t="107889" x="6597650" y="3790950"/>
          <p14:tracePt t="107906" x="6616700" y="3790950"/>
          <p14:tracePt t="107908" x="6623050" y="3790950"/>
          <p14:tracePt t="108096" x="6629400" y="3790950"/>
          <p14:tracePt t="108107" x="6635750" y="3790950"/>
          <p14:tracePt t="108123" x="6642100" y="3790950"/>
          <p14:tracePt t="108139" x="6654800" y="3790950"/>
          <p14:tracePt t="108156" x="6667500" y="3790950"/>
          <p14:tracePt t="108189" x="6673850" y="3790950"/>
          <p14:tracePt t="108231" x="6680200" y="3790950"/>
          <p14:tracePt t="108262" x="6686550" y="3790950"/>
          <p14:tracePt t="108270" x="6692900" y="3790950"/>
          <p14:tracePt t="108278" x="6699250" y="3790950"/>
          <p14:tracePt t="108293" x="6705600" y="3790950"/>
          <p14:tracePt t="108305" x="6711950" y="3790950"/>
          <p14:tracePt t="108322" x="6718300" y="3790950"/>
          <p14:tracePt t="108339" x="6731000" y="3790950"/>
          <p14:tracePt t="108372" x="6737350" y="3790950"/>
          <p14:tracePt t="109358" x="6743700" y="3790950"/>
          <p14:tracePt t="109374" x="6756400" y="3790950"/>
          <p14:tracePt t="109387" x="6769100" y="3790950"/>
          <p14:tracePt t="109398" x="6807200" y="3790950"/>
          <p14:tracePt t="109406" x="6832600" y="3790950"/>
          <p14:tracePt t="109422" x="6896100" y="3790950"/>
          <p14:tracePt t="109439" x="6940550" y="3790950"/>
          <p14:tracePt t="109455" x="6985000" y="3790950"/>
          <p14:tracePt t="109472" x="7010400" y="3790950"/>
          <p14:tracePt t="109489" x="7023100" y="3790950"/>
          <p14:tracePt t="109505" x="7035800" y="3790950"/>
          <p14:tracePt t="109772" x="0" y="0"/>
        </p14:tracePtLst>
        <p14:tracePtLst>
          <p14:tracePt t="110167" x="7302500" y="3803650"/>
          <p14:tracePt t="110231" x="7321550" y="3803650"/>
          <p14:tracePt t="110245" x="7404100" y="3810000"/>
          <p14:tracePt t="110256" x="7461250" y="3816350"/>
          <p14:tracePt t="110272" x="7594600" y="3841750"/>
          <p14:tracePt t="110288" x="7702550" y="3860800"/>
          <p14:tracePt t="110305" x="7778750" y="3873500"/>
          <p14:tracePt t="110322" x="7816850" y="3879850"/>
          <p14:tracePt t="110338" x="7823200" y="3879850"/>
          <p14:tracePt t="110355" x="7829550" y="3879850"/>
          <p14:tracePt t="111885" x="0" y="0"/>
        </p14:tracePtLst>
        <p14:tracePtLst>
          <p14:tracePt t="112494" x="6007100" y="3752850"/>
          <p14:tracePt t="112582" x="6026150" y="3752850"/>
          <p14:tracePt t="112591" x="6045200" y="3752850"/>
          <p14:tracePt t="112604" x="6140450" y="3752850"/>
          <p14:tracePt t="112621" x="6299200" y="3752850"/>
          <p14:tracePt t="112638" x="6496050" y="3752850"/>
          <p14:tracePt t="112654" x="6699250" y="3752850"/>
          <p14:tracePt t="112671" x="6889750" y="3752850"/>
          <p14:tracePt t="112687" x="7023100" y="3752850"/>
          <p14:tracePt t="112704" x="7124700" y="3752850"/>
          <p14:tracePt t="112721" x="7169150" y="3752850"/>
          <p14:tracePt t="112737" x="7200900" y="3752850"/>
          <p14:tracePt t="112754" x="7232650" y="3752850"/>
          <p14:tracePt t="112771" x="7264400" y="3752850"/>
          <p14:tracePt t="112772" x="7283450" y="3752850"/>
          <p14:tracePt t="112788" x="7302500" y="3752850"/>
          <p14:tracePt t="112804" x="7315200" y="3752850"/>
          <p14:tracePt t="112821" x="7321550" y="3752850"/>
          <p14:tracePt t="113101" x="0" y="0"/>
        </p14:tracePtLst>
        <p14:tracePtLst>
          <p14:tracePt t="115086" x="1771650" y="3746500"/>
          <p14:tracePt t="115097" x="1778000" y="3752850"/>
          <p14:tracePt t="115111" x="1790700" y="3765550"/>
          <p14:tracePt t="115121" x="1803400" y="3771900"/>
          <p14:tracePt t="115137" x="1822450" y="3784600"/>
          <p14:tracePt t="115153" x="1841500" y="3790950"/>
          <p14:tracePt t="115170" x="1847850" y="3790950"/>
          <p14:tracePt t="115187" x="1854200" y="3790950"/>
          <p14:tracePt t="115188" x="1860550" y="3790950"/>
          <p14:tracePt t="115203" x="1866900" y="3790950"/>
          <p14:tracePt t="115229" x="1873250" y="3790950"/>
          <p14:tracePt t="115261" x="1873250" y="3784600"/>
          <p14:tracePt t="115269" x="1873250" y="3778250"/>
          <p14:tracePt t="115278" x="1879600" y="3771900"/>
          <p14:tracePt t="115293" x="1879600" y="3765550"/>
          <p14:tracePt t="115303" x="1879600" y="3759200"/>
          <p14:tracePt t="115382" x="1879600" y="3752850"/>
          <p14:tracePt t="115398" x="1879600" y="3746500"/>
          <p14:tracePt t="115469" x="0" y="0"/>
        </p14:tracePtLst>
        <p14:tracePtLst>
          <p14:tracePt t="120270" x="1955800" y="3530600"/>
          <p14:tracePt t="120335" x="1968500" y="3530600"/>
          <p14:tracePt t="120347" x="1987550" y="3536950"/>
          <p14:tracePt t="120358" x="2057400" y="3556000"/>
          <p14:tracePt t="120369" x="2089150" y="3556000"/>
          <p14:tracePt t="120385" x="2190750" y="3562350"/>
          <p14:tracePt t="120402" x="2254250" y="3562350"/>
          <p14:tracePt t="120418" x="2298700" y="3562350"/>
          <p14:tracePt t="120435" x="2311400" y="3562350"/>
          <p14:tracePt t="120436" x="2317750" y="3562350"/>
          <p14:tracePt t="120589" x="0" y="0"/>
        </p14:tracePtLst>
        <p14:tracePtLst>
          <p14:tracePt t="121223" x="1612900" y="3708400"/>
          <p14:tracePt t="121246" x="1612900" y="3714750"/>
          <p14:tracePt t="121258" x="1612900" y="3721100"/>
          <p14:tracePt t="121268" x="1638300" y="3727450"/>
          <p14:tracePt t="121284" x="1676400" y="3740150"/>
          <p14:tracePt t="121301" x="1752600" y="3740150"/>
          <p14:tracePt t="121318" x="1866900" y="3740150"/>
          <p14:tracePt t="121335" x="1981200" y="3740150"/>
          <p14:tracePt t="121351" x="2070100" y="3740150"/>
          <p14:tracePt t="121368" x="2127250" y="3740150"/>
          <p14:tracePt t="121385" x="2159000" y="3740150"/>
          <p14:tracePt t="121401" x="2190750" y="3740150"/>
          <p14:tracePt t="121418" x="2209800" y="3740150"/>
          <p14:tracePt t="121435" x="2228850" y="3740150"/>
          <p14:tracePt t="121437" x="2241550" y="3740150"/>
          <p14:tracePt t="121454" x="2247900" y="3740150"/>
          <p14:tracePt t="121468" x="2254250" y="3740150"/>
          <p14:tracePt t="121484" x="2260600" y="3740150"/>
          <p14:tracePt t="121765" x="0" y="0"/>
        </p14:tracePtLst>
        <p14:tracePtLst>
          <p14:tracePt t="122919" x="5003800" y="6013450"/>
          <p14:tracePt t="122934" x="5010150" y="6019800"/>
          <p14:tracePt t="122949" x="5035550" y="6026150"/>
          <p14:tracePt t="122957" x="5054600" y="6032500"/>
          <p14:tracePt t="122967" x="5080000" y="6038850"/>
          <p14:tracePt t="122984" x="5162550" y="6051550"/>
          <p14:tracePt t="123001" x="5302250" y="6070600"/>
          <p14:tracePt t="123017" x="5518150" y="6115050"/>
          <p14:tracePt t="123034" x="5892800" y="6184900"/>
          <p14:tracePt t="123050" x="6407150" y="6235700"/>
          <p14:tracePt t="123052" x="6673850" y="6261100"/>
          <p14:tracePt t="123067" x="6921500" y="6286500"/>
          <p14:tracePt t="123084" x="7404100" y="6299200"/>
          <p14:tracePt t="123100" x="7594600" y="6299200"/>
          <p14:tracePt t="123117" x="7721600" y="6299200"/>
          <p14:tracePt t="123134" x="7829550" y="6299200"/>
          <p14:tracePt t="123150" x="7956550" y="6318250"/>
          <p14:tracePt t="123167" x="8108950" y="6330950"/>
          <p14:tracePt t="123184" x="8267700" y="6369050"/>
          <p14:tracePt t="123200" x="8420100" y="6394450"/>
          <p14:tracePt t="123217" x="8521700" y="6407150"/>
          <p14:tracePt t="123234" x="8566150" y="6407150"/>
          <p14:tracePt t="123250" x="8578850" y="6407150"/>
          <p14:tracePt t="123556" x="0" y="0"/>
        </p14:tracePtLst>
        <p14:tracePtLst>
          <p14:tracePt t="124910" x="4914900" y="6051550"/>
          <p14:tracePt t="124990" x="4921250" y="6045200"/>
          <p14:tracePt t="125001" x="4927600" y="6045200"/>
          <p14:tracePt t="125017" x="4965700" y="6045200"/>
          <p14:tracePt t="125033" x="5041900" y="6045200"/>
          <p14:tracePt t="125050" x="5137150" y="6045200"/>
          <p14:tracePt t="125068" x="5340350" y="6045200"/>
          <p14:tracePt t="125083" x="5403850" y="6045200"/>
          <p14:tracePt t="125100" x="5518150" y="6045200"/>
          <p14:tracePt t="125116" x="5549900" y="6045200"/>
          <p14:tracePt t="125133" x="5562600" y="6045200"/>
          <p14:tracePt t="125150" x="5568950" y="6045200"/>
          <p14:tracePt t="125183" x="5575300" y="6045200"/>
          <p14:tracePt t="125205" x="5581650" y="6045200"/>
          <p14:tracePt t="125237" x="5588000" y="6045200"/>
          <p14:tracePt t="125310" x="5594350" y="6045200"/>
          <p14:tracePt t="125320" x="5600700" y="6045200"/>
          <p14:tracePt t="125334" x="5613400" y="6045200"/>
          <p14:tracePt t="125350" x="5632450" y="6045200"/>
          <p14:tracePt t="125366" x="5651500" y="6045200"/>
          <p14:tracePt t="125383" x="5670550" y="6045200"/>
          <p14:tracePt t="125925" x="0" y="0"/>
        </p14:tracePtLst>
        <p14:tracePtLst>
          <p14:tracePt t="126512" x="1885950" y="1917700"/>
          <p14:tracePt t="126526" x="1873250" y="1917700"/>
          <p14:tracePt t="126536" x="1860550" y="1924050"/>
          <p14:tracePt t="126550" x="1854200" y="1943100"/>
          <p14:tracePt t="126566" x="1854200" y="1987550"/>
          <p14:tracePt t="126583" x="1854200" y="2032000"/>
          <p14:tracePt t="126600" x="1866900" y="2082800"/>
          <p14:tracePt t="126616" x="1898650" y="2120900"/>
          <p14:tracePt t="126633" x="1936750" y="2139950"/>
          <p14:tracePt t="126637" x="1949450" y="2146300"/>
          <p14:tracePt t="126649" x="1962150" y="2152650"/>
          <p14:tracePt t="126666" x="1974850" y="2152650"/>
          <p14:tracePt t="126668" x="1987550" y="2152650"/>
          <p14:tracePt t="126682" x="1993900" y="2152650"/>
          <p14:tracePt t="126699" x="2000250" y="2152650"/>
          <p14:tracePt t="126716" x="2012950" y="2152650"/>
          <p14:tracePt t="126732" x="2019300" y="2146300"/>
          <p14:tracePt t="126733" x="0" y="0"/>
        </p14:tracePtLst>
        <p14:tracePtLst>
          <p14:tracePt t="127967" x="6502400" y="6057900"/>
          <p14:tracePt t="127989" x="6508750" y="6057900"/>
          <p14:tracePt t="128005" x="6515100" y="6057900"/>
          <p14:tracePt t="128015" x="6521450" y="6057900"/>
          <p14:tracePt t="128032" x="6540500" y="6057900"/>
          <p14:tracePt t="128049" x="6565900" y="6057900"/>
          <p14:tracePt t="128066" x="6610350" y="6057900"/>
          <p14:tracePt t="128069" x="6642100" y="6057900"/>
          <p14:tracePt t="128082" x="6673850" y="6057900"/>
          <p14:tracePt t="128100" x="6769100" y="6057900"/>
          <p14:tracePt t="128116" x="6953250" y="6057900"/>
          <p14:tracePt t="128132" x="7054850" y="6057900"/>
          <p14:tracePt t="128149" x="7131050" y="6057900"/>
          <p14:tracePt t="128166" x="7175500" y="6057900"/>
          <p14:tracePt t="128182" x="7188200" y="6057900"/>
          <p14:tracePt t="128199" x="7194550" y="6057900"/>
          <p14:tracePt t="128216" x="7207250" y="6057900"/>
          <p14:tracePt t="128382" x="7200900" y="6057900"/>
          <p14:tracePt t="128392" x="7175500" y="6057900"/>
          <p14:tracePt t="128404" x="7118350" y="6057900"/>
          <p14:tracePt t="128416" x="7073900" y="6057900"/>
          <p14:tracePt t="128432" x="6997700" y="6057900"/>
          <p14:tracePt t="128449" x="6946900" y="6057900"/>
          <p14:tracePt t="128465" x="6927850" y="6064250"/>
          <p14:tracePt t="128482" x="6921500" y="6064250"/>
          <p14:tracePt t="128613" x="6940550" y="6064250"/>
          <p14:tracePt t="128624" x="6965950" y="6064250"/>
          <p14:tracePt t="128633" x="6997700" y="6064250"/>
          <p14:tracePt t="128649" x="7105650" y="6064250"/>
          <p14:tracePt t="128666" x="7219950" y="6064250"/>
          <p14:tracePt t="128669" x="7270750" y="6064250"/>
          <p14:tracePt t="128682" x="7334250" y="6064250"/>
          <p14:tracePt t="128699" x="7467600" y="6064250"/>
          <p14:tracePt t="128717" x="7626350" y="6064250"/>
          <p14:tracePt t="128733" x="7702550" y="6064250"/>
          <p14:tracePt t="128749" x="7734300" y="6064250"/>
          <p14:tracePt t="128766" x="7747000" y="6064250"/>
          <p14:tracePt t="129013" x="7740650" y="6064250"/>
          <p14:tracePt t="129023" x="7721600" y="6064250"/>
          <p14:tracePt t="129035" x="7708900" y="6064250"/>
          <p14:tracePt t="129049" x="7664450" y="6064250"/>
          <p14:tracePt t="129065" x="7620000" y="6064250"/>
          <p14:tracePt t="129069" x="7600950" y="6064250"/>
          <p14:tracePt t="129082" x="7588250" y="6064250"/>
          <p14:tracePt t="129099" x="7562850" y="6064250"/>
          <p14:tracePt t="129101" x="7556500" y="6064250"/>
          <p14:tracePt t="129116" x="7543800" y="6064250"/>
          <p14:tracePt t="129132" x="7537450" y="6064250"/>
          <p14:tracePt t="129230" x="7543800" y="6064250"/>
          <p14:tracePt t="129241" x="7569200" y="6064250"/>
          <p14:tracePt t="129254" x="7651750" y="6064250"/>
          <p14:tracePt t="129266" x="7715250" y="6064250"/>
          <p14:tracePt t="129282" x="7886700" y="6064250"/>
          <p14:tracePt t="129287" x="7981950" y="6064250"/>
          <p14:tracePt t="129301" x="8178800" y="6064250"/>
          <p14:tracePt t="129316" x="8274050" y="6064250"/>
          <p14:tracePt t="129332" x="8515350" y="6064250"/>
          <p14:tracePt t="129349" x="8623300" y="6064250"/>
          <p14:tracePt t="129365" x="8686800" y="6064250"/>
          <p14:tracePt t="129382" x="8731250" y="6064250"/>
          <p14:tracePt t="129398" x="8775700" y="6064250"/>
          <p14:tracePt t="129415" x="8832850" y="6064250"/>
          <p14:tracePt t="129432" x="8896350" y="6064250"/>
          <p14:tracePt t="129448" x="8966200" y="6064250"/>
          <p14:tracePt t="129465" x="9010650" y="6064250"/>
          <p14:tracePt t="129482" x="9042400" y="6064250"/>
          <p14:tracePt t="129486" x="9055100" y="6064250"/>
          <p14:tracePt t="129498" x="9067800" y="6064250"/>
          <p14:tracePt t="129515" x="9074150" y="6064250"/>
          <p14:tracePt t="129532" x="9086850" y="6064250"/>
          <p14:tracePt t="129548" x="9105900" y="6064250"/>
          <p14:tracePt t="129565" x="9131300" y="6064250"/>
          <p14:tracePt t="129582" x="9156700" y="6064250"/>
          <p14:tracePt t="129598" x="9182100" y="6064250"/>
          <p14:tracePt t="129615" x="9213850" y="6064250"/>
          <p14:tracePt t="129632" x="9251950" y="6064250"/>
          <p14:tracePt t="129648" x="9290050" y="6064250"/>
          <p14:tracePt t="129652" x="9309100" y="6064250"/>
          <p14:tracePt t="129665" x="9334500" y="6064250"/>
          <p14:tracePt t="129682" x="9378950" y="6064250"/>
          <p14:tracePt t="129685" x="9404350" y="6064250"/>
          <p14:tracePt t="129698" x="9429750" y="6064250"/>
          <p14:tracePt t="129702" x="9448800" y="6064250"/>
          <p14:tracePt t="129715" x="9467850" y="6064250"/>
          <p14:tracePt t="129732" x="9505950" y="6064250"/>
          <p14:tracePt t="129748" x="9525000" y="6064250"/>
          <p14:tracePt t="129765" x="9531350" y="6064250"/>
          <p14:tracePt t="130894" x="9499600" y="6064250"/>
          <p14:tracePt t="130910" x="9385300" y="6064250"/>
          <p14:tracePt t="130928" x="9245600" y="6064250"/>
          <p14:tracePt t="130941" x="9124950" y="6064250"/>
          <p14:tracePt t="130952" x="9086850" y="6064250"/>
          <p14:tracePt t="130964" x="9029700" y="6064250"/>
          <p14:tracePt t="130981" x="9010650" y="6064250"/>
          <p14:tracePt t="130998" x="9004300" y="6064250"/>
          <p14:tracePt t="131142" x="9029700" y="6064250"/>
          <p14:tracePt t="131154" x="9061450" y="6064250"/>
          <p14:tracePt t="131168" x="9169400" y="6064250"/>
          <p14:tracePt t="131181" x="9315450" y="6064250"/>
          <p14:tracePt t="131198" x="9442450" y="6064250"/>
          <p14:tracePt t="131215" x="9505950" y="6064250"/>
          <p14:tracePt t="131231" x="9518650" y="6064250"/>
          <p14:tracePt t="131372" x="0" y="0"/>
        </p14:tracePtLst>
        <p14:tracePtLst>
          <p14:tracePt t="132038" x="1682750" y="3816350"/>
          <p14:tracePt t="132087" x="1689100" y="3816350"/>
          <p14:tracePt t="132102" x="1765300" y="3829050"/>
          <p14:tracePt t="132114" x="1822450" y="3835400"/>
          <p14:tracePt t="132133" x="1974850" y="3854450"/>
          <p14:tracePt t="132153" x="2019300" y="3854450"/>
          <p14:tracePt t="132168" x="2057400" y="3854450"/>
          <p14:tracePt t="132174" x="2063750" y="3854450"/>
          <p14:tracePt t="132190" x="2070100" y="3854450"/>
          <p14:tracePt t="132412" x="0" y="0"/>
        </p14:tracePtLst>
        <p14:tracePtLst>
          <p14:tracePt t="132976" x="1530350" y="3797300"/>
          <p14:tracePt t="133014" x="1549400" y="3797300"/>
          <p14:tracePt t="133022" x="1574800" y="3797300"/>
          <p14:tracePt t="133031" x="1612900" y="3797300"/>
          <p14:tracePt t="133047" x="1701800" y="3816350"/>
          <p14:tracePt t="133064" x="1803400" y="3829050"/>
          <p14:tracePt t="133081" x="1860550" y="3841750"/>
          <p14:tracePt t="133097" x="1892300" y="3848100"/>
          <p14:tracePt t="133114" x="1905000" y="3848100"/>
          <p14:tracePt t="133131" x="1911350" y="3848100"/>
          <p14:tracePt t="133147" x="1924050" y="3848100"/>
          <p14:tracePt t="133164" x="1981200" y="3848100"/>
          <p14:tracePt t="133181" x="2038350" y="3848100"/>
          <p14:tracePt t="133197" x="2089150" y="3848100"/>
          <p14:tracePt t="133214" x="2120900" y="3848100"/>
          <p14:tracePt t="133231" x="2146300" y="3848100"/>
          <p14:tracePt t="133247" x="2152650" y="3848100"/>
          <p14:tracePt t="133277" x="2159000" y="3848100"/>
          <p14:tracePt t="133621" x="0" y="0"/>
        </p14:tracePtLst>
        <p14:tracePtLst>
          <p14:tracePt t="134605" x="7124700" y="6013450"/>
          <p14:tracePt t="134678" x="7131050" y="6013450"/>
          <p14:tracePt t="134690" x="7150100" y="6013450"/>
          <p14:tracePt t="134703" x="7207250" y="6013450"/>
          <p14:tracePt t="134719" x="7283450" y="6013450"/>
          <p14:tracePt t="134730" x="7321550" y="6013450"/>
          <p14:tracePt t="134747" x="7410450" y="6013450"/>
          <p14:tracePt t="134750" x="7454900" y="6013450"/>
          <p14:tracePt t="134764" x="7531100" y="6013450"/>
          <p14:tracePt t="134780" x="7594600" y="6013450"/>
          <p14:tracePt t="134797" x="7658100" y="6013450"/>
          <p14:tracePt t="134813" x="7708900" y="6013450"/>
          <p14:tracePt t="134830" x="7753350" y="6013450"/>
          <p14:tracePt t="134847" x="7804150" y="6013450"/>
          <p14:tracePt t="134863" x="7867650" y="6013450"/>
          <p14:tracePt t="134880" x="7956550" y="6032500"/>
          <p14:tracePt t="134897" x="8032750" y="6045200"/>
          <p14:tracePt t="134901" x="8070850" y="6051550"/>
          <p14:tracePt t="134913" x="8096250" y="6051550"/>
          <p14:tracePt t="134930" x="8140700" y="6051550"/>
          <p14:tracePt t="134933" x="8159750" y="6051550"/>
          <p14:tracePt t="134947" x="8172450" y="6051550"/>
          <p14:tracePt t="134964" x="8223250" y="6051550"/>
          <p14:tracePt t="134980" x="8267700" y="6051550"/>
          <p14:tracePt t="134997" x="8318500" y="6051550"/>
          <p14:tracePt t="135013" x="8394700" y="6051550"/>
          <p14:tracePt t="135030" x="8483600" y="6051550"/>
          <p14:tracePt t="135046" x="8578850" y="6051550"/>
          <p14:tracePt t="135063" x="8667750" y="6051550"/>
          <p14:tracePt t="135080" x="8743950" y="6051550"/>
          <p14:tracePt t="135097" x="8807450" y="6051550"/>
          <p14:tracePt t="135113" x="8870950" y="6051550"/>
          <p14:tracePt t="135130" x="8940800" y="6051550"/>
          <p14:tracePt t="135133" x="8972550" y="6051550"/>
          <p14:tracePt t="135147" x="9004300" y="6051550"/>
          <p14:tracePt t="135165" x="9061450" y="6051550"/>
          <p14:tracePt t="135181" x="9067800" y="6051550"/>
          <p14:tracePt t="135197" x="9074150" y="6051550"/>
          <p14:tracePt t="135237" x="9080500" y="6051550"/>
          <p14:tracePt t="135247" x="9086850" y="6051550"/>
          <p14:tracePt t="135263" x="9093200" y="6051550"/>
          <p14:tracePt t="135280" x="9099550" y="6051550"/>
          <p14:tracePt t="135296" x="9105900" y="6051550"/>
          <p14:tracePt t="135325" x="9112250" y="6051550"/>
          <p14:tracePt t="135342" x="9118600" y="6051550"/>
          <p14:tracePt t="135367" x="9124950" y="6051550"/>
          <p14:tracePt t="135376" x="9131300" y="6051550"/>
          <p14:tracePt t="135391" x="9144000" y="6051550"/>
          <p14:tracePt t="135401" x="9150350" y="6051550"/>
          <p14:tracePt t="135413" x="9175750" y="6051550"/>
          <p14:tracePt t="135430" x="9188450" y="6051550"/>
          <p14:tracePt t="135446" x="9207500" y="6051550"/>
          <p14:tracePt t="135463" x="9226550" y="6051550"/>
          <p14:tracePt t="135480" x="9245600" y="6051550"/>
          <p14:tracePt t="135496" x="9277350" y="6051550"/>
          <p14:tracePt t="135513" x="9302750" y="6051550"/>
          <p14:tracePt t="135530" x="9321800" y="6051550"/>
          <p14:tracePt t="135546" x="9340850" y="6051550"/>
          <p14:tracePt t="135751" x="9347200" y="6051550"/>
          <p14:tracePt t="135767" x="9353550" y="6051550"/>
          <p14:tracePt t="135783" x="9359900" y="6051550"/>
          <p14:tracePt t="135798" x="9372600" y="6051550"/>
          <p14:tracePt t="135813" x="9404350" y="6051550"/>
          <p14:tracePt t="135830" x="9436100" y="6051550"/>
          <p14:tracePt t="135846" x="9461500" y="6051550"/>
          <p14:tracePt t="135863" x="9474200" y="6057900"/>
          <p14:tracePt t="136156" x="0" y="0"/>
        </p14:tracePtLst>
        <p14:tracePtLst>
          <p14:tracePt t="137015" x="1968500" y="3486150"/>
          <p14:tracePt t="137028" x="1974850" y="3486150"/>
          <p14:tracePt t="137046" x="1993900" y="3492500"/>
          <p14:tracePt t="137060" x="2000250" y="3492500"/>
          <p14:tracePt t="137069" x="2019300" y="3498850"/>
          <p14:tracePt t="137079" x="2025650" y="3498850"/>
          <p14:tracePt t="137096" x="2057400" y="3505200"/>
          <p14:tracePt t="137112" x="2089150" y="3511550"/>
          <p14:tracePt t="137129" x="2133600" y="3511550"/>
          <p14:tracePt t="137146" x="2165350" y="3511550"/>
          <p14:tracePt t="137162" x="2190750" y="3511550"/>
          <p14:tracePt t="137179" x="2209800" y="3511550"/>
          <p14:tracePt t="137196" x="2222500" y="3511550"/>
          <p14:tracePt t="137220" x="2228850" y="3505200"/>
          <p14:tracePt t="137236" x="2228850" y="3498850"/>
          <p14:tracePt t="137245" x="2228850" y="3492500"/>
          <p14:tracePt t="137262" x="2228850" y="3486150"/>
          <p14:tracePt t="137279" x="2209800" y="3460750"/>
          <p14:tracePt t="137296" x="2165350" y="3435350"/>
          <p14:tracePt t="137312" x="2101850" y="3416300"/>
          <p14:tracePt t="137329" x="2057400" y="3403600"/>
          <p14:tracePt t="137346" x="2019300" y="3403600"/>
          <p14:tracePt t="137362" x="1987550" y="3403600"/>
          <p14:tracePt t="137379" x="1955800" y="3403600"/>
          <p14:tracePt t="137381" x="1936750" y="3409950"/>
          <p14:tracePt t="137396" x="1911350" y="3435350"/>
          <p14:tracePt t="137412" x="1898650" y="3448050"/>
          <p14:tracePt t="137429" x="1892300" y="3454400"/>
          <p14:tracePt t="137446" x="1892300" y="3467100"/>
          <p14:tracePt t="137462" x="1892300" y="3492500"/>
          <p14:tracePt t="137479" x="1905000" y="3505200"/>
          <p14:tracePt t="137496" x="1955800" y="3530600"/>
          <p14:tracePt t="137512" x="2057400" y="3556000"/>
          <p14:tracePt t="137529" x="2190750" y="3581400"/>
          <p14:tracePt t="137546" x="2292350" y="3581400"/>
          <p14:tracePt t="137562" x="2343150" y="3581400"/>
          <p14:tracePt t="137579" x="2368550" y="3575050"/>
          <p14:tracePt t="137596" x="2368550" y="3556000"/>
          <p14:tracePt t="137612" x="2368550" y="3511550"/>
          <p14:tracePt t="137629" x="2343150" y="3486150"/>
          <p14:tracePt t="137646" x="2298700" y="3460750"/>
          <p14:tracePt t="137662" x="2247900" y="3435350"/>
          <p14:tracePt t="137679" x="2209800" y="3422650"/>
          <p14:tracePt t="137696" x="2184400" y="3422650"/>
          <p14:tracePt t="137712" x="2165350" y="3422650"/>
          <p14:tracePt t="137729" x="2159000" y="3422650"/>
          <p14:tracePt t="137746" x="2139950" y="3422650"/>
          <p14:tracePt t="137762" x="2133600" y="3429000"/>
          <p14:tracePt t="137779" x="2133600" y="3435350"/>
          <p14:tracePt t="137796" x="2133600" y="3441700"/>
          <p14:tracePt t="138484" x="0" y="0"/>
        </p14:tracePtLst>
        <p14:tracePtLst>
          <p14:tracePt t="141174" x="1701800" y="3822700"/>
          <p14:tracePt t="141254" x="1708150" y="3822700"/>
          <p14:tracePt t="141267" x="1739900" y="3822700"/>
          <p14:tracePt t="141278" x="1866900" y="3822700"/>
          <p14:tracePt t="141295" x="2032000" y="3822700"/>
          <p14:tracePt t="141312" x="2171700" y="3822700"/>
          <p14:tracePt t="141328" x="2260600" y="3822700"/>
          <p14:tracePt t="141344" x="2279650" y="3822700"/>
          <p14:tracePt t="141361" x="2286000" y="3822700"/>
          <p14:tracePt t="141461" x="0" y="0"/>
        </p14:tracePtLst>
        <p14:tracePtLst>
          <p14:tracePt t="142822" x="4921250" y="6292850"/>
          <p14:tracePt t="142903" x="4933950" y="6292850"/>
          <p14:tracePt t="142918" x="4984750" y="6292850"/>
          <p14:tracePt t="142931" x="5022850" y="6292850"/>
          <p14:tracePt t="142944" x="5130800" y="6292850"/>
          <p14:tracePt t="142961" x="5276850" y="6292850"/>
          <p14:tracePt t="142977" x="5448300" y="6292850"/>
          <p14:tracePt t="142994" x="5594350" y="6299200"/>
          <p14:tracePt t="143011" x="5683250" y="6311900"/>
          <p14:tracePt t="143013" x="5708650" y="6318250"/>
          <p14:tracePt t="143027" x="5721350" y="6318250"/>
          <p14:tracePt t="143044" x="5740400" y="6318250"/>
          <p14:tracePt t="143302" x="5727700" y="6324600"/>
          <p14:tracePt t="143318" x="5676900" y="6324600"/>
          <p14:tracePt t="143329" x="5626100" y="6324600"/>
          <p14:tracePt t="143344" x="5486400" y="6324600"/>
          <p14:tracePt t="143360" x="5359400" y="6305550"/>
          <p14:tracePt t="143377" x="5308600" y="6292850"/>
          <p14:tracePt t="143394" x="5295900" y="6292850"/>
          <p14:tracePt t="143485" x="5302250" y="6292850"/>
          <p14:tracePt t="143493" x="5314950" y="6292850"/>
          <p14:tracePt t="143510" x="5372100" y="6292850"/>
          <p14:tracePt t="143527" x="5461000" y="6292850"/>
          <p14:tracePt t="143543" x="5562600" y="6292850"/>
          <p14:tracePt t="143560" x="5683250" y="6299200"/>
          <p14:tracePt t="143577" x="5772150" y="6299200"/>
          <p14:tracePt t="143594" x="5854700" y="6299200"/>
          <p14:tracePt t="143610" x="5949950" y="6299200"/>
          <p14:tracePt t="143627" x="6051550" y="6299200"/>
          <p14:tracePt t="143628" x="6115050" y="6299200"/>
          <p14:tracePt t="143644" x="6261100" y="6299200"/>
          <p14:tracePt t="143660" x="6407150" y="6299200"/>
          <p14:tracePt t="143677" x="6546850" y="6299200"/>
          <p14:tracePt t="143693" x="6654800" y="6299200"/>
          <p14:tracePt t="143710" x="6737350" y="6299200"/>
          <p14:tracePt t="143727" x="6788150" y="6299200"/>
          <p14:tracePt t="143743" x="6832600" y="6299200"/>
          <p14:tracePt t="143760" x="6889750" y="6299200"/>
          <p14:tracePt t="143777" x="6953250" y="6299200"/>
          <p14:tracePt t="143793" x="7042150" y="6299200"/>
          <p14:tracePt t="143810" x="7137400" y="6299200"/>
          <p14:tracePt t="143812" x="7188200" y="6299200"/>
          <p14:tracePt t="143827" x="7232650" y="6299200"/>
          <p14:tracePt t="143844" x="7353300" y="6299200"/>
          <p14:tracePt t="143860" x="7429500" y="6299200"/>
          <p14:tracePt t="143877" x="7486650" y="6299200"/>
          <p14:tracePt t="143894" x="7537450" y="6299200"/>
          <p14:tracePt t="143910" x="7588250" y="6299200"/>
          <p14:tracePt t="143927" x="7626350" y="6299200"/>
          <p14:tracePt t="143943" x="7670800" y="6299200"/>
          <p14:tracePt t="143960" x="7696200" y="6299200"/>
          <p14:tracePt t="143977" x="7708900" y="6299200"/>
          <p14:tracePt t="143993" x="7721600" y="6299200"/>
          <p14:tracePt t="144028" x="7734300" y="6299200"/>
          <p14:tracePt t="144044" x="7740650" y="6299200"/>
          <p14:tracePt t="144060" x="7753350" y="6299200"/>
          <p14:tracePt t="144077" x="7759700" y="6299200"/>
          <p14:tracePt t="144093" x="7766050" y="6299200"/>
          <p14:tracePt t="144262" x="7759700" y="6299200"/>
          <p14:tracePt t="144277" x="7696200" y="6299200"/>
          <p14:tracePt t="144291" x="7645400" y="6299200"/>
          <p14:tracePt t="144298" x="7581900" y="6299200"/>
          <p14:tracePt t="144301" x="7518400" y="6299200"/>
          <p14:tracePt t="144310" x="7454900" y="6299200"/>
          <p14:tracePt t="144327" x="7302500" y="6299200"/>
          <p14:tracePt t="144344" x="7143750" y="6299200"/>
          <p14:tracePt t="144360" x="6953250" y="6299200"/>
          <p14:tracePt t="144377" x="6737350" y="6299200"/>
          <p14:tracePt t="144393" x="6457950" y="6299200"/>
          <p14:tracePt t="144410" x="6178550" y="6299200"/>
          <p14:tracePt t="144413" x="6070600" y="6299200"/>
          <p14:tracePt t="144427" x="5988050" y="6299200"/>
          <p14:tracePt t="144444" x="5778500" y="6299200"/>
          <p14:tracePt t="144460" x="5676900" y="6299200"/>
          <p14:tracePt t="144477" x="5594350" y="6299200"/>
          <p14:tracePt t="144493" x="5518150" y="6299200"/>
          <p14:tracePt t="144510" x="5461000" y="6299200"/>
          <p14:tracePt t="144527" x="5429250" y="6299200"/>
          <p14:tracePt t="144543" x="5410200" y="6299200"/>
          <p14:tracePt t="144648" x="5441950" y="6299200"/>
          <p14:tracePt t="144664" x="5581650" y="6299200"/>
          <p14:tracePt t="144678" x="5803900" y="6299200"/>
          <p14:tracePt t="144693" x="6064250" y="6299200"/>
          <p14:tracePt t="144710" x="6311900" y="6299200"/>
          <p14:tracePt t="144727" x="6502400" y="6299200"/>
          <p14:tracePt t="144743" x="6642100" y="6299200"/>
          <p14:tracePt t="144760" x="6737350" y="6299200"/>
          <p14:tracePt t="144777" x="6819900" y="6299200"/>
          <p14:tracePt t="144781" x="6864350" y="6299200"/>
          <p14:tracePt t="144793" x="6908800" y="6299200"/>
          <p14:tracePt t="144810" x="6991350" y="6299200"/>
          <p14:tracePt t="144812" x="7035800" y="6299200"/>
          <p14:tracePt t="144827" x="7067550" y="6299200"/>
          <p14:tracePt t="144843" x="7143750" y="6299200"/>
          <p14:tracePt t="144860" x="7213600" y="6299200"/>
          <p14:tracePt t="144877" x="7219950" y="6299200"/>
          <p14:tracePt t="145149" x="0" y="0"/>
        </p14:tracePtLst>
        <p14:tracePtLst>
          <p14:tracePt t="145738" x="2044700" y="1809750"/>
          <p14:tracePt t="145752" x="2032000" y="1809750"/>
          <p14:tracePt t="145765" x="1981200" y="1797050"/>
          <p14:tracePt t="145776" x="1968500" y="1797050"/>
          <p14:tracePt t="145793" x="1905000" y="1797050"/>
          <p14:tracePt t="145810" x="1854200" y="1797050"/>
          <p14:tracePt t="145826" x="1822450" y="1809750"/>
          <p14:tracePt t="145843" x="1797050" y="1841500"/>
          <p14:tracePt t="145859" x="1790700" y="1873250"/>
          <p14:tracePt t="145860" x="1790700" y="1905000"/>
          <p14:tracePt t="145876" x="1790700" y="1968500"/>
          <p14:tracePt t="145893" x="1816100" y="2019300"/>
          <p14:tracePt t="145909" x="1854200" y="2076450"/>
          <p14:tracePt t="145926" x="1885950" y="2108200"/>
          <p14:tracePt t="145943" x="1911350" y="2120900"/>
          <p14:tracePt t="145959" x="1924050" y="2120900"/>
          <p14:tracePt t="145976" x="1962150" y="2120900"/>
          <p14:tracePt t="145993" x="2000250" y="2108200"/>
          <p14:tracePt t="146009" x="2032000" y="2082800"/>
          <p14:tracePt t="146026" x="2051050" y="2044700"/>
          <p14:tracePt t="146043" x="2063750" y="2025650"/>
          <p14:tracePt t="146059" x="2063750" y="2012950"/>
          <p14:tracePt t="146060" x="2063750" y="2000250"/>
          <p14:tracePt t="146076" x="2070100" y="1987550"/>
          <p14:tracePt t="146092" x="2070100" y="1974850"/>
          <p14:tracePt t="146109" x="2070100" y="1968500"/>
          <p14:tracePt t="146142" x="0" y="0"/>
        </p14:tracePtLst>
        <p14:tracePtLst>
          <p14:tracePt t="146575" x="2781300" y="1898650"/>
          <p14:tracePt t="146635" x="2781300" y="1917700"/>
          <p14:tracePt t="146651" x="2800350" y="1974850"/>
          <p14:tracePt t="146659" x="2825750" y="2012950"/>
          <p14:tracePt t="146676" x="2895600" y="2114550"/>
          <p14:tracePt t="146692" x="2965450" y="2165350"/>
          <p14:tracePt t="146709" x="3048000" y="2197100"/>
          <p14:tracePt t="146726" x="3111500" y="2203450"/>
          <p14:tracePt t="146742" x="3187700" y="2203450"/>
          <p14:tracePt t="146759" x="3244850" y="2178050"/>
          <p14:tracePt t="146776" x="3263900" y="2139950"/>
          <p14:tracePt t="146792" x="3276600" y="2101850"/>
          <p14:tracePt t="146809" x="3276600" y="2057400"/>
          <p14:tracePt t="146826" x="3270250" y="2019300"/>
          <p14:tracePt t="146842" x="3257550" y="1993900"/>
          <p14:tracePt t="146844" x="3251200" y="1987550"/>
          <p14:tracePt t="146859" x="3244850" y="1981200"/>
          <p14:tracePt t="146876" x="3244850" y="1974850"/>
          <p14:tracePt t="146909" x="3238500" y="1968500"/>
          <p14:tracePt t="146926" x="0" y="0"/>
        </p14:tracePtLst>
        <p14:tracePtLst>
          <p14:tracePt t="147585" x="7143750" y="6299200"/>
          <p14:tracePt t="147600" x="7239000" y="6299200"/>
          <p14:tracePt t="147616" x="7378700" y="6299200"/>
          <p14:tracePt t="147626" x="7461250" y="6299200"/>
          <p14:tracePt t="147642" x="7645400" y="6299200"/>
          <p14:tracePt t="147659" x="7791450" y="6299200"/>
          <p14:tracePt t="147661" x="7835900" y="6299200"/>
          <p14:tracePt t="147676" x="7867650" y="6299200"/>
          <p14:tracePt t="147692" x="7874000" y="6299200"/>
          <p14:tracePt t="147830" x="0" y="0"/>
        </p14:tracePtLst>
        <p14:tracePtLst>
          <p14:tracePt t="148663" x="8274050" y="6267450"/>
          <p14:tracePt t="148746" x="8299450" y="6267450"/>
          <p14:tracePt t="148760" x="8394700" y="6267450"/>
          <p14:tracePt t="148776" x="8528050" y="6267450"/>
          <p14:tracePt t="148781" x="8616950" y="6267450"/>
          <p14:tracePt t="148792" x="8699500" y="6267450"/>
          <p14:tracePt t="148809" x="8845550" y="6267450"/>
          <p14:tracePt t="148826" x="8953500" y="6267450"/>
          <p14:tracePt t="148830" x="8985250" y="6267450"/>
          <p14:tracePt t="148842" x="9010650" y="6267450"/>
          <p14:tracePt t="148859" x="9036050" y="6267450"/>
          <p14:tracePt t="148875" x="9048750" y="6267450"/>
          <p14:tracePt t="148892" x="9061450" y="6267450"/>
          <p14:tracePt t="148990" x="9067800" y="6267450"/>
          <p14:tracePt t="149014" x="9074150" y="6267450"/>
          <p14:tracePt t="149027" x="9080500" y="6267450"/>
          <p14:tracePt t="149043" x="9112250" y="6267450"/>
          <p14:tracePt t="149047" x="9124950" y="6267450"/>
          <p14:tracePt t="149060" x="9169400" y="6267450"/>
          <p14:tracePt t="149075" x="9201150" y="6267450"/>
          <p14:tracePt t="149077" x="9226550" y="6267450"/>
          <p14:tracePt t="149092" x="9290050" y="6273800"/>
          <p14:tracePt t="149109" x="9328150" y="6280150"/>
          <p14:tracePt t="149125" x="9359900" y="6286500"/>
          <p14:tracePt t="149142" x="9378950" y="6286500"/>
          <p14:tracePt t="149158" x="9398000" y="6286500"/>
          <p14:tracePt t="149175" x="9410700" y="6286500"/>
          <p14:tracePt t="149192" x="9429750" y="6292850"/>
          <p14:tracePt t="149208" x="9448800" y="6299200"/>
          <p14:tracePt t="149225" x="9480550" y="6305550"/>
          <p14:tracePt t="149229" x="9505950" y="6305550"/>
          <p14:tracePt t="149242" x="9525000" y="6311900"/>
          <p14:tracePt t="149258" x="9537700" y="6311900"/>
          <p14:tracePt t="149275" x="9544050" y="6311900"/>
          <p14:tracePt t="149292" x="9556750" y="6311900"/>
          <p14:tracePt t="149308" x="9563100" y="6311900"/>
          <p14:tracePt t="149326" x="9569450" y="6311900"/>
          <p14:tracePt t="149342" x="9575800" y="6311900"/>
          <p14:tracePt t="149358" x="9588500" y="6311900"/>
          <p14:tracePt t="149597" x="0" y="0"/>
        </p14:tracePtLst>
        <p14:tracePtLst>
          <p14:tracePt t="150638" x="4641850" y="6565900"/>
          <p14:tracePt t="150702" x="4635500" y="6572250"/>
          <p14:tracePt t="150726" x="4641850" y="6572250"/>
          <p14:tracePt t="150735" x="4660900" y="6572250"/>
          <p14:tracePt t="150743" x="4686300" y="6572250"/>
          <p14:tracePt t="150758" x="4762500" y="6572250"/>
          <p14:tracePt t="150775" x="4864100" y="6572250"/>
          <p14:tracePt t="150792" x="4984750" y="6572250"/>
          <p14:tracePt t="150808" x="5060950" y="6572250"/>
          <p14:tracePt t="150825" x="5118100" y="6572250"/>
          <p14:tracePt t="150841" x="5149850" y="6572250"/>
          <p14:tracePt t="150846" x="5162550" y="6572250"/>
          <p14:tracePt t="150858" x="5168900" y="6572250"/>
          <p14:tracePt t="150874" x="5207000" y="6572250"/>
          <p14:tracePt t="150877" x="5219700" y="6572250"/>
          <p14:tracePt t="150891" x="5238750" y="6572250"/>
          <p14:tracePt t="150908" x="5308600" y="6572250"/>
          <p14:tracePt t="150924" x="5359400" y="6572250"/>
          <p14:tracePt t="150941" x="5397500" y="6572250"/>
          <p14:tracePt t="150958" x="5416550" y="6572250"/>
          <p14:tracePt t="150974" x="5429250" y="6572250"/>
          <p14:tracePt t="151013" x="5435600" y="6572250"/>
          <p14:tracePt t="151025" x="5441950" y="6572250"/>
          <p14:tracePt t="151041" x="5461000" y="6578600"/>
          <p14:tracePt t="151058" x="5480050" y="6584950"/>
          <p14:tracePt t="151074" x="5499100" y="6591300"/>
          <p14:tracePt t="151091" x="5524500" y="6591300"/>
          <p14:tracePt t="151108" x="5562600" y="6597650"/>
          <p14:tracePt t="151124" x="5588000" y="6604000"/>
          <p14:tracePt t="151141" x="5626100" y="6610350"/>
          <p14:tracePt t="151158" x="5651500" y="6610350"/>
          <p14:tracePt t="151174" x="5670550" y="6616700"/>
          <p14:tracePt t="151191" x="5683250" y="6616700"/>
          <p14:tracePt t="152013" x="0" y="0"/>
        </p14:tracePtLst>
        <p14:tracePtLst>
          <p14:tracePt t="153175" x="1035050" y="2724150"/>
          <p14:tracePt t="153246" x="1047750" y="2730500"/>
          <p14:tracePt t="153257" x="1060450" y="2730500"/>
          <p14:tracePt t="153274" x="1104900" y="2743200"/>
          <p14:tracePt t="153291" x="1187450" y="2755900"/>
          <p14:tracePt t="153293" x="1238250" y="2762250"/>
          <p14:tracePt t="153311" x="1390650" y="2800350"/>
          <p14:tracePt t="153324" x="1619250" y="2844800"/>
          <p14:tracePt t="153340" x="1974850" y="2914650"/>
          <p14:tracePt t="153357" x="2374900" y="2984500"/>
          <p14:tracePt t="153374" x="2705100" y="3041650"/>
          <p14:tracePt t="153390" x="2895600" y="3060700"/>
          <p14:tracePt t="153407" x="2959100" y="3060700"/>
          <p14:tracePt t="153424" x="2978150" y="3060700"/>
          <p14:tracePt t="153457" x="2984500" y="3060700"/>
          <p14:tracePt t="153474" x="2990850" y="3060700"/>
          <p14:tracePt t="153490" x="2990850" y="3048000"/>
          <p14:tracePt t="153507" x="2990850" y="3016250"/>
          <p14:tracePt t="153509" x="2984500" y="3003550"/>
          <p14:tracePt t="153524" x="2952750" y="2971800"/>
          <p14:tracePt t="153540" x="2895600" y="2927350"/>
          <p14:tracePt t="153557" x="2794000" y="2882900"/>
          <p14:tracePt t="153574" x="2673350" y="2838450"/>
          <p14:tracePt t="153590" x="2520950" y="2806700"/>
          <p14:tracePt t="153607" x="2336800" y="2774950"/>
          <p14:tracePt t="153623" x="2146300" y="2749550"/>
          <p14:tracePt t="153641" x="1974850" y="2736850"/>
          <p14:tracePt t="153657" x="1809750" y="2736850"/>
          <p14:tracePt t="153674" x="1651000" y="2736850"/>
          <p14:tracePt t="153676" x="1587500" y="2736850"/>
          <p14:tracePt t="153690" x="1530350" y="2736850"/>
          <p14:tracePt t="153707" x="1492250" y="2749550"/>
          <p14:tracePt t="153709" x="1479550" y="2755900"/>
          <p14:tracePt t="153724" x="1473200" y="2768600"/>
          <p14:tracePt t="153757" x="1473200" y="2787650"/>
          <p14:tracePt t="153773" x="1473200" y="2819400"/>
          <p14:tracePt t="153790" x="1504950" y="2844800"/>
          <p14:tracePt t="153807" x="1549400" y="2863850"/>
          <p14:tracePt t="153824" x="1600200" y="2895600"/>
          <p14:tracePt t="153841" x="1670050" y="2914650"/>
          <p14:tracePt t="153857" x="1746250" y="2927350"/>
          <p14:tracePt t="153873" x="1809750" y="2940050"/>
          <p14:tracePt t="153890" x="1828800" y="2940050"/>
          <p14:tracePt t="153893" x="1835150" y="2940050"/>
          <p14:tracePt t="154341" x="0" y="0"/>
        </p14:tracePtLst>
        <p14:tracePtLst>
          <p14:tracePt t="156006" x="4794250" y="6477000"/>
          <p14:tracePt t="156054" x="4787900" y="6483350"/>
          <p14:tracePt t="156069" x="4787900" y="6489700"/>
          <p14:tracePt t="156078" x="4800600" y="6496050"/>
          <p14:tracePt t="156090" x="4813300" y="6496050"/>
          <p14:tracePt t="156106" x="4895850" y="6508750"/>
          <p14:tracePt t="156123" x="5016500" y="6521450"/>
          <p14:tracePt t="156124" x="5092700" y="6521450"/>
          <p14:tracePt t="156139" x="5187950" y="6521450"/>
          <p14:tracePt t="156156" x="5448300" y="6521450"/>
          <p14:tracePt t="156172" x="5600700" y="6521450"/>
          <p14:tracePt t="156190" x="5695950" y="6521450"/>
          <p14:tracePt t="156206" x="5746750" y="6521450"/>
          <p14:tracePt t="156223" x="5784850" y="6521450"/>
          <p14:tracePt t="156239" x="5816600" y="6521450"/>
          <p14:tracePt t="156256" x="5861050" y="6521450"/>
          <p14:tracePt t="156273" x="5905500" y="6521450"/>
          <p14:tracePt t="156290" x="5949950" y="6521450"/>
          <p14:tracePt t="156292" x="5962650" y="6521450"/>
          <p14:tracePt t="156306" x="5981700" y="6521450"/>
          <p14:tracePt t="156323" x="6007100" y="6521450"/>
          <p14:tracePt t="156340" x="6026150" y="6521450"/>
          <p14:tracePt t="156356" x="6038850" y="6521450"/>
          <p14:tracePt t="156372" x="6051550" y="6521450"/>
          <p14:tracePt t="156389" x="6076950" y="6527800"/>
          <p14:tracePt t="156406" x="6127750" y="6540500"/>
          <p14:tracePt t="156423" x="6197600" y="6553200"/>
          <p14:tracePt t="156439" x="6261100" y="6565900"/>
          <p14:tracePt t="156456" x="6330950" y="6584950"/>
          <p14:tracePt t="156473" x="6362700" y="6591300"/>
          <p14:tracePt t="156477" x="6369050" y="6591300"/>
          <p14:tracePt t="156597" x="6375400" y="6591300"/>
          <p14:tracePt t="156613" x="6369050" y="6597650"/>
          <p14:tracePt t="156624" x="6356350" y="6604000"/>
          <p14:tracePt t="156640" x="6305550" y="6604000"/>
          <p14:tracePt t="156656" x="6223000" y="6604000"/>
          <p14:tracePt t="156672" x="6115050" y="6604000"/>
          <p14:tracePt t="156689" x="6038850" y="6604000"/>
          <p14:tracePt t="156706" x="5994400" y="6604000"/>
          <p14:tracePt t="156722" x="5981700" y="6604000"/>
          <p14:tracePt t="156739" x="5975350" y="6604000"/>
          <p14:tracePt t="156756" x="5969000" y="6604000"/>
          <p14:tracePt t="156910" x="5969000" y="6610350"/>
          <p14:tracePt t="156919" x="5988050" y="6616700"/>
          <p14:tracePt t="156930" x="6013450" y="6623050"/>
          <p14:tracePt t="156942" x="6115050" y="6635750"/>
          <p14:tracePt t="156956" x="6267450" y="6667500"/>
          <p14:tracePt t="156972" x="6388100" y="6692900"/>
          <p14:tracePt t="156989" x="6451600" y="6699250"/>
          <p14:tracePt t="157006" x="6483350" y="6699250"/>
          <p14:tracePt t="157022" x="6489700" y="6699250"/>
          <p14:tracePt t="157039" x="6496050" y="6699250"/>
          <p14:tracePt t="157056" x="6502400" y="6699250"/>
          <p14:tracePt t="157072" x="6515100" y="6699250"/>
          <p14:tracePt t="157089" x="6521450" y="6699250"/>
          <p14:tracePt t="157106" x="6540500" y="6699250"/>
          <p14:tracePt t="157122" x="6553200" y="6699250"/>
          <p14:tracePt t="157125" x="6559550" y="6699250"/>
          <p14:tracePt t="157139" x="6565900" y="6699250"/>
          <p14:tracePt t="157517" x="0" y="0"/>
        </p14:tracePtLst>
        <p14:tracePtLst>
          <p14:tracePt t="158032" x="6121400" y="6667500"/>
          <p14:tracePt t="158054" x="6146800" y="6667500"/>
          <p14:tracePt t="158065" x="6178550" y="6667500"/>
          <p14:tracePt t="158073" x="6242050" y="6667500"/>
          <p14:tracePt t="158089" x="6381750" y="6692900"/>
          <p14:tracePt t="158105" x="6578600" y="6731000"/>
          <p14:tracePt t="158122" x="6756400" y="6762750"/>
          <p14:tracePt t="158125" x="6832600" y="6769100"/>
          <p14:tracePt t="158139" x="6896100" y="6781800"/>
          <p14:tracePt t="158156" x="6959600" y="6781800"/>
          <p14:tracePt t="158172" x="6965950" y="6781800"/>
          <p14:tracePt t="158605" x="0" y="0"/>
        </p14:tracePtLst>
        <p14:tracePtLst>
          <p14:tracePt t="160312" x="1435100" y="2654300"/>
          <p14:tracePt t="160351" x="1435100" y="2660650"/>
          <p14:tracePt t="160369" x="1454150" y="2705100"/>
          <p14:tracePt t="160381" x="1492250" y="2762250"/>
          <p14:tracePt t="160394" x="1504950" y="2787650"/>
          <p14:tracePt t="160404" x="1536700" y="2832100"/>
          <p14:tracePt t="160421" x="1549400" y="2851150"/>
          <p14:tracePt t="160438" x="1555750" y="2851150"/>
          <p14:tracePt t="160454" x="1568450" y="2851150"/>
          <p14:tracePt t="160471" x="1581150" y="2844800"/>
          <p14:tracePt t="160488" x="1587500" y="2813050"/>
          <p14:tracePt t="160504" x="1600200" y="2768600"/>
          <p14:tracePt t="160521" x="1600200" y="2743200"/>
          <p14:tracePt t="160538" x="1600200" y="2717800"/>
          <p14:tracePt t="160554" x="1600200" y="2705100"/>
          <p14:tracePt t="160571" x="1593850" y="2692400"/>
          <p14:tracePt t="160588" x="1587500" y="2686050"/>
          <p14:tracePt t="160629" x="1581150" y="2686050"/>
          <p14:tracePt t="160839" x="1574800" y="2686050"/>
          <p14:tracePt t="160853" x="1568450" y="2686050"/>
          <p14:tracePt t="160871" x="1562100" y="2686050"/>
          <p14:tracePt t="160879" x="1555750" y="2686050"/>
          <p14:tracePt t="160893" x="1549400" y="2686050"/>
          <p14:tracePt t="160904" x="1543050" y="2686050"/>
          <p14:tracePt t="160921" x="1530350" y="2686050"/>
          <p14:tracePt t="160938" x="1524000" y="2686050"/>
          <p14:tracePt t="160954" x="1498600" y="2686050"/>
          <p14:tracePt t="160971" x="1485900" y="2692400"/>
          <p14:tracePt t="160988" x="1473200" y="2698750"/>
          <p14:tracePt t="161004" x="1460500" y="2698750"/>
          <p14:tracePt t="161021" x="1447800" y="2705100"/>
          <p14:tracePt t="161038" x="1441450" y="2711450"/>
          <p14:tracePt t="161054" x="1428750" y="2717800"/>
          <p14:tracePt t="161071" x="1416050" y="2730500"/>
          <p14:tracePt t="161088" x="1416050" y="2736850"/>
          <p14:tracePt t="161104" x="1416050" y="2749550"/>
          <p14:tracePt t="161121" x="1416050" y="2768600"/>
          <p14:tracePt t="161137" x="1422400" y="2781300"/>
          <p14:tracePt t="161154" x="1441450" y="2800350"/>
          <p14:tracePt t="161171" x="1454150" y="2806700"/>
          <p14:tracePt t="161188" x="1485900" y="2825750"/>
          <p14:tracePt t="161204" x="1498600" y="2825750"/>
          <p14:tracePt t="161221" x="1517650" y="2825750"/>
          <p14:tracePt t="161237" x="1543050" y="2819400"/>
          <p14:tracePt t="161254" x="1555750" y="2794000"/>
          <p14:tracePt t="161271" x="1562100" y="2768600"/>
          <p14:tracePt t="161287" x="1562100" y="2730500"/>
          <p14:tracePt t="161304" x="1562100" y="2711450"/>
          <p14:tracePt t="161321" x="1555750" y="2686050"/>
          <p14:tracePt t="161337" x="1549400" y="2679700"/>
          <p14:tracePt t="161354" x="1543050" y="2667000"/>
          <p14:tracePt t="161371" x="1536700" y="2667000"/>
          <p14:tracePt t="161388" x="1524000" y="2667000"/>
          <p14:tracePt t="161404" x="1504950" y="2667000"/>
          <p14:tracePt t="161421" x="1479550" y="2667000"/>
          <p14:tracePt t="161437" x="1460500" y="2686050"/>
          <p14:tracePt t="161454" x="1441450" y="2711450"/>
          <p14:tracePt t="161471" x="1428750" y="2736850"/>
          <p14:tracePt t="161488" x="1428750" y="2743200"/>
          <p14:tracePt t="161504" x="1428750" y="2755900"/>
          <p14:tracePt t="161576" x="1435100" y="2749550"/>
          <p14:tracePt t="161589" x="1447800" y="2724150"/>
          <p14:tracePt t="161605" x="1460500" y="2692400"/>
          <p14:tracePt t="161621" x="1460500" y="2679700"/>
          <p14:tracePt t="161637" x="1460500" y="2660650"/>
          <p14:tracePt t="161710" x="1460500" y="2667000"/>
          <p14:tracePt t="161718" x="1460500" y="2673350"/>
          <p14:tracePt t="161726" x="1460500" y="2686050"/>
          <p14:tracePt t="161737" x="1460500" y="2698750"/>
          <p14:tracePt t="161754" x="1466850" y="2724150"/>
          <p14:tracePt t="161771" x="1473200" y="2743200"/>
          <p14:tracePt t="161788" x="1504950" y="2768600"/>
          <p14:tracePt t="161805" x="1504950" y="2774950"/>
          <p14:tracePt t="161839" x="1511300" y="2774950"/>
          <p14:tracePt t="161847" x="1517650" y="2774950"/>
          <p14:tracePt t="161856" x="1524000" y="2762250"/>
          <p14:tracePt t="161871" x="1524000" y="2749550"/>
          <p14:tracePt t="161887" x="1524000" y="2743200"/>
          <p14:tracePt t="162221" x="0" y="0"/>
        </p14:tracePtLst>
        <p14:tracePtLst>
          <p14:tracePt t="163988" x="7467600" y="6419850"/>
          <p14:tracePt t="164030" x="7467600" y="6426200"/>
          <p14:tracePt t="164045" x="7473950" y="6438900"/>
          <p14:tracePt t="164059" x="7473950" y="6445250"/>
          <p14:tracePt t="164070" x="7486650" y="6464300"/>
          <p14:tracePt t="164086" x="7505700" y="6477000"/>
          <p14:tracePt t="164103" x="7543800" y="6489700"/>
          <p14:tracePt t="164120" x="7594600" y="6496050"/>
          <p14:tracePt t="164136" x="7670800" y="6496050"/>
          <p14:tracePt t="164153" x="7753350" y="6496050"/>
          <p14:tracePt t="164170" x="7810500" y="6496050"/>
          <p14:tracePt t="164186" x="7829550" y="6496050"/>
          <p14:tracePt t="164236" x="7835900" y="6502400"/>
          <p14:tracePt t="164261" x="7835900" y="6515100"/>
          <p14:tracePt t="164270" x="7835900" y="6521450"/>
          <p14:tracePt t="164287" x="7835900" y="6534150"/>
          <p14:tracePt t="164303" x="7835900" y="6546850"/>
          <p14:tracePt t="164320" x="7842250" y="6559550"/>
          <p14:tracePt t="164336" x="7848600" y="6559550"/>
          <p14:tracePt t="164353" x="7854950" y="6559550"/>
          <p14:tracePt t="164370" x="7874000" y="6559550"/>
          <p14:tracePt t="164372" x="7880350" y="6559550"/>
          <p14:tracePt t="164386" x="7886700" y="6559550"/>
          <p14:tracePt t="164403" x="7905750" y="6559550"/>
          <p14:tracePt t="164405" x="7912100" y="6553200"/>
          <p14:tracePt t="164420" x="7918450" y="6540500"/>
          <p14:tracePt t="164436" x="7924800" y="6534150"/>
          <p14:tracePt t="164453" x="7924800" y="6527800"/>
          <p14:tracePt t="164549" x="7918450" y="6515100"/>
          <p14:tracePt t="164550" x="0" y="0"/>
        </p14:tracePtLst>
        <p14:tracePtLst>
          <p14:tracePt t="165494" x="1905000" y="3568700"/>
          <p14:tracePt t="165567" x="1924050" y="3568700"/>
          <p14:tracePt t="165583" x="1987550" y="3568700"/>
          <p14:tracePt t="165594" x="2032000" y="3581400"/>
          <p14:tracePt t="165604" x="2139950" y="3594100"/>
          <p14:tracePt t="165620" x="2235200" y="3619500"/>
          <p14:tracePt t="165636" x="2305050" y="3632200"/>
          <p14:tracePt t="165653" x="2317750" y="3638550"/>
          <p14:tracePt t="165670" x="2324100" y="3638550"/>
          <p14:tracePt t="165790" x="2317750" y="3638550"/>
          <p14:tracePt t="165803" x="2305050" y="3638550"/>
          <p14:tracePt t="165820" x="2235200" y="3632200"/>
          <p14:tracePt t="165834" x="2146300" y="3613150"/>
          <p14:tracePt t="165846" x="2057400" y="3600450"/>
          <p14:tracePt t="165858" x="2025650" y="3594100"/>
          <p14:tracePt t="165870" x="1987550" y="3581400"/>
          <p14:tracePt t="165886" x="1981200" y="3581400"/>
          <p14:tracePt t="165916" x="0" y="0"/>
        </p14:tracePtLst>
        <p14:tracePtLst>
          <p14:tracePt t="166321" x="1905000" y="3562350"/>
          <p14:tracePt t="166389" x="1911350" y="3562350"/>
          <p14:tracePt t="166400" x="1924050" y="3562350"/>
          <p14:tracePt t="166412" x="1974850" y="3562350"/>
          <p14:tracePt t="166424" x="2019300" y="3568700"/>
          <p14:tracePt t="166436" x="2120900" y="3568700"/>
          <p14:tracePt t="166452" x="2279650" y="3581400"/>
          <p14:tracePt t="166469" x="2387600" y="3600450"/>
          <p14:tracePt t="166486" x="2419350" y="3606800"/>
          <p14:tracePt t="166502" x="2438400" y="3606800"/>
          <p14:tracePt t="166741" x="2432050" y="3606800"/>
          <p14:tracePt t="166750" x="2406650" y="3606800"/>
          <p14:tracePt t="166757" x="2374900" y="3606800"/>
          <p14:tracePt t="166769" x="2317750" y="3606800"/>
          <p14:tracePt t="166786" x="2197100" y="3581400"/>
          <p14:tracePt t="166802" x="2070100" y="3562350"/>
          <p14:tracePt t="166805" x="2012950" y="3549650"/>
          <p14:tracePt t="166819" x="1981200" y="3549650"/>
          <p14:tracePt t="166836" x="1930400" y="3549650"/>
          <p14:tracePt t="166852" x="1917700" y="3549650"/>
          <p14:tracePt t="167007" x="1936750" y="3549650"/>
          <p14:tracePt t="167021" x="1981200" y="3549650"/>
          <p14:tracePt t="167036" x="2019300" y="3556000"/>
          <p14:tracePt t="167052" x="2076450" y="3568700"/>
          <p14:tracePt t="167069" x="2108200" y="3568700"/>
          <p14:tracePt t="167086" x="2165350" y="3581400"/>
          <p14:tracePt t="167102" x="2203450" y="3587750"/>
          <p14:tracePt t="167119" x="2209800" y="3587750"/>
          <p14:tracePt t="167582" x="0" y="0"/>
        </p14:tracePtLst>
        <p14:tracePtLst>
          <p14:tracePt t="168759" x="1587500" y="4210050"/>
          <p14:tracePt t="168878" x="0" y="0"/>
        </p14:tracePtLst>
        <p14:tracePtLst>
          <p14:tracePt t="169214" x="1562100" y="4438650"/>
          <p14:tracePt t="169301" x="0" y="0"/>
        </p14:tracePtLst>
        <p14:tracePtLst>
          <p14:tracePt t="169574" x="1492250" y="4641850"/>
          <p14:tracePt t="169669" x="0" y="0"/>
        </p14:tracePtLst>
        <p14:tracePtLst>
          <p14:tracePt t="170040" x="1435100" y="4191000"/>
          <p14:tracePt t="170124" x="0" y="0"/>
        </p14:tracePtLst>
        <p14:tracePtLst>
          <p14:tracePt t="170447" x="1416050" y="4406900"/>
          <p14:tracePt t="170525" x="0" y="0"/>
        </p14:tracePtLst>
        <p14:tracePtLst>
          <p14:tracePt t="170886" x="1397000" y="4629150"/>
          <p14:tracePt t="170990" x="0" y="0"/>
        </p14:tracePtLst>
        <p14:tracePtLst>
          <p14:tracePt t="171349" x="1428750" y="4229100"/>
          <p14:tracePt t="171421" x="0" y="0"/>
        </p14:tracePtLst>
        <p14:tracePtLst>
          <p14:tracePt t="171718" x="1352550" y="4533900"/>
          <p14:tracePt t="171813" x="0" y="0"/>
        </p14:tracePtLst>
        <p14:tracePtLst>
          <p14:tracePt t="172087" x="1352550" y="4756150"/>
          <p14:tracePt t="172180" x="0" y="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可见性行修饰符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0825" y="1403350"/>
            <a:ext cx="8686800" cy="206216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p1;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1313" y="1809750"/>
            <a:ext cx="2616200" cy="15684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//C1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无访问修饰符，只能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在同一包内被访问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class C1{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…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25850" y="1795463"/>
            <a:ext cx="2790825" cy="15700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C2{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可访问同一包的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     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C1 c; //OK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6863" y="3743325"/>
            <a:ext cx="8686800" cy="23018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p2;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31800" y="4110038"/>
            <a:ext cx="5310188" cy="15684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C3{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不可访问包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中的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C1 c; //error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可访问包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中的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C2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C2 c; 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69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01"/>
    </mc:Choice>
    <mc:Fallback xmlns="">
      <p:transition spd="slow" advTm="107801"/>
    </mc:Fallback>
  </mc:AlternateContent>
  <p:extLst>
    <p:ext uri="{3A86A75C-4F4B-4683-9AE1-C65F6400EC91}">
      <p14:laserTraceLst xmlns:p14="http://schemas.microsoft.com/office/powerpoint/2010/main">
        <p14:tracePtLst>
          <p14:tracePt t="13347" x="406400" y="1600200"/>
          <p14:tracePt t="13427" x="450850" y="1612900"/>
          <p14:tracePt t="13442" x="482600" y="1619250"/>
          <p14:tracePt t="13459" x="527050" y="1631950"/>
          <p14:tracePt t="13476" x="571500" y="1638300"/>
          <p14:tracePt t="13492" x="635000" y="1638300"/>
          <p14:tracePt t="13509" x="723900" y="1638300"/>
          <p14:tracePt t="13526" x="838200" y="1657350"/>
          <p14:tracePt t="13527" x="882650" y="1663700"/>
          <p14:tracePt t="13543" x="939800" y="1670050"/>
          <p14:tracePt t="13559" x="1035050" y="1689100"/>
          <p14:tracePt t="13576" x="1060450" y="1689100"/>
          <p14:tracePt t="13593" x="1092200" y="1689100"/>
          <p14:tracePt t="13610" x="1123950" y="1689100"/>
          <p14:tracePt t="13626" x="1143000" y="1689100"/>
          <p14:tracePt t="13643" x="1168400" y="1689100"/>
          <p14:tracePt t="13660" x="1193800" y="1689100"/>
          <p14:tracePt t="13676" x="1225550" y="1689100"/>
          <p14:tracePt t="13693" x="1244600" y="1689100"/>
          <p14:tracePt t="13709" x="1263650" y="1689100"/>
          <p14:tracePt t="13713" x="1276350" y="1689100"/>
          <p14:tracePt t="13726" x="1282700" y="1689100"/>
          <p14:tracePt t="13743" x="1295400" y="1689100"/>
          <p14:tracePt t="13745" x="1301750" y="1689100"/>
          <p14:tracePt t="13760" x="1314450" y="1689100"/>
          <p14:tracePt t="13776" x="1320800" y="1689100"/>
          <p14:tracePt t="13793" x="1327150" y="1689100"/>
          <p14:tracePt t="13818" x="1333500" y="1689100"/>
          <p14:tracePt t="13826" x="1339850" y="1689100"/>
          <p14:tracePt t="13857" x="1339850" y="1682750"/>
          <p14:tracePt t="13864" x="1339850" y="1676400"/>
          <p14:tracePt t="13877" x="1339850" y="1670050"/>
          <p14:tracePt t="13893" x="1339850" y="1644650"/>
          <p14:tracePt t="13909" x="1327150" y="1612900"/>
          <p14:tracePt t="13926" x="1308100" y="1587500"/>
          <p14:tracePt t="13929" x="1295400" y="1574800"/>
          <p14:tracePt t="13942" x="1282700" y="1568450"/>
          <p14:tracePt t="13959" x="1238250" y="1549400"/>
          <p14:tracePt t="13976" x="1212850" y="1543050"/>
          <p14:tracePt t="13992" x="1200150" y="1543050"/>
          <p14:tracePt t="14009" x="1187450" y="1543050"/>
          <p14:tracePt t="14026" x="1181100" y="1543050"/>
          <p14:tracePt t="14042" x="1162050" y="1543050"/>
          <p14:tracePt t="14059" x="1149350" y="1543050"/>
          <p14:tracePt t="14076" x="1143000" y="1555750"/>
          <p14:tracePt t="14093" x="1130300" y="1568450"/>
          <p14:tracePt t="14095" x="1130300" y="1574800"/>
          <p14:tracePt t="14110" x="1130300" y="1581150"/>
          <p14:tracePt t="14127" x="1130300" y="1600200"/>
          <p14:tracePt t="14128" x="1130300" y="1612900"/>
          <p14:tracePt t="14143" x="1130300" y="1631950"/>
          <p14:tracePt t="14160" x="1149350" y="1657350"/>
          <p14:tracePt t="14176" x="1174750" y="1663700"/>
          <p14:tracePt t="14192" x="1193800" y="1670050"/>
          <p14:tracePt t="14209" x="1212850" y="1670050"/>
          <p14:tracePt t="14226" x="1225550" y="1670050"/>
          <p14:tracePt t="14242" x="1238250" y="1670050"/>
          <p14:tracePt t="14259" x="1250950" y="1670050"/>
          <p14:tracePt t="14276" x="1263650" y="1663700"/>
          <p14:tracePt t="14292" x="1263650" y="1657350"/>
          <p14:tracePt t="14309" x="1270000" y="1651000"/>
          <p14:tracePt t="14326" x="1270000" y="1638300"/>
          <p14:tracePt t="14528" x="0" y="0"/>
        </p14:tracePtLst>
        <p14:tracePtLst>
          <p14:tracePt t="15536" x="469900" y="2565400"/>
          <p14:tracePt t="15559" x="469900" y="2571750"/>
          <p14:tracePt t="15568" x="476250" y="2571750"/>
          <p14:tracePt t="15576" x="488950" y="2571750"/>
          <p14:tracePt t="15592" x="552450" y="2578100"/>
          <p14:tracePt t="15609" x="641350" y="2578100"/>
          <p14:tracePt t="15625" x="755650" y="2578100"/>
          <p14:tracePt t="15642" x="876300" y="2578100"/>
          <p14:tracePt t="15659" x="971550" y="2578100"/>
          <p14:tracePt t="15675" x="1022350" y="2578100"/>
          <p14:tracePt t="15692" x="1047750" y="2578100"/>
          <p14:tracePt t="15714" x="1054100" y="2578100"/>
          <p14:tracePt t="15725" x="1060450" y="2578100"/>
          <p14:tracePt t="15742" x="1073150" y="2578100"/>
          <p14:tracePt t="15760" x="1079500" y="2578100"/>
          <p14:tracePt t="15776" x="1085850" y="2578100"/>
          <p14:tracePt t="15792" x="1092200" y="2578100"/>
          <p14:tracePt t="15808" x="1098550" y="2578100"/>
          <p14:tracePt t="15825" x="1104900" y="2578100"/>
          <p14:tracePt t="16352" x="0" y="0"/>
        </p14:tracePtLst>
        <p14:tracePtLst>
          <p14:tracePt t="17046" x="463550" y="2578100"/>
          <p14:tracePt t="17066" x="469900" y="2578100"/>
          <p14:tracePt t="17081" x="514350" y="2578100"/>
          <p14:tracePt t="17092" x="539750" y="2584450"/>
          <p14:tracePt t="17109" x="590550" y="2584450"/>
          <p14:tracePt t="17112" x="635000" y="2590800"/>
          <p14:tracePt t="17126" x="673100" y="2590800"/>
          <p14:tracePt t="17142" x="768350" y="2590800"/>
          <p14:tracePt t="17144" x="819150" y="2590800"/>
          <p14:tracePt t="17159" x="876300" y="2590800"/>
          <p14:tracePt t="17177" x="1016000" y="2590800"/>
          <p14:tracePt t="17192" x="1079500" y="2590800"/>
          <p14:tracePt t="17208" x="1117600" y="2590800"/>
          <p14:tracePt t="17226" x="1136650" y="2590800"/>
          <p14:tracePt t="17242" x="1149350" y="2590800"/>
          <p14:tracePt t="17258" x="1155700" y="2590800"/>
          <p14:tracePt t="17529" x="0" y="0"/>
        </p14:tracePtLst>
        <p14:tracePtLst>
          <p14:tracePt t="18094" x="152400" y="2438400"/>
          <p14:tracePt t="18098" x="158750" y="2457450"/>
          <p14:tracePt t="18118" x="171450" y="2489200"/>
          <p14:tracePt t="18121" x="184150" y="2514600"/>
          <p14:tracePt t="18137" x="196850" y="2571750"/>
          <p14:tracePt t="18148" x="203200" y="2597150"/>
          <p14:tracePt t="18158" x="203200" y="2622550"/>
          <p14:tracePt t="18174" x="209550" y="2673350"/>
          <p14:tracePt t="18177" x="209550" y="2692400"/>
          <p14:tracePt t="18192" x="215900" y="2724150"/>
          <p14:tracePt t="18208" x="215900" y="2736850"/>
          <p14:tracePt t="18224" x="222250" y="2749550"/>
          <p14:tracePt t="18322" x="222250" y="2743200"/>
          <p14:tracePt t="18336" x="228600" y="2705100"/>
          <p14:tracePt t="18346" x="228600" y="2686050"/>
          <p14:tracePt t="18358" x="234950" y="2654300"/>
          <p14:tracePt t="18361" x="234950" y="2647950"/>
          <p14:tracePt t="18376" x="234950" y="2597150"/>
          <p14:tracePt t="18392" x="234950" y="2552700"/>
          <p14:tracePt t="18408" x="241300" y="2501900"/>
          <p14:tracePt t="18425" x="247650" y="2470150"/>
          <p14:tracePt t="18442" x="247650" y="2451100"/>
          <p14:tracePt t="18458" x="254000" y="2425700"/>
          <p14:tracePt t="18475" x="260350" y="2413000"/>
          <p14:tracePt t="18491" x="260350" y="2406650"/>
          <p14:tracePt t="18508" x="260350" y="2400300"/>
          <p14:tracePt t="18544" x="266700" y="2400300"/>
          <p14:tracePt t="18553" x="279400" y="2400300"/>
          <p14:tracePt t="18562" x="292100" y="2413000"/>
          <p14:tracePt t="18574" x="311150" y="2432050"/>
          <p14:tracePt t="18592" x="349250" y="2482850"/>
          <p14:tracePt t="18608" x="368300" y="2520950"/>
          <p14:tracePt t="18625" x="381000" y="2540000"/>
          <p14:tracePt t="18641" x="387350" y="2552700"/>
          <p14:tracePt t="18658" x="387350" y="2559050"/>
          <p14:tracePt t="18680" x="387350" y="2565400"/>
          <p14:tracePt t="18697" x="374650" y="2565400"/>
          <p14:tracePt t="18707" x="368300" y="2565400"/>
          <p14:tracePt t="18724" x="330200" y="2565400"/>
          <p14:tracePt t="18741" x="298450" y="2565400"/>
          <p14:tracePt t="18757" x="285750" y="2565400"/>
          <p14:tracePt t="18774" x="273050" y="2565400"/>
          <p14:tracePt t="18817" x="266700" y="2565400"/>
          <p14:tracePt t="18857" x="266700" y="2552700"/>
          <p14:tracePt t="18866" x="273050" y="2540000"/>
          <p14:tracePt t="18875" x="279400" y="2533650"/>
          <p14:tracePt t="18891" x="292100" y="2520950"/>
          <p14:tracePt t="18909" x="304800" y="2508250"/>
          <p14:tracePt t="18925" x="304800" y="2495550"/>
          <p14:tracePt t="18941" x="304800" y="2482850"/>
          <p14:tracePt t="18957" x="304800" y="2463800"/>
          <p14:tracePt t="18975" x="304800" y="2451100"/>
          <p14:tracePt t="18991" x="298450" y="2425700"/>
          <p14:tracePt t="19007" x="292100" y="2419350"/>
          <p14:tracePt t="19024" x="285750" y="2419350"/>
          <p14:tracePt t="19041" x="273050" y="2419350"/>
          <p14:tracePt t="19057" x="241300" y="2432050"/>
          <p14:tracePt t="19074" x="222250" y="2463800"/>
          <p14:tracePt t="19091" x="215900" y="2495550"/>
          <p14:tracePt t="19108" x="215900" y="2520950"/>
          <p14:tracePt t="19125" x="215900" y="2552700"/>
          <p14:tracePt t="19141" x="222250" y="2565400"/>
          <p14:tracePt t="19158" x="228600" y="2571750"/>
          <p14:tracePt t="19193" x="234950" y="2571750"/>
          <p14:tracePt t="19217" x="234950" y="2565400"/>
          <p14:tracePt t="19226" x="234950" y="2559050"/>
          <p14:tracePt t="19241" x="241300" y="2546350"/>
          <p14:tracePt t="19258" x="241300" y="2533650"/>
          <p14:tracePt t="19274" x="241300" y="2527300"/>
          <p14:tracePt t="19803" x="247650" y="2514600"/>
          <p14:tracePt t="19819" x="247650" y="2508250"/>
          <p14:tracePt t="19835" x="247650" y="2501900"/>
          <p14:tracePt t="19844" x="247650" y="2495550"/>
          <p14:tracePt t="19858" x="247650" y="2489200"/>
          <p14:tracePt t="19875" x="247650" y="2482850"/>
          <p14:tracePt t="19960" x="247650" y="2489200"/>
          <p14:tracePt t="19970" x="247650" y="2501900"/>
          <p14:tracePt t="19979" x="247650" y="2520950"/>
          <p14:tracePt t="19990" x="247650" y="2546350"/>
          <p14:tracePt t="20007" x="247650" y="2603500"/>
          <p14:tracePt t="20024" x="247650" y="2635250"/>
          <p14:tracePt t="20040" x="247650" y="2647950"/>
          <p14:tracePt t="20121" x="254000" y="2654300"/>
          <p14:tracePt t="20146" x="254000" y="2635250"/>
          <p14:tracePt t="20157" x="254000" y="2628900"/>
          <p14:tracePt t="20168" x="254000" y="2597150"/>
          <p14:tracePt t="20191" x="254000" y="2540000"/>
          <p14:tracePt t="20207" x="254000" y="2514600"/>
          <p14:tracePt t="20224" x="254000" y="2489200"/>
          <p14:tracePt t="20240" x="254000" y="2482850"/>
          <p14:tracePt t="20257" x="254000" y="2476500"/>
          <p14:tracePt t="20304" x="254000" y="2482850"/>
          <p14:tracePt t="20314" x="254000" y="2508250"/>
          <p14:tracePt t="20324" x="266700" y="2540000"/>
          <p14:tracePt t="20340" x="273050" y="2603500"/>
          <p14:tracePt t="20357" x="273050" y="2641600"/>
          <p14:tracePt t="20360" x="279400" y="2667000"/>
          <p14:tracePt t="20374" x="279400" y="2673350"/>
          <p14:tracePt t="20391" x="279400" y="2686050"/>
          <p14:tracePt t="20425" x="279400" y="2692400"/>
          <p14:tracePt t="20457" x="285750" y="2686050"/>
          <p14:tracePt t="20464" x="292100" y="2679700"/>
          <p14:tracePt t="20473" x="292100" y="2667000"/>
          <p14:tracePt t="20491" x="292100" y="2616200"/>
          <p14:tracePt t="20507" x="292100" y="2578100"/>
          <p14:tracePt t="20524" x="292100" y="2546350"/>
          <p14:tracePt t="20540" x="292100" y="2520950"/>
          <p14:tracePt t="20557" x="292100" y="2514600"/>
          <p14:tracePt t="20656" x="0" y="0"/>
        </p14:tracePtLst>
        <p14:tracePtLst>
          <p14:tracePt t="21096" x="438150" y="2565400"/>
          <p14:tracePt t="21183" x="444500" y="2565400"/>
          <p14:tracePt t="21192" x="469900" y="2565400"/>
          <p14:tracePt t="21199" x="508000" y="2571750"/>
          <p14:tracePt t="21207" x="533400" y="2571750"/>
          <p14:tracePt t="21223" x="647700" y="2571750"/>
          <p14:tracePt t="21240" x="774700" y="2571750"/>
          <p14:tracePt t="21256" x="914400" y="2571750"/>
          <p14:tracePt t="21273" x="1016000" y="2584450"/>
          <p14:tracePt t="21290" x="1073150" y="2584450"/>
          <p14:tracePt t="21306" x="1092200" y="2584450"/>
          <p14:tracePt t="21707" x="1098550" y="2584450"/>
          <p14:tracePt t="21720" x="0" y="0"/>
        </p14:tracePtLst>
        <p14:tracePtLst>
          <p14:tracePt t="22345" x="482600" y="2590800"/>
          <p14:tracePt t="22424" x="488950" y="2590800"/>
          <p14:tracePt t="22432" x="514350" y="2590800"/>
          <p14:tracePt t="22440" x="546100" y="2590800"/>
          <p14:tracePt t="22456" x="641350" y="2590800"/>
          <p14:tracePt t="22473" x="781050" y="2590800"/>
          <p14:tracePt t="22489" x="920750" y="2590800"/>
          <p14:tracePt t="22506" x="1047750" y="2603500"/>
          <p14:tracePt t="22523" x="1092200" y="2603500"/>
          <p14:tracePt t="22539" x="1111250" y="2603500"/>
          <p14:tracePt t="22556" x="1117600" y="2603500"/>
          <p14:tracePt t="22896" x="0" y="0"/>
        </p14:tracePtLst>
        <p14:tracePtLst>
          <p14:tracePt t="23242" x="482600" y="2546350"/>
          <p14:tracePt t="23300" x="495300" y="2546350"/>
          <p14:tracePt t="23317" x="539750" y="2552700"/>
          <p14:tracePt t="23331" x="622300" y="2565400"/>
          <p14:tracePt t="23348" x="717550" y="2584450"/>
          <p14:tracePt t="23356" x="787400" y="2590800"/>
          <p14:tracePt t="23373" x="933450" y="2616200"/>
          <p14:tracePt t="23376" x="1009650" y="2635250"/>
          <p14:tracePt t="23389" x="1085850" y="2647950"/>
          <p14:tracePt t="23392" x="1162050" y="2667000"/>
          <p14:tracePt t="23406" x="1219200" y="2673350"/>
          <p14:tracePt t="23424" x="1270000" y="2686050"/>
          <p14:tracePt t="23592" x="0" y="0"/>
        </p14:tracePtLst>
        <p14:tracePtLst>
          <p14:tracePt t="25809" x="2336800" y="2051050"/>
          <p14:tracePt t="25884" x="2355850" y="2051050"/>
          <p14:tracePt t="25892" x="2387600" y="2057400"/>
          <p14:tracePt t="25906" x="2489200" y="2076450"/>
          <p14:tracePt t="25923" x="2597150" y="2095500"/>
          <p14:tracePt t="25939" x="2717800" y="2120900"/>
          <p14:tracePt t="25955" x="2800350" y="2139950"/>
          <p14:tracePt t="25973" x="2819400" y="2139950"/>
          <p14:tracePt t="25989" x="2832100" y="2139950"/>
          <p14:tracePt t="26080" x="0" y="0"/>
        </p14:tracePtLst>
        <p14:tracePtLst>
          <p14:tracePt t="26602" x="1016000" y="2305050"/>
          <p14:tracePt t="26649" x="1028700" y="2305050"/>
          <p14:tracePt t="26665" x="1130300" y="2305050"/>
          <p14:tracePt t="26678" x="1193800" y="2311400"/>
          <p14:tracePt t="26688" x="1384300" y="2349500"/>
          <p14:tracePt t="26705" x="1644650" y="2393950"/>
          <p14:tracePt t="26722" x="1847850" y="2413000"/>
          <p14:tracePt t="26739" x="1981200" y="2413000"/>
          <p14:tracePt t="26755" x="2057400" y="2413000"/>
          <p14:tracePt t="26772" x="2089150" y="2413000"/>
          <p14:tracePt t="26788" x="2101850" y="2413000"/>
          <p14:tracePt t="26805" x="2108200" y="2413000"/>
          <p14:tracePt t="27048" x="0" y="0"/>
        </p14:tracePtLst>
        <p14:tracePtLst>
          <p14:tracePt t="28052" x="1136650" y="2444750"/>
          <p14:tracePt t="28201" x="1130300" y="2444750"/>
          <p14:tracePt t="28218" x="1123950" y="2444750"/>
          <p14:tracePt t="28229" x="1117600" y="2444750"/>
          <p14:tracePt t="28241" x="1104900" y="2444750"/>
          <p14:tracePt t="28255" x="1098550" y="2444750"/>
          <p14:tracePt t="28273" x="1092200" y="2444750"/>
          <p14:tracePt t="28290" x="1085850" y="2444750"/>
          <p14:tracePt t="28305" x="1085850" y="2451100"/>
          <p14:tracePt t="28321" x="1079500" y="2451100"/>
          <p14:tracePt t="28338" x="1079500" y="2463800"/>
          <p14:tracePt t="28355" x="1079500" y="2482850"/>
          <p14:tracePt t="28371" x="1079500" y="2501900"/>
          <p14:tracePt t="28388" x="1079500" y="2514600"/>
          <p14:tracePt t="28405" x="1085850" y="2540000"/>
          <p14:tracePt t="28409" x="1085850" y="2552700"/>
          <p14:tracePt t="28421" x="1092200" y="2559050"/>
          <p14:tracePt t="28438" x="1111250" y="2578100"/>
          <p14:tracePt t="28454" x="1149350" y="2590800"/>
          <p14:tracePt t="28456" x="1168400" y="2597150"/>
          <p14:tracePt t="28471" x="1187450" y="2603500"/>
          <p14:tracePt t="28488" x="1219200" y="2603500"/>
          <p14:tracePt t="28504" x="1244600" y="2603500"/>
          <p14:tracePt t="28521" x="1257300" y="2603500"/>
          <p14:tracePt t="28537" x="1263650" y="2603500"/>
          <p14:tracePt t="28554" x="1270000" y="2590800"/>
          <p14:tracePt t="28571" x="1270000" y="2584450"/>
          <p14:tracePt t="28588" x="1270000" y="2578100"/>
          <p14:tracePt t="28604" x="1270000" y="2565400"/>
          <p14:tracePt t="28621" x="1270000" y="2559050"/>
          <p14:tracePt t="28637" x="1270000" y="2546350"/>
          <p14:tracePt t="28712" x="0" y="0"/>
        </p14:tracePtLst>
        <p14:tracePtLst>
          <p14:tracePt t="29540" x="1231900" y="2438400"/>
          <p14:tracePt t="29557" x="1231900" y="2463800"/>
          <p14:tracePt t="29571" x="1244600" y="2508250"/>
          <p14:tracePt t="29588" x="1250950" y="2546350"/>
          <p14:tracePt t="29604" x="1257300" y="2565400"/>
          <p14:tracePt t="29621" x="1257300" y="2571750"/>
          <p14:tracePt t="29637" x="1257300" y="2584450"/>
          <p14:tracePt t="29689" x="1263650" y="2590800"/>
          <p14:tracePt t="29736" x="1263650" y="2578100"/>
          <p14:tracePt t="29748" x="1263650" y="2571750"/>
          <p14:tracePt t="29765" x="1263650" y="2533650"/>
          <p14:tracePt t="29777" x="1257300" y="2514600"/>
          <p14:tracePt t="29794" x="1257300" y="2508250"/>
          <p14:tracePt t="29841" x="1250950" y="2501900"/>
          <p14:tracePt t="29865" x="1250950" y="2514600"/>
          <p14:tracePt t="29876" x="1250950" y="2533650"/>
          <p14:tracePt t="29888" x="1250950" y="2552700"/>
          <p14:tracePt t="29904" x="1250950" y="2565400"/>
          <p14:tracePt t="30104" x="0" y="0"/>
        </p14:tracePtLst>
        <p14:tracePtLst>
          <p14:tracePt t="32538" x="1022350" y="1619250"/>
          <p14:tracePt t="32547" x="1035050" y="1625600"/>
          <p14:tracePt t="32557" x="1047750" y="1631950"/>
          <p14:tracePt t="32570" x="1085850" y="1651000"/>
          <p14:tracePt t="32586" x="1143000" y="1670050"/>
          <p14:tracePt t="32603" x="1212850" y="1682750"/>
          <p14:tracePt t="32619" x="1263650" y="1689100"/>
          <p14:tracePt t="32636" x="1301750" y="1689100"/>
          <p14:tracePt t="32653" x="1339850" y="1689100"/>
          <p14:tracePt t="32669" x="1346200" y="1670050"/>
          <p14:tracePt t="32687" x="1365250" y="1619250"/>
          <p14:tracePt t="32703" x="1377950" y="1587500"/>
          <p14:tracePt t="32720" x="1377950" y="1555750"/>
          <p14:tracePt t="32736" x="1377950" y="1524000"/>
          <p14:tracePt t="32753" x="1377950" y="1504950"/>
          <p14:tracePt t="32769" x="1371600" y="1473200"/>
          <p14:tracePt t="32786" x="1365250" y="1473200"/>
          <p14:tracePt t="32803" x="1358900" y="1460500"/>
          <p14:tracePt t="32819" x="1346200" y="1454150"/>
          <p14:tracePt t="32836" x="1339850" y="1454150"/>
          <p14:tracePt t="32853" x="1320800" y="1454150"/>
          <p14:tracePt t="32869" x="1314450" y="1454150"/>
          <p14:tracePt t="32886" x="1301750" y="1460500"/>
          <p14:tracePt t="32889" x="1295400" y="1466850"/>
          <p14:tracePt t="32903" x="1289050" y="1466850"/>
          <p14:tracePt t="32919" x="1282700" y="1479550"/>
          <p14:tracePt t="33049" x="0" y="0"/>
        </p14:tracePtLst>
        <p14:tracePtLst>
          <p14:tracePt t="33853" x="3816350" y="1892300"/>
          <p14:tracePt t="33864" x="3810000" y="1905000"/>
          <p14:tracePt t="33877" x="3810000" y="1917700"/>
          <p14:tracePt t="33889" x="3810000" y="1930400"/>
          <p14:tracePt t="33903" x="3810000" y="1936750"/>
          <p14:tracePt t="33920" x="3810000" y="1968500"/>
          <p14:tracePt t="33937" x="3810000" y="1993900"/>
          <p14:tracePt t="33954" x="3816350" y="2025650"/>
          <p14:tracePt t="33970" x="3835400" y="2044700"/>
          <p14:tracePt t="33986" x="3860800" y="2070100"/>
          <p14:tracePt t="34004" x="3917950" y="2101850"/>
          <p14:tracePt t="34019" x="3987800" y="2133600"/>
          <p14:tracePt t="34036" x="4083050" y="2146300"/>
          <p14:tracePt t="34040" x="4140200" y="2165350"/>
          <p14:tracePt t="34053" x="4197350" y="2171700"/>
          <p14:tracePt t="34069" x="4279900" y="2171700"/>
          <p14:tracePt t="34072" x="4318000" y="2171700"/>
          <p14:tracePt t="34086" x="4349750" y="2171700"/>
          <p14:tracePt t="34103" x="4387850" y="2171700"/>
          <p14:tracePt t="34119" x="4432300" y="2171700"/>
          <p14:tracePt t="34136" x="4457700" y="2159000"/>
          <p14:tracePt t="34152" x="4470400" y="2152650"/>
          <p14:tracePt t="34169" x="4483100" y="2139950"/>
          <p14:tracePt t="34186" x="4489450" y="2133600"/>
          <p14:tracePt t="34203" x="4502150" y="2133600"/>
          <p14:tracePt t="34224" x="4508500" y="2127250"/>
          <p14:tracePt t="34346" x="4514850" y="2127250"/>
          <p14:tracePt t="34361" x="4521200" y="2127250"/>
          <p14:tracePt t="34372" x="4533900" y="2127250"/>
          <p14:tracePt t="34386" x="4578350" y="2127250"/>
          <p14:tracePt t="34402" x="4660900" y="2127250"/>
          <p14:tracePt t="34419" x="4781550" y="2127250"/>
          <p14:tracePt t="34436" x="4889500" y="2127250"/>
          <p14:tracePt t="34453" x="4959350" y="2127250"/>
          <p14:tracePt t="34456" x="4984750" y="2127250"/>
          <p14:tracePt t="34469" x="5003800" y="2127250"/>
          <p14:tracePt t="34486" x="5022850" y="2127250"/>
          <p14:tracePt t="34503" x="5035550" y="2127250"/>
          <p14:tracePt t="34519" x="5048250" y="2127250"/>
          <p14:tracePt t="34536" x="5067300" y="2120900"/>
          <p14:tracePt t="34552" x="5080000" y="2114550"/>
          <p14:tracePt t="34569" x="5105400" y="2108200"/>
          <p14:tracePt t="34586" x="5118100" y="2108200"/>
          <p14:tracePt t="34602" x="5137150" y="2108200"/>
          <p14:tracePt t="34619" x="5162550" y="2101850"/>
          <p14:tracePt t="34636" x="5194300" y="2095500"/>
          <p14:tracePt t="34652" x="5226050" y="2089150"/>
          <p14:tracePt t="34669" x="5283200" y="2076450"/>
          <p14:tracePt t="34686" x="5346700" y="2063750"/>
          <p14:tracePt t="34689" x="5372100" y="2063750"/>
          <p14:tracePt t="34702" x="5403850" y="2057400"/>
          <p14:tracePt t="34705" x="5429250" y="2051050"/>
          <p14:tracePt t="34720" x="5454650" y="2044700"/>
          <p14:tracePt t="34736" x="5467350" y="2044700"/>
          <p14:tracePt t="34753" x="5473700" y="2038350"/>
          <p14:tracePt t="34786" x="5480050" y="2038350"/>
          <p14:tracePt t="35410" x="0" y="0"/>
        </p14:tracePtLst>
        <p14:tracePtLst>
          <p14:tracePt t="36956" x="3956050" y="2317750"/>
          <p14:tracePt t="36993" x="3949700" y="2317750"/>
          <p14:tracePt t="37019" x="3949700" y="2324100"/>
          <p14:tracePt t="37037" x="3949700" y="2330450"/>
          <p14:tracePt t="37048" x="3949700" y="2343150"/>
          <p14:tracePt t="37057" x="3949700" y="2349500"/>
          <p14:tracePt t="37069" x="3949700" y="2362200"/>
          <p14:tracePt t="37085" x="3949700" y="2381250"/>
          <p14:tracePt t="37088" x="3949700" y="2387600"/>
          <p14:tracePt t="37101" x="3949700" y="2406650"/>
          <p14:tracePt t="37118" x="3962400" y="2432050"/>
          <p14:tracePt t="37134" x="3962400" y="2457450"/>
          <p14:tracePt t="37151" x="3981450" y="2489200"/>
          <p14:tracePt t="37168" x="3994150" y="2508250"/>
          <p14:tracePt t="37185" x="4000500" y="2527300"/>
          <p14:tracePt t="37202" x="4019550" y="2540000"/>
          <p14:tracePt t="37219" x="4019550" y="2546350"/>
          <p14:tracePt t="37235" x="4025900" y="2546350"/>
          <p14:tracePt t="37251" x="4032250" y="2559050"/>
          <p14:tracePt t="37268" x="4044950" y="2565400"/>
          <p14:tracePt t="37285" x="4051300" y="2565400"/>
          <p14:tracePt t="37301" x="4076700" y="2578100"/>
          <p14:tracePt t="37318" x="4095750" y="2590800"/>
          <p14:tracePt t="37320" x="4108450" y="2597150"/>
          <p14:tracePt t="37334" x="4121150" y="2597150"/>
          <p14:tracePt t="37351" x="4178300" y="2616200"/>
          <p14:tracePt t="37368" x="4248150" y="2628900"/>
          <p14:tracePt t="37384" x="4343400" y="2647950"/>
          <p14:tracePt t="37401" x="4464050" y="2654300"/>
          <p14:tracePt t="37418" x="4591050" y="2654300"/>
          <p14:tracePt t="37434" x="4730750" y="2654300"/>
          <p14:tracePt t="37451" x="4845050" y="2654300"/>
          <p14:tracePt t="37468" x="4940300" y="2654300"/>
          <p14:tracePt t="37485" x="5029200" y="2654300"/>
          <p14:tracePt t="37501" x="5105400" y="2654300"/>
          <p14:tracePt t="37518" x="5175250" y="2647950"/>
          <p14:tracePt t="37535" x="5238750" y="2635250"/>
          <p14:tracePt t="37551" x="5264150" y="2622550"/>
          <p14:tracePt t="37568" x="5270500" y="2609850"/>
          <p14:tracePt t="37584" x="5276850" y="2603500"/>
          <p14:tracePt t="37601" x="5289550" y="2584450"/>
          <p14:tracePt t="37624" x="5289550" y="2578100"/>
          <p14:tracePt t="37634" x="5289550" y="2571750"/>
          <p14:tracePt t="37651" x="5289550" y="2565400"/>
          <p14:tracePt t="37668" x="5289550" y="2546350"/>
          <p14:tracePt t="37684" x="5289550" y="2533650"/>
          <p14:tracePt t="37701" x="5283200" y="2508250"/>
          <p14:tracePt t="37718" x="5276850" y="2495550"/>
          <p14:tracePt t="37735" x="5251450" y="2463800"/>
          <p14:tracePt t="37736" x="5238750" y="2451100"/>
          <p14:tracePt t="37752" x="5194300" y="2425700"/>
          <p14:tracePt t="37768" x="5156200" y="2400300"/>
          <p14:tracePt t="37785" x="5080000" y="2374900"/>
          <p14:tracePt t="37801" x="4984750" y="2349500"/>
          <p14:tracePt t="37818" x="4864100" y="2330450"/>
          <p14:tracePt t="37834" x="4730750" y="2305050"/>
          <p14:tracePt t="37851" x="4597400" y="2266950"/>
          <p14:tracePt t="37867" x="4476750" y="2254250"/>
          <p14:tracePt t="37884" x="4406900" y="2254250"/>
          <p14:tracePt t="37901" x="4318000" y="2254250"/>
          <p14:tracePt t="37918" x="4241800" y="2254250"/>
          <p14:tracePt t="37934" x="4165600" y="2254250"/>
          <p14:tracePt t="37935" x="4133850" y="2254250"/>
          <p14:tracePt t="37951" x="4076700" y="2254250"/>
          <p14:tracePt t="37968" x="4019550" y="2260600"/>
          <p14:tracePt t="37984" x="3987800" y="2266950"/>
          <p14:tracePt t="38002" x="3949700" y="2279650"/>
          <p14:tracePt t="38018" x="3930650" y="2286000"/>
          <p14:tracePt t="38035" x="3898900" y="2292350"/>
          <p14:tracePt t="38051" x="3886200" y="2305050"/>
          <p14:tracePt t="38068" x="3879850" y="2317750"/>
          <p14:tracePt t="38084" x="3860800" y="2330450"/>
          <p14:tracePt t="38101" x="3854450" y="2349500"/>
          <p14:tracePt t="38118" x="3848100" y="2362200"/>
          <p14:tracePt t="38134" x="3848100" y="2368550"/>
          <p14:tracePt t="38151" x="3848100" y="2387600"/>
          <p14:tracePt t="38168" x="3848100" y="2406650"/>
          <p14:tracePt t="38184" x="3848100" y="2419350"/>
          <p14:tracePt t="38201" x="3848100" y="2432050"/>
          <p14:tracePt t="38218" x="3854450" y="2457450"/>
          <p14:tracePt t="38234" x="3860800" y="2476500"/>
          <p14:tracePt t="38251" x="3873500" y="2489200"/>
          <p14:tracePt t="38267" x="3892550" y="2508250"/>
          <p14:tracePt t="38285" x="3917950" y="2520950"/>
          <p14:tracePt t="38301" x="3949700" y="2546350"/>
          <p14:tracePt t="38318" x="4013200" y="2571750"/>
          <p14:tracePt t="38334" x="4095750" y="2603500"/>
          <p14:tracePt t="38337" x="4140200" y="2622550"/>
          <p14:tracePt t="38351" x="4229100" y="2647950"/>
          <p14:tracePt t="38368" x="4298950" y="2660650"/>
          <p14:tracePt t="38384" x="4368800" y="2673350"/>
          <p14:tracePt t="38401" x="4425950" y="2686050"/>
          <p14:tracePt t="38418" x="4483100" y="2698750"/>
          <p14:tracePt t="38434" x="4578350" y="2698750"/>
          <p14:tracePt t="38451" x="4699000" y="2698750"/>
          <p14:tracePt t="38468" x="4826000" y="2698750"/>
          <p14:tracePt t="38485" x="4953000" y="2698750"/>
          <p14:tracePt t="38488" x="5016500" y="2698750"/>
          <p14:tracePt t="38501" x="5067300" y="2698750"/>
          <p14:tracePt t="38518" x="5168900" y="2686050"/>
          <p14:tracePt t="38520" x="5200650" y="2679700"/>
          <p14:tracePt t="38535" x="5226050" y="2673350"/>
          <p14:tracePt t="38538" x="5245100" y="2673350"/>
          <p14:tracePt t="38551" x="5283200" y="2660650"/>
          <p14:tracePt t="38568" x="5314950" y="2647950"/>
          <p14:tracePt t="38584" x="5334000" y="2641600"/>
          <p14:tracePt t="38601" x="5346700" y="2628900"/>
          <p14:tracePt t="38617" x="5353050" y="2622550"/>
          <p14:tracePt t="38634" x="5353050" y="2609850"/>
          <p14:tracePt t="38651" x="5359400" y="2597150"/>
          <p14:tracePt t="38667" x="5359400" y="2578100"/>
          <p14:tracePt t="38684" x="5359400" y="2565400"/>
          <p14:tracePt t="38701" x="5353050" y="2533650"/>
          <p14:tracePt t="38718" x="5340350" y="2514600"/>
          <p14:tracePt t="38719" x="5327650" y="2501900"/>
          <p14:tracePt t="38735" x="5308600" y="2489200"/>
          <p14:tracePt t="38751" x="5232400" y="2451100"/>
          <p14:tracePt t="38767" x="5156200" y="2425700"/>
          <p14:tracePt t="38784" x="5067300" y="2393950"/>
          <p14:tracePt t="38801" x="4965700" y="2368550"/>
          <p14:tracePt t="38817" x="4813300" y="2343150"/>
          <p14:tracePt t="38834" x="4667250" y="2317750"/>
          <p14:tracePt t="38851" x="4533900" y="2305050"/>
          <p14:tracePt t="38867" x="4425950" y="2305050"/>
          <p14:tracePt t="38884" x="4343400" y="2305050"/>
          <p14:tracePt t="38901" x="4279900" y="2305050"/>
          <p14:tracePt t="38917" x="4229100" y="2305050"/>
          <p14:tracePt t="38934" x="4191000" y="2305050"/>
          <p14:tracePt t="38936" x="4165600" y="2305050"/>
          <p14:tracePt t="38951" x="4127500" y="2311400"/>
          <p14:tracePt t="38968" x="4114800" y="2324100"/>
          <p14:tracePt t="38984" x="4102100" y="2330450"/>
          <p14:tracePt t="39001" x="4089400" y="2343150"/>
          <p14:tracePt t="39017" x="4076700" y="2355850"/>
          <p14:tracePt t="39034" x="4064000" y="2374900"/>
          <p14:tracePt t="39051" x="4057650" y="2381250"/>
          <p14:tracePt t="39067" x="4057650" y="2406650"/>
          <p14:tracePt t="39084" x="4057650" y="2413000"/>
          <p14:tracePt t="39101" x="4057650" y="2425700"/>
          <p14:tracePt t="39117" x="4051300" y="2432050"/>
          <p14:tracePt t="39134" x="4051300" y="2451100"/>
          <p14:tracePt t="39150" x="4051300" y="2457450"/>
          <p14:tracePt t="39152" x="4051300" y="2463800"/>
          <p14:tracePt t="39168" x="4051300" y="2476500"/>
          <p14:tracePt t="39184" x="4051300" y="2489200"/>
          <p14:tracePt t="39200" x="4064000" y="2508250"/>
          <p14:tracePt t="39218" x="4076700" y="2520950"/>
          <p14:tracePt t="39234" x="4089400" y="2533650"/>
          <p14:tracePt t="39251" x="4108450" y="2552700"/>
          <p14:tracePt t="39267" x="4146550" y="2565400"/>
          <p14:tracePt t="39284" x="4191000" y="2584450"/>
          <p14:tracePt t="39301" x="4241800" y="2603500"/>
          <p14:tracePt t="39317" x="4311650" y="2616200"/>
          <p14:tracePt t="39319" x="4343400" y="2628900"/>
          <p14:tracePt t="39334" x="4387850" y="2635250"/>
          <p14:tracePt t="39351" x="4476750" y="2647950"/>
          <p14:tracePt t="39352" x="4521200" y="2654300"/>
          <p14:tracePt t="39367" x="4610100" y="2660650"/>
          <p14:tracePt t="39384" x="4692650" y="2660650"/>
          <p14:tracePt t="39400" x="4768850" y="2660650"/>
          <p14:tracePt t="39417" x="4838700" y="2660650"/>
          <p14:tracePt t="39434" x="4889500" y="2660650"/>
          <p14:tracePt t="39450" x="4933950" y="2647950"/>
          <p14:tracePt t="39467" x="4965700" y="2641600"/>
          <p14:tracePt t="39484" x="4978400" y="2628900"/>
          <p14:tracePt t="39501" x="4991100" y="2609850"/>
          <p14:tracePt t="39517" x="4991100" y="2590800"/>
          <p14:tracePt t="39520" x="4991100" y="2584450"/>
          <p14:tracePt t="39535" x="4991100" y="2571750"/>
          <p14:tracePt t="39539" x="4991100" y="2565400"/>
          <p14:tracePt t="39550" x="4991100" y="2552700"/>
          <p14:tracePt t="39568" x="4978400" y="2514600"/>
          <p14:tracePt t="39584" x="4946650" y="2482850"/>
          <p14:tracePt t="39600" x="4895850" y="2451100"/>
          <p14:tracePt t="39617" x="4813300" y="2413000"/>
          <p14:tracePt t="39634" x="4711700" y="2374900"/>
          <p14:tracePt t="39650" x="4578350" y="2343150"/>
          <p14:tracePt t="39667" x="4445000" y="2317750"/>
          <p14:tracePt t="39684" x="4305300" y="2292350"/>
          <p14:tracePt t="39701" x="4222750" y="2292350"/>
          <p14:tracePt t="39704" x="4191000" y="2292350"/>
          <p14:tracePt t="39718" x="4152900" y="2292350"/>
          <p14:tracePt t="39734" x="4114800" y="2292350"/>
          <p14:tracePt t="39751" x="4083050" y="2305050"/>
          <p14:tracePt t="39767" x="4070350" y="2330450"/>
          <p14:tracePt t="39785" x="4057650" y="2349500"/>
          <p14:tracePt t="39800" x="4051300" y="2374900"/>
          <p14:tracePt t="39817" x="4044950" y="2393950"/>
          <p14:tracePt t="39834" x="4044950" y="2419350"/>
          <p14:tracePt t="39850" x="4064000" y="2463800"/>
          <p14:tracePt t="39867" x="4108450" y="2520950"/>
          <p14:tracePt t="39884" x="4216400" y="2584450"/>
          <p14:tracePt t="39900" x="4362450" y="2641600"/>
          <p14:tracePt t="39917" x="4540250" y="2679700"/>
          <p14:tracePt t="39934" x="4692650" y="2705100"/>
          <p14:tracePt t="39935" x="4737100" y="2705100"/>
          <p14:tracePt t="39950" x="4768850" y="2705100"/>
          <p14:tracePt t="39968" x="4813300" y="2692400"/>
          <p14:tracePt t="39984" x="4826000" y="2679700"/>
          <p14:tracePt t="40001" x="4832350" y="2654300"/>
          <p14:tracePt t="40017" x="4832350" y="2616200"/>
          <p14:tracePt t="40034" x="4819650" y="2559050"/>
          <p14:tracePt t="40051" x="4781550" y="2495550"/>
          <p14:tracePt t="40068" x="4718050" y="2425700"/>
          <p14:tracePt t="40084" x="4654550" y="2381250"/>
          <p14:tracePt t="40100" x="4578350" y="2336800"/>
          <p14:tracePt t="40117" x="4489450" y="2298700"/>
          <p14:tracePt t="40120" x="4445000" y="2292350"/>
          <p14:tracePt t="40134" x="4406900" y="2286000"/>
          <p14:tracePt t="40150" x="4343400" y="2286000"/>
          <p14:tracePt t="40153" x="4311650" y="2286000"/>
          <p14:tracePt t="40167" x="4260850" y="2298700"/>
          <p14:tracePt t="40184" x="4216400" y="2317750"/>
          <p14:tracePt t="40200" x="4203700" y="2336800"/>
          <p14:tracePt t="40218" x="4197350" y="2368550"/>
          <p14:tracePt t="40234" x="4197350" y="2387600"/>
          <p14:tracePt t="40251" x="4197350" y="2419350"/>
          <p14:tracePt t="40267" x="4222750" y="2451100"/>
          <p14:tracePt t="40284" x="4311650" y="2495550"/>
          <p14:tracePt t="40301" x="4464050" y="2540000"/>
          <p14:tracePt t="40317" x="4660900" y="2565400"/>
          <p14:tracePt t="40320" x="4768850" y="2571750"/>
          <p14:tracePt t="40334" x="4851400" y="2571750"/>
          <p14:tracePt t="40335" x="4927600" y="2571750"/>
          <p14:tracePt t="40350" x="4984750" y="2571750"/>
          <p14:tracePt t="40353" x="5003800" y="2565400"/>
          <p14:tracePt t="40367" x="5022850" y="2546350"/>
          <p14:tracePt t="40384" x="5029200" y="2533650"/>
          <p14:tracePt t="40400" x="5022850" y="2495550"/>
          <p14:tracePt t="40417" x="4991100" y="2457450"/>
          <p14:tracePt t="40434" x="4921250" y="2413000"/>
          <p14:tracePt t="40450" x="4794250" y="2362200"/>
          <p14:tracePt t="40468" x="4654550" y="2330450"/>
          <p14:tracePt t="40484" x="4533900" y="2324100"/>
          <p14:tracePt t="40501" x="4451350" y="2324100"/>
          <p14:tracePt t="40503" x="4413250" y="2324100"/>
          <p14:tracePt t="40517" x="4394200" y="2336800"/>
          <p14:tracePt t="40534" x="4375150" y="2355850"/>
          <p14:tracePt t="40537" x="4368800" y="2374900"/>
          <p14:tracePt t="40551" x="4362450" y="2393950"/>
          <p14:tracePt t="40568" x="4362450" y="2425700"/>
          <p14:tracePt t="40584" x="4375150" y="2457450"/>
          <p14:tracePt t="40600" x="4413250" y="2495550"/>
          <p14:tracePt t="40617" x="4521200" y="2527300"/>
          <p14:tracePt t="40633" x="4686300" y="2546350"/>
          <p14:tracePt t="40650" x="4832350" y="2546350"/>
          <p14:tracePt t="40667" x="4940300" y="2546350"/>
          <p14:tracePt t="40684" x="4965700" y="2527300"/>
          <p14:tracePt t="40700" x="4972050" y="2508250"/>
          <p14:tracePt t="40717" x="4972050" y="2476500"/>
          <p14:tracePt t="40720" x="4965700" y="2463800"/>
          <p14:tracePt t="40734" x="4953000" y="2451100"/>
          <p14:tracePt t="40751" x="4876800" y="2406650"/>
          <p14:tracePt t="40767" x="4648200" y="2349500"/>
          <p14:tracePt t="40784" x="4508500" y="2336800"/>
          <p14:tracePt t="40801" x="4394200" y="2343150"/>
          <p14:tracePt t="40817" x="4356100" y="2355850"/>
          <p14:tracePt t="40833" x="4343400" y="2381250"/>
          <p14:tracePt t="40850" x="4343400" y="2393950"/>
          <p14:tracePt t="40867" x="4343400" y="2419350"/>
          <p14:tracePt t="40883" x="4349750" y="2451100"/>
          <p14:tracePt t="40900" x="4413250" y="2476500"/>
          <p14:tracePt t="40917" x="4540250" y="2501900"/>
          <p14:tracePt t="40933" x="4705350" y="2508250"/>
          <p14:tracePt t="40936" x="4787900" y="2508250"/>
          <p14:tracePt t="40950" x="4851400" y="2508250"/>
          <p14:tracePt t="40968" x="4921250" y="2501900"/>
          <p14:tracePt t="40984" x="4921250" y="2495550"/>
          <p14:tracePt t="41001" x="4902200" y="2457450"/>
          <p14:tracePt t="41017" x="4838700" y="2432050"/>
          <p14:tracePt t="41033" x="4737100" y="2400300"/>
          <p14:tracePt t="41051" x="4629150" y="2374900"/>
          <p14:tracePt t="41067" x="4559300" y="2374900"/>
          <p14:tracePt t="41083" x="4527550" y="2387600"/>
          <p14:tracePt t="41101" x="4514850" y="2425700"/>
          <p14:tracePt t="41117" x="4514850" y="2451100"/>
          <p14:tracePt t="41133" x="4533900" y="2501900"/>
          <p14:tracePt t="41136" x="4552950" y="2520950"/>
          <p14:tracePt t="41150" x="4591050" y="2540000"/>
          <p14:tracePt t="41152" x="4635500" y="2559050"/>
          <p14:tracePt t="41167" x="4743450" y="2571750"/>
          <p14:tracePt t="41183" x="4838700" y="2571750"/>
          <p14:tracePt t="41200" x="4895850" y="2571750"/>
          <p14:tracePt t="41217" x="4908550" y="2571750"/>
          <p14:tracePt t="41234" x="4921250" y="2571750"/>
          <p14:tracePt t="41250" x="4933950" y="2565400"/>
          <p14:tracePt t="41432" x="0" y="0"/>
        </p14:tracePtLst>
        <p14:tracePtLst>
          <p14:tracePt t="41888" x="5099050" y="1879600"/>
          <p14:tracePt t="41922" x="5092700" y="1879600"/>
          <p14:tracePt t="41931" x="5086350" y="1892300"/>
          <p14:tracePt t="41942" x="5080000" y="1898650"/>
          <p14:tracePt t="41950" x="5073650" y="1917700"/>
          <p14:tracePt t="41966" x="5073650" y="1962150"/>
          <p14:tracePt t="41984" x="5073650" y="2038350"/>
          <p14:tracePt t="42000" x="5092700" y="2082800"/>
          <p14:tracePt t="42016" x="5124450" y="2108200"/>
          <p14:tracePt t="42034" x="5156200" y="2120900"/>
          <p14:tracePt t="42050" x="5175250" y="2120900"/>
          <p14:tracePt t="42072" x="5187950" y="2120900"/>
          <p14:tracePt t="42083" x="5194300" y="2101850"/>
          <p14:tracePt t="42100" x="5207000" y="2070100"/>
          <p14:tracePt t="42116" x="5207000" y="2025650"/>
          <p14:tracePt t="42133" x="5207000" y="1987550"/>
          <p14:tracePt t="42136" x="5200650" y="1968500"/>
          <p14:tracePt t="42150" x="5194300" y="1949450"/>
          <p14:tracePt t="42166" x="5181600" y="1930400"/>
          <p14:tracePt t="42169" x="5181600" y="1924050"/>
          <p14:tracePt t="42183" x="5175250" y="1917700"/>
          <p14:tracePt t="42496" x="0" y="0"/>
        </p14:tracePtLst>
        <p14:tracePtLst>
          <p14:tracePt t="44211" x="4000500" y="2355850"/>
          <p14:tracePt t="44226" x="3987800" y="2362200"/>
          <p14:tracePt t="44234" x="3981450" y="2374900"/>
          <p14:tracePt t="44250" x="3968750" y="2406650"/>
          <p14:tracePt t="44266" x="3968750" y="2438400"/>
          <p14:tracePt t="44283" x="3968750" y="2470150"/>
          <p14:tracePt t="44299" x="3975100" y="2514600"/>
          <p14:tracePt t="44316" x="4000500" y="2540000"/>
          <p14:tracePt t="44319" x="4013200" y="2552700"/>
          <p14:tracePt t="44332" x="4032250" y="2565400"/>
          <p14:tracePt t="44349" x="4064000" y="2571750"/>
          <p14:tracePt t="44365" x="4095750" y="2571750"/>
          <p14:tracePt t="44382" x="4127500" y="2571750"/>
          <p14:tracePt t="44399" x="4159250" y="2540000"/>
          <p14:tracePt t="44415" x="4165600" y="2514600"/>
          <p14:tracePt t="44432" x="4178300" y="2495550"/>
          <p14:tracePt t="44449" x="4178300" y="2482850"/>
          <p14:tracePt t="44465" x="4178300" y="2457450"/>
          <p14:tracePt t="44482" x="4178300" y="2451100"/>
          <p14:tracePt t="44499" x="4178300" y="2438400"/>
          <p14:tracePt t="44576" x="0" y="0"/>
        </p14:tracePtLst>
        <p14:tracePtLst>
          <p14:tracePt t="45155" x="4248150" y="2508250"/>
          <p14:tracePt t="45241" x="4248150" y="2520950"/>
          <p14:tracePt t="45257" x="4254500" y="2533650"/>
          <p14:tracePt t="45270" x="4267200" y="2540000"/>
          <p14:tracePt t="45283" x="4286250" y="2552700"/>
          <p14:tracePt t="45299" x="4324350" y="2559050"/>
          <p14:tracePt t="45316" x="4337050" y="2565400"/>
          <p14:tracePt t="45332" x="4343400" y="2565400"/>
          <p14:tracePt t="45349" x="4349750" y="2565400"/>
          <p14:tracePt t="45401" x="4356100" y="2565400"/>
          <p14:tracePt t="45512" x="0" y="0"/>
        </p14:tracePtLst>
        <p14:tracePtLst>
          <p14:tracePt t="45795" x="4381500" y="2546350"/>
          <p14:tracePt t="45888" x="0" y="0"/>
        </p14:tracePtLst>
        <p14:tracePtLst>
          <p14:tracePt t="46557" x="4914900" y="2609850"/>
          <p14:tracePt t="46571" x="5080000" y="2635250"/>
          <p14:tracePt t="46582" x="5143500" y="2647950"/>
          <p14:tracePt t="46584" x="5187950" y="2654300"/>
          <p14:tracePt t="46598" x="5219700" y="2660650"/>
          <p14:tracePt t="46601" x="5238750" y="2667000"/>
          <p14:tracePt t="46616" x="5245100" y="2667000"/>
          <p14:tracePt t="46760" x="0" y="0"/>
        </p14:tracePtLst>
        <p14:tracePtLst>
          <p14:tracePt t="47705" x="3924300" y="2552700"/>
          <p14:tracePt t="47819" x="3937000" y="2552700"/>
          <p14:tracePt t="47832" x="4000500" y="2552700"/>
          <p14:tracePt t="47848" x="4140200" y="2552700"/>
          <p14:tracePt t="47864" x="4337050" y="2552700"/>
          <p14:tracePt t="47881" x="4584700" y="2559050"/>
          <p14:tracePt t="47898" x="4794250" y="2578100"/>
          <p14:tracePt t="47914" x="4946650" y="2597150"/>
          <p14:tracePt t="47931" x="5010150" y="2603500"/>
          <p14:tracePt t="47948" x="5035550" y="2603500"/>
          <p14:tracePt t="47964" x="5054600" y="2603500"/>
          <p14:tracePt t="47981" x="5073650" y="2603500"/>
          <p14:tracePt t="47998" x="5092700" y="2603500"/>
          <p14:tracePt t="48000" x="5105400" y="2603500"/>
          <p14:tracePt t="48014" x="5111750" y="2603500"/>
          <p14:tracePt t="48031" x="5118100" y="2603500"/>
          <p14:tracePt t="48248" x="0" y="0"/>
        </p14:tracePtLst>
        <p14:tracePtLst>
          <p14:tracePt t="48571" x="3911600" y="2603500"/>
          <p14:tracePt t="48617" x="3930650" y="2603500"/>
          <p14:tracePt t="48632" x="3981450" y="2603500"/>
          <p14:tracePt t="48648" x="4089400" y="2603500"/>
          <p14:tracePt t="48664" x="4241800" y="2603500"/>
          <p14:tracePt t="48681" x="4438650" y="2603500"/>
          <p14:tracePt t="48697" x="4667250" y="2603500"/>
          <p14:tracePt t="48714" x="4870450" y="2603500"/>
          <p14:tracePt t="48731" x="5041900" y="2609850"/>
          <p14:tracePt t="48747" x="5149850" y="2622550"/>
          <p14:tracePt t="48764" x="5175250" y="2622550"/>
          <p14:tracePt t="48781" x="5181600" y="2622550"/>
          <p14:tracePt t="48936" x="0" y="0"/>
        </p14:tracePtLst>
        <p14:tracePtLst>
          <p14:tracePt t="49316" x="3975100" y="2533650"/>
          <p14:tracePt t="49402" x="3994150" y="2533650"/>
          <p14:tracePt t="49417" x="4076700" y="2533650"/>
          <p14:tracePt t="49431" x="4165600" y="2533650"/>
          <p14:tracePt t="49433" x="4254500" y="2533650"/>
          <p14:tracePt t="49447" x="4476750" y="2533650"/>
          <p14:tracePt t="49464" x="4724400" y="2533650"/>
          <p14:tracePt t="49480" x="4902200" y="2546350"/>
          <p14:tracePt t="49497" x="5022850" y="2559050"/>
          <p14:tracePt t="49514" x="5080000" y="2571750"/>
          <p14:tracePt t="49531" x="5124450" y="2578100"/>
          <p14:tracePt t="49547" x="5162550" y="2584450"/>
          <p14:tracePt t="49564" x="5187950" y="2590800"/>
          <p14:tracePt t="49580" x="5213350" y="2597150"/>
          <p14:tracePt t="49597" x="5238750" y="2597150"/>
          <p14:tracePt t="49776" x="0" y="0"/>
        </p14:tracePtLst>
        <p14:tracePtLst>
          <p14:tracePt t="50162" x="3968750" y="2584450"/>
          <p14:tracePt t="50242" x="3981450" y="2584450"/>
          <p14:tracePt t="50259" x="4070350" y="2584450"/>
          <p14:tracePt t="50275" x="4235450" y="2584450"/>
          <p14:tracePt t="50289" x="4457700" y="2584450"/>
          <p14:tracePt t="50297" x="4584700" y="2584450"/>
          <p14:tracePt t="50314" x="4933950" y="2622550"/>
          <p14:tracePt t="50330" x="5149850" y="2654300"/>
          <p14:tracePt t="50347" x="5238750" y="2679700"/>
          <p14:tracePt t="50365" x="5257800" y="2679700"/>
          <p14:tracePt t="50600" x="0" y="0"/>
        </p14:tracePtLst>
        <p14:tracePtLst>
          <p14:tracePt t="51171" x="3937000" y="2540000"/>
          <p14:tracePt t="51242" x="3943350" y="2540000"/>
          <p14:tracePt t="51261" x="3962400" y="2540000"/>
          <p14:tracePt t="51278" x="4000500" y="2540000"/>
          <p14:tracePt t="51290" x="4025900" y="2546350"/>
          <p14:tracePt t="51300" x="4038600" y="2546350"/>
          <p14:tracePt t="51314" x="4102100" y="2546350"/>
          <p14:tracePt t="51330" x="4203700" y="2546350"/>
          <p14:tracePt t="51347" x="4349750" y="2546350"/>
          <p14:tracePt t="51363" x="4527550" y="2552700"/>
          <p14:tracePt t="51380" x="4686300" y="2571750"/>
          <p14:tracePt t="51397" x="4787900" y="2590800"/>
          <p14:tracePt t="51413" x="4857750" y="2603500"/>
          <p14:tracePt t="51430" x="4883150" y="2603500"/>
          <p14:tracePt t="51431" x="4902200" y="2603500"/>
          <p14:tracePt t="51446" x="4927600" y="2603500"/>
          <p14:tracePt t="51463" x="5003800" y="2603500"/>
          <p14:tracePt t="51480" x="5067300" y="2603500"/>
          <p14:tracePt t="51496" x="5118100" y="2603500"/>
          <p14:tracePt t="51513" x="5149850" y="2603500"/>
          <p14:tracePt t="51530" x="5162550" y="2603500"/>
          <p14:tracePt t="51976" x="0" y="0"/>
        </p14:tracePtLst>
        <p14:tracePtLst>
          <p14:tracePt t="52413" x="4114800" y="2597150"/>
          <p14:tracePt t="52424" x="4108450" y="2597150"/>
          <p14:tracePt t="52506" x="4133850" y="2597150"/>
          <p14:tracePt t="52516" x="4184650" y="2597150"/>
          <p14:tracePt t="52531" x="4330700" y="2597150"/>
          <p14:tracePt t="52546" x="4540250" y="2597150"/>
          <p14:tracePt t="52563" x="4762500" y="2603500"/>
          <p14:tracePt t="52579" x="4914900" y="2616200"/>
          <p14:tracePt t="52597" x="4972050" y="2622550"/>
          <p14:tracePt t="52613" x="5003800" y="2622550"/>
          <p14:tracePt t="52632" x="5010150" y="2622550"/>
          <p14:tracePt t="52648" x="5016500" y="2622550"/>
          <p14:tracePt t="52664" x="5022850" y="2622550"/>
          <p14:tracePt t="52679" x="5035550" y="2622550"/>
          <p14:tracePt t="52968" x="0" y="0"/>
        </p14:tracePtLst>
        <p14:tracePtLst>
          <p14:tracePt t="53505" x="1016000" y="1530350"/>
          <p14:tracePt t="53512" x="1009650" y="1530350"/>
          <p14:tracePt t="53521" x="996950" y="1530350"/>
          <p14:tracePt t="53529" x="984250" y="1530350"/>
          <p14:tracePt t="53546" x="971550" y="1530350"/>
          <p14:tracePt t="53563" x="952500" y="1536700"/>
          <p14:tracePt t="53579" x="939800" y="1555750"/>
          <p14:tracePt t="53597" x="920750" y="1593850"/>
          <p14:tracePt t="53613" x="920750" y="1638300"/>
          <p14:tracePt t="53630" x="933450" y="1727200"/>
          <p14:tracePt t="53646" x="990600" y="1835150"/>
          <p14:tracePt t="53649" x="1028700" y="1892300"/>
          <p14:tracePt t="53663" x="1092200" y="1949450"/>
          <p14:tracePt t="53664" x="1162050" y="2000250"/>
          <p14:tracePt t="53679" x="1327150" y="2089150"/>
          <p14:tracePt t="53696" x="1498600" y="2152650"/>
          <p14:tracePt t="53712" x="1619250" y="2178050"/>
          <p14:tracePt t="53729" x="1689100" y="2184400"/>
          <p14:tracePt t="53746" x="1746250" y="2184400"/>
          <p14:tracePt t="53762" x="1758950" y="2152650"/>
          <p14:tracePt t="53779" x="1765300" y="2114550"/>
          <p14:tracePt t="53796" x="1765300" y="2057400"/>
          <p14:tracePt t="53813" x="1765300" y="1993900"/>
          <p14:tracePt t="53816" x="1758950" y="1968500"/>
          <p14:tracePt t="53829" x="1752600" y="1943100"/>
          <p14:tracePt t="53846" x="1727200" y="1892300"/>
          <p14:tracePt t="53863" x="1682750" y="1828800"/>
          <p14:tracePt t="53879" x="1657350" y="1790700"/>
          <p14:tracePt t="53896" x="1625600" y="1765300"/>
          <p14:tracePt t="53913" x="1612900" y="1752600"/>
          <p14:tracePt t="53929" x="1600200" y="1746250"/>
          <p14:tracePt t="53946" x="1593850" y="1746250"/>
          <p14:tracePt t="54056" x="1587500" y="1746250"/>
          <p14:tracePt t="54056" x="0" y="0"/>
        </p14:tracePtLst>
        <p14:tracePtLst>
          <p14:tracePt t="54881" x="476250" y="2400300"/>
          <p14:tracePt t="54914" x="476250" y="2406650"/>
          <p14:tracePt t="54924" x="476250" y="2413000"/>
          <p14:tracePt t="54939" x="476250" y="2432050"/>
          <p14:tracePt t="54950" x="482600" y="2444750"/>
          <p14:tracePt t="54962" x="508000" y="2463800"/>
          <p14:tracePt t="54979" x="539750" y="2489200"/>
          <p14:tracePt t="54995" x="590550" y="2514600"/>
          <p14:tracePt t="55012" x="673100" y="2527300"/>
          <p14:tracePt t="55029" x="736600" y="2527300"/>
          <p14:tracePt t="55033" x="768350" y="2527300"/>
          <p14:tracePt t="55046" x="800100" y="2527300"/>
          <p14:tracePt t="55063" x="863600" y="2520950"/>
          <p14:tracePt t="55079" x="895350" y="2501900"/>
          <p14:tracePt t="55096" x="908050" y="2476500"/>
          <p14:tracePt t="55113" x="908050" y="2457450"/>
          <p14:tracePt t="55129" x="908050" y="2438400"/>
          <p14:tracePt t="55145" x="908050" y="2419350"/>
          <p14:tracePt t="55162" x="908050" y="2400300"/>
          <p14:tracePt t="55178" x="901700" y="2393950"/>
          <p14:tracePt t="55195" x="901700" y="2387600"/>
          <p14:tracePt t="55212" x="0" y="0"/>
        </p14:tracePtLst>
        <p14:tracePtLst>
          <p14:tracePt t="55517" x="1073150" y="2413000"/>
          <p14:tracePt t="55537" x="1060450" y="2413000"/>
          <p14:tracePt t="55561" x="1060450" y="2425700"/>
          <p14:tracePt t="55571" x="1060450" y="2432050"/>
          <p14:tracePt t="55580" x="1060450" y="2438400"/>
          <p14:tracePt t="55596" x="1060450" y="2463800"/>
          <p14:tracePt t="55613" x="1060450" y="2476500"/>
          <p14:tracePt t="55706" x="1066800" y="2476500"/>
          <p14:tracePt t="55715" x="1073150" y="2476500"/>
          <p14:tracePt t="55729" x="1079500" y="2470150"/>
          <p14:tracePt t="55745" x="1079500" y="2463800"/>
          <p14:tracePt t="55880" x="0" y="0"/>
        </p14:tracePtLst>
        <p14:tracePtLst>
          <p14:tracePt t="56561" x="4095750" y="2527300"/>
          <p14:tracePt t="56571" x="4095750" y="2540000"/>
          <p14:tracePt t="56584" x="4114800" y="2546350"/>
          <p14:tracePt t="56595" x="4127500" y="2546350"/>
          <p14:tracePt t="56612" x="4165600" y="2546350"/>
          <p14:tracePt t="56628" x="4216400" y="2546350"/>
          <p14:tracePt t="56645" x="4273550" y="2540000"/>
          <p14:tracePt t="56647" x="4292600" y="2533650"/>
          <p14:tracePt t="56662" x="4311650" y="2520950"/>
          <p14:tracePt t="56678" x="4330700" y="2501900"/>
          <p14:tracePt t="56680" x="4337050" y="2482850"/>
          <p14:tracePt t="56695" x="4337050" y="2463800"/>
          <p14:tracePt t="56711" x="4337050" y="2425700"/>
          <p14:tracePt t="56728" x="4330700" y="2406650"/>
          <p14:tracePt t="56745" x="4298950" y="2387600"/>
          <p14:tracePt t="56761" x="4267200" y="2368550"/>
          <p14:tracePt t="56778" x="4229100" y="2362200"/>
          <p14:tracePt t="56795" x="4184650" y="2362200"/>
          <p14:tracePt t="56812" x="4114800" y="2374900"/>
          <p14:tracePt t="56828" x="4070350" y="2400300"/>
          <p14:tracePt t="56845" x="4044950" y="2438400"/>
          <p14:tracePt t="56862" x="4032250" y="2457450"/>
          <p14:tracePt t="56865" x="4032250" y="2463800"/>
          <p14:tracePt t="56878" x="4032250" y="2470150"/>
          <p14:tracePt t="56895" x="4032250" y="2482850"/>
          <p14:tracePt t="56896" x="4032250" y="2489200"/>
          <p14:tracePt t="56912" x="4032250" y="2495550"/>
          <p14:tracePt t="56928" x="4051300" y="2495550"/>
          <p14:tracePt t="56945" x="4070350" y="2495550"/>
          <p14:tracePt t="56961" x="4083050" y="2495550"/>
          <p14:tracePt t="56978" x="4095750" y="2495550"/>
          <p14:tracePt t="56995" x="4108450" y="2489200"/>
          <p14:tracePt t="57011" x="4114800" y="2489200"/>
          <p14:tracePt t="57216" x="0" y="0"/>
        </p14:tracePtLst>
        <p14:tracePtLst>
          <p14:tracePt t="58930" x="1181100" y="3784600"/>
          <p14:tracePt t="58938" x="1174750" y="3797300"/>
          <p14:tracePt t="58946" x="1162050" y="3810000"/>
          <p14:tracePt t="58961" x="1149350" y="3841750"/>
          <p14:tracePt t="58977" x="1149350" y="3873500"/>
          <p14:tracePt t="58994" x="1149350" y="3898900"/>
          <p14:tracePt t="59011" x="1149350" y="3924300"/>
          <p14:tracePt t="59027" x="1149350" y="3956050"/>
          <p14:tracePt t="59044" x="1174750" y="3975100"/>
          <p14:tracePt t="59061" x="1219200" y="4000500"/>
          <p14:tracePt t="59065" x="1244600" y="4013200"/>
          <p14:tracePt t="59078" x="1276350" y="4019550"/>
          <p14:tracePt t="59094" x="1377950" y="4038600"/>
          <p14:tracePt t="59112" x="1511300" y="4057650"/>
          <p14:tracePt t="59128" x="1543050" y="4057650"/>
          <p14:tracePt t="59144" x="1562100" y="4057650"/>
          <p14:tracePt t="59161" x="1574800" y="4051300"/>
          <p14:tracePt t="59178" x="1574800" y="4038600"/>
          <p14:tracePt t="59194" x="1574800" y="4013200"/>
          <p14:tracePt t="59211" x="1574800" y="3975100"/>
          <p14:tracePt t="59227" x="1549400" y="3943350"/>
          <p14:tracePt t="59244" x="1524000" y="3911600"/>
          <p14:tracePt t="59260" x="1466850" y="3886200"/>
          <p14:tracePt t="59277" x="1435100" y="3860800"/>
          <p14:tracePt t="59294" x="1403350" y="3848100"/>
          <p14:tracePt t="59310" x="1390650" y="3848100"/>
          <p14:tracePt t="59327" x="1384300" y="3848100"/>
          <p14:tracePt t="59377" x="1377950" y="3848100"/>
          <p14:tracePt t="59377" x="0" y="0"/>
        </p14:tracePtLst>
        <p14:tracePtLst>
          <p14:tracePt t="60279" x="1047750" y="3854450"/>
          <p14:tracePt t="60293" x="1035050" y="3860800"/>
          <p14:tracePt t="60310" x="1016000" y="3879850"/>
          <p14:tracePt t="60327" x="996950" y="3911600"/>
          <p14:tracePt t="60344" x="996950" y="3924300"/>
          <p14:tracePt t="60360" x="996950" y="3943350"/>
          <p14:tracePt t="60377" x="1009650" y="3962400"/>
          <p14:tracePt t="60393" x="1047750" y="3975100"/>
          <p14:tracePt t="60411" x="1130300" y="3987800"/>
          <p14:tracePt t="60427" x="1206500" y="3987800"/>
          <p14:tracePt t="60443" x="1257300" y="3987800"/>
          <p14:tracePt t="60460" x="1295400" y="3987800"/>
          <p14:tracePt t="60477" x="1308100" y="3981450"/>
          <p14:tracePt t="60493" x="1320800" y="3962400"/>
          <p14:tracePt t="60510" x="1327150" y="3956050"/>
          <p14:tracePt t="60511" x="1327150" y="3949700"/>
          <p14:tracePt t="60528" x="1327150" y="3943350"/>
          <p14:tracePt t="60543" x="1327150" y="3937000"/>
          <p14:tracePt t="60664" x="0" y="0"/>
        </p14:tracePtLst>
        <p14:tracePtLst>
          <p14:tracePt t="61914" x="1181100" y="4311650"/>
          <p14:tracePt t="62064" x="0" y="0"/>
        </p14:tracePtLst>
        <p14:tracePtLst>
          <p14:tracePt t="62416" x="1803400" y="4349750"/>
          <p14:tracePt t="62505" x="1809750" y="4349750"/>
          <p14:tracePt t="62517" x="1816100" y="4349750"/>
          <p14:tracePt t="62529" x="1835150" y="4349750"/>
          <p14:tracePt t="62543" x="1866900" y="4349750"/>
          <p14:tracePt t="62559" x="1905000" y="4349750"/>
          <p14:tracePt t="62576" x="1917700" y="4349750"/>
          <p14:tracePt t="62593" x="1924050" y="4349750"/>
          <p14:tracePt t="62594" x="0" y="0"/>
        </p14:tracePtLst>
        <p14:tracePtLst>
          <p14:tracePt t="66877" x="908050" y="4629150"/>
          <p14:tracePt t="66891" x="927100" y="4660900"/>
          <p14:tracePt t="66909" x="1016000" y="4686300"/>
          <p14:tracePt t="66925" x="1162050" y="4724400"/>
          <p14:tracePt t="66929" x="1244600" y="4737100"/>
          <p14:tracePt t="66941" x="1333500" y="4756150"/>
          <p14:tracePt t="66958" x="1460500" y="4775200"/>
          <p14:tracePt t="66975" x="1511300" y="4787900"/>
          <p14:tracePt t="66991" x="1517650" y="4787900"/>
          <p14:tracePt t="67024" x="0" y="0"/>
        </p14:tracePtLst>
        <p14:tracePtLst>
          <p14:tracePt t="67529" x="1936750" y="4203700"/>
          <p14:tracePt t="67545" x="1930400" y="4203700"/>
          <p14:tracePt t="67554" x="1917700" y="4203700"/>
          <p14:tracePt t="67564" x="1917700" y="4210050"/>
          <p14:tracePt t="67574" x="1917700" y="4216400"/>
          <p14:tracePt t="67591" x="1911350" y="4260850"/>
          <p14:tracePt t="67608" x="1917700" y="4305300"/>
          <p14:tracePt t="67624" x="1930400" y="4330700"/>
          <p14:tracePt t="67641" x="1949450" y="4349750"/>
          <p14:tracePt t="67658" x="1955800" y="4356100"/>
          <p14:tracePt t="67674" x="1987550" y="4356100"/>
          <p14:tracePt t="67691" x="2032000" y="4356100"/>
          <p14:tracePt t="67707" x="2076450" y="4337050"/>
          <p14:tracePt t="67724" x="2114550" y="4318000"/>
          <p14:tracePt t="67741" x="2120900" y="4298950"/>
          <p14:tracePt t="67757" x="2120900" y="4292600"/>
          <p14:tracePt t="67774" x="2120900" y="4279900"/>
          <p14:tracePt t="67791" x="2120900" y="4260850"/>
          <p14:tracePt t="67807" x="2120900" y="4254500"/>
          <p14:tracePt t="67920" x="0" y="0"/>
        </p14:tracePtLst>
        <p14:tracePtLst>
          <p14:tracePt t="68978" x="793750" y="4730750"/>
          <p14:tracePt t="69003" x="793750" y="4737100"/>
          <p14:tracePt t="69012" x="793750" y="4743450"/>
          <p14:tracePt t="69024" x="793750" y="4775200"/>
          <p14:tracePt t="69041" x="812800" y="4794250"/>
          <p14:tracePt t="69057" x="850900" y="4813300"/>
          <p14:tracePt t="69074" x="895350" y="4826000"/>
          <p14:tracePt t="69091" x="939800" y="4826000"/>
          <p14:tracePt t="69108" x="1003300" y="4826000"/>
          <p14:tracePt t="69125" x="1073150" y="4806950"/>
          <p14:tracePt t="69128" x="1098550" y="4781550"/>
          <p14:tracePt t="69141" x="1117600" y="4775200"/>
          <p14:tracePt t="69158" x="1136650" y="4743450"/>
          <p14:tracePt t="69160" x="1143000" y="4730750"/>
          <p14:tracePt t="69191" x="1143000" y="4718050"/>
          <p14:tracePt t="69288" x="0" y="0"/>
        </p14:tracePtLst>
        <p14:tracePtLst>
          <p14:tracePt t="70594" x="825500" y="4660900"/>
          <p14:tracePt t="70607" x="819150" y="4679950"/>
          <p14:tracePt t="70624" x="812800" y="4699000"/>
          <p14:tracePt t="70640" x="806450" y="4718050"/>
          <p14:tracePt t="70658" x="806450" y="4749800"/>
          <p14:tracePt t="70673" x="812800" y="4768850"/>
          <p14:tracePt t="70690" x="819150" y="4787900"/>
          <p14:tracePt t="70707" x="844550" y="4800600"/>
          <p14:tracePt t="70724" x="863600" y="4806950"/>
          <p14:tracePt t="70740" x="908050" y="4806950"/>
          <p14:tracePt t="70756" x="958850" y="4806950"/>
          <p14:tracePt t="70773" x="996950" y="4781550"/>
          <p14:tracePt t="70790" x="1028700" y="4756150"/>
          <p14:tracePt t="70806" x="1035050" y="4724400"/>
          <p14:tracePt t="70807" x="1041400" y="4718050"/>
          <p14:tracePt t="70823" x="1047750" y="4699000"/>
          <p14:tracePt t="70840" x="1047750" y="4686300"/>
          <p14:tracePt t="70856" x="1047750" y="4679950"/>
          <p14:tracePt t="70873" x="1047750" y="4673600"/>
          <p14:tracePt t="70890" x="1047750" y="4667250"/>
          <p14:tracePt t="70959" x="0" y="0"/>
        </p14:tracePtLst>
        <p14:tracePtLst>
          <p14:tracePt t="71424" x="1174750" y="4768850"/>
          <p14:tracePt t="71431" x="1168400" y="4775200"/>
          <p14:tracePt t="71447" x="1162050" y="4775200"/>
          <p14:tracePt t="71487" x="1155700" y="4781550"/>
          <p14:tracePt t="71527" x="1155700" y="4787900"/>
          <p14:tracePt t="71608" x="1155700" y="4794250"/>
          <p14:tracePt t="71624" x="1162050" y="4794250"/>
          <p14:tracePt t="71631" x="1168400" y="4794250"/>
          <p14:tracePt t="71640" x="1181100" y="4794250"/>
          <p14:tracePt t="71641" x="0" y="0"/>
        </p14:tracePtLst>
        <p14:tracePtLst>
          <p14:tracePt t="72188" x="1733550" y="4660900"/>
          <p14:tracePt t="72193" x="1720850" y="4660900"/>
          <p14:tracePt t="72215" x="1695450" y="4686300"/>
          <p14:tracePt t="72218" x="1676400" y="4699000"/>
          <p14:tracePt t="72230" x="1651000" y="4718050"/>
          <p14:tracePt t="72240" x="1593850" y="4762500"/>
          <p14:tracePt t="72256" x="1536700" y="4806950"/>
          <p14:tracePt t="72273" x="1492250" y="4838700"/>
          <p14:tracePt t="72289" x="1466850" y="4857750"/>
          <p14:tracePt t="72306" x="1454150" y="4864100"/>
          <p14:tracePt t="72323" x="1454150" y="4870450"/>
          <p14:tracePt t="72417" x="1460500" y="4870450"/>
          <p14:tracePt t="72432" x="1479550" y="4864100"/>
          <p14:tracePt t="72448" x="1555750" y="4826000"/>
          <p14:tracePt t="72462" x="1593850" y="4819650"/>
          <p14:tracePt t="72473" x="1663700" y="4806950"/>
          <p14:tracePt t="72490" x="1701800" y="4794250"/>
          <p14:tracePt t="72506" x="1714500" y="4787900"/>
          <p14:tracePt t="72523" x="1720850" y="4787900"/>
          <p14:tracePt t="72553" x="1727200" y="4787900"/>
          <p14:tracePt t="72659" x="1720850" y="4794250"/>
          <p14:tracePt t="72676" x="1701800" y="4806950"/>
          <p14:tracePt t="72697" x="1670050" y="4832350"/>
          <p14:tracePt t="72709" x="1663700" y="4845050"/>
          <p14:tracePt t="72723" x="1651000" y="4864100"/>
          <p14:tracePt t="72739" x="1644650" y="4864100"/>
          <p14:tracePt t="72756" x="1638300" y="4876800"/>
          <p14:tracePt t="72825" x="1651000" y="4876800"/>
          <p14:tracePt t="72833" x="1657350" y="4870450"/>
          <p14:tracePt t="72846" x="1676400" y="4864100"/>
          <p14:tracePt t="72857" x="1739900" y="4838700"/>
          <p14:tracePt t="72873" x="1790700" y="4819650"/>
          <p14:tracePt t="72890" x="1828800" y="4806950"/>
          <p14:tracePt t="72907" x="1841500" y="4794250"/>
          <p14:tracePt t="72923" x="1847850" y="4794250"/>
          <p14:tracePt t="73003" x="1847850" y="4800600"/>
          <p14:tracePt t="73018" x="1841500" y="4838700"/>
          <p14:tracePt t="73033" x="1835150" y="4851400"/>
          <p14:tracePt t="73045" x="1835150" y="4857750"/>
          <p14:tracePt t="73440" x="0" y="0"/>
        </p14:tracePtLst>
        <p14:tracePtLst>
          <p14:tracePt t="77522" x="1282700" y="4546600"/>
          <p14:tracePt t="77578" x="1295400" y="4546600"/>
          <p14:tracePt t="77592" x="1358900" y="4546600"/>
          <p14:tracePt t="77605" x="1403350" y="4546600"/>
          <p14:tracePt t="77621" x="1530350" y="4546600"/>
          <p14:tracePt t="77623" x="1606550" y="4546600"/>
          <p14:tracePt t="77638" x="1689100" y="4546600"/>
          <p14:tracePt t="77655" x="1993900" y="4546600"/>
          <p14:tracePt t="77672" x="2184400" y="4546600"/>
          <p14:tracePt t="77688" x="2374900" y="4559300"/>
          <p14:tracePt t="77705" x="2495550" y="4572000"/>
          <p14:tracePt t="77721" x="2546350" y="4584700"/>
          <p14:tracePt t="77738" x="2552700" y="4584700"/>
          <p14:tracePt t="77928" x="0" y="0"/>
        </p14:tracePtLst>
        <p14:tracePtLst>
          <p14:tracePt t="78755" x="1047750" y="1765300"/>
          <p14:tracePt t="78771" x="1028700" y="1778000"/>
          <p14:tracePt t="78787" x="1028700" y="1797050"/>
          <p14:tracePt t="78805" x="1028700" y="1847850"/>
          <p14:tracePt t="78820" x="1066800" y="1898650"/>
          <p14:tracePt t="78837" x="1111250" y="1949450"/>
          <p14:tracePt t="78854" x="1193800" y="1993900"/>
          <p14:tracePt t="78870" x="1289050" y="2012950"/>
          <p14:tracePt t="78872" x="1320800" y="2019300"/>
          <p14:tracePt t="78887" x="1365250" y="2019300"/>
          <p14:tracePt t="78904" x="1384300" y="2012950"/>
          <p14:tracePt t="78921" x="1403350" y="1981200"/>
          <p14:tracePt t="78937" x="1416050" y="1949450"/>
          <p14:tracePt t="78954" x="1416050" y="1905000"/>
          <p14:tracePt t="78971" x="1416050" y="1873250"/>
          <p14:tracePt t="78987" x="1416050" y="1841500"/>
          <p14:tracePt t="79004" x="1416050" y="1816100"/>
          <p14:tracePt t="79020" x="1416050" y="1797050"/>
          <p14:tracePt t="79037" x="1416050" y="1790700"/>
          <p14:tracePt t="79054" x="1416050" y="1778000"/>
          <p14:tracePt t="79111" x="0" y="0"/>
        </p14:tracePtLst>
        <p14:tracePtLst>
          <p14:tracePt t="79964" x="3175000" y="4635500"/>
          <p14:tracePt t="79982" x="3225800" y="4629150"/>
          <p14:tracePt t="79996" x="3327400" y="4629150"/>
          <p14:tracePt t="80009" x="3473450" y="4629150"/>
          <p14:tracePt t="80020" x="3556000" y="4629150"/>
          <p14:tracePt t="80037" x="3727450" y="4629150"/>
          <p14:tracePt t="80041" x="3803650" y="4629150"/>
          <p14:tracePt t="80053" x="3854450" y="4629150"/>
          <p14:tracePt t="80070" x="3930650" y="4622800"/>
          <p14:tracePt t="80072" x="3937000" y="4622800"/>
          <p14:tracePt t="80087" x="3943350" y="4622800"/>
          <p14:tracePt t="80162" x="3949700" y="4616450"/>
          <p14:tracePt t="80185" x="3949700" y="4597400"/>
          <p14:tracePt t="80197" x="3943350" y="4591050"/>
          <p14:tracePt t="80210" x="3930650" y="4565650"/>
          <p14:tracePt t="80224" x="3886200" y="4533900"/>
          <p14:tracePt t="80237" x="3848100" y="4514850"/>
          <p14:tracePt t="80254" x="3784600" y="4489450"/>
          <p14:tracePt t="80257" x="3752850" y="4470400"/>
          <p14:tracePt t="80270" x="3714750" y="4464050"/>
          <p14:tracePt t="80287" x="3663950" y="4451350"/>
          <p14:tracePt t="80303" x="3638550" y="4451350"/>
          <p14:tracePt t="80320" x="3594100" y="4451350"/>
          <p14:tracePt t="80337" x="3562350" y="4470400"/>
          <p14:tracePt t="80353" x="3524250" y="4502150"/>
          <p14:tracePt t="80370" x="3498850" y="4533900"/>
          <p14:tracePt t="80387" x="3486150" y="4565650"/>
          <p14:tracePt t="80403" x="3486150" y="4591050"/>
          <p14:tracePt t="80421" x="3486150" y="4616450"/>
          <p14:tracePt t="80437" x="3505200" y="4641850"/>
          <p14:tracePt t="80453" x="3536950" y="4654550"/>
          <p14:tracePt t="80456" x="3562350" y="4660900"/>
          <p14:tracePt t="80471" x="3587750" y="4667250"/>
          <p14:tracePt t="80488" x="3657600" y="4667250"/>
          <p14:tracePt t="80504" x="3695700" y="4667250"/>
          <p14:tracePt t="80520" x="3708400" y="4654550"/>
          <p14:tracePt t="80537" x="3714750" y="4648200"/>
          <p14:tracePt t="80553" x="3714750" y="4641850"/>
          <p14:tracePt t="80570" x="3714750" y="4635500"/>
          <p14:tracePt t="80587" x="3714750" y="4629150"/>
          <p14:tracePt t="80603" x="3714750" y="4622800"/>
          <p14:tracePt t="80672" x="0" y="0"/>
        </p14:tracePtLst>
        <p14:tracePtLst>
          <p14:tracePt t="82634" x="831850" y="2616200"/>
          <p14:tracePt t="82644" x="869950" y="2616200"/>
          <p14:tracePt t="82653" x="927100" y="2616200"/>
          <p14:tracePt t="82669" x="1022350" y="2616200"/>
          <p14:tracePt t="82686" x="1079500" y="2616200"/>
          <p14:tracePt t="82689" x="1104900" y="2616200"/>
          <p14:tracePt t="82702" x="1130300" y="2616200"/>
          <p14:tracePt t="82720" x="1162050" y="2590800"/>
          <p14:tracePt t="82736" x="1174750" y="2565400"/>
          <p14:tracePt t="82753" x="1187450" y="2527300"/>
          <p14:tracePt t="82769" x="1193800" y="2489200"/>
          <p14:tracePt t="82786" x="1193800" y="2432050"/>
          <p14:tracePt t="82803" x="1174750" y="2381250"/>
          <p14:tracePt t="82819" x="1130300" y="2330450"/>
          <p14:tracePt t="82836" x="1041400" y="2286000"/>
          <p14:tracePt t="82852" x="939800" y="2254250"/>
          <p14:tracePt t="82869" x="876300" y="2247900"/>
          <p14:tracePt t="82886" x="819150" y="2247900"/>
          <p14:tracePt t="82887" x="800100" y="2247900"/>
          <p14:tracePt t="82902" x="774700" y="2247900"/>
          <p14:tracePt t="82919" x="736600" y="2279650"/>
          <p14:tracePt t="82936" x="723900" y="2324100"/>
          <p14:tracePt t="82953" x="711200" y="2374900"/>
          <p14:tracePt t="82969" x="711200" y="2413000"/>
          <p14:tracePt t="82986" x="717550" y="2451100"/>
          <p14:tracePt t="83003" x="723900" y="2457450"/>
          <p14:tracePt t="83032" x="730250" y="2463800"/>
          <p14:tracePt t="83097" x="736600" y="2463800"/>
          <p14:tracePt t="83097" x="0" y="0"/>
        </p14:tracePtLst>
        <p14:tracePtLst>
          <p14:tracePt t="84209" x="1130300" y="4330700"/>
          <p14:tracePt t="84233" x="1117600" y="4337050"/>
          <p14:tracePt t="84250" x="1111250" y="4349750"/>
          <p14:tracePt t="84265" x="1111250" y="4362450"/>
          <p14:tracePt t="84273" x="1111250" y="4368800"/>
          <p14:tracePt t="84286" x="1111250" y="4387850"/>
          <p14:tracePt t="84302" x="1117600" y="4438650"/>
          <p14:tracePt t="84319" x="1181100" y="4527550"/>
          <p14:tracePt t="84335" x="1276350" y="4584700"/>
          <p14:tracePt t="84352" x="1422400" y="4635500"/>
          <p14:tracePt t="84369" x="1606550" y="4673600"/>
          <p14:tracePt t="84385" x="1784350" y="4686300"/>
          <p14:tracePt t="84402" x="1943100" y="4686300"/>
          <p14:tracePt t="84419" x="2025650" y="4673600"/>
          <p14:tracePt t="84436" x="2044700" y="4648200"/>
          <p14:tracePt t="84452" x="2057400" y="4616450"/>
          <p14:tracePt t="84469" x="2057400" y="4584700"/>
          <p14:tracePt t="84486" x="2057400" y="4527550"/>
          <p14:tracePt t="84503" x="2025650" y="4476750"/>
          <p14:tracePt t="84505" x="2006600" y="4445000"/>
          <p14:tracePt t="84519" x="1924050" y="4387850"/>
          <p14:tracePt t="84536" x="1835150" y="4343400"/>
          <p14:tracePt t="84552" x="1739900" y="4298950"/>
          <p14:tracePt t="84569" x="1670050" y="4279900"/>
          <p14:tracePt t="84585" x="1612900" y="4267200"/>
          <p14:tracePt t="84602" x="1593850" y="4267200"/>
          <p14:tracePt t="84619" x="1568450" y="4267200"/>
          <p14:tracePt t="84635" x="1562100" y="4267200"/>
          <p14:tracePt t="84704" x="1555750" y="4267200"/>
          <p14:tracePt t="84704" x="0" y="0"/>
        </p14:tracePtLst>
        <p14:tracePtLst>
          <p14:tracePt t="85211" x="762000" y="4635500"/>
          <p14:tracePt t="85224" x="742950" y="4641850"/>
          <p14:tracePt t="85236" x="736600" y="4641850"/>
          <p14:tracePt t="85252" x="723900" y="4654550"/>
          <p14:tracePt t="85268" x="717550" y="4660900"/>
          <p14:tracePt t="85286" x="717550" y="4673600"/>
          <p14:tracePt t="85288" x="717550" y="4686300"/>
          <p14:tracePt t="85302" x="717550" y="4699000"/>
          <p14:tracePt t="85318" x="717550" y="4724400"/>
          <p14:tracePt t="85335" x="736600" y="4806950"/>
          <p14:tracePt t="85351" x="787400" y="4864100"/>
          <p14:tracePt t="85368" x="869950" y="4927600"/>
          <p14:tracePt t="85385" x="971550" y="4965700"/>
          <p14:tracePt t="85402" x="1060450" y="4972050"/>
          <p14:tracePt t="85418" x="1136650" y="4972050"/>
          <p14:tracePt t="85435" x="1174750" y="4959350"/>
          <p14:tracePt t="85452" x="1193800" y="4933950"/>
          <p14:tracePt t="85468" x="1193800" y="4908550"/>
          <p14:tracePt t="85485" x="1193800" y="4889500"/>
          <p14:tracePt t="85502" x="1193800" y="4864100"/>
          <p14:tracePt t="85504" x="1187450" y="4851400"/>
          <p14:tracePt t="85518" x="1181100" y="4845050"/>
          <p14:tracePt t="85535" x="1162050" y="4826000"/>
          <p14:tracePt t="85551" x="1149350" y="4806950"/>
          <p14:tracePt t="85568" x="1143000" y="4800600"/>
          <p14:tracePt t="85601" x="1136650" y="4800600"/>
          <p14:tracePt t="85618" x="0" y="0"/>
        </p14:tracePtLst>
        <p14:tracePtLst>
          <p14:tracePt t="86089" x="857250" y="4845050"/>
          <p14:tracePt t="86178" x="901700" y="4851400"/>
          <p14:tracePt t="86197" x="1009650" y="4864100"/>
          <p14:tracePt t="86209" x="1193800" y="4889500"/>
          <p14:tracePt t="86223" x="1295400" y="4902200"/>
          <p14:tracePt t="86236" x="1485900" y="4902200"/>
          <p14:tracePt t="86253" x="1657350" y="4902200"/>
          <p14:tracePt t="86268" x="1758950" y="4902200"/>
          <p14:tracePt t="86286" x="1803400" y="4902200"/>
          <p14:tracePt t="86289" x="1809750" y="4902200"/>
          <p14:tracePt t="86302" x="1816100" y="4902200"/>
          <p14:tracePt t="86465" x="1803400" y="4902200"/>
          <p14:tracePt t="86479" x="1771650" y="4902200"/>
          <p14:tracePt t="86490" x="1676400" y="4902200"/>
          <p14:tracePt t="86490" x="0" y="0"/>
        </p14:tracePtLst>
        <p14:tracePtLst>
          <p14:tracePt t="86760" x="825500" y="4838700"/>
          <p14:tracePt t="86776" x="844550" y="4838700"/>
          <p14:tracePt t="86785" x="882650" y="4838700"/>
          <p14:tracePt t="86802" x="1028700" y="4838700"/>
          <p14:tracePt t="86818" x="1238250" y="4838700"/>
          <p14:tracePt t="86835" x="1498600" y="4838700"/>
          <p14:tracePt t="86851" x="1708150" y="4838700"/>
          <p14:tracePt t="86868" x="1866900" y="4838700"/>
          <p14:tracePt t="86885" x="1955800" y="4838700"/>
          <p14:tracePt t="86901" x="1993900" y="4838700"/>
          <p14:tracePt t="86904" x="2012950" y="4838700"/>
          <p14:tracePt t="86918" x="2025650" y="4838700"/>
          <p14:tracePt t="86934" x="2051050" y="4838700"/>
          <p14:tracePt t="86938" x="2070100" y="4838700"/>
          <p14:tracePt t="86951" x="2101850" y="4838700"/>
          <p14:tracePt t="86968" x="2114550" y="4838700"/>
          <p14:tracePt t="86985" x="2120900" y="4838700"/>
          <p14:tracePt t="87049" x="0" y="0"/>
        </p14:tracePtLst>
        <p14:tracePtLst>
          <p14:tracePt t="87763" x="692150" y="4787900"/>
          <p14:tracePt t="87825" x="711200" y="4787900"/>
          <p14:tracePt t="87836" x="749300" y="4787900"/>
          <p14:tracePt t="87851" x="895350" y="4787900"/>
          <p14:tracePt t="87868" x="1143000" y="4787900"/>
          <p14:tracePt t="87884" x="1473200" y="4794250"/>
          <p14:tracePt t="87901" x="1670050" y="4794250"/>
          <p14:tracePt t="87904" x="1746250" y="4794250"/>
          <p14:tracePt t="87918" x="1797050" y="4794250"/>
          <p14:tracePt t="87935" x="1841500" y="4794250"/>
          <p14:tracePt t="87952" x="1847850" y="4794250"/>
          <p14:tracePt t="88240" x="0" y="0"/>
        </p14:tracePtLst>
        <p14:tracePtLst>
          <p14:tracePt t="88843" x="685800" y="4813300"/>
          <p14:tracePt t="88881" x="692150" y="4813300"/>
          <p14:tracePt t="88892" x="704850" y="4813300"/>
          <p14:tracePt t="88901" x="723900" y="4813300"/>
          <p14:tracePt t="88918" x="800100" y="4813300"/>
          <p14:tracePt t="88934" x="914400" y="4813300"/>
          <p14:tracePt t="88935" x="1003300" y="4813300"/>
          <p14:tracePt t="88950" x="1104900" y="4813300"/>
          <p14:tracePt t="88968" x="1517650" y="4813300"/>
          <p14:tracePt t="88984" x="1822450" y="4813300"/>
          <p14:tracePt t="89001" x="2032000" y="4813300"/>
          <p14:tracePt t="89017" x="2152650" y="4813300"/>
          <p14:tracePt t="89034" x="2209800" y="4813300"/>
          <p14:tracePt t="89050" x="2235200" y="4813300"/>
          <p14:tracePt t="89068" x="2241550" y="4813300"/>
          <p14:tracePt t="89084" x="2254250" y="4813300"/>
          <p14:tracePt t="89329" x="0" y="0"/>
        </p14:tracePtLst>
        <p14:tracePtLst>
          <p14:tracePt t="89843" x="793750" y="4813300"/>
          <p14:tracePt t="89917" x="800100" y="4813300"/>
          <p14:tracePt t="89938" x="895350" y="4813300"/>
          <p14:tracePt t="89954" x="1041400" y="4813300"/>
          <p14:tracePt t="89968" x="1244600" y="4813300"/>
          <p14:tracePt t="89983" x="1485900" y="4813300"/>
          <p14:tracePt t="90000" x="1771650" y="4813300"/>
          <p14:tracePt t="90017" x="1955800" y="4813300"/>
          <p14:tracePt t="90034" x="2044700" y="4813300"/>
          <p14:tracePt t="90050" x="2070100" y="4813300"/>
          <p14:tracePt t="90066" x="2076450" y="4813300"/>
          <p14:tracePt t="90522" x="2070100" y="4819650"/>
          <p14:tracePt t="90539" x="2000250" y="4826000"/>
          <p14:tracePt t="90545" x="1924050" y="4826000"/>
          <p14:tracePt t="90558" x="1828800" y="4826000"/>
          <p14:tracePt t="90570" x="1631950" y="4826000"/>
          <p14:tracePt t="90583" x="1441450" y="4826000"/>
          <p14:tracePt t="90600" x="1301750" y="4826000"/>
          <p14:tracePt t="90616" x="1206500" y="4826000"/>
          <p14:tracePt t="90633" x="1123950" y="4826000"/>
          <p14:tracePt t="90650" x="1028700" y="4826000"/>
          <p14:tracePt t="90666" x="908050" y="4826000"/>
          <p14:tracePt t="90683" x="793750" y="4826000"/>
          <p14:tracePt t="90700" x="717550" y="4826000"/>
          <p14:tracePt t="90716" x="692150" y="4826000"/>
          <p14:tracePt t="90833" x="704850" y="4826000"/>
          <p14:tracePt t="90848" x="755650" y="4826000"/>
          <p14:tracePt t="90862" x="800100" y="4826000"/>
          <p14:tracePt t="90876" x="939800" y="4826000"/>
          <p14:tracePt t="90885" x="1047750" y="4832350"/>
          <p14:tracePt t="90900" x="1270000" y="4870450"/>
          <p14:tracePt t="90916" x="1460500" y="4902200"/>
          <p14:tracePt t="90933" x="1593850" y="4927600"/>
          <p14:tracePt t="90937" x="1619250" y="4927600"/>
          <p14:tracePt t="90950" x="1631950" y="4927600"/>
          <p14:tracePt t="90967" x="1651000" y="4927600"/>
          <p14:tracePt t="90984" x="1657350" y="4927600"/>
          <p14:tracePt t="91008" x="1663700" y="4927600"/>
          <p14:tracePt t="91387" x="1670050" y="4927600"/>
          <p14:tracePt t="91408" x="1682750" y="4927600"/>
          <p14:tracePt t="91424" x="1720850" y="4927600"/>
          <p14:tracePt t="91437" x="1746250" y="4927600"/>
          <p14:tracePt t="91450" x="1809750" y="4927600"/>
          <p14:tracePt t="91467" x="1866900" y="4927600"/>
          <p14:tracePt t="91483" x="1905000" y="4927600"/>
          <p14:tracePt t="91500" x="1924050" y="4927600"/>
          <p14:tracePt t="91516" x="1930400" y="4927600"/>
          <p14:tracePt t="92088" x="0" y="0"/>
        </p14:tracePtLst>
        <p14:tracePtLst>
          <p14:tracePt t="93460" x="736600" y="5130800"/>
          <p14:tracePt t="93481" x="736600" y="5137150"/>
          <p14:tracePt t="93491" x="730250" y="5149850"/>
          <p14:tracePt t="93499" x="730250" y="5156200"/>
          <p14:tracePt t="93516" x="730250" y="5181600"/>
          <p14:tracePt t="93533" x="730250" y="5226050"/>
          <p14:tracePt t="93536" x="736600" y="5257800"/>
          <p14:tracePt t="93549" x="749300" y="5283200"/>
          <p14:tracePt t="93566" x="787400" y="5327650"/>
          <p14:tracePt t="93569" x="819150" y="5353050"/>
          <p14:tracePt t="93582" x="850900" y="5372100"/>
          <p14:tracePt t="93599" x="990600" y="5410200"/>
          <p14:tracePt t="93615" x="1047750" y="5416550"/>
          <p14:tracePt t="93632" x="1085850" y="5416550"/>
          <p14:tracePt t="93649" x="1111250" y="5416550"/>
          <p14:tracePt t="93665" x="1123950" y="5416550"/>
          <p14:tracePt t="93682" x="1123950" y="5397500"/>
          <p14:tracePt t="93699" x="1117600" y="5340350"/>
          <p14:tracePt t="93715" x="1066800" y="5270500"/>
          <p14:tracePt t="93732" x="977900" y="5200650"/>
          <p14:tracePt t="93749" x="882650" y="5143500"/>
          <p14:tracePt t="93766" x="812800" y="5118100"/>
          <p14:tracePt t="93782" x="781050" y="5111750"/>
          <p14:tracePt t="93799" x="768350" y="5111750"/>
          <p14:tracePt t="93874" x="762000" y="5111750"/>
          <p14:tracePt t="93886" x="755650" y="5111750"/>
          <p14:tracePt t="93907" x="755650" y="5118100"/>
          <p14:tracePt t="93921" x="755650" y="5124450"/>
          <p14:tracePt t="93944" x="0" y="0"/>
        </p14:tracePtLst>
        <p14:tracePtLst>
          <p14:tracePt t="94361" x="933450" y="5365750"/>
          <p14:tracePt t="94408" x="933450" y="5372100"/>
          <p14:tracePt t="94416" x="946150" y="5372100"/>
          <p14:tracePt t="94424" x="977900" y="5378450"/>
          <p14:tracePt t="94432" x="1022350" y="5384800"/>
          <p14:tracePt t="94448" x="1143000" y="5397500"/>
          <p14:tracePt t="94465" x="1327150" y="5397500"/>
          <p14:tracePt t="94482" x="1549400" y="5397500"/>
          <p14:tracePt t="94499" x="1727200" y="5397500"/>
          <p14:tracePt t="94515" x="1822450" y="5397500"/>
          <p14:tracePt t="94532" x="1860550" y="5397500"/>
          <p14:tracePt t="94549" x="1866900" y="5397500"/>
          <p14:tracePt t="94776" x="0" y="0"/>
        </p14:tracePtLst>
        <p14:tracePtLst>
          <p14:tracePt t="95267" x="946150" y="5397500"/>
          <p14:tracePt t="95353" x="958850" y="5397500"/>
          <p14:tracePt t="95370" x="996950" y="5397500"/>
          <p14:tracePt t="95386" x="1047750" y="5397500"/>
          <p14:tracePt t="95399" x="1066800" y="5397500"/>
          <p14:tracePt t="95415" x="1123950" y="5397500"/>
          <p14:tracePt t="95431" x="1155700" y="5397500"/>
          <p14:tracePt t="95448" x="1168400" y="5397500"/>
          <p14:tracePt t="95600" x="0" y="0"/>
        </p14:tracePtLst>
        <p14:tracePtLst>
          <p14:tracePt t="96596" x="5111750" y="1835150"/>
          <p14:tracePt t="96610" x="5111750" y="1841500"/>
          <p14:tracePt t="96625" x="5111750" y="1873250"/>
          <p14:tracePt t="96637" x="5111750" y="1905000"/>
          <p14:tracePt t="96648" x="5130800" y="1968500"/>
          <p14:tracePt t="96665" x="5156200" y="2012950"/>
          <p14:tracePt t="96681" x="5181600" y="2044700"/>
          <p14:tracePt t="96698" x="5207000" y="2051050"/>
          <p14:tracePt t="96715" x="5219700" y="2051050"/>
          <p14:tracePt t="96731" x="5232400" y="2051050"/>
          <p14:tracePt t="96749" x="5251450" y="2044700"/>
          <p14:tracePt t="96765" x="5264150" y="2019300"/>
          <p14:tracePt t="96781" x="5264150" y="2000250"/>
          <p14:tracePt t="96798" x="5270500" y="1987550"/>
          <p14:tracePt t="96814" x="5270500" y="1974850"/>
          <p14:tracePt t="96831" x="5270500" y="1949450"/>
          <p14:tracePt t="96848" x="5264150" y="1924050"/>
          <p14:tracePt t="96848" x="0" y="0"/>
        </p14:tracePtLst>
        <p14:tracePtLst>
          <p14:tracePt t="97435" x="1130300" y="1492250"/>
          <p14:tracePt t="97449" x="1123950" y="1517650"/>
          <p14:tracePt t="97464" x="1123950" y="1568450"/>
          <p14:tracePt t="97481" x="1143000" y="1606550"/>
          <p14:tracePt t="97498" x="1181100" y="1651000"/>
          <p14:tracePt t="97514" x="1231900" y="1682750"/>
          <p14:tracePt t="97531" x="1314450" y="1701800"/>
          <p14:tracePt t="97548" x="1371600" y="1701800"/>
          <p14:tracePt t="97565" x="1428750" y="1689100"/>
          <p14:tracePt t="97569" x="1454150" y="1682750"/>
          <p14:tracePt t="97581" x="1473200" y="1670050"/>
          <p14:tracePt t="97598" x="1492250" y="1651000"/>
          <p14:tracePt t="97614" x="1498600" y="1631950"/>
          <p14:tracePt t="97617" x="1498600" y="1619250"/>
          <p14:tracePt t="97631" x="1504950" y="1600200"/>
          <p14:tracePt t="97648" x="1504950" y="1581150"/>
          <p14:tracePt t="97664" x="1504950" y="1562100"/>
          <p14:tracePt t="97681" x="1504950" y="1543050"/>
          <p14:tracePt t="97697" x="1504950" y="1530350"/>
          <p14:tracePt t="97698" x="0" y="0"/>
        </p14:tracePtLst>
        <p14:tracePtLst>
          <p14:tracePt t="98202" x="4102100" y="1873250"/>
          <p14:tracePt t="98221" x="4095750" y="1873250"/>
          <p14:tracePt t="98235" x="4070350" y="1879600"/>
          <p14:tracePt t="98248" x="4044950" y="1924050"/>
          <p14:tracePt t="98264" x="4013200" y="1993900"/>
          <p14:tracePt t="98281" x="4006850" y="2057400"/>
          <p14:tracePt t="98298" x="4006850" y="2120900"/>
          <p14:tracePt t="98314" x="4019550" y="2146300"/>
          <p14:tracePt t="98330" x="4044950" y="2165350"/>
          <p14:tracePt t="98347" x="4064000" y="2178050"/>
          <p14:tracePt t="98364" x="4095750" y="2178050"/>
          <p14:tracePt t="98380" x="4152900" y="2178050"/>
          <p14:tracePt t="98397" x="4191000" y="2159000"/>
          <p14:tracePt t="98414" x="4210050" y="2114550"/>
          <p14:tracePt t="98431" x="4216400" y="2057400"/>
          <p14:tracePt t="98432" x="4216400" y="2006600"/>
          <p14:tracePt t="98447" x="4191000" y="1949450"/>
          <p14:tracePt t="98464" x="4165600" y="1905000"/>
          <p14:tracePt t="98480" x="4146550" y="1879600"/>
          <p14:tracePt t="98497" x="4140200" y="1879600"/>
          <p14:tracePt t="98514" x="4133850" y="1879600"/>
          <p14:tracePt t="98536" x="4114800" y="1879600"/>
          <p14:tracePt t="98547" x="4108450" y="1885950"/>
          <p14:tracePt t="98564" x="4089400" y="1930400"/>
          <p14:tracePt t="98580" x="4070350" y="1981200"/>
          <p14:tracePt t="98598" x="4064000" y="2006600"/>
          <p14:tracePt t="98614" x="4064000" y="2038350"/>
          <p14:tracePt t="98630" x="4064000" y="2044700"/>
          <p14:tracePt t="98647" x="4064000" y="2051050"/>
          <p14:tracePt t="98664" x="4076700" y="2051050"/>
          <p14:tracePt t="98680" x="4108450" y="2051050"/>
          <p14:tracePt t="98697" x="4121150" y="2038350"/>
          <p14:tracePt t="98714" x="4121150" y="2012950"/>
          <p14:tracePt t="98730" x="4121150" y="1974850"/>
          <p14:tracePt t="98747" x="4121150" y="1949450"/>
          <p14:tracePt t="98764" x="4095750" y="1924050"/>
          <p14:tracePt t="98781" x="4064000" y="1917700"/>
          <p14:tracePt t="98798" x="4025900" y="1911350"/>
          <p14:tracePt t="98814" x="3981450" y="1911350"/>
          <p14:tracePt t="98816" x="3949700" y="1911350"/>
          <p14:tracePt t="98830" x="3917950" y="1924050"/>
          <p14:tracePt t="98831" x="3898900" y="1943100"/>
          <p14:tracePt t="98847" x="3886200" y="1974850"/>
          <p14:tracePt t="98863" x="3873500" y="2012950"/>
          <p14:tracePt t="98880" x="3873500" y="2019300"/>
          <p14:tracePt t="98897" x="3873500" y="2032000"/>
          <p14:tracePt t="98914" x="3886200" y="2032000"/>
          <p14:tracePt t="98930" x="3917950" y="2025650"/>
          <p14:tracePt t="98947" x="3937000" y="1993900"/>
          <p14:tracePt t="98964" x="3956050" y="1943100"/>
          <p14:tracePt t="98980" x="3956050" y="1917700"/>
          <p14:tracePt t="98997" x="3956050" y="1905000"/>
          <p14:tracePt t="99050" x="3956050" y="1924050"/>
          <p14:tracePt t="99061" x="3956050" y="1936750"/>
          <p14:tracePt t="99072" x="3956050" y="1962150"/>
          <p14:tracePt t="99080" x="3962400" y="1974850"/>
          <p14:tracePt t="99098" x="3968750" y="1987550"/>
          <p14:tracePt t="99114" x="3981450" y="1987550"/>
          <p14:tracePt t="99131" x="4000500" y="1987550"/>
          <p14:tracePt t="99147" x="4032250" y="1981200"/>
          <p14:tracePt t="99164" x="4044950" y="1962150"/>
          <p14:tracePt t="99180" x="4051300" y="1943100"/>
          <p14:tracePt t="99197" x="4051300" y="1930400"/>
          <p14:tracePt t="99213" x="4051300" y="1924050"/>
          <p14:tracePt t="99249" x="4051300" y="1936750"/>
          <p14:tracePt t="99256" x="4051300" y="1943100"/>
          <p14:tracePt t="99265" x="4044950" y="1962150"/>
          <p14:tracePt t="99280" x="4044950" y="1974850"/>
          <p14:tracePt t="99297" x="4044950" y="1993900"/>
          <p14:tracePt t="99314" x="4044950" y="2000250"/>
          <p14:tracePt t="99330" x="4051300" y="2000250"/>
          <p14:tracePt t="99347" x="4057650" y="2000250"/>
          <p14:tracePt t="99364" x="4076700" y="2000250"/>
          <p14:tracePt t="99380" x="4076700" y="1987550"/>
          <p14:tracePt t="99397" x="4076700" y="1962150"/>
          <p14:tracePt t="99414" x="4076700" y="1943100"/>
          <p14:tracePt t="99416" x="4076700" y="1936750"/>
          <p14:tracePt t="99447" x="4076700" y="1930400"/>
          <p14:tracePt t="99463" x="4057650" y="1936750"/>
          <p14:tracePt t="99480" x="4032250" y="1955800"/>
          <p14:tracePt t="99497" x="4013200" y="1974850"/>
          <p14:tracePt t="99514" x="4013200" y="1981200"/>
          <p14:tracePt t="99530" x="4013200" y="1987550"/>
          <p14:tracePt t="99547" x="4013200" y="1993900"/>
          <p14:tracePt t="99564" x="4013200" y="2000250"/>
          <p14:tracePt t="99580" x="4019550" y="2000250"/>
          <p14:tracePt t="99597" x="4025900" y="2000250"/>
          <p14:tracePt t="99614" x="4032250" y="2000250"/>
          <p14:tracePt t="99630" x="4038600" y="1993900"/>
          <p14:tracePt t="99647" x="4038600" y="1962150"/>
          <p14:tracePt t="99663" x="4032250" y="1936750"/>
          <p14:tracePt t="99680" x="4013200" y="1917700"/>
          <p14:tracePt t="99697" x="4013200" y="1911350"/>
          <p14:tracePt t="99713" x="4006850" y="1911350"/>
          <p14:tracePt t="99730" x="3987800" y="1917700"/>
          <p14:tracePt t="99747" x="3981450" y="1955800"/>
          <p14:tracePt t="99763" x="3975100" y="1993900"/>
          <p14:tracePt t="99780" x="3975100" y="2032000"/>
          <p14:tracePt t="99797" x="3975100" y="2057400"/>
          <p14:tracePt t="99799" x="3975100" y="2063750"/>
          <p14:tracePt t="99830" x="3981450" y="2070100"/>
          <p14:tracePt t="99865" x="3987800" y="2070100"/>
          <p14:tracePt t="99877" x="3994150" y="2070100"/>
          <p14:tracePt t="99890" x="3994150" y="2063750"/>
          <p14:tracePt t="99900" x="3994150" y="2051050"/>
          <p14:tracePt t="99913" x="3994150" y="2019300"/>
          <p14:tracePt t="99930" x="3994150" y="2012950"/>
          <p14:tracePt t="99947" x="3994150" y="2006600"/>
          <p14:tracePt t="100004" x="3994150" y="2012950"/>
          <p14:tracePt t="100021" x="3994150" y="2025650"/>
          <p14:tracePt t="100035" x="4013200" y="2038350"/>
          <p14:tracePt t="100049" x="4019550" y="2038350"/>
          <p14:tracePt t="100064" x="4038600" y="2038350"/>
          <p14:tracePt t="100080" x="4051300" y="2032000"/>
          <p14:tracePt t="100097" x="4057650" y="2019300"/>
          <p14:tracePt t="100114" x="4057650" y="2006600"/>
          <p14:tracePt t="100130" x="4057650" y="2000250"/>
          <p14:tracePt t="100147" x="4057650" y="1993900"/>
          <p14:tracePt t="100352" x="0" y="0"/>
        </p14:tracePtLst>
        <p14:tracePtLst>
          <p14:tracePt t="101466" x="3930650" y="1847850"/>
          <p14:tracePt t="101481" x="3924300" y="1879600"/>
          <p14:tracePt t="101496" x="3924300" y="1905000"/>
          <p14:tracePt t="101513" x="3924300" y="1943100"/>
          <p14:tracePt t="101531" x="3937000" y="1993900"/>
          <p14:tracePt t="101547" x="3968750" y="2032000"/>
          <p14:tracePt t="101563" x="4025900" y="2063750"/>
          <p14:tracePt t="101580" x="4095750" y="2076450"/>
          <p14:tracePt t="101597" x="4140200" y="2076450"/>
          <p14:tracePt t="101613" x="4184650" y="2070100"/>
          <p14:tracePt t="101617" x="4197350" y="2057400"/>
          <p14:tracePt t="101629" x="4203700" y="2044700"/>
          <p14:tracePt t="101646" x="4216400" y="2025650"/>
          <p14:tracePt t="101663" x="4216400" y="2006600"/>
          <p14:tracePt t="101663" x="0" y="0"/>
        </p14:tracePtLst>
        <p14:tracePtLst>
          <p14:tracePt t="102355" x="774700" y="5314950"/>
          <p14:tracePt t="102379" x="774700" y="5321300"/>
          <p14:tracePt t="102395" x="774700" y="5327650"/>
          <p14:tracePt t="102410" x="774700" y="5340350"/>
          <p14:tracePt t="102425" x="800100" y="5353050"/>
          <p14:tracePt t="102437" x="825500" y="5359400"/>
          <p14:tracePt t="102447" x="869950" y="5365750"/>
          <p14:tracePt t="102463" x="958850" y="5365750"/>
          <p14:tracePt t="102464" x="1009650" y="5365750"/>
          <p14:tracePt t="102479" x="1098550" y="5353050"/>
          <p14:tracePt t="102496" x="1143000" y="5327650"/>
          <p14:tracePt t="102513" x="1168400" y="5302250"/>
          <p14:tracePt t="102530" x="1174750" y="5283200"/>
          <p14:tracePt t="102547" x="1174750" y="5251450"/>
          <p14:tracePt t="102563" x="1162050" y="5200650"/>
          <p14:tracePt t="102579" x="1130300" y="5162550"/>
          <p14:tracePt t="102597" x="1073150" y="5130800"/>
          <p14:tracePt t="102613" x="1016000" y="5111750"/>
          <p14:tracePt t="102616" x="977900" y="5105400"/>
          <p14:tracePt t="102629" x="958850" y="5105400"/>
          <p14:tracePt t="102646" x="908050" y="5105400"/>
          <p14:tracePt t="102648" x="876300" y="5105400"/>
          <p14:tracePt t="102663" x="850900" y="5111750"/>
          <p14:tracePt t="102679" x="793750" y="5130800"/>
          <p14:tracePt t="102696" x="768350" y="5156200"/>
          <p14:tracePt t="102712" x="762000" y="5175250"/>
          <p14:tracePt t="102729" x="762000" y="5194300"/>
          <p14:tracePt t="102746" x="762000" y="5232400"/>
          <p14:tracePt t="102763" x="768350" y="5270500"/>
          <p14:tracePt t="102779" x="800100" y="5302250"/>
          <p14:tracePt t="102796" x="863600" y="5346700"/>
          <p14:tracePt t="102800" x="901700" y="5359400"/>
          <p14:tracePt t="102813" x="946150" y="5365750"/>
          <p14:tracePt t="102829" x="1028700" y="5372100"/>
          <p14:tracePt t="102833" x="1073150" y="5372100"/>
          <p14:tracePt t="102846" x="1111250" y="5372100"/>
          <p14:tracePt t="102864" x="1162050" y="5334000"/>
          <p14:tracePt t="102879" x="1174750" y="5289550"/>
          <p14:tracePt t="102896" x="1174750" y="5238750"/>
          <p14:tracePt t="102913" x="1149350" y="5187950"/>
          <p14:tracePt t="102929" x="1117600" y="5149850"/>
          <p14:tracePt t="102946" x="1085850" y="5130800"/>
          <p14:tracePt t="102962" x="1041400" y="5118100"/>
          <p14:tracePt t="102979" x="1028700" y="5118100"/>
          <p14:tracePt t="102996" x="996950" y="5124450"/>
          <p14:tracePt t="103012" x="977900" y="5149850"/>
          <p14:tracePt t="103029" x="958850" y="5175250"/>
          <p14:tracePt t="103046" x="958850" y="5194300"/>
          <p14:tracePt t="103063" x="958850" y="5238750"/>
          <p14:tracePt t="103064" x="965200" y="5251450"/>
          <p14:tracePt t="103079" x="990600" y="5276850"/>
          <p14:tracePt t="103096" x="1022350" y="5308600"/>
          <p14:tracePt t="103112" x="1054100" y="5321300"/>
          <p14:tracePt t="103129" x="1060450" y="5321300"/>
          <p14:tracePt t="103145" x="1066800" y="5321300"/>
          <p14:tracePt t="103162" x="1073150" y="5308600"/>
          <p14:tracePt t="103179" x="1073150" y="5264150"/>
          <p14:tracePt t="103196" x="1054100" y="5226050"/>
          <p14:tracePt t="103212" x="1035050" y="5213350"/>
          <p14:tracePt t="103229" x="1016000" y="5200650"/>
          <p14:tracePt t="103245" x="1003300" y="5200650"/>
          <p14:tracePt t="103262" x="996950" y="5200650"/>
          <p14:tracePt t="103279" x="990600" y="5200650"/>
          <p14:tracePt t="103296" x="990600" y="5226050"/>
          <p14:tracePt t="103313" x="996950" y="5251450"/>
          <p14:tracePt t="103330" x="1028700" y="5264150"/>
          <p14:tracePt t="103346" x="1098550" y="5276850"/>
          <p14:tracePt t="103363" x="1130300" y="5283200"/>
          <p14:tracePt t="103379" x="1143000" y="5283200"/>
          <p14:tracePt t="103396" x="1149350" y="5283200"/>
          <p14:tracePt t="103413" x="1155700" y="5283200"/>
          <p14:tracePt t="103429" x="1149350" y="5270500"/>
          <p14:tracePt t="103432" x="1143000" y="5264150"/>
          <p14:tracePt t="103446" x="1130300" y="5257800"/>
          <p14:tracePt t="103449" x="1111250" y="5251450"/>
          <p14:tracePt t="103462" x="1104900" y="5245100"/>
          <p14:tracePt t="103479" x="1079500" y="5238750"/>
          <p14:tracePt t="103664" x="0" y="0"/>
        </p14:tracePtLst>
        <p14:tracePtLst>
          <p14:tracePt t="104147" x="793750" y="5359400"/>
          <p14:tracePt t="104185" x="800100" y="5365750"/>
          <p14:tracePt t="104195" x="819150" y="5372100"/>
          <p14:tracePt t="104208" x="908050" y="5384800"/>
          <p14:tracePt t="104221" x="971550" y="5403850"/>
          <p14:tracePt t="104229" x="1054100" y="5422900"/>
          <p14:tracePt t="104245" x="1301750" y="5467350"/>
          <p14:tracePt t="104262" x="1543050" y="5499100"/>
          <p14:tracePt t="104263" x="1644650" y="5505450"/>
          <p14:tracePt t="104279" x="1733550" y="5511800"/>
          <p14:tracePt t="104296" x="1873250" y="5511800"/>
          <p14:tracePt t="104313" x="1898650" y="5511800"/>
          <p14:tracePt t="104329" x="1905000" y="5511800"/>
          <p14:tracePt t="104346" x="1917700" y="5511800"/>
          <p14:tracePt t="104560" x="0" y="0"/>
        </p14:tracePtLst>
        <p14:tracePtLst>
          <p14:tracePt t="105402" x="736600" y="5429250"/>
          <p14:tracePt t="105513" x="736600" y="5422900"/>
          <p14:tracePt t="105522" x="742950" y="5422900"/>
          <p14:tracePt t="105533" x="762000" y="5422900"/>
          <p14:tracePt t="105546" x="857250" y="5422900"/>
          <p14:tracePt t="105562" x="996950" y="5422900"/>
          <p14:tracePt t="105578" x="1187450" y="5422900"/>
          <p14:tracePt t="105595" x="1377950" y="5422900"/>
          <p14:tracePt t="105612" x="1530350" y="5422900"/>
          <p14:tracePt t="105628" x="1619250" y="5422900"/>
          <p14:tracePt t="105645" x="1651000" y="5422900"/>
          <p14:tracePt t="105648" x="1657350" y="5422900"/>
          <p14:tracePt t="105661" x="1663700" y="5422900"/>
          <p14:tracePt t="105872" x="0" y="0"/>
        </p14:tracePtLst>
        <p14:tracePtLst>
          <p14:tracePt t="106176" x="666750" y="5321300"/>
          <p14:tracePt t="106251" x="679450" y="5321300"/>
          <p14:tracePt t="106260" x="717550" y="5321300"/>
          <p14:tracePt t="106272" x="901700" y="5321300"/>
          <p14:tracePt t="106283" x="1028700" y="5321300"/>
          <p14:tracePt t="106296" x="1371600" y="5321300"/>
          <p14:tracePt t="106312" x="1701800" y="5321300"/>
          <p14:tracePt t="106328" x="1892300" y="5321300"/>
          <p14:tracePt t="106345" x="1968500" y="5321300"/>
          <p14:tracePt t="106362" x="1993900" y="5321300"/>
          <p14:tracePt t="106378" x="2000250" y="5321300"/>
          <p14:tracePt t="106648" x="0" y="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1313" y="1632263"/>
            <a:ext cx="8010525" cy="25463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Foo{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private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boolean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x;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void m(){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Foo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new Foo();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因为对象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类内使用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，所以可以访问私有成员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x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boolean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b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//ok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7350" y="4205863"/>
            <a:ext cx="8010525" cy="2057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Test{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static void main(String[]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args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Foo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new Foo();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因为对象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类外使用，所以不可以访问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的私有成员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x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boolean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b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//error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320850" y="1198801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访问控制针对的是类型而不是对象级别</a:t>
            </a:r>
          </a:p>
        </p:txBody>
      </p:sp>
    </p:spTree>
    <p:extLst>
      <p:ext uri="{BB962C8B-B14F-4D97-AF65-F5344CB8AC3E}">
        <p14:creationId xmlns:p14="http://schemas.microsoft.com/office/powerpoint/2010/main" val="346051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248"/>
    </mc:Choice>
    <mc:Fallback xmlns="">
      <p:transition spd="slow" advTm="68248"/>
    </mc:Fallback>
  </mc:AlternateContent>
  <p:extLst>
    <p:ext uri="{3A86A75C-4F4B-4683-9AE1-C65F6400EC91}">
      <p14:laserTraceLst xmlns:p14="http://schemas.microsoft.com/office/powerpoint/2010/main">
        <p14:tracePtLst>
          <p14:tracePt t="3922" x="533400" y="1409700"/>
          <p14:tracePt t="3984" x="539750" y="1416050"/>
          <p14:tracePt t="4000" x="577850" y="1428750"/>
          <p14:tracePt t="4016" x="635000" y="1441450"/>
          <p14:tracePt t="4033" x="755650" y="1466850"/>
          <p14:tracePt t="4050" x="927100" y="1492250"/>
          <p14:tracePt t="4066" x="1104900" y="1492250"/>
          <p14:tracePt t="4083" x="1314450" y="1492250"/>
          <p14:tracePt t="4100" x="1517650" y="1492250"/>
          <p14:tracePt t="4116" x="1695450" y="1492250"/>
          <p14:tracePt t="4134" x="1854200" y="1492250"/>
          <p14:tracePt t="4150" x="2000250" y="1492250"/>
          <p14:tracePt t="4153" x="2063750" y="1492250"/>
          <p14:tracePt t="4167" x="2127250" y="1492250"/>
          <p14:tracePt t="4184" x="2298700" y="1492250"/>
          <p14:tracePt t="4200" x="2393950" y="1492250"/>
          <p14:tracePt t="4216" x="2463800" y="1492250"/>
          <p14:tracePt t="4233" x="2501900" y="1492250"/>
          <p14:tracePt t="4250" x="2520950" y="1492250"/>
          <p14:tracePt t="4267" x="2533650" y="1492250"/>
          <p14:tracePt t="4300" x="2540000" y="1485900"/>
          <p14:tracePt t="4317" x="2546350" y="1485900"/>
          <p14:tracePt t="4333" x="2546350" y="1479550"/>
          <p14:tracePt t="4350" x="2546350" y="1460500"/>
          <p14:tracePt t="4367" x="2546350" y="1409700"/>
          <p14:tracePt t="4369" x="2540000" y="1384300"/>
          <p14:tracePt t="4384" x="2501900" y="1327150"/>
          <p14:tracePt t="4400" x="2432050" y="1276350"/>
          <p14:tracePt t="4416" x="2311400" y="1219200"/>
          <p14:tracePt t="4434" x="2178050" y="1168400"/>
          <p14:tracePt t="4450" x="2025650" y="1130300"/>
          <p14:tracePt t="4467" x="1860550" y="1092200"/>
          <p14:tracePt t="4483" x="1708150" y="1060450"/>
          <p14:tracePt t="4500" x="1562100" y="1041400"/>
          <p14:tracePt t="4516" x="1441450" y="1041400"/>
          <p14:tracePt t="4533" x="1295400" y="1041400"/>
          <p14:tracePt t="4550" x="1143000" y="1041400"/>
          <p14:tracePt t="4552" x="1060450" y="1047750"/>
          <p14:tracePt t="4567" x="984250" y="1054100"/>
          <p14:tracePt t="4584" x="787400" y="1085850"/>
          <p14:tracePt t="4600" x="692150" y="1098550"/>
          <p14:tracePt t="4617" x="635000" y="1117600"/>
          <p14:tracePt t="4634" x="596900" y="1123950"/>
          <p14:tracePt t="4650" x="577850" y="1136650"/>
          <p14:tracePt t="4666" x="558800" y="1149350"/>
          <p14:tracePt t="4683" x="552450" y="1162050"/>
          <p14:tracePt t="4700" x="539750" y="1174750"/>
          <p14:tracePt t="4717" x="539750" y="1187450"/>
          <p14:tracePt t="4733" x="539750" y="1212850"/>
          <p14:tracePt t="4750" x="546100" y="1238250"/>
          <p14:tracePt t="4753" x="558800" y="1250950"/>
          <p14:tracePt t="4766" x="571500" y="1263650"/>
          <p14:tracePt t="4784" x="615950" y="1295400"/>
          <p14:tracePt t="4800" x="666750" y="1314450"/>
          <p14:tracePt t="4816" x="736600" y="1339850"/>
          <p14:tracePt t="4834" x="812800" y="1352550"/>
          <p14:tracePt t="4850" x="927100" y="1365250"/>
          <p14:tracePt t="4866" x="1028700" y="1365250"/>
          <p14:tracePt t="4883" x="1181100" y="1365250"/>
          <p14:tracePt t="4900" x="1314450" y="1365250"/>
          <p14:tracePt t="4916" x="1447800" y="1365250"/>
          <p14:tracePt t="4933" x="1517650" y="1365250"/>
          <p14:tracePt t="4950" x="1555750" y="1365250"/>
          <p14:tracePt t="4953" x="1562100" y="1365250"/>
          <p14:tracePt t="4994" x="1568450" y="1365250"/>
          <p14:tracePt t="5009" x="1568450" y="1352550"/>
          <p14:tracePt t="5017" x="1568450" y="1346200"/>
          <p14:tracePt t="5026" x="1568450" y="1327150"/>
          <p14:tracePt t="5033" x="1562100" y="1308100"/>
          <p14:tracePt t="5050" x="1524000" y="1263650"/>
          <p14:tracePt t="5066" x="1447800" y="1212850"/>
          <p14:tracePt t="5083" x="1301750" y="1143000"/>
          <p14:tracePt t="5100" x="1111250" y="1098550"/>
          <p14:tracePt t="5116" x="869950" y="1054100"/>
          <p14:tracePt t="5134" x="666750" y="1028700"/>
          <p14:tracePt t="5137" x="577850" y="1016000"/>
          <p14:tracePt t="5149" x="514350" y="1016000"/>
          <p14:tracePt t="5166" x="419100" y="1028700"/>
          <p14:tracePt t="5184" x="336550" y="1060450"/>
          <p14:tracePt t="5200" x="311150" y="1079500"/>
          <p14:tracePt t="5216" x="285750" y="1117600"/>
          <p14:tracePt t="5233" x="266700" y="1155700"/>
          <p14:tracePt t="5249" x="254000" y="1193800"/>
          <p14:tracePt t="5266" x="254000" y="1219200"/>
          <p14:tracePt t="5283" x="254000" y="1270000"/>
          <p14:tracePt t="5300" x="273050" y="1314450"/>
          <p14:tracePt t="5316" x="304800" y="1346200"/>
          <p14:tracePt t="5333" x="361950" y="1397000"/>
          <p14:tracePt t="5349" x="444500" y="1435100"/>
          <p14:tracePt t="5366" x="565150" y="1466850"/>
          <p14:tracePt t="5370" x="628650" y="1479550"/>
          <p14:tracePt t="5384" x="787400" y="1485900"/>
          <p14:tracePt t="5400" x="990600" y="1485900"/>
          <p14:tracePt t="5417" x="1200150" y="1485900"/>
          <p14:tracePt t="5433" x="1377950" y="1485900"/>
          <p14:tracePt t="5449" x="1498600" y="1466850"/>
          <p14:tracePt t="5466" x="1555750" y="1454150"/>
          <p14:tracePt t="5483" x="1587500" y="1435100"/>
          <p14:tracePt t="5499" x="1593850" y="1416050"/>
          <p14:tracePt t="5517" x="1593850" y="1403350"/>
          <p14:tracePt t="5521" x="1593850" y="1390650"/>
          <p14:tracePt t="5533" x="1593850" y="1365250"/>
          <p14:tracePt t="5550" x="1581150" y="1339850"/>
          <p14:tracePt t="5553" x="1568450" y="1320800"/>
          <p14:tracePt t="5566" x="1549400" y="1301750"/>
          <p14:tracePt t="5584" x="1466850" y="1257300"/>
          <p14:tracePt t="5600" x="1276350" y="1206500"/>
          <p14:tracePt t="5617" x="1149350" y="1200150"/>
          <p14:tracePt t="5633" x="1022350" y="1200150"/>
          <p14:tracePt t="5650" x="914400" y="1200150"/>
          <p14:tracePt t="5666" x="857250" y="1219200"/>
          <p14:tracePt t="5683" x="812800" y="1238250"/>
          <p14:tracePt t="5700" x="787400" y="1263650"/>
          <p14:tracePt t="5717" x="774700" y="1282700"/>
          <p14:tracePt t="5733" x="774700" y="1301750"/>
          <p14:tracePt t="5750" x="774700" y="1333500"/>
          <p14:tracePt t="5753" x="787400" y="1352550"/>
          <p14:tracePt t="5766" x="812800" y="1371600"/>
          <p14:tracePt t="5783" x="908050" y="1409700"/>
          <p14:tracePt t="5786" x="990600" y="1428750"/>
          <p14:tracePt t="5800" x="1219200" y="1460500"/>
          <p14:tracePt t="5817" x="1460500" y="1473200"/>
          <p14:tracePt t="5833" x="1676400" y="1473200"/>
          <p14:tracePt t="5850" x="1790700" y="1473200"/>
          <p14:tracePt t="5866" x="1847850" y="1473200"/>
          <p14:tracePt t="5883" x="1860550" y="1460500"/>
          <p14:tracePt t="5900" x="1873250" y="1454150"/>
          <p14:tracePt t="5917" x="1879600" y="1447800"/>
          <p14:tracePt t="5933" x="1885950" y="1441450"/>
          <p14:tracePt t="6248" x="0" y="0"/>
        </p14:tracePtLst>
        <p14:tracePtLst>
          <p14:tracePt t="6747" x="2489200" y="1454150"/>
          <p14:tracePt t="6794" x="2495550" y="1454150"/>
          <p14:tracePt t="6803" x="2501900" y="1454150"/>
          <p14:tracePt t="6810" x="2508250" y="1454150"/>
          <p14:tracePt t="6818" x="2533650" y="1454150"/>
          <p14:tracePt t="6833" x="2597150" y="1454150"/>
          <p14:tracePt t="6849" x="2692400" y="1454150"/>
          <p14:tracePt t="6866" x="2819400" y="1454150"/>
          <p14:tracePt t="6883" x="2946400" y="1454150"/>
          <p14:tracePt t="6900" x="3067050" y="1454150"/>
          <p14:tracePt t="6916" x="3149600" y="1454150"/>
          <p14:tracePt t="6933" x="3219450" y="1454150"/>
          <p14:tracePt t="6936" x="3238500" y="1454150"/>
          <p14:tracePt t="6949" x="3263900" y="1454150"/>
          <p14:tracePt t="6966" x="3308350" y="1454150"/>
          <p14:tracePt t="6971" x="3321050" y="1454150"/>
          <p14:tracePt t="6983" x="3340100" y="1454150"/>
          <p14:tracePt t="7001" x="3378200" y="1454150"/>
          <p14:tracePt t="7017" x="3384550" y="1454150"/>
          <p14:tracePt t="7033" x="3390900" y="1454150"/>
          <p14:tracePt t="7074" x="3397250" y="1454150"/>
          <p14:tracePt t="7464" x="0" y="0"/>
        </p14:tracePtLst>
        <p14:tracePtLst>
          <p14:tracePt t="8322" x="3771900" y="1479550"/>
          <p14:tracePt t="8344" x="3784600" y="1479550"/>
          <p14:tracePt t="8353" x="3797300" y="1479550"/>
          <p14:tracePt t="8360" x="3803650" y="1479550"/>
          <p14:tracePt t="8369" x="3822700" y="1479550"/>
          <p14:tracePt t="8382" x="3841750" y="1479550"/>
          <p14:tracePt t="8399" x="3886200" y="1479550"/>
          <p14:tracePt t="8416" x="4006850" y="1479550"/>
          <p14:tracePt t="8432" x="4121150" y="1479550"/>
          <p14:tracePt t="8448" x="4260850" y="1479550"/>
          <p14:tracePt t="8465" x="4419600" y="1479550"/>
          <p14:tracePt t="8482" x="4584700" y="1479550"/>
          <p14:tracePt t="8499" x="4762500" y="1479550"/>
          <p14:tracePt t="8515" x="4921250" y="1479550"/>
          <p14:tracePt t="8532" x="5041900" y="1479550"/>
          <p14:tracePt t="8549" x="5099050" y="1479550"/>
          <p14:tracePt t="8565" x="5130800" y="1479550"/>
          <p14:tracePt t="8569" x="5143500" y="1479550"/>
          <p14:tracePt t="8585" x="5149850" y="1479550"/>
          <p14:tracePt t="8598" x="5156200" y="1479550"/>
          <p14:tracePt t="9001" x="0" y="0"/>
        </p14:tracePtLst>
        <p14:tracePtLst>
          <p14:tracePt t="13091" x="1784350" y="1784350"/>
          <p14:tracePt t="13097" x="1784350" y="1797050"/>
          <p14:tracePt t="13106" x="1784350" y="1803400"/>
          <p14:tracePt t="13114" x="1784350" y="1822450"/>
          <p14:tracePt t="13131" x="1797050" y="1841500"/>
          <p14:tracePt t="13147" x="1809750" y="1847850"/>
          <p14:tracePt t="13164" x="1835150" y="1860550"/>
          <p14:tracePt t="13181" x="1847850" y="1866900"/>
          <p14:tracePt t="13197" x="1866900" y="1866900"/>
          <p14:tracePt t="13201" x="1879600" y="1866900"/>
          <p14:tracePt t="13218" x="1885950" y="1866900"/>
          <p14:tracePt t="13250" x="1892300" y="1866900"/>
          <p14:tracePt t="13265" x="1898650" y="1866900"/>
          <p14:tracePt t="13274" x="1905000" y="1860550"/>
          <p14:tracePt t="13289" x="1905000" y="1854200"/>
          <p14:tracePt t="13314" x="1911350" y="1847850"/>
          <p14:tracePt t="13337" x="1911350" y="1841500"/>
          <p14:tracePt t="13441" x="0" y="0"/>
        </p14:tracePtLst>
        <p14:tracePtLst>
          <p14:tracePt t="14354" x="1847850" y="1765300"/>
          <p14:tracePt t="14387" x="1841500" y="1765300"/>
          <p14:tracePt t="14401" x="1841500" y="1771650"/>
          <p14:tracePt t="14411" x="1841500" y="1790700"/>
          <p14:tracePt t="14418" x="1841500" y="1803400"/>
          <p14:tracePt t="14430" x="1841500" y="1822450"/>
          <p14:tracePt t="14447" x="1854200" y="1860550"/>
          <p14:tracePt t="14464" x="1885950" y="1885950"/>
          <p14:tracePt t="14480" x="1905000" y="1892300"/>
          <p14:tracePt t="14496" x="1924050" y="1892300"/>
          <p14:tracePt t="14513" x="1930400" y="1892300"/>
          <p14:tracePt t="14529" x="1936750" y="1892300"/>
          <p14:tracePt t="14546" x="1943100" y="1892300"/>
          <p14:tracePt t="14563" x="1955800" y="1879600"/>
          <p14:tracePt t="14580" x="1962150" y="1873250"/>
          <p14:tracePt t="14596" x="1962150" y="1866900"/>
          <p14:tracePt t="14613" x="1962150" y="1860550"/>
          <p14:tracePt t="14646" x="0" y="0"/>
        </p14:tracePtLst>
        <p14:tracePtLst>
          <p14:tracePt t="15387" x="996950" y="2146300"/>
          <p14:tracePt t="15426" x="1003300" y="2146300"/>
          <p14:tracePt t="15436" x="1016000" y="2146300"/>
          <p14:tracePt t="15447" x="1047750" y="2146300"/>
          <p14:tracePt t="15464" x="1200150" y="2146300"/>
          <p14:tracePt t="15480" x="1358900" y="2146300"/>
          <p14:tracePt t="15496" x="1517650" y="2146300"/>
          <p14:tracePt t="15513" x="1663700" y="2146300"/>
          <p14:tracePt t="15529" x="1784350" y="2146300"/>
          <p14:tracePt t="15547" x="1854200" y="2146300"/>
          <p14:tracePt t="15563" x="1905000" y="2146300"/>
          <p14:tracePt t="15580" x="1936750" y="2146300"/>
          <p14:tracePt t="15596" x="1974850" y="2146300"/>
          <p14:tracePt t="15613" x="2000250" y="2146300"/>
          <p14:tracePt t="15630" x="2019300" y="2146300"/>
          <p14:tracePt t="15634" x="2032000" y="2146300"/>
          <p14:tracePt t="15647" x="2038350" y="2146300"/>
          <p14:tracePt t="15664" x="2057400" y="2146300"/>
          <p14:tracePt t="15680" x="2070100" y="2146300"/>
          <p14:tracePt t="15713" x="2076450" y="2152650"/>
          <p14:tracePt t="15946" x="2082800" y="2152650"/>
          <p14:tracePt t="15955" x="2089150" y="2152650"/>
          <p14:tracePt t="15964" x="2114550" y="2159000"/>
          <p14:tracePt t="15980" x="2159000" y="2165350"/>
          <p14:tracePt t="15997" x="2209800" y="2178050"/>
          <p14:tracePt t="16013" x="2247900" y="2184400"/>
          <p14:tracePt t="16017" x="2273300" y="2190750"/>
          <p14:tracePt t="16030" x="2279650" y="2190750"/>
          <p14:tracePt t="16047" x="2292350" y="2190750"/>
          <p14:tracePt t="16063" x="2305050" y="2190750"/>
          <p14:tracePt t="16080" x="2317750" y="2190750"/>
          <p14:tracePt t="16097" x="2336800" y="2197100"/>
          <p14:tracePt t="16113" x="2343150" y="2197100"/>
          <p14:tracePt t="16130" x="2355850" y="2197100"/>
          <p14:tracePt t="16226" x="2343150" y="2197100"/>
          <p14:tracePt t="16234" x="2317750" y="2197100"/>
          <p14:tracePt t="16246" x="2279650" y="2197100"/>
          <p14:tracePt t="16263" x="2159000" y="2197100"/>
          <p14:tracePt t="16266" x="2082800" y="2197100"/>
          <p14:tracePt t="16280" x="1905000" y="2197100"/>
          <p14:tracePt t="16296" x="1727200" y="2197100"/>
          <p14:tracePt t="16312" x="1568450" y="2197100"/>
          <p14:tracePt t="16329" x="1454150" y="2197100"/>
          <p14:tracePt t="16346" x="1377950" y="2197100"/>
          <p14:tracePt t="16363" x="1339850" y="2203450"/>
          <p14:tracePt t="16379" x="1308100" y="2209800"/>
          <p14:tracePt t="16396" x="1263650" y="2209800"/>
          <p14:tracePt t="16413" x="1231900" y="2209800"/>
          <p14:tracePt t="16429" x="1200150" y="2209800"/>
          <p14:tracePt t="16446" x="1174750" y="2209800"/>
          <p14:tracePt t="16449" x="1162050" y="2209800"/>
          <p14:tracePt t="16463" x="1143000" y="2209800"/>
          <p14:tracePt t="16480" x="1130300" y="2209800"/>
          <p14:tracePt t="16496" x="1123950" y="2209800"/>
          <p14:tracePt t="16512" x="1111250" y="2209800"/>
          <p14:tracePt t="16596" x="1117600" y="2216150"/>
          <p14:tracePt t="16603" x="1130300" y="2216150"/>
          <p14:tracePt t="16613" x="1149350" y="2216150"/>
          <p14:tracePt t="16630" x="1238250" y="2216150"/>
          <p14:tracePt t="16646" x="1371600" y="2216150"/>
          <p14:tracePt t="16650" x="1466850" y="2216150"/>
          <p14:tracePt t="16663" x="1562100" y="2216150"/>
          <p14:tracePt t="16680" x="1866900" y="2216150"/>
          <p14:tracePt t="16696" x="2038350" y="2216150"/>
          <p14:tracePt t="16712" x="2133600" y="2216150"/>
          <p14:tracePt t="16729" x="2165350" y="2216150"/>
          <p14:tracePt t="16746" x="2171700" y="2216150"/>
          <p14:tracePt t="16842" x="2152650" y="2216150"/>
          <p14:tracePt t="16849" x="2108200" y="2209800"/>
          <p14:tracePt t="16863" x="2051050" y="2203450"/>
          <p14:tracePt t="16879" x="1892300" y="2190750"/>
          <p14:tracePt t="16896" x="1625600" y="2190750"/>
          <p14:tracePt t="16912" x="1524000" y="2190750"/>
          <p14:tracePt t="16929" x="1498600" y="2190750"/>
          <p14:tracePt t="16946" x="1492250" y="2190750"/>
          <p14:tracePt t="17001" x="1524000" y="2190750"/>
          <p14:tracePt t="17010" x="1536700" y="2190750"/>
          <p14:tracePt t="17017" x="1587500" y="2197100"/>
          <p14:tracePt t="17029" x="1631950" y="2197100"/>
          <p14:tracePt t="17046" x="1790700" y="2197100"/>
          <p14:tracePt t="17048" x="1873250" y="2197100"/>
          <p14:tracePt t="17062" x="1968500" y="2197100"/>
          <p14:tracePt t="17066" x="2051050" y="2197100"/>
          <p14:tracePt t="17079" x="2127250" y="2197100"/>
          <p14:tracePt t="17096" x="2228850" y="2197100"/>
          <p14:tracePt t="17112" x="2241550" y="2197100"/>
          <p14:tracePt t="17290" x="2247900" y="2197100"/>
          <p14:tracePt t="17298" x="2260600" y="2203450"/>
          <p14:tracePt t="17313" x="2286000" y="2203450"/>
          <p14:tracePt t="17329" x="2324100" y="2203450"/>
          <p14:tracePt t="17346" x="2374900" y="2203450"/>
          <p14:tracePt t="17363" x="2438400" y="2203450"/>
          <p14:tracePt t="17380" x="2495550" y="2203450"/>
          <p14:tracePt t="17396" x="2552700" y="2197100"/>
          <p14:tracePt t="17401" x="2578100" y="2190750"/>
          <p14:tracePt t="17413" x="2603500" y="2184400"/>
          <p14:tracePt t="17429" x="2609850" y="2184400"/>
          <p14:tracePt t="17445" x="2622550" y="2178050"/>
          <p14:tracePt t="17480" x="2622550" y="2171700"/>
          <p14:tracePt t="17488" x="2622550" y="2165350"/>
          <p14:tracePt t="17496" x="2622550" y="2159000"/>
          <p14:tracePt t="17512" x="2609850" y="2133600"/>
          <p14:tracePt t="17528" x="2565400" y="2101850"/>
          <p14:tracePt t="17545" x="2482850" y="2057400"/>
          <p14:tracePt t="17562" x="2368550" y="2019300"/>
          <p14:tracePt t="17579" x="2279650" y="1993900"/>
          <p14:tracePt t="17596" x="2241550" y="1987550"/>
          <p14:tracePt t="17612" x="2235200" y="1987550"/>
          <p14:tracePt t="17646" x="2228850" y="1993900"/>
          <p14:tracePt t="17649" x="2228850" y="2019300"/>
          <p14:tracePt t="17662" x="2228850" y="2051050"/>
          <p14:tracePt t="17666" x="2235200" y="2089150"/>
          <p14:tracePt t="17681" x="2266950" y="2139950"/>
          <p14:tracePt t="17696" x="2286000" y="2184400"/>
          <p14:tracePt t="17713" x="2317750" y="2203450"/>
          <p14:tracePt t="17729" x="2330450" y="2216150"/>
          <p14:tracePt t="17745" x="2336800" y="2216150"/>
          <p14:tracePt t="17762" x="2343150" y="2216150"/>
          <p14:tracePt t="17779" x="2349500" y="2216150"/>
          <p14:tracePt t="17796" x="2362200" y="2216150"/>
          <p14:tracePt t="17812" x="2368550" y="2184400"/>
          <p14:tracePt t="17829" x="2368550" y="2159000"/>
          <p14:tracePt t="17833" x="2368550" y="2152650"/>
          <p14:tracePt t="17846" x="2368550" y="2139950"/>
          <p14:tracePt t="17862" x="2368550" y="2127250"/>
          <p14:tracePt t="17879" x="2362200" y="2120900"/>
          <p14:tracePt t="17897" x="2355850" y="2114550"/>
          <p14:tracePt t="18091" x="2349500" y="2114550"/>
          <p14:tracePt t="18116" x="2349500" y="2120900"/>
          <p14:tracePt t="18123" x="2349500" y="2127250"/>
          <p14:tracePt t="18139" x="2349500" y="2133600"/>
          <p14:tracePt t="18147" x="2349500" y="2146300"/>
          <p14:tracePt t="18435" x="2362200" y="2146300"/>
          <p14:tracePt t="18450" x="2368550" y="2152650"/>
          <p14:tracePt t="18616" x="0" y="0"/>
        </p14:tracePtLst>
        <p14:tracePtLst>
          <p14:tracePt t="20426" x="704850" y="2438400"/>
          <p14:tracePt t="20466" x="704850" y="2444750"/>
          <p14:tracePt t="20473" x="704850" y="2463800"/>
          <p14:tracePt t="20481" x="704850" y="2476500"/>
          <p14:tracePt t="20494" x="698500" y="2514600"/>
          <p14:tracePt t="20512" x="685800" y="2628900"/>
          <p14:tracePt t="20528" x="685800" y="2724150"/>
          <p14:tracePt t="20544" x="685800" y="2844800"/>
          <p14:tracePt t="20561" x="685800" y="2959100"/>
          <p14:tracePt t="20578" x="698500" y="3073400"/>
          <p14:tracePt t="20594" x="711200" y="3162300"/>
          <p14:tracePt t="20611" x="730250" y="3225800"/>
          <p14:tracePt t="20628" x="742950" y="3302000"/>
          <p14:tracePt t="20644" x="755650" y="3371850"/>
          <p14:tracePt t="20661" x="762000" y="3409950"/>
          <p14:tracePt t="20678" x="774700" y="3448050"/>
          <p14:tracePt t="20694" x="787400" y="3486150"/>
          <p14:tracePt t="20696" x="787400" y="3492500"/>
          <p14:tracePt t="20711" x="787400" y="3505200"/>
          <p14:tracePt t="20728" x="793750" y="3549650"/>
          <p14:tracePt t="20744" x="793750" y="3575050"/>
          <p14:tracePt t="20761" x="800100" y="3600450"/>
          <p14:tracePt t="20778" x="800100" y="3638550"/>
          <p14:tracePt t="20794" x="800100" y="3657600"/>
          <p14:tracePt t="20811" x="806450" y="3676650"/>
          <p14:tracePt t="20828" x="812800" y="3695700"/>
          <p14:tracePt t="20844" x="812800" y="3702050"/>
          <p14:tracePt t="20861" x="819150" y="3714750"/>
          <p14:tracePt t="20878" x="825500" y="3721100"/>
          <p14:tracePt t="20894" x="825500" y="3727450"/>
          <p14:tracePt t="20912" x="825500" y="3740150"/>
          <p14:tracePt t="20970" x="831850" y="3746500"/>
          <p14:tracePt t="21003" x="844550" y="3752850"/>
          <p14:tracePt t="21017" x="857250" y="3752850"/>
          <p14:tracePt t="21026" x="895350" y="3759200"/>
          <p14:tracePt t="21033" x="927100" y="3765550"/>
          <p14:tracePt t="21045" x="958850" y="3765550"/>
          <p14:tracePt t="21061" x="1104900" y="3765550"/>
          <p14:tracePt t="21078" x="1333500" y="3765550"/>
          <p14:tracePt t="21081" x="1485900" y="3765550"/>
          <p14:tracePt t="21095" x="1676400" y="3765550"/>
          <p14:tracePt t="21112" x="2324100" y="3765550"/>
          <p14:tracePt t="21128" x="2825750" y="3765550"/>
          <p14:tracePt t="21144" x="3257550" y="3765550"/>
          <p14:tracePt t="21161" x="3600450" y="3765550"/>
          <p14:tracePt t="21178" x="3873500" y="3765550"/>
          <p14:tracePt t="21195" x="4051300" y="3727450"/>
          <p14:tracePt t="21211" x="4165600" y="3689350"/>
          <p14:tracePt t="21228" x="4222750" y="3657600"/>
          <p14:tracePt t="21245" x="4248150" y="3619500"/>
          <p14:tracePt t="21261" x="4267200" y="3562350"/>
          <p14:tracePt t="21265" x="4267200" y="3536950"/>
          <p14:tracePt t="21278" x="4267200" y="3492500"/>
          <p14:tracePt t="21295" x="4267200" y="3378200"/>
          <p14:tracePt t="21312" x="4191000" y="3175000"/>
          <p14:tracePt t="21328" x="4114800" y="3028950"/>
          <p14:tracePt t="21345" x="4013200" y="2895600"/>
          <p14:tracePt t="21361" x="3911600" y="2774950"/>
          <p14:tracePt t="21378" x="3810000" y="2679700"/>
          <p14:tracePt t="21394" x="3695700" y="2590800"/>
          <p14:tracePt t="21411" x="3568700" y="2508250"/>
          <p14:tracePt t="21428" x="3422650" y="2438400"/>
          <p14:tracePt t="21445" x="3238500" y="2381250"/>
          <p14:tracePt t="21461" x="3035300" y="2336800"/>
          <p14:tracePt t="21466" x="2921000" y="2317750"/>
          <p14:tracePt t="21478" x="2768600" y="2286000"/>
          <p14:tracePt t="21494" x="2463800" y="2235200"/>
          <p14:tracePt t="21511" x="2209800" y="2216150"/>
          <p14:tracePt t="21513" x="2101850" y="2216150"/>
          <p14:tracePt t="21527" x="1905000" y="2216150"/>
          <p14:tracePt t="21544" x="1708150" y="2241550"/>
          <p14:tracePt t="21561" x="1536700" y="2279650"/>
          <p14:tracePt t="21577" x="1384300" y="2317750"/>
          <p14:tracePt t="21594" x="1250950" y="2368550"/>
          <p14:tracePt t="21611" x="1136650" y="2419350"/>
          <p14:tracePt t="21627" x="1047750" y="2463800"/>
          <p14:tracePt t="21644" x="990600" y="2508250"/>
          <p14:tracePt t="21661" x="939800" y="2540000"/>
          <p14:tracePt t="21677" x="901700" y="2565400"/>
          <p14:tracePt t="21694" x="876300" y="2584450"/>
          <p14:tracePt t="21711" x="863600" y="2609850"/>
          <p14:tracePt t="21713" x="857250" y="2616200"/>
          <p14:tracePt t="21727" x="844550" y="2641600"/>
          <p14:tracePt t="21744" x="831850" y="2660650"/>
          <p14:tracePt t="21760" x="825500" y="2698750"/>
          <p14:tracePt t="21777" x="825500" y="2724150"/>
          <p14:tracePt t="21794" x="825500" y="2762250"/>
          <p14:tracePt t="21810" x="825500" y="2813050"/>
          <p14:tracePt t="21827" x="825500" y="2857500"/>
          <p14:tracePt t="21844" x="825500" y="2914650"/>
          <p14:tracePt t="21861" x="825500" y="2990850"/>
          <p14:tracePt t="21877" x="838200" y="3073400"/>
          <p14:tracePt t="21894" x="850900" y="3168650"/>
          <p14:tracePt t="21911" x="882650" y="3270250"/>
          <p14:tracePt t="21913" x="901700" y="3327400"/>
          <p14:tracePt t="21928" x="939800" y="3429000"/>
          <p14:tracePt t="21944" x="996950" y="3524250"/>
          <p14:tracePt t="21960" x="1060450" y="3613150"/>
          <p14:tracePt t="21978" x="1117600" y="3676650"/>
          <p14:tracePt t="21994" x="1193800" y="3721100"/>
          <p14:tracePt t="22011" x="1295400" y="3759200"/>
          <p14:tracePt t="22027" x="1435100" y="3797300"/>
          <p14:tracePt t="22044" x="1619250" y="3829050"/>
          <p14:tracePt t="22061" x="1828800" y="3835400"/>
          <p14:tracePt t="22077" x="2133600" y="3835400"/>
          <p14:tracePt t="22094" x="2501900" y="3835400"/>
          <p14:tracePt t="22110" x="2933700" y="3835400"/>
          <p14:tracePt t="22112" x="3124200" y="3835400"/>
          <p14:tracePt t="22127" x="3517900" y="3835400"/>
          <p14:tracePt t="22144" x="3841750" y="3835400"/>
          <p14:tracePt t="22161" x="4051300" y="3835400"/>
          <p14:tracePt t="22178" x="4184650" y="3822700"/>
          <p14:tracePt t="22194" x="4235450" y="3790950"/>
          <p14:tracePt t="22211" x="4254500" y="3771900"/>
          <p14:tracePt t="22228" x="4260850" y="3752850"/>
          <p14:tracePt t="22244" x="4260850" y="3702050"/>
          <p14:tracePt t="22261" x="4260850" y="3625850"/>
          <p14:tracePt t="22265" x="4260850" y="3587750"/>
          <p14:tracePt t="22277" x="4254500" y="3530600"/>
          <p14:tracePt t="22294" x="4235450" y="3429000"/>
          <p14:tracePt t="22311" x="4178300" y="3314700"/>
          <p14:tracePt t="22314" x="4133850" y="3257550"/>
          <p14:tracePt t="22328" x="4032250" y="3136900"/>
          <p14:tracePt t="22344" x="3911600" y="3009900"/>
          <p14:tracePt t="22360" x="3771900" y="2889250"/>
          <p14:tracePt t="22377" x="3638550" y="2787650"/>
          <p14:tracePt t="22394" x="3511550" y="2698750"/>
          <p14:tracePt t="22410" x="3397250" y="2641600"/>
          <p14:tracePt t="22427" x="3295650" y="2603500"/>
          <p14:tracePt t="22444" x="3200400" y="2571750"/>
          <p14:tracePt t="22460" x="3092450" y="2559050"/>
          <p14:tracePt t="22477" x="3003550" y="2552700"/>
          <p14:tracePt t="22480" x="2952750" y="2552700"/>
          <p14:tracePt t="22494" x="2895600" y="2552700"/>
          <p14:tracePt t="22510" x="2768600" y="2552700"/>
          <p14:tracePt t="22527" x="2622550" y="2552700"/>
          <p14:tracePt t="22530" x="2546350" y="2552700"/>
          <p14:tracePt t="22544" x="2419350" y="2552700"/>
          <p14:tracePt t="22560" x="2292350" y="2559050"/>
          <p14:tracePt t="22577" x="2184400" y="2584450"/>
          <p14:tracePt t="22594" x="2095500" y="2597150"/>
          <p14:tracePt t="22610" x="2019300" y="2622550"/>
          <p14:tracePt t="22627" x="1962150" y="2641600"/>
          <p14:tracePt t="22644" x="1911350" y="2654300"/>
          <p14:tracePt t="22661" x="1885950" y="2660650"/>
          <p14:tracePt t="22678" x="1854200" y="2667000"/>
          <p14:tracePt t="22694" x="1841500" y="2673350"/>
          <p14:tracePt t="22710" x="1835150" y="2673350"/>
          <p14:tracePt t="22912" x="0" y="0"/>
        </p14:tracePtLst>
        <p14:tracePtLst>
          <p14:tracePt t="24315" x="1047750" y="2857500"/>
          <p14:tracePt t="24370" x="1054100" y="2863850"/>
          <p14:tracePt t="24378" x="1073150" y="2863850"/>
          <p14:tracePt t="24386" x="1104900" y="2863850"/>
          <p14:tracePt t="24395" x="1143000" y="2863850"/>
          <p14:tracePt t="24410" x="1295400" y="2863850"/>
          <p14:tracePt t="24427" x="1492250" y="2863850"/>
          <p14:tracePt t="24444" x="1727200" y="2863850"/>
          <p14:tracePt t="24460" x="1955800" y="2863850"/>
          <p14:tracePt t="24476" x="2152650" y="2863850"/>
          <p14:tracePt t="24493" x="2292350" y="2863850"/>
          <p14:tracePt t="24509" x="2349500" y="2863850"/>
          <p14:tracePt t="24526" x="2362200" y="2863850"/>
          <p14:tracePt t="24543" x="2368550" y="2863850"/>
          <p14:tracePt t="24657" x="0" y="0"/>
        </p14:tracePtLst>
        <p14:tracePtLst>
          <p14:tracePt t="25131" x="1778000" y="1758950"/>
          <p14:tracePt t="25179" x="1771650" y="1758950"/>
          <p14:tracePt t="25186" x="1765300" y="1778000"/>
          <p14:tracePt t="25194" x="1758950" y="1797050"/>
          <p14:tracePt t="25210" x="1752600" y="1841500"/>
          <p14:tracePt t="25227" x="1752600" y="1885950"/>
          <p14:tracePt t="25233" x="1758950" y="1905000"/>
          <p14:tracePt t="25243" x="1765300" y="1911350"/>
          <p14:tracePt t="25260" x="1771650" y="1924050"/>
          <p14:tracePt t="25277" x="1778000" y="1930400"/>
          <p14:tracePt t="25293" x="1790700" y="1930400"/>
          <p14:tracePt t="25310" x="1816100" y="1930400"/>
          <p14:tracePt t="25314" x="1841500" y="1930400"/>
          <p14:tracePt t="25327" x="1854200" y="1924050"/>
          <p14:tracePt t="25344" x="1905000" y="1885950"/>
          <p14:tracePt t="25362" x="1917700" y="1866900"/>
          <p14:tracePt t="25377" x="1917700" y="1847850"/>
          <p14:tracePt t="25393" x="1917700" y="1822450"/>
          <p14:tracePt t="25409" x="1917700" y="1797050"/>
          <p14:tracePt t="25426" x="1917700" y="1790700"/>
          <p14:tracePt t="25443" x="1911350" y="1784350"/>
          <p14:tracePt t="25561" x="0" y="0"/>
        </p14:tracePtLst>
        <p14:tracePtLst>
          <p14:tracePt t="26330" x="2565400" y="2965450"/>
          <p14:tracePt t="26529" x="0" y="0"/>
        </p14:tracePtLst>
        <p14:tracePtLst>
          <p14:tracePt t="27043" x="2565400" y="2673350"/>
          <p14:tracePt t="27049" x="2552700" y="2679700"/>
          <p14:tracePt t="27059" x="2540000" y="2686050"/>
          <p14:tracePt t="27076" x="2527300" y="2711450"/>
          <p14:tracePt t="27093" x="2514600" y="2743200"/>
          <p14:tracePt t="27109" x="2514600" y="2781300"/>
          <p14:tracePt t="27113" x="2514600" y="2794000"/>
          <p14:tracePt t="27126" x="2514600" y="2819400"/>
          <p14:tracePt t="27142" x="2527300" y="2863850"/>
          <p14:tracePt t="27160" x="2559050" y="2901950"/>
          <p14:tracePt t="27176" x="2597150" y="2921000"/>
          <p14:tracePt t="27192" x="2635250" y="2927350"/>
          <p14:tracePt t="27209" x="2679700" y="2927350"/>
          <p14:tracePt t="27226" x="2730500" y="2921000"/>
          <p14:tracePt t="27242" x="2755900" y="2901950"/>
          <p14:tracePt t="27259" x="2768600" y="2882900"/>
          <p14:tracePt t="27276" x="2781300" y="2851150"/>
          <p14:tracePt t="27293" x="2787650" y="2832100"/>
          <p14:tracePt t="27309" x="2787650" y="2806700"/>
          <p14:tracePt t="27314" x="2787650" y="2794000"/>
          <p14:tracePt t="27325" x="2787650" y="2781300"/>
          <p14:tracePt t="27342" x="2774950" y="2762250"/>
          <p14:tracePt t="27359" x="2768600" y="2755900"/>
          <p14:tracePt t="27376" x="2762250" y="2743200"/>
          <p14:tracePt t="27394" x="2749550" y="2736850"/>
          <p14:tracePt t="27545" x="2743200" y="2736850"/>
          <p14:tracePt t="27553" x="0" y="0"/>
        </p14:tracePtLst>
        <p14:tracePtLst>
          <p14:tracePt t="29283" x="476250" y="2057400"/>
          <p14:tracePt t="29291" x="469900" y="2139950"/>
          <p14:tracePt t="29298" x="450850" y="2228850"/>
          <p14:tracePt t="29308" x="431800" y="2324100"/>
          <p14:tracePt t="29326" x="400050" y="2520950"/>
          <p14:tracePt t="29329" x="381000" y="2622550"/>
          <p14:tracePt t="29342" x="374650" y="2717800"/>
          <p14:tracePt t="29358" x="349250" y="2921000"/>
          <p14:tracePt t="29362" x="336550" y="3016250"/>
          <p14:tracePt t="29375" x="330200" y="3105150"/>
          <p14:tracePt t="29378" x="330200" y="3175000"/>
          <p14:tracePt t="29392" x="330200" y="3314700"/>
          <p14:tracePt t="29408" x="330200" y="3429000"/>
          <p14:tracePt t="29425" x="336550" y="3511550"/>
          <p14:tracePt t="29442" x="349250" y="3549650"/>
          <p14:tracePt t="29458" x="361950" y="3587750"/>
          <p14:tracePt t="29474" x="381000" y="3613150"/>
          <p14:tracePt t="29491" x="400050" y="3638550"/>
          <p14:tracePt t="29508" x="431800" y="3663950"/>
          <p14:tracePt t="29525" x="463550" y="3683000"/>
          <p14:tracePt t="29542" x="533400" y="3714750"/>
          <p14:tracePt t="29558" x="654050" y="3746500"/>
          <p14:tracePt t="29561" x="742950" y="3765550"/>
          <p14:tracePt t="29574" x="863600" y="3790950"/>
          <p14:tracePt t="29592" x="1397000" y="3867150"/>
          <p14:tracePt t="29608" x="1822450" y="3905250"/>
          <p14:tracePt t="29624" x="2108200" y="3905250"/>
          <p14:tracePt t="29642" x="2305050" y="3905250"/>
          <p14:tracePt t="29658" x="2425700" y="3905250"/>
          <p14:tracePt t="29675" x="2520950" y="3905250"/>
          <p14:tracePt t="29692" x="2616200" y="3898900"/>
          <p14:tracePt t="29709" x="2736850" y="3879850"/>
          <p14:tracePt t="29725" x="2889250" y="3848100"/>
          <p14:tracePt t="29729" x="2965450" y="3829050"/>
          <p14:tracePt t="29742" x="3035300" y="3816350"/>
          <p14:tracePt t="29758" x="3149600" y="3797300"/>
          <p14:tracePt t="29775" x="3219450" y="3778250"/>
          <p14:tracePt t="29778" x="3232150" y="3771900"/>
          <p14:tracePt t="29791" x="3244850" y="3765550"/>
          <p14:tracePt t="30225" x="3251200" y="3759200"/>
          <p14:tracePt t="30226" x="0" y="0"/>
        </p14:tracePtLst>
        <p14:tracePtLst>
          <p14:tracePt t="31605" x="2349500" y="3409950"/>
          <p14:tracePt t="31611" x="2343150" y="3422650"/>
          <p14:tracePt t="31624" x="2330450" y="3454400"/>
          <p14:tracePt t="31641" x="2324100" y="3486150"/>
          <p14:tracePt t="31657" x="2324100" y="3530600"/>
          <p14:tracePt t="31674" x="2324100" y="3562350"/>
          <p14:tracePt t="31691" x="2330450" y="3600450"/>
          <p14:tracePt t="31707" x="2349500" y="3619500"/>
          <p14:tracePt t="31724" x="2387600" y="3638550"/>
          <p14:tracePt t="31741" x="2413000" y="3644900"/>
          <p14:tracePt t="31757" x="2432050" y="3644900"/>
          <p14:tracePt t="31761" x="2444750" y="3644900"/>
          <p14:tracePt t="31774" x="2457450" y="3644900"/>
          <p14:tracePt t="31791" x="2470150" y="3638550"/>
          <p14:tracePt t="31808" x="2489200" y="3619500"/>
          <p14:tracePt t="31824" x="2495550" y="3613150"/>
          <p14:tracePt t="31841" x="2495550" y="3600450"/>
          <p14:tracePt t="31857" x="0" y="0"/>
        </p14:tracePtLst>
        <p14:tracePtLst>
          <p14:tracePt t="32346" x="2635250" y="3632200"/>
          <p14:tracePt t="32377" x="2641600" y="3632200"/>
          <p14:tracePt t="32385" x="2654300" y="3632200"/>
          <p14:tracePt t="32393" x="2679700" y="3632200"/>
          <p14:tracePt t="32408" x="2730500" y="3632200"/>
          <p14:tracePt t="32424" x="2774950" y="3632200"/>
          <p14:tracePt t="32441" x="2800350" y="3632200"/>
          <p14:tracePt t="32457" x="2806700" y="3632200"/>
          <p14:tracePt t="32824" x="0" y="0"/>
        </p14:tracePtLst>
        <p14:tracePtLst>
          <p14:tracePt t="33082" x="2609850" y="3632200"/>
          <p14:tracePt t="33129" x="2622550" y="3632200"/>
          <p14:tracePt t="33138" x="2641600" y="3632200"/>
          <p14:tracePt t="33145" x="2673350" y="3632200"/>
          <p14:tracePt t="33157" x="2705100" y="3632200"/>
          <p14:tracePt t="33174" x="2787650" y="3632200"/>
          <p14:tracePt t="33190" x="2844800" y="3632200"/>
          <p14:tracePt t="33193" x="2863850" y="3632200"/>
          <p14:tracePt t="33208" x="2870200" y="3632200"/>
          <p14:tracePt t="33233" x="0" y="0"/>
        </p14:tracePtLst>
        <p14:tracePtLst>
          <p14:tracePt t="33682" x="1778000" y="3365500"/>
          <p14:tracePt t="33716" x="1784350" y="3365500"/>
          <p14:tracePt t="33723" x="1797050" y="3365500"/>
          <p14:tracePt t="33730" x="1816100" y="3365500"/>
          <p14:tracePt t="33740" x="1835150" y="3365500"/>
          <p14:tracePt t="33757" x="1924050" y="3365500"/>
          <p14:tracePt t="33774" x="2057400" y="3365500"/>
          <p14:tracePt t="33777" x="2146300" y="3365500"/>
          <p14:tracePt t="33790" x="2228850" y="3365500"/>
          <p14:tracePt t="33807" x="2406650" y="3371850"/>
          <p14:tracePt t="33810" x="2482850" y="3378200"/>
          <p14:tracePt t="33824" x="2546350" y="3378200"/>
          <p14:tracePt t="33841" x="2571750" y="3378200"/>
          <p14:tracePt t="34040" x="0" y="0"/>
        </p14:tracePtLst>
        <p14:tracePtLst>
          <p14:tracePt t="35450" x="419100" y="1752600"/>
          <p14:tracePt t="35460" x="412750" y="1765300"/>
          <p14:tracePt t="35466" x="406400" y="1771650"/>
          <p14:tracePt t="35474" x="406400" y="1784350"/>
          <p14:tracePt t="35489" x="400050" y="1860550"/>
          <p14:tracePt t="35506" x="400050" y="1968500"/>
          <p14:tracePt t="35522" x="400050" y="2108200"/>
          <p14:tracePt t="35539" x="393700" y="2266950"/>
          <p14:tracePt t="35556" x="381000" y="2413000"/>
          <p14:tracePt t="35573" x="381000" y="2552700"/>
          <p14:tracePt t="35589" x="387350" y="2692400"/>
          <p14:tracePt t="35592" x="393700" y="2755900"/>
          <p14:tracePt t="35606" x="400050" y="2832100"/>
          <p14:tracePt t="35624" x="438150" y="3035300"/>
          <p14:tracePt t="35640" x="457200" y="3155950"/>
          <p14:tracePt t="35656" x="476250" y="3257550"/>
          <p14:tracePt t="35673" x="488950" y="3321050"/>
          <p14:tracePt t="35689" x="501650" y="3384550"/>
          <p14:tracePt t="35706" x="514350" y="3454400"/>
          <p14:tracePt t="35724" x="546100" y="3511550"/>
          <p14:tracePt t="35739" x="571500" y="3587750"/>
          <p14:tracePt t="35744" x="584200" y="3619500"/>
          <p14:tracePt t="35756" x="596900" y="3644900"/>
          <p14:tracePt t="35773" x="609600" y="3689350"/>
          <p14:tracePt t="35777" x="622300" y="3714750"/>
          <p14:tracePt t="35789" x="628650" y="3733800"/>
          <p14:tracePt t="35806" x="647700" y="3771900"/>
          <p14:tracePt t="35810" x="660400" y="3803650"/>
          <p14:tracePt t="35823" x="673100" y="3816350"/>
          <p14:tracePt t="35840" x="723900" y="3879850"/>
          <p14:tracePt t="35856" x="749300" y="3917950"/>
          <p14:tracePt t="35873" x="774700" y="3937000"/>
          <p14:tracePt t="35889" x="800100" y="3956050"/>
          <p14:tracePt t="35906" x="825500" y="3975100"/>
          <p14:tracePt t="35923" x="863600" y="3987800"/>
          <p14:tracePt t="35939" x="914400" y="4006850"/>
          <p14:tracePt t="35956" x="971550" y="4019550"/>
          <p14:tracePt t="35973" x="1047750" y="4032250"/>
          <p14:tracePt t="35989" x="1168400" y="4032250"/>
          <p14:tracePt t="36006" x="1358900" y="4032250"/>
          <p14:tracePt t="36008" x="1473200" y="4032250"/>
          <p14:tracePt t="36023" x="1600200" y="4032250"/>
          <p14:tracePt t="36040" x="1993900" y="4032250"/>
          <p14:tracePt t="36056" x="2222500" y="4032250"/>
          <p14:tracePt t="36072" x="2444750" y="4032250"/>
          <p14:tracePt t="36089" x="2641600" y="4032250"/>
          <p14:tracePt t="36106" x="2832100" y="4032250"/>
          <p14:tracePt t="36123" x="3009900" y="4019550"/>
          <p14:tracePt t="36139" x="3194050" y="3987800"/>
          <p14:tracePt t="36156" x="3397250" y="3943350"/>
          <p14:tracePt t="36173" x="3613150" y="3898900"/>
          <p14:tracePt t="36190" x="3816350" y="3860800"/>
          <p14:tracePt t="36192" x="3917950" y="3841750"/>
          <p14:tracePt t="36206" x="4006850" y="3816350"/>
          <p14:tracePt t="36224" x="4235450" y="3759200"/>
          <p14:tracePt t="36240" x="4318000" y="3714750"/>
          <p14:tracePt t="36256" x="4362450" y="3683000"/>
          <p14:tracePt t="36272" x="4375150" y="3638550"/>
          <p14:tracePt t="36290" x="4381500" y="3594100"/>
          <p14:tracePt t="36306" x="4381500" y="3530600"/>
          <p14:tracePt t="36323" x="4381500" y="3429000"/>
          <p14:tracePt t="36339" x="4356100" y="3321050"/>
          <p14:tracePt t="36356" x="4311650" y="3206750"/>
          <p14:tracePt t="36373" x="4235450" y="3092450"/>
          <p14:tracePt t="36390" x="4140200" y="2952750"/>
          <p14:tracePt t="36392" x="4089400" y="2895600"/>
          <p14:tracePt t="36406" x="4038600" y="2838450"/>
          <p14:tracePt t="36424" x="3860800" y="2673350"/>
          <p14:tracePt t="36440" x="3746500" y="2584450"/>
          <p14:tracePt t="36456" x="3619500" y="2508250"/>
          <p14:tracePt t="36472" x="3479800" y="2419350"/>
          <p14:tracePt t="36489" x="3327400" y="2362200"/>
          <p14:tracePt t="36505" x="3175000" y="2292350"/>
          <p14:tracePt t="36522" x="3028950" y="2241550"/>
          <p14:tracePt t="36539" x="2889250" y="2197100"/>
          <p14:tracePt t="36556" x="2768600" y="2178050"/>
          <p14:tracePt t="36573" x="2654300" y="2159000"/>
          <p14:tracePt t="36590" x="2559050" y="2159000"/>
          <p14:tracePt t="36592" x="2508250" y="2159000"/>
          <p14:tracePt t="36606" x="2444750" y="2159000"/>
          <p14:tracePt t="36623" x="2298700" y="2159000"/>
          <p14:tracePt t="36640" x="2063750" y="2159000"/>
          <p14:tracePt t="36656" x="1905000" y="2165350"/>
          <p14:tracePt t="36672" x="1797050" y="2178050"/>
          <p14:tracePt t="36690" x="1733550" y="2190750"/>
          <p14:tracePt t="36706" x="1701800" y="2197100"/>
          <p14:tracePt t="36723" x="1670050" y="2209800"/>
          <p14:tracePt t="36739" x="1651000" y="2216150"/>
          <p14:tracePt t="36756" x="1631950" y="2235200"/>
          <p14:tracePt t="36772" x="1619250" y="2254250"/>
          <p14:tracePt t="36789" x="1606550" y="2266950"/>
          <p14:tracePt t="36793" x="1600200" y="2273300"/>
          <p14:tracePt t="36817" x="1593850" y="2279650"/>
          <p14:tracePt t="36834" x="1593850" y="2286000"/>
          <p14:tracePt t="36841" x="1587500" y="2292350"/>
          <p14:tracePt t="36858" x="1587500" y="2298700"/>
          <p14:tracePt t="36882" x="1587500" y="2305050"/>
          <p14:tracePt t="36897" x="1587500" y="2311400"/>
          <p14:tracePt t="37048" x="0" y="0"/>
        </p14:tracePtLst>
        <p14:tracePtLst>
          <p14:tracePt t="37963" x="4508500" y="3346450"/>
          <p14:tracePt t="37970" x="4521200" y="3346450"/>
          <p14:tracePt t="37978" x="4546600" y="3346450"/>
          <p14:tracePt t="37989" x="4578350" y="3346450"/>
          <p14:tracePt t="38006" x="4673600" y="3346450"/>
          <p14:tracePt t="38008" x="4737100" y="3346450"/>
          <p14:tracePt t="38022" x="4819650" y="3346450"/>
          <p14:tracePt t="38039" x="4991100" y="3346450"/>
          <p14:tracePt t="38042" x="5086350" y="3346450"/>
          <p14:tracePt t="38056" x="5251450" y="3346450"/>
          <p14:tracePt t="38073" x="5391150" y="3346450"/>
          <p14:tracePt t="38088" x="5499100" y="3346450"/>
          <p14:tracePt t="38105" x="5556250" y="3346450"/>
          <p14:tracePt t="38122" x="5594350" y="3346450"/>
          <p14:tracePt t="38139" x="5613400" y="3346450"/>
          <p14:tracePt t="38156" x="5632450" y="3346450"/>
          <p14:tracePt t="38172" x="5651500" y="3346450"/>
          <p14:tracePt t="38189" x="5657850" y="3346450"/>
          <p14:tracePt t="38257" x="5664200" y="3346450"/>
          <p14:tracePt t="38377" x="0" y="0"/>
        </p14:tracePtLst>
        <p14:tracePtLst>
          <p14:tracePt t="38723" x="4933950" y="3346450"/>
          <p14:tracePt t="38770" x="4946650" y="3346450"/>
          <p14:tracePt t="38778" x="4972050" y="3346450"/>
          <p14:tracePt t="38789" x="5003800" y="3346450"/>
          <p14:tracePt t="38806" x="5118100" y="3346450"/>
          <p14:tracePt t="38809" x="5194300" y="3346450"/>
          <p14:tracePt t="38823" x="5276850" y="3346450"/>
          <p14:tracePt t="38827" x="5372100" y="3346450"/>
          <p14:tracePt t="38839" x="5467350" y="3346450"/>
          <p14:tracePt t="38856" x="5695950" y="3346450"/>
          <p14:tracePt t="38872" x="5797550" y="3346450"/>
          <p14:tracePt t="38888" x="5835650" y="3346450"/>
          <p14:tracePt t="38905" x="5848350" y="3346450"/>
          <p14:tracePt t="38922" x="5854700" y="3346450"/>
          <p14:tracePt t="39073" x="5848350" y="3352800"/>
          <p14:tracePt t="39073" x="0" y="0"/>
        </p14:tracePtLst>
        <p14:tracePtLst>
          <p14:tracePt t="39372" x="5073650" y="3352800"/>
          <p14:tracePt t="39379" x="5092700" y="3352800"/>
          <p14:tracePt t="39388" x="5111750" y="3352800"/>
          <p14:tracePt t="39405" x="5207000" y="3352800"/>
          <p14:tracePt t="39422" x="5334000" y="3352800"/>
          <p14:tracePt t="39438" x="5480050" y="3352800"/>
          <p14:tracePt t="39441" x="5556250" y="3352800"/>
          <p14:tracePt t="39455" x="5607050" y="3352800"/>
          <p14:tracePt t="39472" x="5708650" y="3352800"/>
          <p14:tracePt t="39488" x="5721350" y="3352800"/>
          <p14:tracePt t="39665" x="0" y="0"/>
        </p14:tracePtLst>
        <p14:tracePtLst>
          <p14:tracePt t="39923" x="4959350" y="3352800"/>
          <p14:tracePt t="39940" x="4978400" y="3359150"/>
          <p14:tracePt t="39948" x="5003800" y="3365500"/>
          <p14:tracePt t="39958" x="5054600" y="3371850"/>
          <p14:tracePt t="39972" x="5207000" y="3397250"/>
          <p14:tracePt t="39988" x="5410200" y="3403600"/>
          <p14:tracePt t="40005" x="5626100" y="3403600"/>
          <p14:tracePt t="40008" x="5721350" y="3403600"/>
          <p14:tracePt t="40021" x="5797550" y="3403600"/>
          <p14:tracePt t="40038" x="5886450" y="3403600"/>
          <p14:tracePt t="40041" x="5892800" y="3403600"/>
          <p14:tracePt t="40054" x="5899150" y="3403600"/>
          <p14:tracePt t="40071" x="5905500" y="3403600"/>
          <p14:tracePt t="40185" x="0" y="0"/>
        </p14:tracePtLst>
        <p14:tracePtLst>
          <p14:tracePt t="42292" x="495300" y="4394200"/>
          <p14:tracePt t="42315" x="488950" y="4406900"/>
          <p14:tracePt t="42322" x="488950" y="4413250"/>
          <p14:tracePt t="42330" x="482600" y="4432300"/>
          <p14:tracePt t="42338" x="476250" y="4457700"/>
          <p14:tracePt t="42354" x="457200" y="4546600"/>
          <p14:tracePt t="42371" x="444500" y="4635500"/>
          <p14:tracePt t="42387" x="431800" y="4743450"/>
          <p14:tracePt t="42404" x="419100" y="4832350"/>
          <p14:tracePt t="42421" x="419100" y="4940300"/>
          <p14:tracePt t="42425" x="419100" y="4984750"/>
          <p14:tracePt t="42437" x="425450" y="5035550"/>
          <p14:tracePt t="42454" x="438150" y="5137150"/>
          <p14:tracePt t="42470" x="450850" y="5232400"/>
          <p14:tracePt t="42474" x="463550" y="5289550"/>
          <p14:tracePt t="42488" x="488950" y="5391150"/>
          <p14:tracePt t="42504" x="533400" y="5505450"/>
          <p14:tracePt t="42520" x="565150" y="5594350"/>
          <p14:tracePt t="42537" x="596900" y="5670550"/>
          <p14:tracePt t="42553" x="628650" y="5740400"/>
          <p14:tracePt t="42570" x="647700" y="5791200"/>
          <p14:tracePt t="42587" x="673100" y="5842000"/>
          <p14:tracePt t="42604" x="692150" y="5880100"/>
          <p14:tracePt t="42620" x="711200" y="5905500"/>
          <p14:tracePt t="42637" x="736600" y="5930900"/>
          <p14:tracePt t="42654" x="762000" y="5949950"/>
          <p14:tracePt t="42670" x="793750" y="5975350"/>
          <p14:tracePt t="42672" x="819150" y="5988050"/>
          <p14:tracePt t="42687" x="857250" y="6013450"/>
          <p14:tracePt t="42704" x="1016000" y="6083300"/>
          <p14:tracePt t="42720" x="1193800" y="6134100"/>
          <p14:tracePt t="42737" x="1422400" y="6178550"/>
          <p14:tracePt t="42754" x="1657350" y="6210300"/>
          <p14:tracePt t="42771" x="1860550" y="6210300"/>
          <p14:tracePt t="42787" x="2012950" y="6210300"/>
          <p14:tracePt t="42803" x="2101850" y="6210300"/>
          <p14:tracePt t="42820" x="2127250" y="6210300"/>
          <p14:tracePt t="42836" x="2139950" y="6210300"/>
          <p14:tracePt t="42853" x="2146300" y="6203950"/>
          <p14:tracePt t="42870" x="2159000" y="6191250"/>
          <p14:tracePt t="42887" x="2165350" y="6172200"/>
          <p14:tracePt t="42903" x="2184400" y="6121400"/>
          <p14:tracePt t="42920" x="2197100" y="6083300"/>
          <p14:tracePt t="42937" x="2203450" y="6038850"/>
          <p14:tracePt t="42953" x="2216150" y="5975350"/>
          <p14:tracePt t="42970" x="2228850" y="5905500"/>
          <p14:tracePt t="42987" x="2241550" y="5835650"/>
          <p14:tracePt t="43004" x="2254250" y="5765800"/>
          <p14:tracePt t="43020" x="2254250" y="5721350"/>
          <p14:tracePt t="43037" x="2273300" y="5651500"/>
          <p14:tracePt t="43054" x="2286000" y="5581650"/>
          <p14:tracePt t="43070" x="2298700" y="5530850"/>
          <p14:tracePt t="43072" x="2305050" y="5499100"/>
          <p14:tracePt t="43087" x="2305050" y="5480050"/>
          <p14:tracePt t="43104" x="2324100" y="5397500"/>
          <p14:tracePt t="43120" x="2330450" y="5353050"/>
          <p14:tracePt t="43137" x="2330450" y="5302250"/>
          <p14:tracePt t="43153" x="2330450" y="5257800"/>
          <p14:tracePt t="43170" x="2324100" y="5181600"/>
          <p14:tracePt t="43187" x="2305050" y="5111750"/>
          <p14:tracePt t="43204" x="2292350" y="5060950"/>
          <p14:tracePt t="43220" x="2286000" y="5010150"/>
          <p14:tracePt t="43237" x="2273300" y="4965700"/>
          <p14:tracePt t="43253" x="2266950" y="4927600"/>
          <p14:tracePt t="43270" x="2254250" y="4876800"/>
          <p14:tracePt t="43273" x="2254250" y="4870450"/>
          <p14:tracePt t="43286" x="2247900" y="4851400"/>
          <p14:tracePt t="43304" x="2241550" y="4813300"/>
          <p14:tracePt t="43320" x="2235200" y="4794250"/>
          <p14:tracePt t="43337" x="2228850" y="4768850"/>
          <p14:tracePt t="43353" x="2216150" y="4737100"/>
          <p14:tracePt t="43370" x="2209800" y="4718050"/>
          <p14:tracePt t="43386" x="2197100" y="4692650"/>
          <p14:tracePt t="43403" x="2178050" y="4673600"/>
          <p14:tracePt t="43420" x="2171700" y="4660900"/>
          <p14:tracePt t="43437" x="2165350" y="4648200"/>
          <p14:tracePt t="43453" x="2159000" y="4635500"/>
          <p14:tracePt t="43470" x="2146300" y="4622800"/>
          <p14:tracePt t="43472" x="2139950" y="4616450"/>
          <p14:tracePt t="43505" x="2139950" y="4603750"/>
          <p14:tracePt t="43602" x="2133600" y="4597400"/>
          <p14:tracePt t="43761" x="0" y="0"/>
        </p14:tracePtLst>
        <p14:tracePtLst>
          <p14:tracePt t="45026" x="1993900" y="4457700"/>
          <p14:tracePt t="45161" x="2000250" y="4457700"/>
          <p14:tracePt t="45177" x="2012950" y="4457700"/>
          <p14:tracePt t="45187" x="2032000" y="4457700"/>
          <p14:tracePt t="45194" x="2051050" y="4457700"/>
          <p14:tracePt t="45203" x="2076450" y="4457700"/>
          <p14:tracePt t="45219" x="2152650" y="4457700"/>
          <p14:tracePt t="45236" x="2216150" y="4457700"/>
          <p14:tracePt t="45253" x="2260600" y="4457700"/>
          <p14:tracePt t="45256" x="2266950" y="4457700"/>
          <p14:tracePt t="45270" x="2273300" y="4457700"/>
          <p14:tracePt t="45434" x="0" y="0"/>
        </p14:tracePtLst>
        <p14:tracePtLst>
          <p14:tracePt t="45858" x="2863850" y="4641850"/>
          <p14:tracePt t="45937" x="2870200" y="4641850"/>
          <p14:tracePt t="45953" x="2876550" y="4641850"/>
          <p14:tracePt t="45962" x="2889250" y="4641850"/>
          <p14:tracePt t="45972" x="2895600" y="4641850"/>
          <p14:tracePt t="45986" x="2940050" y="4641850"/>
          <p14:tracePt t="46003" x="2990850" y="4641850"/>
          <p14:tracePt t="46019" x="3060700" y="4641850"/>
          <p14:tracePt t="46036" x="3105150" y="4641850"/>
          <p14:tracePt t="46053" x="3143250" y="4641850"/>
          <p14:tracePt t="46070" x="3162300" y="4641850"/>
          <p14:tracePt t="46185" x="0" y="0"/>
        </p14:tracePtLst>
        <p14:tracePtLst>
          <p14:tracePt t="46914" x="1123950" y="4959350"/>
          <p14:tracePt t="46970" x="1130300" y="4959350"/>
          <p14:tracePt t="46977" x="1155700" y="4959350"/>
          <p14:tracePt t="46987" x="1174750" y="4959350"/>
          <p14:tracePt t="47002" x="1263650" y="4959350"/>
          <p14:tracePt t="47020" x="1390650" y="4959350"/>
          <p14:tracePt t="47036" x="1524000" y="4959350"/>
          <p14:tracePt t="47042" x="1593850" y="4959350"/>
          <p14:tracePt t="47053" x="1657350" y="4959350"/>
          <p14:tracePt t="47069" x="1758950" y="4959350"/>
          <p14:tracePt t="47086" x="1866900" y="4959350"/>
          <p14:tracePt t="47102" x="1974850" y="4959350"/>
          <p14:tracePt t="47106" x="2025650" y="4959350"/>
          <p14:tracePt t="47119" x="2082800" y="4959350"/>
          <p14:tracePt t="47136" x="2279650" y="4959350"/>
          <p14:tracePt t="47152" x="2432050" y="4959350"/>
          <p14:tracePt t="47169" x="2559050" y="4959350"/>
          <p14:tracePt t="47185" x="2654300" y="4959350"/>
          <p14:tracePt t="47202" x="2705100" y="4959350"/>
          <p14:tracePt t="47219" x="2724150" y="4959350"/>
          <p14:tracePt t="47236" x="2730500" y="4959350"/>
          <p14:tracePt t="47252" x="2736850" y="4959350"/>
          <p14:tracePt t="47394" x="2743200" y="4959350"/>
          <p14:tracePt t="47410" x="2755900" y="4965700"/>
          <p14:tracePt t="47418" x="2762250" y="4965700"/>
          <p14:tracePt t="47426" x="2774950" y="4972050"/>
          <p14:tracePt t="47437" x="2787650" y="4972050"/>
          <p14:tracePt t="47453" x="2851150" y="4984750"/>
          <p14:tracePt t="47468" x="2921000" y="4997450"/>
          <p14:tracePt t="47485" x="2997200" y="5016500"/>
          <p14:tracePt t="47502" x="3041650" y="5016500"/>
          <p14:tracePt t="47518" x="3073400" y="5016500"/>
          <p14:tracePt t="47536" x="3117850" y="5016500"/>
          <p14:tracePt t="47552" x="3143250" y="5016500"/>
          <p14:tracePt t="47568" x="3168650" y="5016500"/>
          <p14:tracePt t="47586" x="3175000" y="5016500"/>
          <p14:tracePt t="47712" x="0" y="0"/>
        </p14:tracePtLst>
        <p14:tracePtLst>
          <p14:tracePt t="48059" x="2425700" y="5016500"/>
          <p14:tracePt t="48099" x="2438400" y="5016500"/>
          <p14:tracePt t="48107" x="2463800" y="5016500"/>
          <p14:tracePt t="48119" x="2501900" y="5016500"/>
          <p14:tracePt t="48137" x="2705100" y="5016500"/>
          <p14:tracePt t="48154" x="2863850" y="5016500"/>
          <p14:tracePt t="48169" x="2984500" y="5016500"/>
          <p14:tracePt t="48186" x="3028950" y="5016500"/>
          <p14:tracePt t="48202" x="3048000" y="5016500"/>
          <p14:tracePt t="48408" x="0" y="0"/>
        </p14:tracePtLst>
        <p14:tracePtLst>
          <p14:tracePt t="49978" x="2343150" y="5683250"/>
          <p14:tracePt t="50026" x="2349500" y="5683250"/>
          <p14:tracePt t="50042" x="2355850" y="5683250"/>
          <p14:tracePt t="50049" x="2362200" y="5683250"/>
          <p14:tracePt t="50057" x="2368550" y="5683250"/>
          <p14:tracePt t="50068" x="2393950" y="5683250"/>
          <p14:tracePt t="50084" x="2438400" y="5689600"/>
          <p14:tracePt t="50101" x="2495550" y="5702300"/>
          <p14:tracePt t="50105" x="2533650" y="5708650"/>
          <p14:tracePt t="50118" x="2565400" y="5715000"/>
          <p14:tracePt t="50135" x="2622550" y="5734050"/>
          <p14:tracePt t="50138" x="2635250" y="5734050"/>
          <p14:tracePt t="50152" x="2686050" y="5740400"/>
          <p14:tracePt t="50168" x="2692400" y="5740400"/>
          <p14:tracePt t="50425" x="0" y="0"/>
        </p14:tracePtLst>
        <p14:tracePtLst>
          <p14:tracePt t="50715" x="2355850" y="5740400"/>
          <p14:tracePt t="50803" x="2362200" y="5740400"/>
          <p14:tracePt t="50810" x="2381250" y="5740400"/>
          <p14:tracePt t="50818" x="2400300" y="5740400"/>
          <p14:tracePt t="50834" x="2470150" y="5740400"/>
          <p14:tracePt t="50851" x="2565400" y="5740400"/>
          <p14:tracePt t="50868" x="2673350" y="5740400"/>
          <p14:tracePt t="50884" x="2774950" y="5740400"/>
          <p14:tracePt t="50888" x="2819400" y="5740400"/>
          <p14:tracePt t="50901" x="2851150" y="5740400"/>
          <p14:tracePt t="50918" x="2882900" y="5740400"/>
          <p14:tracePt t="50935" x="2889250" y="5740400"/>
          <p14:tracePt t="51105" x="0" y="0"/>
        </p14:tracePtLst>
        <p14:tracePtLst>
          <p14:tracePt t="51410" x="2425700" y="5740400"/>
          <p14:tracePt t="51435" x="2451100" y="5740400"/>
          <p14:tracePt t="51442" x="2482850" y="5740400"/>
          <p14:tracePt t="51451" x="2527300" y="5740400"/>
          <p14:tracePt t="51467" x="2641600" y="5740400"/>
          <p14:tracePt t="51485" x="2762250" y="5740400"/>
          <p14:tracePt t="51489" x="2813050" y="5740400"/>
          <p14:tracePt t="51501" x="2844800" y="5740400"/>
          <p14:tracePt t="51518" x="2876550" y="5740400"/>
          <p14:tracePt t="51534" x="2889250" y="5746750"/>
          <p14:tracePt t="51651" x="2882900" y="5746750"/>
          <p14:tracePt t="51657" x="2876550" y="5746750"/>
          <p14:tracePt t="51657" x="0" y="0"/>
        </p14:tracePtLst>
        <p14:tracePtLst>
          <p14:tracePt t="51898" x="2400300" y="5746750"/>
          <p14:tracePt t="51922" x="2413000" y="5746750"/>
          <p14:tracePt t="51930" x="2432050" y="5746750"/>
          <p14:tracePt t="51938" x="2463800" y="5746750"/>
          <p14:tracePt t="51952" x="2559050" y="5746750"/>
          <p14:tracePt t="51968" x="2673350" y="5746750"/>
          <p14:tracePt t="51985" x="2768600" y="5746750"/>
          <p14:tracePt t="52001" x="2813050" y="5746750"/>
          <p14:tracePt t="52018" x="2819400" y="5746750"/>
          <p14:tracePt t="52098" x="2825750" y="5746750"/>
          <p14:tracePt t="52115" x="2832100" y="5746750"/>
          <p14:tracePt t="52208" x="0" y="0"/>
        </p14:tracePtLst>
        <p14:tracePtLst>
          <p14:tracePt t="52491" x="2457450" y="5734050"/>
          <p14:tracePt t="52498" x="2451100" y="5727700"/>
          <p14:tracePt t="52515" x="2457450" y="5727700"/>
          <p14:tracePt t="52524" x="2482850" y="5727700"/>
          <p14:tracePt t="52534" x="2514600" y="5727700"/>
          <p14:tracePt t="52550" x="2641600" y="5734050"/>
          <p14:tracePt t="52553" x="2717800" y="5740400"/>
          <p14:tracePt t="52567" x="2794000" y="5746750"/>
          <p14:tracePt t="52584" x="2927350" y="5765800"/>
          <p14:tracePt t="52600" x="2946400" y="5765800"/>
          <p14:tracePt t="52616" x="2952750" y="5765800"/>
          <p14:tracePt t="52617" x="0" y="0"/>
        </p14:tracePtLst>
        <p14:tracePtLst>
          <p14:tracePt t="53203" x="1866900" y="5467350"/>
          <p14:tracePt t="53242" x="1873250" y="5467350"/>
          <p14:tracePt t="53252" x="1885950" y="5467350"/>
          <p14:tracePt t="53259" x="1911350" y="5467350"/>
          <p14:tracePt t="53267" x="1943100" y="5467350"/>
          <p14:tracePt t="53284" x="2051050" y="5467350"/>
          <p14:tracePt t="53300" x="2190750" y="5467350"/>
          <p14:tracePt t="53317" x="2336800" y="5467350"/>
          <p14:tracePt t="53333" x="2476500" y="5467350"/>
          <p14:tracePt t="53350" x="2559050" y="5467350"/>
          <p14:tracePt t="53354" x="2584450" y="5467350"/>
          <p14:tracePt t="53367" x="2603500" y="5467350"/>
          <p14:tracePt t="53384" x="2609850" y="5467350"/>
          <p14:tracePt t="53544" x="0" y="0"/>
        </p14:tracePtLst>
        <p14:tracePtLst>
          <p14:tracePt t="53971" x="2597150" y="5448300"/>
          <p14:tracePt t="54019" x="2609850" y="5448300"/>
          <p14:tracePt t="54028" x="2628900" y="5448300"/>
          <p14:tracePt t="54035" x="2654300" y="5448300"/>
          <p14:tracePt t="54050" x="2749550" y="5448300"/>
          <p14:tracePt t="54067" x="2876550" y="5448300"/>
          <p14:tracePt t="54084" x="3048000" y="5448300"/>
          <p14:tracePt t="54092" x="3130550" y="5448300"/>
          <p14:tracePt t="54101" x="3213100" y="5448300"/>
          <p14:tracePt t="54116" x="3384550" y="5448300"/>
          <p14:tracePt t="54133" x="3511550" y="5448300"/>
          <p14:tracePt t="54150" x="3594100" y="5448300"/>
          <p14:tracePt t="54153" x="3625850" y="5448300"/>
          <p14:tracePt t="54166" x="3644900" y="5448300"/>
          <p14:tracePt t="54184" x="3663950" y="5448300"/>
          <p14:tracePt t="54408" x="0" y="0"/>
        </p14:tracePtLst>
        <p14:tracePtLst>
          <p14:tracePt t="54752" x="2819400" y="5448300"/>
          <p14:tracePt t="54800" x="2838450" y="5448300"/>
          <p14:tracePt t="54808" x="2870200" y="5448300"/>
          <p14:tracePt t="54816" x="2914650" y="5448300"/>
          <p14:tracePt t="54832" x="3035300" y="5448300"/>
          <p14:tracePt t="54849" x="3181350" y="5448300"/>
          <p14:tracePt t="54866" x="3308350" y="5448300"/>
          <p14:tracePt t="54882" x="3390900" y="5448300"/>
          <p14:tracePt t="54899" x="3429000" y="5448300"/>
          <p14:tracePt t="54916" x="3441700" y="5448300"/>
          <p14:tracePt t="54932" x="3454400" y="5448300"/>
          <p14:tracePt t="54966" x="3460750" y="5448300"/>
          <p14:tracePt t="54982" x="3467100" y="5448300"/>
          <p14:tracePt t="54999" x="3479800" y="5448300"/>
          <p14:tracePt t="55624" x="0" y="0"/>
        </p14:tracePtLst>
        <p14:tracePtLst>
          <p14:tracePt t="56106" x="2584450" y="5448300"/>
          <p14:tracePt t="56154" x="2590800" y="5448300"/>
          <p14:tracePt t="56162" x="2597150" y="5448300"/>
          <p14:tracePt t="56170" x="2609850" y="5448300"/>
          <p14:tracePt t="56183" x="2628900" y="5448300"/>
          <p14:tracePt t="56199" x="2667000" y="5448300"/>
          <p14:tracePt t="56217" x="2768600" y="5448300"/>
          <p14:tracePt t="56232" x="2863850" y="5448300"/>
          <p14:tracePt t="56249" x="2971800" y="5448300"/>
          <p14:tracePt t="56266" x="3086100" y="5448300"/>
          <p14:tracePt t="56283" x="3181350" y="5448300"/>
          <p14:tracePt t="56299" x="3219450" y="5448300"/>
          <p14:tracePt t="56316" x="3232150" y="5448300"/>
          <p14:tracePt t="56585" x="3238500" y="5448300"/>
          <p14:tracePt t="56593" x="3244850" y="5448300"/>
          <p14:tracePt t="56609" x="3251200" y="5448300"/>
          <p14:tracePt t="56617" x="3257550" y="5448300"/>
          <p14:tracePt t="56632" x="3295650" y="5448300"/>
          <p14:tracePt t="56649" x="3340100" y="5448300"/>
          <p14:tracePt t="56666" x="3397250" y="5461000"/>
          <p14:tracePt t="56682" x="3448050" y="5461000"/>
          <p14:tracePt t="56699" x="3492500" y="5461000"/>
          <p14:tracePt t="56716" x="3517900" y="5461000"/>
          <p14:tracePt t="56732" x="3530600" y="5461000"/>
          <p14:tracePt t="57920" x="0" y="0"/>
        </p14:tracePtLst>
        <p14:tracePtLst>
          <p14:tracePt t="58490" x="4457700" y="5499100"/>
          <p14:tracePt t="58505" x="4464050" y="5499100"/>
          <p14:tracePt t="58522" x="4470400" y="5499100"/>
          <p14:tracePt t="58537" x="4483100" y="5499100"/>
          <p14:tracePt t="58546" x="4508500" y="5499100"/>
          <p14:tracePt t="58553" x="4521200" y="5499100"/>
          <p14:tracePt t="58565" x="4565650" y="5499100"/>
          <p14:tracePt t="58582" x="4660900" y="5499100"/>
          <p14:tracePt t="58598" x="4787900" y="5499100"/>
          <p14:tracePt t="58601" x="4864100" y="5499100"/>
          <p14:tracePt t="58616" x="5010150" y="5499100"/>
          <p14:tracePt t="58632" x="5168900" y="5499100"/>
          <p14:tracePt t="58648" x="5308600" y="5499100"/>
          <p14:tracePt t="58665" x="5422900" y="5499100"/>
          <p14:tracePt t="58682" x="5499100" y="5499100"/>
          <p14:tracePt t="58698" x="5537200" y="5499100"/>
          <p14:tracePt t="58715" x="5562600" y="5499100"/>
          <p14:tracePt t="58732" x="5581650" y="5499100"/>
          <p14:tracePt t="58748" x="5588000" y="5499100"/>
          <p14:tracePt t="58765" x="5600700" y="5499100"/>
          <p14:tracePt t="58782" x="5613400" y="5499100"/>
          <p14:tracePt t="58798" x="5619750" y="5499100"/>
          <p14:tracePt t="59104" x="0" y="0"/>
        </p14:tracePtLst>
        <p14:tracePtLst>
          <p14:tracePt t="60339" x="1727200" y="1847850"/>
          <p14:tracePt t="60362" x="1727200" y="1854200"/>
          <p14:tracePt t="60371" x="1727200" y="1879600"/>
          <p14:tracePt t="60381" x="1733550" y="1898650"/>
          <p14:tracePt t="60398" x="1752600" y="1949450"/>
          <p14:tracePt t="60415" x="1784350" y="2000250"/>
          <p14:tracePt t="60417" x="1803400" y="2006600"/>
          <p14:tracePt t="60432" x="1828800" y="2019300"/>
          <p14:tracePt t="60448" x="1841500" y="2019300"/>
          <p14:tracePt t="60464" x="1866900" y="2019300"/>
          <p14:tracePt t="60481" x="1885950" y="2006600"/>
          <p14:tracePt t="60498" x="1911350" y="1974850"/>
          <p14:tracePt t="60514" x="1943100" y="1930400"/>
          <p14:tracePt t="60531" x="1962150" y="1898650"/>
          <p14:tracePt t="60547" x="1968500" y="1860550"/>
          <p14:tracePt t="60564" x="1974850" y="1847850"/>
          <p14:tracePt t="60581" x="1974850" y="1841500"/>
          <p14:tracePt t="60704" x="1974850" y="1835150"/>
          <p14:tracePt t="60736" x="1974850" y="1828800"/>
          <p14:tracePt t="60808" x="0" y="0"/>
        </p14:tracePtLst>
        <p14:tracePtLst>
          <p14:tracePt t="61707" x="5797550" y="5530850"/>
          <p14:tracePt t="61746" x="5803900" y="5530850"/>
          <p14:tracePt t="61754" x="5829300" y="5530850"/>
          <p14:tracePt t="61764" x="5873750" y="5530850"/>
          <p14:tracePt t="61781" x="6013450" y="5530850"/>
          <p14:tracePt t="61797" x="6210300" y="5530850"/>
          <p14:tracePt t="61801" x="6305550" y="5530850"/>
          <p14:tracePt t="61814" x="6400800" y="5530850"/>
          <p14:tracePt t="61831" x="6553200" y="5530850"/>
          <p14:tracePt t="61834" x="6591300" y="5530850"/>
          <p14:tracePt t="61848" x="6629400" y="5530850"/>
          <p14:tracePt t="61864" x="6635750" y="5530850"/>
          <p14:tracePt t="62560" x="0" y="0"/>
        </p14:tracePtLst>
        <p14:tracePtLst>
          <p14:tracePt t="63785" x="965200" y="1441450"/>
          <p14:tracePt t="63883" x="1009650" y="1441450"/>
          <p14:tracePt t="63890" x="1054100" y="1441450"/>
          <p14:tracePt t="63898" x="1123950" y="1441450"/>
          <p14:tracePt t="63913" x="1327150" y="1441450"/>
          <p14:tracePt t="63930" x="1568450" y="1441450"/>
          <p14:tracePt t="63946" x="1816100" y="1441450"/>
          <p14:tracePt t="63964" x="1993900" y="1441450"/>
          <p14:tracePt t="63980" x="2082800" y="1441450"/>
          <p14:tracePt t="63997" x="2101850" y="1441450"/>
          <p14:tracePt t="64013" x="2108200" y="1441450"/>
          <p14:tracePt t="64161" x="0" y="0"/>
        </p14:tracePtLst>
        <p14:tracePtLst>
          <p14:tracePt t="64722" x="1562100" y="1981200"/>
          <p14:tracePt t="64762" x="1555750" y="1981200"/>
          <p14:tracePt t="64769" x="1549400" y="1981200"/>
          <p14:tracePt t="64780" x="1549400" y="1987550"/>
          <p14:tracePt t="64797" x="1536700" y="2019300"/>
          <p14:tracePt t="64813" x="1511300" y="2082800"/>
          <p14:tracePt t="64817" x="1498600" y="2120900"/>
          <p14:tracePt t="64830" x="1485900" y="2165350"/>
          <p14:tracePt t="64847" x="1460500" y="2266950"/>
          <p14:tracePt t="64852" x="1447800" y="2317750"/>
          <p14:tracePt t="64863" x="1441450" y="2374900"/>
          <p14:tracePt t="64881" x="1422400" y="2527300"/>
          <p14:tracePt t="64896" x="1422400" y="2622550"/>
          <p14:tracePt t="64913" x="1435100" y="2743200"/>
          <p14:tracePt t="64930" x="1473200" y="2857500"/>
          <p14:tracePt t="64946" x="1524000" y="2959100"/>
          <p14:tracePt t="64963" x="1612900" y="3073400"/>
          <p14:tracePt t="64980" x="1720850" y="3175000"/>
          <p14:tracePt t="64984" x="1790700" y="3225800"/>
          <p14:tracePt t="64996" x="1860550" y="3276600"/>
          <p14:tracePt t="65001" x="1930400" y="3321050"/>
          <p14:tracePt t="65013" x="2006600" y="3359150"/>
          <p14:tracePt t="65030" x="2178050" y="3409950"/>
          <p14:tracePt t="65033" x="2273300" y="3429000"/>
          <p14:tracePt t="65046" x="2368550" y="3441700"/>
          <p14:tracePt t="65063" x="2584450" y="3467100"/>
          <p14:tracePt t="65080" x="2946400" y="3467100"/>
          <p14:tracePt t="65096" x="3251200" y="3467100"/>
          <p14:tracePt t="65113" x="3498850" y="3448050"/>
          <p14:tracePt t="65130" x="3644900" y="3416300"/>
          <p14:tracePt t="65146" x="3702050" y="3390900"/>
          <p14:tracePt t="65163" x="3721100" y="3365500"/>
          <p14:tracePt t="65180" x="3721100" y="3346450"/>
          <p14:tracePt t="65185" x="3721100" y="3327400"/>
          <p14:tracePt t="65196" x="3721100" y="3314700"/>
          <p14:tracePt t="65213" x="3714750" y="3257550"/>
          <p14:tracePt t="65230" x="3695700" y="3181350"/>
          <p14:tracePt t="65233" x="3670300" y="3130550"/>
          <p14:tracePt t="65246" x="3638550" y="3067050"/>
          <p14:tracePt t="65263" x="3530600" y="2952750"/>
          <p14:tracePt t="65280" x="3321050" y="2768600"/>
          <p14:tracePt t="65296" x="3162300" y="2667000"/>
          <p14:tracePt t="65312" x="3016250" y="2578100"/>
          <p14:tracePt t="65329" x="2889250" y="2501900"/>
          <p14:tracePt t="65346" x="2787650" y="2457450"/>
          <p14:tracePt t="65363" x="2698750" y="2425700"/>
          <p14:tracePt t="65379" x="2628900" y="2413000"/>
          <p14:tracePt t="65396" x="2590800" y="2413000"/>
          <p14:tracePt t="65413" x="2578100" y="2413000"/>
          <p14:tracePt t="65429" x="2571750" y="2413000"/>
          <p14:tracePt t="65446" x="2565400" y="2413000"/>
          <p14:tracePt t="65463" x="2559050" y="2413000"/>
          <p14:tracePt t="65546" x="2552700" y="2413000"/>
          <p14:tracePt t="65555" x="2540000" y="2413000"/>
          <p14:tracePt t="65563" x="2527300" y="2419350"/>
          <p14:tracePt t="65580" x="2482850" y="2451100"/>
          <p14:tracePt t="65596" x="2413000" y="2495550"/>
          <p14:tracePt t="65613" x="2324100" y="2552700"/>
          <p14:tracePt t="65617" x="2286000" y="2578100"/>
          <p14:tracePt t="65629" x="2247900" y="2609850"/>
          <p14:tracePt t="65646" x="2197100" y="2679700"/>
          <p14:tracePt t="65650" x="2184400" y="2711450"/>
          <p14:tracePt t="65662" x="2171700" y="2749550"/>
          <p14:tracePt t="65679" x="2139950" y="2851150"/>
          <p14:tracePt t="65696" x="2133600" y="2895600"/>
          <p14:tracePt t="65712" x="2133600" y="2959100"/>
          <p14:tracePt t="65729" x="2171700" y="3035300"/>
          <p14:tracePt t="65746" x="2260600" y="3111500"/>
          <p14:tracePt t="65763" x="2374900" y="3194050"/>
          <p14:tracePt t="65779" x="2578100" y="3289300"/>
          <p14:tracePt t="65796" x="2838450" y="3371850"/>
          <p14:tracePt t="65812" x="3130550" y="3422650"/>
          <p14:tracePt t="65829" x="3340100" y="3441700"/>
          <p14:tracePt t="65846" x="3448050" y="3435350"/>
          <p14:tracePt t="65848" x="3473450" y="3422650"/>
          <p14:tracePt t="65862" x="3498850" y="3397250"/>
          <p14:tracePt t="65880" x="3511550" y="3276600"/>
          <p14:tracePt t="65896" x="3460750" y="3130550"/>
          <p14:tracePt t="65912" x="3346450" y="3003550"/>
          <p14:tracePt t="65929" x="3200400" y="2908300"/>
          <p14:tracePt t="65946" x="3016250" y="2819400"/>
          <p14:tracePt t="65962" x="2832100" y="2768600"/>
          <p14:tracePt t="65979" x="2717800" y="2743200"/>
          <p14:tracePt t="65996" x="2692400" y="2736850"/>
          <p14:tracePt t="66012" x="2679700" y="2736850"/>
          <p14:tracePt t="66120" x="0" y="0"/>
        </p14:tracePtLst>
        <p14:tracePtLst>
          <p14:tracePt t="66746" x="4686300" y="1422400"/>
          <p14:tracePt t="66753" x="4718050" y="1422400"/>
          <p14:tracePt t="66762" x="4749800" y="1422400"/>
          <p14:tracePt t="66779" x="4826000" y="1422400"/>
          <p14:tracePt t="66796" x="4914900" y="1422400"/>
          <p14:tracePt t="66812" x="5010150" y="1422400"/>
          <p14:tracePt t="66829" x="5118100" y="1422400"/>
          <p14:tracePt t="66846" x="5213350" y="1422400"/>
          <p14:tracePt t="66862" x="5276850" y="1422400"/>
          <p14:tracePt t="66864" x="5302250" y="1422400"/>
          <p14:tracePt t="66879" x="5314950" y="1422400"/>
          <p14:tracePt t="66896" x="5321300" y="1422400"/>
          <p14:tracePt t="67048" x="0" y="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可见性行修饰符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65831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大多数情况下，构造函数应该是公有的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有些特殊场合，可能会防止用户创建类的实例，这可以通过将构造函数声明为私有的来实现。</a:t>
            </a:r>
          </a:p>
          <a:p>
            <a:pPr marL="908050" marR="0" lvl="1" indent="-436563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例如，包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java.lang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中的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类的构造函数为私有的，所有的数据域和方法都是静态的，可以通过类名直接访问而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不能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实例化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对象。</a:t>
            </a:r>
          </a:p>
          <a:p>
            <a:pPr marL="908050" marR="0" lvl="1" indent="-436563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private 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（）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{   }</a:t>
            </a:r>
          </a:p>
          <a:p>
            <a:pPr marL="908050" marR="0" lvl="1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356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27"/>
    </mc:Choice>
    <mc:Fallback xmlns="">
      <p:transition spd="slow" advTm="60627"/>
    </mc:Fallback>
  </mc:AlternateContent>
  <p:extLst>
    <p:ext uri="{3A86A75C-4F4B-4683-9AE1-C65F6400EC91}">
      <p14:laserTraceLst xmlns:p14="http://schemas.microsoft.com/office/powerpoint/2010/main">
        <p14:tracePtLst>
          <p14:tracePt t="3784" x="1790700" y="781050"/>
          <p14:tracePt t="3853" x="1797050" y="781050"/>
          <p14:tracePt t="3862" x="1822450" y="781050"/>
          <p14:tracePt t="3879" x="1873250" y="787400"/>
          <p14:tracePt t="3896" x="1936750" y="787400"/>
          <p14:tracePt t="3913" x="2057400" y="787400"/>
          <p14:tracePt t="3929" x="2216150" y="787400"/>
          <p14:tracePt t="3947" x="2400300" y="787400"/>
          <p14:tracePt t="3963" x="2603500" y="787400"/>
          <p14:tracePt t="3967" x="2705100" y="787400"/>
          <p14:tracePt t="3979" x="2800350" y="787400"/>
          <p14:tracePt t="3997" x="3073400" y="787400"/>
          <p14:tracePt t="4013" x="3244850" y="787400"/>
          <p14:tracePt t="4029" x="3403600" y="787400"/>
          <p14:tracePt t="4046" x="3549650" y="787400"/>
          <p14:tracePt t="4063" x="3689350" y="787400"/>
          <p14:tracePt t="4079" x="3803650" y="787400"/>
          <p14:tracePt t="4096" x="3924300" y="787400"/>
          <p14:tracePt t="4113" x="4025900" y="787400"/>
          <p14:tracePt t="4129" x="4114800" y="800100"/>
          <p14:tracePt t="4146" x="4235450" y="812800"/>
          <p14:tracePt t="4162" x="4337050" y="831850"/>
          <p14:tracePt t="4179" x="4445000" y="844550"/>
          <p14:tracePt t="4182" x="4495800" y="850900"/>
          <p14:tracePt t="4196" x="4552950" y="857250"/>
          <p14:tracePt t="4213" x="4705350" y="869950"/>
          <p14:tracePt t="4229" x="4813300" y="882650"/>
          <p14:tracePt t="4246" x="4889500" y="882650"/>
          <p14:tracePt t="4262" x="4946650" y="882650"/>
          <p14:tracePt t="4279" x="4984750" y="882650"/>
          <p14:tracePt t="4296" x="5016500" y="882650"/>
          <p14:tracePt t="4313" x="5035550" y="882650"/>
          <p14:tracePt t="4329" x="5054600" y="882650"/>
          <p14:tracePt t="4346" x="5092700" y="876300"/>
          <p14:tracePt t="4362" x="5118100" y="869950"/>
          <p14:tracePt t="4379" x="5149850" y="850900"/>
          <p14:tracePt t="4381" x="5156200" y="838200"/>
          <p14:tracePt t="4396" x="5162550" y="825500"/>
          <p14:tracePt t="4413" x="5181600" y="793750"/>
          <p14:tracePt t="4430" x="5187950" y="768350"/>
          <p14:tracePt t="4446" x="5194300" y="736600"/>
          <p14:tracePt t="4462" x="5194300" y="717550"/>
          <p14:tracePt t="4479" x="5194300" y="698500"/>
          <p14:tracePt t="4496" x="5194300" y="679450"/>
          <p14:tracePt t="4513" x="5194300" y="666750"/>
          <p14:tracePt t="4530" x="5187950" y="641350"/>
          <p14:tracePt t="4546" x="5175250" y="622300"/>
          <p14:tracePt t="4562" x="5168900" y="609600"/>
          <p14:tracePt t="4565" x="5162550" y="603250"/>
          <p14:tracePt t="4579" x="5156200" y="596900"/>
          <p14:tracePt t="4596" x="5118100" y="577850"/>
          <p14:tracePt t="4598" x="5092700" y="565150"/>
          <p14:tracePt t="4613" x="5022850" y="552450"/>
          <p14:tracePt t="4629" x="4914900" y="527050"/>
          <p14:tracePt t="4646" x="4768850" y="495300"/>
          <p14:tracePt t="4662" x="4591050" y="457200"/>
          <p14:tracePt t="4679" x="4394200" y="425450"/>
          <p14:tracePt t="4696" x="4197350" y="387350"/>
          <p14:tracePt t="4712" x="4000500" y="361950"/>
          <p14:tracePt t="4729" x="3854450" y="355600"/>
          <p14:tracePt t="4746" x="3714750" y="355600"/>
          <p14:tracePt t="4762" x="3606800" y="355600"/>
          <p14:tracePt t="4779" x="3556000" y="355600"/>
          <p14:tracePt t="4781" x="3517900" y="355600"/>
          <p14:tracePt t="4796" x="3505200" y="361950"/>
          <p14:tracePt t="4813" x="3467100" y="387350"/>
          <p14:tracePt t="4829" x="3448050" y="406400"/>
          <p14:tracePt t="4846" x="3422650" y="431800"/>
          <p14:tracePt t="4862" x="3403600" y="469900"/>
          <p14:tracePt t="4879" x="3403600" y="495300"/>
          <p14:tracePt t="4896" x="3403600" y="539750"/>
          <p14:tracePt t="4912" x="3403600" y="590550"/>
          <p14:tracePt t="4929" x="3441700" y="660400"/>
          <p14:tracePt t="4946" x="3511550" y="723900"/>
          <p14:tracePt t="4962" x="3619500" y="793750"/>
          <p14:tracePt t="4965" x="3683000" y="825500"/>
          <p14:tracePt t="4979" x="3752850" y="857250"/>
          <p14:tracePt t="4981" x="3829050" y="882650"/>
          <p14:tracePt t="4996" x="3905250" y="901700"/>
          <p14:tracePt t="5013" x="4108450" y="927100"/>
          <p14:tracePt t="5029" x="4197350" y="927100"/>
          <p14:tracePt t="5045" x="4254500" y="927100"/>
          <p14:tracePt t="5062" x="4292600" y="927100"/>
          <p14:tracePt t="5079" x="4311650" y="927100"/>
          <p14:tracePt t="5246" x="0" y="0"/>
        </p14:tracePtLst>
        <p14:tracePtLst>
          <p14:tracePt t="6135" x="3429000" y="1454150"/>
          <p14:tracePt t="6177" x="3435350" y="1454150"/>
          <p14:tracePt t="6183" x="3448050" y="1460500"/>
          <p14:tracePt t="6196" x="3467100" y="1479550"/>
          <p14:tracePt t="6212" x="3530600" y="1536700"/>
          <p14:tracePt t="6229" x="3651250" y="1657350"/>
          <p14:tracePt t="6246" x="3759200" y="1746250"/>
          <p14:tracePt t="6262" x="3860800" y="1828800"/>
          <p14:tracePt t="6279" x="4006850" y="1898650"/>
          <p14:tracePt t="6296" x="4171950" y="1936750"/>
          <p14:tracePt t="6312" x="4362450" y="1968500"/>
          <p14:tracePt t="6329" x="4540250" y="1974850"/>
          <p14:tracePt t="6346" x="4711700" y="1974850"/>
          <p14:tracePt t="6362" x="4870450" y="1974850"/>
          <p14:tracePt t="6366" x="4946650" y="1974850"/>
          <p14:tracePt t="6379" x="5016500" y="1974850"/>
          <p14:tracePt t="6396" x="5187950" y="1974850"/>
          <p14:tracePt t="6399" x="5270500" y="1974850"/>
          <p14:tracePt t="6412" x="5353050" y="1974850"/>
          <p14:tracePt t="6429" x="5607050" y="1974850"/>
          <p14:tracePt t="6446" x="5765800" y="1974850"/>
          <p14:tracePt t="6462" x="5905500" y="1974850"/>
          <p14:tracePt t="6479" x="6013450" y="1955800"/>
          <p14:tracePt t="6496" x="6115050" y="1936750"/>
          <p14:tracePt t="6512" x="6216650" y="1917700"/>
          <p14:tracePt t="6529" x="6324600" y="1892300"/>
          <p14:tracePt t="6546" x="6432550" y="1873250"/>
          <p14:tracePt t="6562" x="6534150" y="1847850"/>
          <p14:tracePt t="6566" x="6578600" y="1841500"/>
          <p14:tracePt t="6579" x="6616700" y="1835150"/>
          <p14:tracePt t="6595" x="6673850" y="1816100"/>
          <p14:tracePt t="6612" x="6705600" y="1803400"/>
          <p14:tracePt t="6614" x="6711950" y="1790700"/>
          <p14:tracePt t="6629" x="6724650" y="1771650"/>
          <p14:tracePt t="6646" x="6737350" y="1746250"/>
          <p14:tracePt t="6662" x="6737350" y="1733550"/>
          <p14:tracePt t="6678" x="6737350" y="1708150"/>
          <p14:tracePt t="6695" x="6724650" y="1663700"/>
          <p14:tracePt t="6712" x="6692900" y="1625600"/>
          <p14:tracePt t="6729" x="6610350" y="1568450"/>
          <p14:tracePt t="6745" x="6451600" y="1498600"/>
          <p14:tracePt t="6762" x="6254750" y="1428750"/>
          <p14:tracePt t="6779" x="5981700" y="1365250"/>
          <p14:tracePt t="6795" x="5645150" y="1295400"/>
          <p14:tracePt t="6798" x="5505450" y="1276350"/>
          <p14:tracePt t="6812" x="5384800" y="1270000"/>
          <p14:tracePt t="6829" x="5124450" y="1270000"/>
          <p14:tracePt t="6846" x="4978400" y="1270000"/>
          <p14:tracePt t="6862" x="4864100" y="1276350"/>
          <p14:tracePt t="6878" x="4775200" y="1301750"/>
          <p14:tracePt t="6895" x="4686300" y="1333500"/>
          <p14:tracePt t="6912" x="4591050" y="1377950"/>
          <p14:tracePt t="6928" x="4495800" y="1435100"/>
          <p14:tracePt t="6945" x="4413250" y="1498600"/>
          <p14:tracePt t="6962" x="4343400" y="1549400"/>
          <p14:tracePt t="6978" x="4305300" y="1600200"/>
          <p14:tracePt t="6995" x="4279900" y="1638300"/>
          <p14:tracePt t="6998" x="4267200" y="1657350"/>
          <p14:tracePt t="7011" x="4260850" y="1670050"/>
          <p14:tracePt t="7029" x="4248150" y="1720850"/>
          <p14:tracePt t="7046" x="4248150" y="1752600"/>
          <p14:tracePt t="7062" x="4248150" y="1790700"/>
          <p14:tracePt t="7078" x="4273550" y="1835150"/>
          <p14:tracePt t="7095" x="4311650" y="1879600"/>
          <p14:tracePt t="7112" x="4400550" y="1936750"/>
          <p14:tracePt t="7129" x="4533900" y="1993900"/>
          <p14:tracePt t="7145" x="4705350" y="2038350"/>
          <p14:tracePt t="7162" x="4933950" y="2082800"/>
          <p14:tracePt t="7178" x="5168900" y="2108200"/>
          <p14:tracePt t="7181" x="5283200" y="2108200"/>
          <p14:tracePt t="7195" x="5416550" y="2108200"/>
          <p14:tracePt t="7211" x="5645150" y="2108200"/>
          <p14:tracePt t="7213" x="5727700" y="2101850"/>
          <p14:tracePt t="7229" x="5861050" y="2063750"/>
          <p14:tracePt t="7245" x="5905500" y="2044700"/>
          <p14:tracePt t="7262" x="5924550" y="2019300"/>
          <p14:tracePt t="7278" x="5924550" y="2012950"/>
          <p14:tracePt t="7295" x="5924550" y="1974850"/>
          <p14:tracePt t="7312" x="5918200" y="1905000"/>
          <p14:tracePt t="7328" x="5854700" y="1822450"/>
          <p14:tracePt t="7345" x="5740400" y="1720850"/>
          <p14:tracePt t="7361" x="5562600" y="1631950"/>
          <p14:tracePt t="7378" x="5353050" y="1562100"/>
          <p14:tracePt t="7395" x="5118100" y="1504950"/>
          <p14:tracePt t="7411" x="4921250" y="1479550"/>
          <p14:tracePt t="7413" x="4845050" y="1479550"/>
          <p14:tracePt t="7429" x="4737100" y="1479550"/>
          <p14:tracePt t="7445" x="4667250" y="1485900"/>
          <p14:tracePt t="7462" x="4641850" y="1492250"/>
          <p14:tracePt t="7478" x="4622800" y="1511300"/>
          <p14:tracePt t="7495" x="4610100" y="1543050"/>
          <p14:tracePt t="7511" x="4603750" y="1562100"/>
          <p14:tracePt t="7528" x="4603750" y="1574800"/>
          <p14:tracePt t="7545" x="4603750" y="1587500"/>
          <p14:tracePt t="7561" x="4603750" y="1593850"/>
          <p14:tracePt t="7578" x="4610100" y="1606550"/>
          <p14:tracePt t="7734" x="0" y="0"/>
        </p14:tracePtLst>
        <p14:tracePtLst>
          <p14:tracePt t="9079" x="1320800" y="1924050"/>
          <p14:tracePt t="9119" x="1327150" y="1924050"/>
          <p14:tracePt t="9128" x="1339850" y="1924050"/>
          <p14:tracePt t="9135" x="1365250" y="1924050"/>
          <p14:tracePt t="9144" x="1377950" y="1924050"/>
          <p14:tracePt t="9161" x="1447800" y="1936750"/>
          <p14:tracePt t="9178" x="1543050" y="1936750"/>
          <p14:tracePt t="9195" x="1682750" y="1936750"/>
          <p14:tracePt t="9200" x="1765300" y="1936750"/>
          <p14:tracePt t="9211" x="1860550" y="1936750"/>
          <p14:tracePt t="9230" x="2165350" y="1936750"/>
          <p14:tracePt t="9245" x="2374900" y="1936750"/>
          <p14:tracePt t="9262" x="2552700" y="1936750"/>
          <p14:tracePt t="9278" x="2667000" y="1936750"/>
          <p14:tracePt t="9295" x="2743200" y="1936750"/>
          <p14:tracePt t="9311" x="2781300" y="1936750"/>
          <p14:tracePt t="9329" x="2794000" y="1936750"/>
          <p14:tracePt t="9344" x="2800350" y="1936750"/>
          <p14:tracePt t="9361" x="2825750" y="1936750"/>
          <p14:tracePt t="9378" x="2844800" y="1936750"/>
          <p14:tracePt t="9395" x="2870200" y="1936750"/>
          <p14:tracePt t="9400" x="2889250" y="1936750"/>
          <p14:tracePt t="9411" x="2895600" y="1936750"/>
          <p14:tracePt t="9430" x="2927350" y="1936750"/>
          <p14:tracePt t="9444" x="2933700" y="1936750"/>
          <p14:tracePt t="9630" x="0" y="0"/>
        </p14:tracePtLst>
        <p14:tracePtLst>
          <p14:tracePt t="10943" x="3568700" y="1943100"/>
          <p14:tracePt t="10975" x="3587750" y="1943100"/>
          <p14:tracePt t="10983" x="3606800" y="1943100"/>
          <p14:tracePt t="10994" x="3638550" y="1943100"/>
          <p14:tracePt t="11011" x="3733800" y="1943100"/>
          <p14:tracePt t="11027" x="3867150" y="1943100"/>
          <p14:tracePt t="11031" x="3962400" y="1943100"/>
          <p14:tracePt t="11044" x="4057650" y="1943100"/>
          <p14:tracePt t="11061" x="4406900" y="1943100"/>
          <p14:tracePt t="11077" x="4667250" y="1943100"/>
          <p14:tracePt t="11094" x="4933950" y="1943100"/>
          <p14:tracePt t="11111" x="5162550" y="1943100"/>
          <p14:tracePt t="11127" x="5359400" y="1943100"/>
          <p14:tracePt t="11144" x="5518150" y="1943100"/>
          <p14:tracePt t="11161" x="5619750" y="1943100"/>
          <p14:tracePt t="11177" x="5670550" y="1943100"/>
          <p14:tracePt t="11194" x="5702300" y="1943100"/>
          <p14:tracePt t="11211" x="5721350" y="1943100"/>
          <p14:tracePt t="11227" x="5734050" y="1943100"/>
          <p14:tracePt t="11229" x="5740400" y="1943100"/>
          <p14:tracePt t="11244" x="5746750" y="1943100"/>
          <p14:tracePt t="11550" x="0" y="0"/>
        </p14:tracePtLst>
        <p14:tracePtLst>
          <p14:tracePt t="11952" x="3759200" y="1974850"/>
          <p14:tracePt t="12014" x="3771900" y="1974850"/>
          <p14:tracePt t="12022" x="3803650" y="1974850"/>
          <p14:tracePt t="12031" x="3854450" y="1974850"/>
          <p14:tracePt t="12043" x="3930650" y="1974850"/>
          <p14:tracePt t="12060" x="4121150" y="1974850"/>
          <p14:tracePt t="12062" x="4235450" y="1974850"/>
          <p14:tracePt t="12077" x="4495800" y="1974850"/>
          <p14:tracePt t="12093" x="4756150" y="1974850"/>
          <p14:tracePt t="12110" x="5041900" y="1974850"/>
          <p14:tracePt t="12126" x="5270500" y="1974850"/>
          <p14:tracePt t="12143" x="5492750" y="1974850"/>
          <p14:tracePt t="12161" x="5689600" y="1974850"/>
          <p14:tracePt t="12176" x="5880100" y="1974850"/>
          <p14:tracePt t="12193" x="6051550" y="1974850"/>
          <p14:tracePt t="12210" x="6184900" y="1974850"/>
          <p14:tracePt t="12227" x="6273800" y="1974850"/>
          <p14:tracePt t="12230" x="6305550" y="1974850"/>
          <p14:tracePt t="12243" x="6324600" y="1974850"/>
          <p14:tracePt t="12260" x="6343650" y="1974850"/>
          <p14:tracePt t="12262" x="6350000" y="1974850"/>
          <p14:tracePt t="12526" x="0" y="0"/>
        </p14:tracePtLst>
        <p14:tracePtLst>
          <p14:tracePt t="13167" x="3695700" y="1936750"/>
          <p14:tracePt t="13256" x="3708400" y="1936750"/>
          <p14:tracePt t="13262" x="3733800" y="1936750"/>
          <p14:tracePt t="13277" x="3810000" y="1936750"/>
          <p14:tracePt t="13293" x="3937000" y="1936750"/>
          <p14:tracePt t="13309" x="4095750" y="1936750"/>
          <p14:tracePt t="13326" x="4292600" y="1936750"/>
          <p14:tracePt t="13343" x="4514850" y="1936750"/>
          <p14:tracePt t="13360" x="4743450" y="1936750"/>
          <p14:tracePt t="13377" x="4965700" y="1936750"/>
          <p14:tracePt t="13393" x="5175250" y="1936750"/>
          <p14:tracePt t="13410" x="5365750" y="1936750"/>
          <p14:tracePt t="13426" x="5543550" y="1936750"/>
          <p14:tracePt t="13431" x="5626100" y="1936750"/>
          <p14:tracePt t="13443" x="5715000" y="1936750"/>
          <p14:tracePt t="13460" x="5848350" y="1936750"/>
          <p14:tracePt t="13464" x="5911850" y="1936750"/>
          <p14:tracePt t="13478" x="6013450" y="1936750"/>
          <p14:tracePt t="13493" x="6096000" y="1936750"/>
          <p14:tracePt t="13510" x="6184900" y="1936750"/>
          <p14:tracePt t="13526" x="6267450" y="1936750"/>
          <p14:tracePt t="13543" x="6343650" y="1936750"/>
          <p14:tracePt t="13561" x="6432550" y="1936750"/>
          <p14:tracePt t="13577" x="6508750" y="1936750"/>
          <p14:tracePt t="13593" x="6565900" y="1936750"/>
          <p14:tracePt t="13599" x="6578600" y="1936750"/>
          <p14:tracePt t="13610" x="6597650" y="1936750"/>
          <p14:tracePt t="13626" x="6623050" y="1936750"/>
          <p14:tracePt t="13631" x="6642100" y="1936750"/>
          <p14:tracePt t="13643" x="6654800" y="1936750"/>
          <p14:tracePt t="13660" x="6686550" y="1936750"/>
          <p14:tracePt t="13664" x="6699250" y="1936750"/>
          <p14:tracePt t="13679" x="6731000" y="1936750"/>
          <p14:tracePt t="13694" x="6756400" y="1936750"/>
          <p14:tracePt t="13710" x="6769100" y="1936750"/>
          <p14:tracePt t="13726" x="6775450" y="1936750"/>
          <p14:tracePt t="13941" x="0" y="0"/>
        </p14:tracePtLst>
        <p14:tracePtLst>
          <p14:tracePt t="14551" x="3562350" y="1924050"/>
          <p14:tracePt t="14599" x="3581400" y="1924050"/>
          <p14:tracePt t="14607" x="3606800" y="1924050"/>
          <p14:tracePt t="14614" x="3644900" y="1924050"/>
          <p14:tracePt t="14626" x="3689350" y="1924050"/>
          <p14:tracePt t="14643" x="3835400" y="1924050"/>
          <p14:tracePt t="14659" x="4025900" y="1924050"/>
          <p14:tracePt t="14662" x="4127500" y="1924050"/>
          <p14:tracePt t="14676" x="4260850" y="1924050"/>
          <p14:tracePt t="14694" x="4718050" y="1924050"/>
          <p14:tracePt t="14710" x="5086350" y="1924050"/>
          <p14:tracePt t="14726" x="5473700" y="1924050"/>
          <p14:tracePt t="14742" x="5822950" y="1924050"/>
          <p14:tracePt t="14759" x="6102350" y="1924050"/>
          <p14:tracePt t="14776" x="6324600" y="1924050"/>
          <p14:tracePt t="14792" x="6496050" y="1924050"/>
          <p14:tracePt t="14810" x="6623050" y="1924050"/>
          <p14:tracePt t="14826" x="6686550" y="1924050"/>
          <p14:tracePt t="14842" x="6718300" y="1924050"/>
          <p14:tracePt t="14845" x="6731000" y="1924050"/>
          <p14:tracePt t="14859" x="6743700" y="1924050"/>
          <p14:tracePt t="14876" x="6756400" y="1924050"/>
          <p14:tracePt t="14894" x="6794500" y="1924050"/>
          <p14:tracePt t="14911" x="6826250" y="1924050"/>
          <p14:tracePt t="14927" x="6851650" y="1924050"/>
          <p14:tracePt t="14943" x="6877050" y="1924050"/>
          <p14:tracePt t="15302" x="0" y="0"/>
        </p14:tracePtLst>
        <p14:tracePtLst>
          <p14:tracePt t="15992" x="3848100" y="1898650"/>
          <p14:tracePt t="16079" x="3867150" y="1898650"/>
          <p14:tracePt t="16085" x="3924300" y="1905000"/>
          <p14:tracePt t="16094" x="3994150" y="1917700"/>
          <p14:tracePt t="16109" x="4216400" y="1962150"/>
          <p14:tracePt t="16125" x="4578350" y="2000250"/>
          <p14:tracePt t="16142" x="4991100" y="2012950"/>
          <p14:tracePt t="16159" x="5429250" y="2012950"/>
          <p14:tracePt t="16176" x="5835650" y="2012950"/>
          <p14:tracePt t="16192" x="6165850" y="2012950"/>
          <p14:tracePt t="16209" x="6407150" y="2012950"/>
          <p14:tracePt t="16226" x="6610350" y="2012950"/>
          <p14:tracePt t="16242" x="6756400" y="2012950"/>
          <p14:tracePt t="16246" x="6819900" y="2012950"/>
          <p14:tracePt t="16259" x="6877050" y="2012950"/>
          <p14:tracePt t="16276" x="6953250" y="2012950"/>
          <p14:tracePt t="16292" x="6991350" y="2012950"/>
          <p14:tracePt t="16295" x="7004050" y="2012950"/>
          <p14:tracePt t="16309" x="7023100" y="2012950"/>
          <p14:tracePt t="16325" x="7035800" y="2012950"/>
          <p14:tracePt t="16342" x="7048500" y="2012950"/>
          <p14:tracePt t="16359" x="7067550" y="2012950"/>
          <p14:tracePt t="16375" x="7073900" y="2012950"/>
          <p14:tracePt t="16392" x="7080250" y="2012950"/>
          <p14:tracePt t="16549" x="0" y="0"/>
        </p14:tracePtLst>
        <p14:tracePtLst>
          <p14:tracePt t="19072" x="1308100" y="2565400"/>
          <p14:tracePt t="19079" x="1314450" y="2565400"/>
          <p14:tracePt t="19092" x="1339850" y="2565400"/>
          <p14:tracePt t="19107" x="1403350" y="2565400"/>
          <p14:tracePt t="19125" x="1593850" y="2565400"/>
          <p14:tracePt t="19141" x="1752600" y="2584450"/>
          <p14:tracePt t="19157" x="1905000" y="2584450"/>
          <p14:tracePt t="19175" x="2070100" y="2584450"/>
          <p14:tracePt t="19191" x="2241550" y="2584450"/>
          <p14:tracePt t="19208" x="2387600" y="2584450"/>
          <p14:tracePt t="19224" x="2514600" y="2584450"/>
          <p14:tracePt t="19241" x="2622550" y="2584450"/>
          <p14:tracePt t="19258" x="2698750" y="2584450"/>
          <p14:tracePt t="19274" x="2762250" y="2584450"/>
          <p14:tracePt t="19291" x="2806700" y="2584450"/>
          <p14:tracePt t="19307" x="2838450" y="2584450"/>
          <p14:tracePt t="19310" x="2857500" y="2584450"/>
          <p14:tracePt t="19324" x="2870200" y="2584450"/>
          <p14:tracePt t="19341" x="2921000" y="2584450"/>
          <p14:tracePt t="19357" x="2946400" y="2584450"/>
          <p14:tracePt t="19374" x="2952750" y="2584450"/>
          <p14:tracePt t="19606" x="0" y="0"/>
        </p14:tracePtLst>
        <p14:tracePtLst>
          <p14:tracePt t="19967" x="2063750" y="2590800"/>
          <p14:tracePt t="19998" x="2076450" y="2590800"/>
          <p14:tracePt t="20007" x="2095500" y="2590800"/>
          <p14:tracePt t="20015" x="2127250" y="2590800"/>
          <p14:tracePt t="20024" x="2165350" y="2590800"/>
          <p14:tracePt t="20041" x="2292350" y="2590800"/>
          <p14:tracePt t="20058" x="2476500" y="2590800"/>
          <p14:tracePt t="20074" x="2673350" y="2590800"/>
          <p14:tracePt t="20091" x="2851150" y="2590800"/>
          <p14:tracePt t="20095" x="2927350" y="2590800"/>
          <p14:tracePt t="20107" x="2978150" y="2590800"/>
          <p14:tracePt t="20124" x="3022600" y="2590800"/>
          <p14:tracePt t="20140" x="3028950" y="2590800"/>
          <p14:tracePt t="20270" x="0" y="0"/>
        </p14:tracePtLst>
        <p14:tracePtLst>
          <p14:tracePt t="21471" x="3765550" y="2616200"/>
          <p14:tracePt t="21479" x="3771900" y="2616200"/>
          <p14:tracePt t="21496" x="3784600" y="2616200"/>
          <p14:tracePt t="21507" x="3797300" y="2616200"/>
          <p14:tracePt t="21524" x="3822700" y="2616200"/>
          <p14:tracePt t="21541" x="3886200" y="2616200"/>
          <p14:tracePt t="21558" x="3949700" y="2616200"/>
          <p14:tracePt t="21574" x="4025900" y="2616200"/>
          <p14:tracePt t="21591" x="4114800" y="2616200"/>
          <p14:tracePt t="21607" x="4210050" y="2616200"/>
          <p14:tracePt t="21624" x="4324350" y="2616200"/>
          <p14:tracePt t="21640" x="4451350" y="2616200"/>
          <p14:tracePt t="21657" x="4578350" y="2616200"/>
          <p14:tracePt t="21674" x="4705350" y="2616200"/>
          <p14:tracePt t="21690" x="4826000" y="2616200"/>
          <p14:tracePt t="21695" x="4876800" y="2616200"/>
          <p14:tracePt t="21707" x="4921250" y="2616200"/>
          <p14:tracePt t="21724" x="4978400" y="2616200"/>
          <p14:tracePt t="21741" x="5010150" y="2616200"/>
          <p14:tracePt t="21927" x="5016500" y="2616200"/>
          <p14:tracePt t="21976" x="5022850" y="2616200"/>
          <p14:tracePt t="21992" x="5029200" y="2616200"/>
          <p14:tracePt t="22016" x="5035550" y="2616200"/>
          <p14:tracePt t="22022" x="5041900" y="2616200"/>
          <p14:tracePt t="22032" x="5048250" y="2616200"/>
          <p14:tracePt t="22047" x="5054600" y="2616200"/>
          <p14:tracePt t="22057" x="5067300" y="2616200"/>
          <p14:tracePt t="22073" x="5086350" y="2616200"/>
          <p14:tracePt t="22090" x="5118100" y="2616200"/>
          <p14:tracePt t="22093" x="5143500" y="2622550"/>
          <p14:tracePt t="22107" x="5162550" y="2628900"/>
          <p14:tracePt t="22123" x="5200650" y="2635250"/>
          <p14:tracePt t="22140" x="5257800" y="2647950"/>
          <p14:tracePt t="22143" x="5283200" y="2654300"/>
          <p14:tracePt t="22158" x="5334000" y="2660650"/>
          <p14:tracePt t="22173" x="5359400" y="2660650"/>
          <p14:tracePt t="22190" x="5384800" y="2660650"/>
          <p14:tracePt t="22206" x="5410200" y="2660650"/>
          <p14:tracePt t="22223" x="5422900" y="2660650"/>
          <p14:tracePt t="22240" x="5429250" y="2660650"/>
          <p14:tracePt t="22257" x="5441950" y="2660650"/>
          <p14:tracePt t="22273" x="5448300" y="2660650"/>
          <p14:tracePt t="22291" x="5461000" y="2660650"/>
          <p14:tracePt t="22307" x="5473700" y="2660650"/>
          <p14:tracePt t="22324" x="5486400" y="2660650"/>
          <p14:tracePt t="22326" x="5492750" y="2660650"/>
          <p14:tracePt t="22340" x="5499100" y="2660650"/>
          <p14:tracePt t="22357" x="5524500" y="2660650"/>
          <p14:tracePt t="22373" x="5549900" y="2660650"/>
          <p14:tracePt t="22390" x="5581650" y="2660650"/>
          <p14:tracePt t="22407" x="5607050" y="2660650"/>
          <p14:tracePt t="22423" x="5626100" y="2660650"/>
          <p14:tracePt t="22440" x="5651500" y="2660650"/>
          <p14:tracePt t="22457" x="5676900" y="2660650"/>
          <p14:tracePt t="22473" x="5702300" y="2660650"/>
          <p14:tracePt t="22491" x="5721350" y="2660650"/>
          <p14:tracePt t="22507" x="5746750" y="2660650"/>
          <p14:tracePt t="22510" x="5759450" y="2660650"/>
          <p14:tracePt t="22523" x="5765800" y="2660650"/>
          <p14:tracePt t="22540" x="5784850" y="2660650"/>
          <p14:tracePt t="22543" x="5791200" y="2660650"/>
          <p14:tracePt t="22558" x="5797550" y="2660650"/>
          <p14:tracePt t="22573" x="5803900" y="2660650"/>
          <p14:tracePt t="22600" x="5810250" y="2660650"/>
          <p14:tracePt t="22608" x="5816600" y="2660650"/>
          <p14:tracePt t="22623" x="5822950" y="2660650"/>
          <p14:tracePt t="22640" x="5835650" y="2660650"/>
          <p14:tracePt t="22657" x="5861050" y="2660650"/>
          <p14:tracePt t="22673" x="5880100" y="2660650"/>
          <p14:tracePt t="22691" x="5911850" y="2660650"/>
          <p14:tracePt t="22695" x="5930900" y="2660650"/>
          <p14:tracePt t="22707" x="5943600" y="2660650"/>
          <p14:tracePt t="22723" x="5981700" y="2660650"/>
          <p14:tracePt t="22740" x="6026150" y="2660650"/>
          <p14:tracePt t="22743" x="6051550" y="2660650"/>
          <p14:tracePt t="22757" x="6102350" y="2660650"/>
          <p14:tracePt t="22773" x="6140450" y="2660650"/>
          <p14:tracePt t="22790" x="6172200" y="2660650"/>
          <p14:tracePt t="22806" x="6203950" y="2660650"/>
          <p14:tracePt t="22823" x="6223000" y="2660650"/>
          <p14:tracePt t="22840" x="6242050" y="2660650"/>
          <p14:tracePt t="22857" x="6254750" y="2660650"/>
          <p14:tracePt t="22873" x="6273800" y="2660650"/>
          <p14:tracePt t="22890" x="6299200" y="2660650"/>
          <p14:tracePt t="22906" x="6318250" y="2660650"/>
          <p14:tracePt t="22910" x="6324600" y="2660650"/>
          <p14:tracePt t="22923" x="6337300" y="2660650"/>
          <p14:tracePt t="22940" x="6356350" y="2660650"/>
          <p14:tracePt t="22944" x="6362700" y="2660650"/>
          <p14:tracePt t="22957" x="6369050" y="2660650"/>
          <p14:tracePt t="22973" x="6381750" y="2660650"/>
          <p14:tracePt t="22991" x="6388100" y="2660650"/>
          <p14:tracePt t="23006" x="6400800" y="2660650"/>
          <p14:tracePt t="23040" x="6413500" y="2660650"/>
          <p14:tracePt t="23073" x="6426200" y="2660650"/>
          <p14:tracePt t="23090" x="6438900" y="2660650"/>
          <p14:tracePt t="23106" x="6457950" y="2660650"/>
          <p14:tracePt t="23110" x="6470650" y="2660650"/>
          <p14:tracePt t="23123" x="6477000" y="2660650"/>
          <p14:tracePt t="23140" x="6508750" y="2660650"/>
          <p14:tracePt t="23157" x="6553200" y="2660650"/>
          <p14:tracePt t="23173" x="6584950" y="2660650"/>
          <p14:tracePt t="23190" x="6629400" y="2660650"/>
          <p14:tracePt t="23206" x="6699250" y="2660650"/>
          <p14:tracePt t="23223" x="6775450" y="2660650"/>
          <p14:tracePt t="23240" x="6858000" y="2660650"/>
          <p14:tracePt t="23256" x="6934200" y="2660650"/>
          <p14:tracePt t="23273" x="6997700" y="2660650"/>
          <p14:tracePt t="23290" x="7048500" y="2660650"/>
          <p14:tracePt t="23306" x="7105650" y="2660650"/>
          <p14:tracePt t="23323" x="7156450" y="2660650"/>
          <p14:tracePt t="23326" x="7188200" y="2660650"/>
          <p14:tracePt t="23340" x="7226300" y="2660650"/>
          <p14:tracePt t="23357" x="7302500" y="2660650"/>
          <p14:tracePt t="23373" x="7353300" y="2660650"/>
          <p14:tracePt t="23390" x="7397750" y="2660650"/>
          <p14:tracePt t="23406" x="7435850" y="2660650"/>
          <p14:tracePt t="23423" x="7467600" y="2660650"/>
          <p14:tracePt t="23440" x="7486650" y="2660650"/>
          <p14:tracePt t="23456" x="7505700" y="2660650"/>
          <p14:tracePt t="23473" x="7531100" y="2660650"/>
          <p14:tracePt t="23490" x="7562850" y="2660650"/>
          <p14:tracePt t="23494" x="7569200" y="2660650"/>
          <p14:tracePt t="23506" x="7588250" y="2660650"/>
          <p14:tracePt t="23523" x="7613650" y="2660650"/>
          <p14:tracePt t="23540" x="7639050" y="2660650"/>
          <p14:tracePt t="23542" x="7658100" y="2660650"/>
          <p14:tracePt t="23557" x="7683500" y="2660650"/>
          <p14:tracePt t="23573" x="7721600" y="2660650"/>
          <p14:tracePt t="23589" x="7759700" y="2660650"/>
          <p14:tracePt t="23606" x="7804150" y="2660650"/>
          <p14:tracePt t="23623" x="7848600" y="2660650"/>
          <p14:tracePt t="23640" x="7893050" y="2660650"/>
          <p14:tracePt t="23656" x="7937500" y="2660650"/>
          <p14:tracePt t="23673" x="7969250" y="2660650"/>
          <p14:tracePt t="23690" x="7988300" y="2660650"/>
          <p14:tracePt t="23695" x="7994650" y="2660650"/>
          <p14:tracePt t="23706" x="8001000" y="2660650"/>
          <p14:tracePt t="24830" x="0" y="0"/>
        </p14:tracePtLst>
        <p14:tracePtLst>
          <p14:tracePt t="25951" x="3886200" y="2635250"/>
          <p14:tracePt t="26007" x="3905250" y="2635250"/>
          <p14:tracePt t="26014" x="3937000" y="2635250"/>
          <p14:tracePt t="26023" x="3994150" y="2635250"/>
          <p14:tracePt t="26039" x="4140200" y="2635250"/>
          <p14:tracePt t="26055" x="4337050" y="2635250"/>
          <p14:tracePt t="26072" x="4597400" y="2635250"/>
          <p14:tracePt t="26089" x="4946650" y="2635250"/>
          <p14:tracePt t="26106" x="5295900" y="2635250"/>
          <p14:tracePt t="26121" x="5638800" y="2635250"/>
          <p14:tracePt t="26138" x="5924550" y="2635250"/>
          <p14:tracePt t="26155" x="6121400" y="2635250"/>
          <p14:tracePt t="26172" x="6280150" y="2635250"/>
          <p14:tracePt t="26174" x="6343650" y="2635250"/>
          <p14:tracePt t="26188" x="6432550" y="2635250"/>
          <p14:tracePt t="26205" x="6489700" y="2635250"/>
          <p14:tracePt t="26222" x="6521450" y="2635250"/>
          <p14:tracePt t="26239" x="6534150" y="2635250"/>
          <p14:tracePt t="26255" x="6540500" y="2635250"/>
          <p14:tracePt t="26406" x="0" y="0"/>
        </p14:tracePtLst>
        <p14:tracePtLst>
          <p14:tracePt t="27135" x="9404350" y="2673350"/>
          <p14:tracePt t="27142" x="9448800" y="2673350"/>
          <p14:tracePt t="27155" x="9499600" y="2673350"/>
          <p14:tracePt t="27171" x="9620250" y="2673350"/>
          <p14:tracePt t="27173" x="9690100" y="2673350"/>
          <p14:tracePt t="27189" x="9842500" y="2673350"/>
          <p14:tracePt t="27205" x="9994900" y="2673350"/>
          <p14:tracePt t="27222" x="10153650" y="2673350"/>
          <p14:tracePt t="27238" x="10325100" y="2673350"/>
          <p14:tracePt t="27255" x="10471150" y="2673350"/>
          <p14:tracePt t="27272" x="10610850" y="2673350"/>
          <p14:tracePt t="27288" x="10725150" y="2673350"/>
          <p14:tracePt t="27306" x="10814050" y="2673350"/>
          <p14:tracePt t="27322" x="10871200" y="2673350"/>
          <p14:tracePt t="27338" x="10915650" y="2673350"/>
          <p14:tracePt t="27355" x="10966450" y="2673350"/>
          <p14:tracePt t="27358" x="10991850" y="2673350"/>
          <p14:tracePt t="27371" x="11004550" y="2673350"/>
          <p14:tracePt t="27388" x="11036300" y="2673350"/>
          <p14:tracePt t="27390" x="11042650" y="2673350"/>
          <p14:tracePt t="27405" x="11049000" y="2673350"/>
          <p14:tracePt t="27493" x="0" y="0"/>
        </p14:tracePtLst>
        <p14:tracePtLst>
          <p14:tracePt t="28456" x="2393950" y="3244850"/>
          <p14:tracePt t="28462" x="2413000" y="3244850"/>
          <p14:tracePt t="28471" x="2438400" y="3244850"/>
          <p14:tracePt t="28488" x="2489200" y="3244850"/>
          <p14:tracePt t="28505" x="2565400" y="3244850"/>
          <p14:tracePt t="28521" x="2673350" y="3244850"/>
          <p14:tracePt t="28538" x="2813050" y="3244850"/>
          <p14:tracePt t="28555" x="2990850" y="3244850"/>
          <p14:tracePt t="28558" x="3098800" y="3244850"/>
          <p14:tracePt t="28571" x="3213100" y="3244850"/>
          <p14:tracePt t="28588" x="3441700" y="3244850"/>
          <p14:tracePt t="28591" x="3568700" y="3244850"/>
          <p14:tracePt t="28605" x="3790950" y="3244850"/>
          <p14:tracePt t="28621" x="3968750" y="3244850"/>
          <p14:tracePt t="28638" x="4108450" y="3244850"/>
          <p14:tracePt t="28654" x="4203700" y="3244850"/>
          <p14:tracePt t="28671" x="4260850" y="3244850"/>
          <p14:tracePt t="28688" x="4292600" y="3244850"/>
          <p14:tracePt t="28705" x="4311650" y="3244850"/>
          <p14:tracePt t="28721" x="4318000" y="3244850"/>
          <p14:tracePt t="28737" x="4324350" y="3244850"/>
          <p14:tracePt t="30102" x="4330700" y="3244850"/>
          <p14:tracePt t="30406" x="0" y="0"/>
        </p14:tracePtLst>
        <p14:tracePtLst>
          <p14:tracePt t="31456" x="4184650" y="2940050"/>
          <p14:tracePt t="31471" x="4184650" y="2959100"/>
          <p14:tracePt t="31478" x="4184650" y="2971800"/>
          <p14:tracePt t="31487" x="4184650" y="2990850"/>
          <p14:tracePt t="31503" x="4191000" y="3035300"/>
          <p14:tracePt t="31520" x="4229100" y="3067050"/>
          <p14:tracePt t="31537" x="4305300" y="3124200"/>
          <p14:tracePt t="31554" x="4445000" y="3175000"/>
          <p14:tracePt t="31570" x="4629150" y="3219450"/>
          <p14:tracePt t="31587" x="4826000" y="3251200"/>
          <p14:tracePt t="31603" x="4959350" y="3257550"/>
          <p14:tracePt t="31621" x="5029200" y="3257550"/>
          <p14:tracePt t="31637" x="5054600" y="3257550"/>
          <p14:tracePt t="31653" x="5054600" y="3251200"/>
          <p14:tracePt t="31670" x="5067300" y="3225800"/>
          <p14:tracePt t="31686" x="5080000" y="3187700"/>
          <p14:tracePt t="31703" x="5086350" y="3162300"/>
          <p14:tracePt t="31720" x="5086350" y="3130550"/>
          <p14:tracePt t="31737" x="5086350" y="3092450"/>
          <p14:tracePt t="31753" x="5080000" y="3054350"/>
          <p14:tracePt t="31770" x="5060950" y="3022600"/>
          <p14:tracePt t="31786" x="5048250" y="2997200"/>
          <p14:tracePt t="31803" x="5029200" y="2971800"/>
          <p14:tracePt t="31806" x="5022850" y="2965450"/>
          <p14:tracePt t="31820" x="5016500" y="2959100"/>
          <p14:tracePt t="31837" x="4997450" y="2946400"/>
          <p14:tracePt t="31981" x="0" y="0"/>
        </p14:tracePtLst>
        <p14:tracePtLst>
          <p14:tracePt t="32735" x="5099050" y="2616200"/>
          <p14:tracePt t="32839" x="5111750" y="2616200"/>
          <p14:tracePt t="32847" x="5143500" y="2616200"/>
          <p14:tracePt t="32855" x="5168900" y="2616200"/>
          <p14:tracePt t="32870" x="5251450" y="2616200"/>
          <p14:tracePt t="32886" x="5372100" y="2616200"/>
          <p14:tracePt t="32903" x="5499100" y="2616200"/>
          <p14:tracePt t="32920" x="5626100" y="2616200"/>
          <p14:tracePt t="32937" x="5753100" y="2616200"/>
          <p14:tracePt t="32953" x="5880100" y="2616200"/>
          <p14:tracePt t="32970" x="6007100" y="2616200"/>
          <p14:tracePt t="32987" x="6134100" y="2616200"/>
          <p14:tracePt t="33003" x="6261100" y="2616200"/>
          <p14:tracePt t="33008" x="6324600" y="2616200"/>
          <p14:tracePt t="33020" x="6381750" y="2616200"/>
          <p14:tracePt t="33037" x="6540500" y="2616200"/>
          <p14:tracePt t="33054" x="6623050" y="2616200"/>
          <p14:tracePt t="33070" x="6711950" y="2616200"/>
          <p14:tracePt t="33086" x="6769100" y="2616200"/>
          <p14:tracePt t="33103" x="6826250" y="2616200"/>
          <p14:tracePt t="33120" x="6870700" y="2616200"/>
          <p14:tracePt t="33137" x="6921500" y="2616200"/>
          <p14:tracePt t="33153" x="6965950" y="2616200"/>
          <p14:tracePt t="33169" x="7016750" y="2616200"/>
          <p14:tracePt t="33186" x="7054850" y="2616200"/>
          <p14:tracePt t="33203" x="7086600" y="2616200"/>
          <p14:tracePt t="33219" x="7131050" y="2616200"/>
          <p14:tracePt t="33221" x="7156450" y="2616200"/>
          <p14:tracePt t="33236" x="7169150" y="2616200"/>
          <p14:tracePt t="33253" x="7239000" y="2616200"/>
          <p14:tracePt t="33269" x="7289800" y="2616200"/>
          <p14:tracePt t="33286" x="7327900" y="2603500"/>
          <p14:tracePt t="33303" x="7359650" y="2590800"/>
          <p14:tracePt t="33320" x="7378700" y="2578100"/>
          <p14:tracePt t="33337" x="7391400" y="2559050"/>
          <p14:tracePt t="33353" x="7404100" y="2520950"/>
          <p14:tracePt t="33370" x="7404100" y="2501900"/>
          <p14:tracePt t="33387" x="7404100" y="2482850"/>
          <p14:tracePt t="33403" x="7404100" y="2457450"/>
          <p14:tracePt t="33407" x="7404100" y="2444750"/>
          <p14:tracePt t="33420" x="7391400" y="2425700"/>
          <p14:tracePt t="33437" x="7302500" y="2374900"/>
          <p14:tracePt t="33453" x="7169150" y="2311400"/>
          <p14:tracePt t="33470" x="6985000" y="2266950"/>
          <p14:tracePt t="33486" x="6800850" y="2241550"/>
          <p14:tracePt t="33503" x="6642100" y="2235200"/>
          <p14:tracePt t="33520" x="6508750" y="2235200"/>
          <p14:tracePt t="33536" x="6375400" y="2247900"/>
          <p14:tracePt t="33553" x="6286500" y="2260600"/>
          <p14:tracePt t="33569" x="6223000" y="2286000"/>
          <p14:tracePt t="33586" x="6165850" y="2317750"/>
          <p14:tracePt t="33603" x="6115050" y="2343150"/>
          <p14:tracePt t="33619" x="6070600" y="2387600"/>
          <p14:tracePt t="33621" x="6051550" y="2406650"/>
          <p14:tracePt t="33636" x="6038850" y="2432050"/>
          <p14:tracePt t="33653" x="6007100" y="2508250"/>
          <p14:tracePt t="33669" x="6007100" y="2546350"/>
          <p14:tracePt t="33686" x="6007100" y="2597150"/>
          <p14:tracePt t="33703" x="6032500" y="2641600"/>
          <p14:tracePt t="33720" x="6089650" y="2686050"/>
          <p14:tracePt t="33736" x="6191250" y="2717800"/>
          <p14:tracePt t="33753" x="6330950" y="2743200"/>
          <p14:tracePt t="33770" x="6489700" y="2743200"/>
          <p14:tracePt t="33786" x="6686550" y="2743200"/>
          <p14:tracePt t="33790" x="6781800" y="2743200"/>
          <p14:tracePt t="33803" x="6877050" y="2743200"/>
          <p14:tracePt t="33821" x="7073900" y="2692400"/>
          <p14:tracePt t="33836" x="7118350" y="2673350"/>
          <p14:tracePt t="33853" x="7162800" y="2641600"/>
          <p14:tracePt t="33870" x="7162800" y="2628900"/>
          <p14:tracePt t="33886" x="7162800" y="2590800"/>
          <p14:tracePt t="33903" x="7156450" y="2546350"/>
          <p14:tracePt t="33920" x="7112000" y="2476500"/>
          <p14:tracePt t="33936" x="7010400" y="2400300"/>
          <p14:tracePt t="33953" x="6858000" y="2317750"/>
          <p14:tracePt t="33970" x="6680200" y="2260600"/>
          <p14:tracePt t="33986" x="6521450" y="2228850"/>
          <p14:tracePt t="33990" x="6457950" y="2209800"/>
          <p14:tracePt t="34003" x="6388100" y="2203450"/>
          <p14:tracePt t="34021" x="6267450" y="2203450"/>
          <p14:tracePt t="34036" x="6235700" y="2222500"/>
          <p14:tracePt t="34040" x="6197600" y="2247900"/>
          <p14:tracePt t="34053" x="6127750" y="2298700"/>
          <p14:tracePt t="34070" x="6076950" y="2374900"/>
          <p14:tracePt t="34086" x="6038850" y="2463800"/>
          <p14:tracePt t="34103" x="6026150" y="2533650"/>
          <p14:tracePt t="34119" x="6026150" y="2597150"/>
          <p14:tracePt t="34136" x="6051550" y="2654300"/>
          <p14:tracePt t="34152" x="6127750" y="2705100"/>
          <p14:tracePt t="34169" x="6267450" y="2730500"/>
          <p14:tracePt t="34186" x="6477000" y="2736850"/>
          <p14:tracePt t="34202" x="6718300" y="2698750"/>
          <p14:tracePt t="34220" x="6927850" y="2622550"/>
          <p14:tracePt t="34222" x="7016750" y="2590800"/>
          <p14:tracePt t="34236" x="7086600" y="2559050"/>
          <p14:tracePt t="34253" x="7175500" y="2495550"/>
          <p14:tracePt t="34269" x="7194550" y="2457450"/>
          <p14:tracePt t="34286" x="7200900" y="2432050"/>
          <p14:tracePt t="34302" x="7200900" y="2387600"/>
          <p14:tracePt t="34319" x="7156450" y="2349500"/>
          <p14:tracePt t="34336" x="7054850" y="2305050"/>
          <p14:tracePt t="34352" x="6921500" y="2266950"/>
          <p14:tracePt t="34369" x="6800850" y="2260600"/>
          <p14:tracePt t="34386" x="6661150" y="2260600"/>
          <p14:tracePt t="34402" x="6559550" y="2305050"/>
          <p14:tracePt t="34419" x="6496050" y="2355850"/>
          <p14:tracePt t="34435" x="6470650" y="2413000"/>
          <p14:tracePt t="34438" x="6457950" y="2451100"/>
          <p14:tracePt t="34453" x="6451600" y="2501900"/>
          <p14:tracePt t="34469" x="6451600" y="2552700"/>
          <p14:tracePt t="34486" x="6483350" y="2578100"/>
          <p14:tracePt t="34502" x="6540500" y="2590800"/>
          <p14:tracePt t="34520" x="6616700" y="2597150"/>
          <p14:tracePt t="34535" x="6737350" y="2597150"/>
          <p14:tracePt t="34552" x="6838950" y="2565400"/>
          <p14:tracePt t="34569" x="6902450" y="2533650"/>
          <p14:tracePt t="34586" x="6934200" y="2508250"/>
          <p14:tracePt t="34602" x="6934200" y="2495550"/>
          <p14:tracePt t="34619" x="6934200" y="2482850"/>
          <p14:tracePt t="34621" x="6934200" y="2476500"/>
          <p14:tracePt t="34653" x="6934200" y="2463800"/>
          <p14:tracePt t="34686" x="6927850" y="2457450"/>
          <p14:tracePt t="34710" x="6921500" y="2457450"/>
          <p14:tracePt t="35406" x="0" y="0"/>
        </p14:tracePtLst>
        <p14:tracePtLst>
          <p14:tracePt t="37272" x="4870450" y="3911600"/>
          <p14:tracePt t="37326" x="4876800" y="3911600"/>
          <p14:tracePt t="37336" x="4895850" y="3911600"/>
          <p14:tracePt t="37342" x="4914900" y="3911600"/>
          <p14:tracePt t="37351" x="4946650" y="3911600"/>
          <p14:tracePt t="37368" x="5054600" y="3911600"/>
          <p14:tracePt t="37385" x="5200650" y="3911600"/>
          <p14:tracePt t="37401" x="5391150" y="3911600"/>
          <p14:tracePt t="37418" x="5600700" y="3911600"/>
          <p14:tracePt t="37435" x="5822950" y="3911600"/>
          <p14:tracePt t="37451" x="6032500" y="3911600"/>
          <p14:tracePt t="37454" x="6127750" y="3911600"/>
          <p14:tracePt t="37468" x="6210300" y="3911600"/>
          <p14:tracePt t="37485" x="6426200" y="3911600"/>
          <p14:tracePt t="37501" x="6521450" y="3911600"/>
          <p14:tracePt t="37518" x="6584950" y="3911600"/>
          <p14:tracePt t="37535" x="6635750" y="3905250"/>
          <p14:tracePt t="37551" x="6673850" y="3905250"/>
          <p14:tracePt t="37568" x="6692900" y="3898900"/>
          <p14:tracePt t="37585" x="6699250" y="3898900"/>
          <p14:tracePt t="37807" x="0" y="0"/>
        </p14:tracePtLst>
        <p14:tracePtLst>
          <p14:tracePt t="38209" x="4978400" y="3949700"/>
          <p14:tracePt t="38248" x="4984750" y="3949700"/>
          <p14:tracePt t="38255" x="5003800" y="3949700"/>
          <p14:tracePt t="38268" x="5048250" y="3949700"/>
          <p14:tracePt t="38285" x="5276850" y="3949700"/>
          <p14:tracePt t="38302" x="5556250" y="3949700"/>
          <p14:tracePt t="38318" x="5905500" y="3949700"/>
          <p14:tracePt t="38335" x="6273800" y="3949700"/>
          <p14:tracePt t="38351" x="6559550" y="3949700"/>
          <p14:tracePt t="38368" x="6756400" y="3949700"/>
          <p14:tracePt t="38385" x="6896100" y="3949700"/>
          <p14:tracePt t="38402" x="6972300" y="3949700"/>
          <p14:tracePt t="38418" x="7016750" y="3949700"/>
          <p14:tracePt t="38421" x="7035800" y="3949700"/>
          <p14:tracePt t="38435" x="7048500" y="3949700"/>
          <p14:tracePt t="38451" x="7054850" y="3949700"/>
          <p14:tracePt t="39966" x="0" y="0"/>
        </p14:tracePtLst>
        <p14:tracePtLst>
          <p14:tracePt t="41207" x="5175250" y="3867150"/>
          <p14:tracePt t="41263" x="5181600" y="3867150"/>
          <p14:tracePt t="41271" x="5200650" y="3867150"/>
          <p14:tracePt t="41284" x="5213350" y="3867150"/>
          <p14:tracePt t="41301" x="5270500" y="3867150"/>
          <p14:tracePt t="41317" x="5340350" y="3867150"/>
          <p14:tracePt t="41333" x="5422900" y="3873500"/>
          <p14:tracePt t="41350" x="5543550" y="3892550"/>
          <p14:tracePt t="41367" x="5683250" y="3892550"/>
          <p14:tracePt t="41383" x="5810250" y="3892550"/>
          <p14:tracePt t="41400" x="5905500" y="3892550"/>
          <p14:tracePt t="41416" x="5943600" y="3892550"/>
          <p14:tracePt t="41433" x="5962650" y="3892550"/>
          <p14:tracePt t="41830" x="0" y="0"/>
        </p14:tracePtLst>
        <p14:tracePtLst>
          <p14:tracePt t="43047" x="1473200" y="5168900"/>
          <p14:tracePt t="43127" x="1498600" y="5168900"/>
          <p14:tracePt t="43135" x="1530350" y="5168900"/>
          <p14:tracePt t="43143" x="1574800" y="5168900"/>
          <p14:tracePt t="43151" x="1638300" y="5168900"/>
          <p14:tracePt t="43166" x="1797050" y="5168900"/>
          <p14:tracePt t="43183" x="2012950" y="5168900"/>
          <p14:tracePt t="43200" x="2330450" y="5168900"/>
          <p14:tracePt t="43216" x="2698750" y="5168900"/>
          <p14:tracePt t="43233" x="3130550" y="5168900"/>
          <p14:tracePt t="43250" x="3543300" y="5168900"/>
          <p14:tracePt t="43254" x="3740150" y="5168900"/>
          <p14:tracePt t="43266" x="3892550" y="5168900"/>
          <p14:tracePt t="43270" x="4019550" y="5168900"/>
          <p14:tracePt t="43283" x="4140200" y="5168900"/>
          <p14:tracePt t="43300" x="4349750" y="5168900"/>
          <p14:tracePt t="43302" x="4432300" y="5168900"/>
          <p14:tracePt t="43317" x="4591050" y="5168900"/>
          <p14:tracePt t="43333" x="4730750" y="5168900"/>
          <p14:tracePt t="43350" x="4832350" y="5168900"/>
          <p14:tracePt t="43366" x="4921250" y="5168900"/>
          <p14:tracePt t="43383" x="4984750" y="5168900"/>
          <p14:tracePt t="43400" x="5060950" y="5168900"/>
          <p14:tracePt t="43416" x="5130800" y="5168900"/>
          <p14:tracePt t="43433" x="5181600" y="5168900"/>
          <p14:tracePt t="43450" x="5213350" y="5168900"/>
          <p14:tracePt t="43574" x="0" y="0"/>
        </p14:tracePtLst>
        <p14:tracePtLst>
          <p14:tracePt t="43943" x="1949450" y="5168900"/>
          <p14:tracePt t="43975" x="1943100" y="5168900"/>
          <p14:tracePt t="43992" x="1962150" y="5168900"/>
          <p14:tracePt t="43999" x="1993900" y="5168900"/>
          <p14:tracePt t="44008" x="2038350" y="5168900"/>
          <p14:tracePt t="44016" x="2089150" y="5168900"/>
          <p14:tracePt t="44032" x="2228850" y="5168900"/>
          <p14:tracePt t="44050" x="2419350" y="5168900"/>
          <p14:tracePt t="44066" x="2628900" y="5168900"/>
          <p14:tracePt t="44082" x="2806700" y="5168900"/>
          <p14:tracePt t="44099" x="2921000" y="5168900"/>
          <p14:tracePt t="44116" x="2978150" y="5168900"/>
          <p14:tracePt t="44118" x="2990850" y="5168900"/>
          <p14:tracePt t="44132" x="2997200" y="5168900"/>
          <p14:tracePt t="44365" x="0" y="0"/>
        </p14:tracePtLst>
        <p14:tracePtLst>
          <p14:tracePt t="45871" x="1670050" y="5022850"/>
          <p14:tracePt t="45935" x="1695450" y="5022850"/>
          <p14:tracePt t="45943" x="1727200" y="5022850"/>
          <p14:tracePt t="45950" x="1778000" y="5022850"/>
          <p14:tracePt t="45965" x="1968500" y="5022850"/>
          <p14:tracePt t="45982" x="2247900" y="5022850"/>
          <p14:tracePt t="45999" x="2641600" y="5022850"/>
          <p14:tracePt t="46015" x="3028950" y="5022850"/>
          <p14:tracePt t="46032" x="3295650" y="5022850"/>
          <p14:tracePt t="46049" x="3416300" y="5022850"/>
          <p14:tracePt t="46065" x="3448050" y="5022850"/>
          <p14:tracePt t="46082" x="3454400" y="5022850"/>
          <p14:tracePt t="46278" x="0" y="0"/>
        </p14:tracePtLst>
        <p14:tracePtLst>
          <p14:tracePt t="47183" x="4927600" y="3530600"/>
          <p14:tracePt t="47215" x="4921250" y="3530600"/>
          <p14:tracePt t="47222" x="4914900" y="3536950"/>
          <p14:tracePt t="47232" x="4914900" y="3549650"/>
          <p14:tracePt t="47248" x="4908550" y="3594100"/>
          <p14:tracePt t="47265" x="4908550" y="3657600"/>
          <p14:tracePt t="47281" x="4914900" y="3746500"/>
          <p14:tracePt t="47298" x="4953000" y="3810000"/>
          <p14:tracePt t="47315" x="4997450" y="3854450"/>
          <p14:tracePt t="47318" x="5022850" y="3867150"/>
          <p14:tracePt t="47332" x="5060950" y="3886200"/>
          <p14:tracePt t="47349" x="5162550" y="3898900"/>
          <p14:tracePt t="47365" x="5226050" y="3898900"/>
          <p14:tracePt t="47382" x="5295900" y="3898900"/>
          <p14:tracePt t="47398" x="5327650" y="3873500"/>
          <p14:tracePt t="47415" x="5359400" y="3835400"/>
          <p14:tracePt t="47432" x="5378450" y="3803650"/>
          <p14:tracePt t="47448" x="5384800" y="3771900"/>
          <p14:tracePt t="47466" x="5384800" y="3740150"/>
          <p14:tracePt t="47482" x="5384800" y="3721100"/>
          <p14:tracePt t="47487" x="5384800" y="3714750"/>
          <p14:tracePt t="47515" x="5384800" y="3702050"/>
          <p14:tracePt t="47532" x="5384800" y="3695700"/>
          <p14:tracePt t="47813" x="0" y="0"/>
        </p14:tracePtLst>
        <p14:tracePtLst>
          <p14:tracePt t="48943" x="8896350" y="3930650"/>
          <p14:tracePt t="48991" x="8902700" y="3930650"/>
          <p14:tracePt t="48998" x="8928100" y="3930650"/>
          <p14:tracePt t="49007" x="8959850" y="3930650"/>
          <p14:tracePt t="49014" x="9010650" y="3930650"/>
          <p14:tracePt t="49031" x="9169400" y="3930650"/>
          <p14:tracePt t="49047" x="9378950" y="3930650"/>
          <p14:tracePt t="49065" x="9607550" y="3930650"/>
          <p14:tracePt t="49081" x="9829800" y="3930650"/>
          <p14:tracePt t="49098" x="10033000" y="3930650"/>
          <p14:tracePt t="49114" x="10179050" y="3930650"/>
          <p14:tracePt t="49118" x="10242550" y="3930650"/>
          <p14:tracePt t="49131" x="10293350" y="3930650"/>
          <p14:tracePt t="49147" x="10369550" y="3930650"/>
          <p14:tracePt t="49164" x="10414000" y="3930650"/>
          <p14:tracePt t="49167" x="10426700" y="3930650"/>
          <p14:tracePt t="49181" x="10445750" y="3930650"/>
          <p14:tracePt t="49661" x="10426700" y="3930650"/>
          <p14:tracePt t="49661" x="0" y="0"/>
        </p14:tracePtLst>
        <p14:tracePtLst>
          <p14:tracePt t="49989" x="9525000" y="3930650"/>
          <p14:tracePt t="50053" x="9544050" y="3930650"/>
          <p14:tracePt t="50061" x="9575800" y="3930650"/>
          <p14:tracePt t="50070" x="9620250" y="3930650"/>
          <p14:tracePt t="50080" x="9683750" y="3930650"/>
          <p14:tracePt t="50097" x="9848850" y="3930650"/>
          <p14:tracePt t="50113" x="10039350" y="3930650"/>
          <p14:tracePt t="50130" x="10217150" y="3930650"/>
          <p14:tracePt t="50147" x="10375900" y="3930650"/>
          <p14:tracePt t="50150" x="10433050" y="3930650"/>
          <p14:tracePt t="50164" x="10471150" y="3930650"/>
          <p14:tracePt t="50181" x="10547350" y="3930650"/>
          <p14:tracePt t="50197" x="10560050" y="3930650"/>
          <p14:tracePt t="50685" x="0" y="0"/>
        </p14:tracePtLst>
        <p14:tracePtLst>
          <p14:tracePt t="51543" x="1657350" y="4483100"/>
          <p14:tracePt t="51583" x="1676400" y="4483100"/>
          <p14:tracePt t="51591" x="1708150" y="4483100"/>
          <p14:tracePt t="51599" x="1758950" y="4483100"/>
          <p14:tracePt t="51614" x="1911350" y="4483100"/>
          <p14:tracePt t="51630" x="2108200" y="4483100"/>
          <p14:tracePt t="51647" x="2330450" y="4483100"/>
          <p14:tracePt t="51663" x="2527300" y="4483100"/>
          <p14:tracePt t="51680" x="2686050" y="4483100"/>
          <p14:tracePt t="51697" x="2800350" y="4483100"/>
          <p14:tracePt t="51713" x="2889250" y="4483100"/>
          <p14:tracePt t="51730" x="2946400" y="4483100"/>
          <p14:tracePt t="51747" x="2984500" y="4483100"/>
          <p14:tracePt t="51750" x="3003550" y="4483100"/>
          <p14:tracePt t="51763" x="3022600" y="4483100"/>
          <p14:tracePt t="51780" x="3060700" y="4483100"/>
          <p14:tracePt t="51798" x="3117850" y="4483100"/>
          <p14:tracePt t="51814" x="3168650" y="4483100"/>
          <p14:tracePt t="51830" x="3232150" y="4489450"/>
          <p14:tracePt t="51847" x="3308350" y="4502150"/>
          <p14:tracePt t="51863" x="3403600" y="4514850"/>
          <p14:tracePt t="51880" x="3492500" y="4527550"/>
          <p14:tracePt t="51897" x="3600450" y="4527550"/>
          <p14:tracePt t="51913" x="3683000" y="4527550"/>
          <p14:tracePt t="51930" x="3740150" y="4527550"/>
          <p14:tracePt t="51947" x="3771900" y="4527550"/>
          <p14:tracePt t="51963" x="3778250" y="4527550"/>
          <p14:tracePt t="52870" x="0" y="0"/>
        </p14:tracePtLst>
        <p14:tracePtLst>
          <p14:tracePt t="55792" x="5264150" y="4470400"/>
          <p14:tracePt t="55888" x="5264150" y="4476750"/>
          <p14:tracePt t="55903" x="5276850" y="4476750"/>
          <p14:tracePt t="55911" x="5295900" y="4476750"/>
          <p14:tracePt t="55919" x="5321300" y="4476750"/>
          <p14:tracePt t="55929" x="5359400" y="4476750"/>
          <p14:tracePt t="55945" x="5467350" y="4476750"/>
          <p14:tracePt t="55962" x="5607050" y="4476750"/>
          <p14:tracePt t="55979" x="5753100" y="4476750"/>
          <p14:tracePt t="55981" x="5829300" y="4476750"/>
          <p14:tracePt t="55995" x="5905500" y="4476750"/>
          <p14:tracePt t="56012" x="6051550" y="4476750"/>
          <p14:tracePt t="56015" x="6115050" y="4476750"/>
          <p14:tracePt t="56029" x="6229350" y="4476750"/>
          <p14:tracePt t="56045" x="6330950" y="4476750"/>
          <p14:tracePt t="56062" x="6413500" y="4476750"/>
          <p14:tracePt t="56079" x="6502400" y="4476750"/>
          <p14:tracePt t="56095" x="6584950" y="4476750"/>
          <p14:tracePt t="56112" x="6654800" y="4476750"/>
          <p14:tracePt t="56129" x="6718300" y="4476750"/>
          <p14:tracePt t="56145" x="6750050" y="4483100"/>
          <p14:tracePt t="56162" x="6762750" y="4483100"/>
          <p14:tracePt t="56413" x="0" y="0"/>
        </p14:tracePtLst>
        <p14:tracePtLst>
          <p14:tracePt t="56896" x="5232400" y="4483100"/>
          <p14:tracePt t="56960" x="5251450" y="4483100"/>
          <p14:tracePt t="56966" x="5283200" y="4483100"/>
          <p14:tracePt t="56978" x="5327650" y="4483100"/>
          <p14:tracePt t="56995" x="5461000" y="4483100"/>
          <p14:tracePt t="57011" x="5619750" y="4483100"/>
          <p14:tracePt t="57014" x="5715000" y="4483100"/>
          <p14:tracePt t="57028" x="5803900" y="4483100"/>
          <p14:tracePt t="57045" x="6064250" y="4483100"/>
          <p14:tracePt t="57061" x="6203950" y="4483100"/>
          <p14:tracePt t="57078" x="6299200" y="4483100"/>
          <p14:tracePt t="57095" x="6350000" y="4483100"/>
          <p14:tracePt t="57111" x="6369050" y="4483100"/>
          <p14:tracePt t="57128" x="6375400" y="4483100"/>
          <p14:tracePt t="57254" x="0" y="0"/>
        </p14:tracePtLst>
        <p14:tracePtLst>
          <p14:tracePt t="57536" x="5295900" y="4483100"/>
          <p14:tracePt t="57583" x="5321300" y="4483100"/>
          <p14:tracePt t="57591" x="5353050" y="4483100"/>
          <p14:tracePt t="57600" x="5416550" y="4483100"/>
          <p14:tracePt t="57614" x="5575300" y="4483100"/>
          <p14:tracePt t="57628" x="5676900" y="4483100"/>
          <p14:tracePt t="57645" x="6007100" y="4483100"/>
          <p14:tracePt t="57661" x="6191250" y="4483100"/>
          <p14:tracePt t="57678" x="6299200" y="4483100"/>
          <p14:tracePt t="57694" x="6337300" y="4483100"/>
          <p14:tracePt t="57711" x="6343650" y="4483100"/>
          <p14:tracePt t="57990" x="0" y="0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9.7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类成员变量的作用域和访问优先级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695994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类的成员变量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实例变量和静态变量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的作用域是整个类，与声明的位置无关。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如果一个成员变量的初始化依赖于另一个变量，则另一个变量必须在前面声明。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public class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Foo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{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int i;//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成员变量默认初始化，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new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后成员默认值为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或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null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，函数局部变量须初始化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j =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+ 1;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</a:t>
            </a:r>
            <a:r>
              <a:rPr kumimoji="0" lang="en-US" altLang="zh-CN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int f( ){ int i=0; return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i+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this.i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; } 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//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局部变量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i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会优先访问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}   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作用域越小，被访问的优先级越高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如函数的局部变量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与类的成员变量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名称相同，那么优先访问局部变量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，成员变量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被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隐藏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可用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this.i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或类名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.i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发现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221"/>
    </mc:Choice>
    <mc:Fallback xmlns="">
      <p:transition spd="slow" advTm="176221"/>
    </mc:Fallback>
  </mc:AlternateContent>
  <p:extLst>
    <p:ext uri="{3A86A75C-4F4B-4683-9AE1-C65F6400EC91}">
      <p14:laserTraceLst xmlns:p14="http://schemas.microsoft.com/office/powerpoint/2010/main">
        <p14:tracePtLst>
          <p14:tracePt t="3153" x="533400" y="781050"/>
          <p14:tracePt t="3263" x="539750" y="781050"/>
          <p14:tracePt t="3274" x="565150" y="781050"/>
          <p14:tracePt t="3286" x="635000" y="781050"/>
          <p14:tracePt t="3302" x="742950" y="781050"/>
          <p14:tracePt t="3318" x="869950" y="781050"/>
          <p14:tracePt t="3336" x="996950" y="781050"/>
          <p14:tracePt t="3352" x="1098550" y="781050"/>
          <p14:tracePt t="3368" x="1162050" y="781050"/>
          <p14:tracePt t="3385" x="1206500" y="781050"/>
          <p14:tracePt t="3402" x="1244600" y="781050"/>
          <p14:tracePt t="3418" x="1276350" y="781050"/>
          <p14:tracePt t="3422" x="1289050" y="781050"/>
          <p14:tracePt t="3435" x="1295400" y="781050"/>
          <p14:tracePt t="3452" x="1314450" y="781050"/>
          <p14:tracePt t="3454" x="1320800" y="781050"/>
          <p14:tracePt t="3468" x="1327150" y="781050"/>
          <p14:tracePt t="3511" x="1333500" y="781050"/>
          <p14:tracePt t="4158" x="0" y="0"/>
        </p14:tracePtLst>
        <p14:tracePtLst>
          <p14:tracePt t="5112" x="1727200" y="793750"/>
          <p14:tracePt t="5183" x="1746250" y="793750"/>
          <p14:tracePt t="5192" x="1758950" y="793750"/>
          <p14:tracePt t="5201" x="1784350" y="793750"/>
          <p14:tracePt t="5218" x="1866900" y="793750"/>
          <p14:tracePt t="5234" x="1981200" y="793750"/>
          <p14:tracePt t="5251" x="2139950" y="793750"/>
          <p14:tracePt t="5254" x="2235200" y="793750"/>
          <p14:tracePt t="5268" x="2330450" y="793750"/>
          <p14:tracePt t="5284" x="2540000" y="793750"/>
          <p14:tracePt t="5286" x="2635250" y="793750"/>
          <p14:tracePt t="5301" x="2813050" y="793750"/>
          <p14:tracePt t="5318" x="2971800" y="793750"/>
          <p14:tracePt t="5334" x="3079750" y="793750"/>
          <p14:tracePt t="5351" x="3175000" y="793750"/>
          <p14:tracePt t="5368" x="3251200" y="793750"/>
          <p14:tracePt t="5384" x="3327400" y="793750"/>
          <p14:tracePt t="5401" x="3416300" y="793750"/>
          <p14:tracePt t="5417" x="3498850" y="793750"/>
          <p14:tracePt t="5434" x="3587750" y="793750"/>
          <p14:tracePt t="5451" x="3683000" y="793750"/>
          <p14:tracePt t="5467" x="3771900" y="793750"/>
          <p14:tracePt t="5484" x="3854450" y="793750"/>
          <p14:tracePt t="5485" x="3886200" y="793750"/>
          <p14:tracePt t="5501" x="3956050" y="793750"/>
          <p14:tracePt t="5518" x="4032250" y="793750"/>
          <p14:tracePt t="5534" x="4083050" y="793750"/>
          <p14:tracePt t="5551" x="4140200" y="793750"/>
          <p14:tracePt t="5568" x="4191000" y="793750"/>
          <p14:tracePt t="5584" x="4235450" y="793750"/>
          <p14:tracePt t="5601" x="4286250" y="793750"/>
          <p14:tracePt t="5618" x="4324350" y="793750"/>
          <p14:tracePt t="5634" x="4375150" y="793750"/>
          <p14:tracePt t="5651" x="4425950" y="793750"/>
          <p14:tracePt t="5667" x="4476750" y="793750"/>
          <p14:tracePt t="5670" x="4489450" y="793750"/>
          <p14:tracePt t="5684" x="4508500" y="793750"/>
          <p14:tracePt t="5701" x="4540250" y="793750"/>
          <p14:tracePt t="5718" x="4552950" y="793750"/>
          <p14:tracePt t="5734" x="4565650" y="793750"/>
          <p14:tracePt t="5751" x="4572000" y="793750"/>
          <p14:tracePt t="5767" x="4578350" y="793750"/>
          <p14:tracePt t="5887" x="4584700" y="793750"/>
          <p14:tracePt t="5967" x="4591050" y="793750"/>
          <p14:tracePt t="5983" x="4597400" y="793750"/>
          <p14:tracePt t="5999" x="4603750" y="793750"/>
          <p14:tracePt t="6011" x="4610100" y="793750"/>
          <p14:tracePt t="6019" x="4629150" y="793750"/>
          <p14:tracePt t="6034" x="4692650" y="793750"/>
          <p14:tracePt t="6051" x="4832350" y="806450"/>
          <p14:tracePt t="6067" x="5003800" y="831850"/>
          <p14:tracePt t="6070" x="5111750" y="850900"/>
          <p14:tracePt t="6084" x="5219700" y="869950"/>
          <p14:tracePt t="6101" x="5448300" y="914400"/>
          <p14:tracePt t="6102" x="5549900" y="933450"/>
          <p14:tracePt t="6117" x="5734050" y="965200"/>
          <p14:tracePt t="6134" x="5854700" y="984250"/>
          <p14:tracePt t="6151" x="5930900" y="984250"/>
          <p14:tracePt t="6167" x="5988050" y="984250"/>
          <p14:tracePt t="6184" x="6026150" y="984250"/>
          <p14:tracePt t="6201" x="6064250" y="984250"/>
          <p14:tracePt t="6218" x="6089650" y="984250"/>
          <p14:tracePt t="6234" x="6108700" y="984250"/>
          <p14:tracePt t="6251" x="6115050" y="984250"/>
          <p14:tracePt t="6284" x="6121400" y="984250"/>
          <p14:tracePt t="6574" x="0" y="0"/>
        </p14:tracePtLst>
        <p14:tracePtLst>
          <p14:tracePt t="7215" x="6623050" y="857250"/>
          <p14:tracePt t="7264" x="6629400" y="857250"/>
          <p14:tracePt t="7278" x="6692900" y="857250"/>
          <p14:tracePt t="7294" x="6800850" y="857250"/>
          <p14:tracePt t="7308" x="6877050" y="857250"/>
          <p14:tracePt t="7317" x="7054850" y="857250"/>
          <p14:tracePt t="7334" x="7283450" y="857250"/>
          <p14:tracePt t="7350" x="7531100" y="857250"/>
          <p14:tracePt t="7367" x="7810500" y="857250"/>
          <p14:tracePt t="7384" x="8077200" y="857250"/>
          <p14:tracePt t="7400" x="8318500" y="857250"/>
          <p14:tracePt t="7417" x="8521700" y="857250"/>
          <p14:tracePt t="7433" x="8680450" y="857250"/>
          <p14:tracePt t="7450" x="8775700" y="857250"/>
          <p14:tracePt t="7467" x="8832850" y="857250"/>
          <p14:tracePt t="7483" x="8858250" y="857250"/>
          <p14:tracePt t="7500" x="8877300" y="857250"/>
          <p14:tracePt t="7517" x="8890000" y="857250"/>
          <p14:tracePt t="7533" x="8896350" y="857250"/>
          <p14:tracePt t="7550" x="8902700" y="857250"/>
          <p14:tracePt t="7567" x="8909050" y="857250"/>
          <p14:tracePt t="7583" x="8921750" y="857250"/>
          <p14:tracePt t="7600" x="8928100" y="857250"/>
          <p14:tracePt t="7617" x="8934450" y="857250"/>
          <p14:tracePt t="7634" x="8940800" y="857250"/>
          <p14:tracePt t="7919" x="0" y="0"/>
        </p14:tracePtLst>
        <p14:tracePtLst>
          <p14:tracePt t="9353" x="1250950" y="1708150"/>
          <p14:tracePt t="9408" x="1263650" y="1708150"/>
          <p14:tracePt t="9420" x="1282700" y="1708150"/>
          <p14:tracePt t="9434" x="1339850" y="1708150"/>
          <p14:tracePt t="9450" x="1447800" y="1708150"/>
          <p14:tracePt t="9454" x="1517650" y="1708150"/>
          <p14:tracePt t="9468" x="1593850" y="1708150"/>
          <p14:tracePt t="9483" x="1771650" y="1708150"/>
          <p14:tracePt t="9500" x="1962150" y="1708150"/>
          <p14:tracePt t="9503" x="2070100" y="1708150"/>
          <p14:tracePt t="9516" x="2165350" y="1708150"/>
          <p14:tracePt t="9533" x="2381250" y="1708150"/>
          <p14:tracePt t="9550" x="2457450" y="1708150"/>
          <p14:tracePt t="9566" x="2489200" y="1708150"/>
          <p14:tracePt t="9966" x="0" y="0"/>
        </p14:tracePtLst>
        <p14:tracePtLst>
          <p14:tracePt t="10967" x="3232150" y="1720850"/>
          <p14:tracePt t="10991" x="3244850" y="1720850"/>
          <p14:tracePt t="10998" x="3289300" y="1727200"/>
          <p14:tracePt t="11008" x="3321050" y="1727200"/>
          <p14:tracePt t="11016" x="3384550" y="1727200"/>
          <p14:tracePt t="11033" x="3543300" y="1727200"/>
          <p14:tracePt t="11049" x="3746500" y="1727200"/>
          <p14:tracePt t="11066" x="3956050" y="1727200"/>
          <p14:tracePt t="11083" x="4114800" y="1727200"/>
          <p14:tracePt t="11099" x="4210050" y="1727200"/>
          <p14:tracePt t="11116" x="4241800" y="1727200"/>
          <p14:tracePt t="11133" x="4248150" y="1727200"/>
          <p14:tracePt t="11334" x="0" y="0"/>
        </p14:tracePtLst>
        <p14:tracePtLst>
          <p14:tracePt t="12184" x="4743450" y="1765300"/>
          <p14:tracePt t="12249" x="4756150" y="1765300"/>
          <p14:tracePt t="12259" x="4775200" y="1765300"/>
          <p14:tracePt t="12270" x="4864100" y="1765300"/>
          <p14:tracePt t="12283" x="4940300" y="1765300"/>
          <p14:tracePt t="12299" x="5118100" y="1765300"/>
          <p14:tracePt t="12315" x="5327650" y="1765300"/>
          <p14:tracePt t="12318" x="5429250" y="1765300"/>
          <p14:tracePt t="12332" x="5537200" y="1765300"/>
          <p14:tracePt t="12349" x="5715000" y="1765300"/>
          <p14:tracePt t="12350" x="5778500" y="1765300"/>
          <p14:tracePt t="12365" x="5848350" y="1765300"/>
          <p14:tracePt t="12382" x="5873750" y="1765300"/>
          <p14:tracePt t="12399" x="5880100" y="1765300"/>
          <p14:tracePt t="12630" x="0" y="0"/>
        </p14:tracePtLst>
        <p14:tracePtLst>
          <p14:tracePt t="13360" x="1574800" y="1689100"/>
          <p14:tracePt t="13391" x="1574800" y="1695450"/>
          <p14:tracePt t="13403" x="1587500" y="1701800"/>
          <p14:tracePt t="13416" x="1638300" y="1708150"/>
          <p14:tracePt t="13431" x="1739900" y="1708150"/>
          <p14:tracePt t="13449" x="1905000" y="1708150"/>
          <p14:tracePt t="13465" x="2127250" y="1708150"/>
          <p14:tracePt t="13482" x="2425700" y="1708150"/>
          <p14:tracePt t="13498" x="2838450" y="1708150"/>
          <p14:tracePt t="13515" x="3378200" y="1708150"/>
          <p14:tracePt t="13531" x="4006850" y="1708150"/>
          <p14:tracePt t="13534" x="4349750" y="1708150"/>
          <p14:tracePt t="13548" x="4711700" y="1708150"/>
          <p14:tracePt t="13565" x="5765800" y="1708150"/>
          <p14:tracePt t="13581" x="6369050" y="1708150"/>
          <p14:tracePt t="13598" x="6845300" y="1708150"/>
          <p14:tracePt t="13615" x="7150100" y="1708150"/>
          <p14:tracePt t="13631" x="7353300" y="1708150"/>
          <p14:tracePt t="13648" x="7480300" y="1708150"/>
          <p14:tracePt t="13665" x="7543800" y="1708150"/>
          <p14:tracePt t="13681" x="7588250" y="1708150"/>
          <p14:tracePt t="13698" x="7620000" y="1708150"/>
          <p14:tracePt t="13715" x="7651750" y="1708150"/>
          <p14:tracePt t="13731" x="7689850" y="1708150"/>
          <p14:tracePt t="13734" x="7702550" y="1708150"/>
          <p14:tracePt t="13748" x="7721600" y="1708150"/>
          <p14:tracePt t="13765" x="7778750" y="1708150"/>
          <p14:tracePt t="13781" x="7816850" y="1708150"/>
          <p14:tracePt t="13798" x="7867650" y="1708150"/>
          <p14:tracePt t="13815" x="7931150" y="1708150"/>
          <p14:tracePt t="13831" x="8020050" y="1708150"/>
          <p14:tracePt t="13848" x="8121650" y="1708150"/>
          <p14:tracePt t="13865" x="8210550" y="1708150"/>
          <p14:tracePt t="13881" x="8293100" y="1708150"/>
          <p14:tracePt t="13898" x="8382000" y="1708150"/>
          <p14:tracePt t="13915" x="8445500" y="1708150"/>
          <p14:tracePt t="13931" x="8515350" y="1708150"/>
          <p14:tracePt t="13934" x="8547100" y="1708150"/>
          <p14:tracePt t="13948" x="8578850" y="1708150"/>
          <p14:tracePt t="13965" x="8642350" y="1708150"/>
          <p14:tracePt t="13966" x="8674100" y="1708150"/>
          <p14:tracePt t="13981" x="8724900" y="1708150"/>
          <p14:tracePt t="13998" x="8756650" y="1708150"/>
          <p14:tracePt t="14015" x="8769350" y="1708150"/>
          <p14:tracePt t="14399" x="0" y="0"/>
        </p14:tracePtLst>
        <p14:tracePtLst>
          <p14:tracePt t="16152" x="5130800" y="1682750"/>
          <p14:tracePt t="16164" x="5226050" y="1701800"/>
          <p14:tracePt t="16181" x="5480050" y="1727200"/>
          <p14:tracePt t="16197" x="5600700" y="1727200"/>
          <p14:tracePt t="16214" x="5676900" y="1727200"/>
          <p14:tracePt t="16230" x="5695950" y="1727200"/>
          <p14:tracePt t="16248" x="5702300" y="1727200"/>
          <p14:tracePt t="16270" x="5708650" y="1727200"/>
          <p14:tracePt t="16287" x="5708650" y="1720850"/>
          <p14:tracePt t="16297" x="5708650" y="1714500"/>
          <p14:tracePt t="16297" x="0" y="0"/>
        </p14:tracePtLst>
        <p14:tracePtLst>
          <p14:tracePt t="16809" x="9359900" y="1701800"/>
          <p14:tracePt t="16832" x="9366250" y="1708150"/>
          <p14:tracePt t="16847" x="9417050" y="1720850"/>
          <p14:tracePt t="16864" x="9550400" y="1752600"/>
          <p14:tracePt t="16881" x="9747250" y="1790700"/>
          <p14:tracePt t="16897" x="9994900" y="1809750"/>
          <p14:tracePt t="16914" x="10261600" y="1809750"/>
          <p14:tracePt t="16931" x="10452100" y="1809750"/>
          <p14:tracePt t="16947" x="10547350" y="1809750"/>
          <p14:tracePt t="16950" x="10553700" y="1809750"/>
          <p14:tracePt t="16964" x="10560050" y="1809750"/>
          <p14:tracePt t="16966" x="10566400" y="1809750"/>
          <p14:tracePt t="17023" x="10547350" y="1809750"/>
          <p14:tracePt t="17023" x="0" y="0"/>
        </p14:tracePtLst>
        <p14:tracePtLst>
          <p14:tracePt t="17623" x="1270000" y="2095500"/>
          <p14:tracePt t="17687" x="1276350" y="2095500"/>
          <p14:tracePt t="17700" x="1301750" y="2095500"/>
          <p14:tracePt t="17713" x="1371600" y="2095500"/>
          <p14:tracePt t="17730" x="1479550" y="2095500"/>
          <p14:tracePt t="17747" x="1600200" y="2095500"/>
          <p14:tracePt t="17763" x="1701800" y="2095500"/>
          <p14:tracePt t="17781" x="1778000" y="2095500"/>
          <p14:tracePt t="17783" x="1803400" y="2095500"/>
          <p14:tracePt t="17797" x="1816100" y="2095500"/>
          <p14:tracePt t="17813" x="1828800" y="2095500"/>
          <p14:tracePt t="18318" x="0" y="0"/>
        </p14:tracePtLst>
        <p14:tracePtLst>
          <p14:tracePt t="19232" x="1250950" y="2057400"/>
          <p14:tracePt t="19318" x="1276350" y="2057400"/>
          <p14:tracePt t="19326" x="1301750" y="2057400"/>
          <p14:tracePt t="19334" x="1333500" y="2057400"/>
          <p14:tracePt t="19346" x="1377950" y="2057400"/>
          <p14:tracePt t="19363" x="1441450" y="2057400"/>
          <p14:tracePt t="19366" x="1473200" y="2057400"/>
          <p14:tracePt t="19379" x="1504950" y="2057400"/>
          <p14:tracePt t="19396" x="1562100" y="2057400"/>
          <p14:tracePt t="19398" x="1581150" y="2057400"/>
          <p14:tracePt t="19413" x="1606550" y="2057400"/>
          <p14:tracePt t="19429" x="1612900" y="2057400"/>
          <p14:tracePt t="19446" x="1619250" y="2057400"/>
          <p14:tracePt t="19574" x="0" y="0"/>
        </p14:tracePtLst>
        <p14:tracePtLst>
          <p14:tracePt t="22896" x="3365500" y="1771650"/>
          <p14:tracePt t="22968" x="3371850" y="1771650"/>
          <p14:tracePt t="22978" x="3378200" y="1771650"/>
          <p14:tracePt t="22995" x="3422650" y="1778000"/>
          <p14:tracePt t="23012" x="3479800" y="1790700"/>
          <p14:tracePt t="23016" x="3517900" y="1797050"/>
          <p14:tracePt t="23033" x="3606800" y="1816100"/>
          <p14:tracePt t="23047" x="3733800" y="1828800"/>
          <p14:tracePt t="23062" x="3905250" y="1847850"/>
          <p14:tracePt t="23078" x="4108450" y="1866900"/>
          <p14:tracePt t="23095" x="4298950" y="1879600"/>
          <p14:tracePt t="23112" x="4425950" y="1879600"/>
          <p14:tracePt t="23128" x="4495800" y="1879600"/>
          <p14:tracePt t="23145" x="4514850" y="1879600"/>
          <p14:tracePt t="23162" x="4521200" y="1879600"/>
          <p14:tracePt t="23263" x="4527550" y="1879600"/>
          <p14:tracePt t="23273" x="4533900" y="1879600"/>
          <p14:tracePt t="23287" x="4540250" y="1879600"/>
          <p14:tracePt t="23298" x="4546600" y="1879600"/>
          <p14:tracePt t="23311" x="4565650" y="1879600"/>
          <p14:tracePt t="23328" x="4584700" y="1879600"/>
          <p14:tracePt t="23345" x="4603750" y="1879600"/>
          <p14:tracePt t="23361" x="4635500" y="1879600"/>
          <p14:tracePt t="23378" x="4660900" y="1879600"/>
          <p14:tracePt t="23395" x="4699000" y="1879600"/>
          <p14:tracePt t="23411" x="4775200" y="1879600"/>
          <p14:tracePt t="23414" x="4838700" y="1879600"/>
          <p14:tracePt t="23428" x="4902200" y="1879600"/>
          <p14:tracePt t="23445" x="5168900" y="1879600"/>
          <p14:tracePt t="23461" x="5334000" y="1879600"/>
          <p14:tracePt t="23478" x="5454650" y="1879600"/>
          <p14:tracePt t="23495" x="5518150" y="1879600"/>
          <p14:tracePt t="23511" x="5549900" y="1879600"/>
          <p14:tracePt t="23528" x="5562600" y="1879600"/>
          <p14:tracePt t="23545" x="5568950" y="1879600"/>
          <p14:tracePt t="23561" x="5575300" y="1879600"/>
          <p14:tracePt t="23578" x="5581650" y="1879600"/>
          <p14:tracePt t="23607" x="5588000" y="1879600"/>
          <p14:tracePt t="23623" x="5594350" y="1879600"/>
          <p14:tracePt t="23634" x="5600700" y="1879600"/>
          <p14:tracePt t="23648" x="5607050" y="1879600"/>
          <p14:tracePt t="23662" x="5626100" y="1879600"/>
          <p14:tracePt t="23678" x="5638800" y="1879600"/>
          <p14:tracePt t="23695" x="5651500" y="1879600"/>
          <p14:tracePt t="24134" x="0" y="0"/>
        </p14:tracePtLst>
        <p14:tracePtLst>
          <p14:tracePt t="25138" x="7594600" y="1270000"/>
          <p14:tracePt t="25152" x="7594600" y="1289050"/>
          <p14:tracePt t="25165" x="7594600" y="1301750"/>
          <p14:tracePt t="25178" x="7594600" y="1346200"/>
          <p14:tracePt t="25194" x="7607300" y="1384300"/>
          <p14:tracePt t="25211" x="7645400" y="1447800"/>
          <p14:tracePt t="25228" x="7683500" y="1504950"/>
          <p14:tracePt t="25244" x="7734300" y="1562100"/>
          <p14:tracePt t="25246" x="7753350" y="1587500"/>
          <p14:tracePt t="25261" x="7785100" y="1625600"/>
          <p14:tracePt t="25278" x="7797800" y="1644650"/>
          <p14:tracePt t="25294" x="7804150" y="1663700"/>
          <p14:tracePt t="25327" x="7804150" y="1676400"/>
          <p14:tracePt t="25344" x="7804150" y="1689100"/>
          <p14:tracePt t="25361" x="7791450" y="1708150"/>
          <p14:tracePt t="25378" x="7753350" y="1720850"/>
          <p14:tracePt t="25394" x="7708900" y="1727200"/>
          <p14:tracePt t="25411" x="7664450" y="1739900"/>
          <p14:tracePt t="25414" x="7658100" y="1739900"/>
          <p14:tracePt t="25428" x="7651750" y="1739900"/>
          <p14:tracePt t="25444" x="7645400" y="1739900"/>
          <p14:tracePt t="25584" x="7645400" y="1746250"/>
          <p14:tracePt t="25603" x="7645400" y="1752600"/>
          <p14:tracePt t="25612" x="7645400" y="1758950"/>
          <p14:tracePt t="25628" x="7645400" y="1797050"/>
          <p14:tracePt t="25631" x="7645400" y="1809750"/>
          <p14:tracePt t="25644" x="7645400" y="1835150"/>
          <p14:tracePt t="25662" x="7645400" y="1885950"/>
          <p14:tracePt t="25678" x="7645400" y="1911350"/>
          <p14:tracePt t="25694" x="7645400" y="1949450"/>
          <p14:tracePt t="25711" x="7664450" y="1968500"/>
          <p14:tracePt t="25728" x="7670800" y="1981200"/>
          <p14:tracePt t="25744" x="7677150" y="1981200"/>
          <p14:tracePt t="25761" x="7683500" y="1987550"/>
          <p14:tracePt t="26079" x="0" y="0"/>
        </p14:tracePtLst>
        <p14:tracePtLst>
          <p14:tracePt t="27808" x="3657600" y="1682750"/>
          <p14:tracePt t="27857" x="3670300" y="1682750"/>
          <p14:tracePt t="27873" x="3746500" y="1682750"/>
          <p14:tracePt t="27889" x="3905250" y="1682750"/>
          <p14:tracePt t="27893" x="4019550" y="1682750"/>
          <p14:tracePt t="27905" x="4152900" y="1682750"/>
          <p14:tracePt t="27914" x="4324350" y="1682750"/>
          <p14:tracePt t="27927" x="4692650" y="1682750"/>
          <p14:tracePt t="27943" x="5060950" y="1682750"/>
          <p14:tracePt t="27960" x="5308600" y="1682750"/>
          <p14:tracePt t="27977" x="5454650" y="1682750"/>
          <p14:tracePt t="27993" x="5505450" y="1682750"/>
          <p14:tracePt t="28010" x="5518150" y="1682750"/>
          <p14:tracePt t="28190" x="0" y="0"/>
        </p14:tracePtLst>
        <p14:tracePtLst>
          <p14:tracePt t="30926" x="6616700" y="1778000"/>
          <p14:tracePt t="30959" x="6635750" y="1778000"/>
          <p14:tracePt t="30967" x="6667500" y="1784350"/>
          <p14:tracePt t="30980" x="6724650" y="1790700"/>
          <p14:tracePt t="30992" x="6877050" y="1828800"/>
          <p14:tracePt t="31009" x="7105650" y="1873250"/>
          <p14:tracePt t="31025" x="7397750" y="1892300"/>
          <p14:tracePt t="31042" x="7702550" y="1892300"/>
          <p14:tracePt t="31059" x="7950200" y="1892300"/>
          <p14:tracePt t="31076" x="8159750" y="1892300"/>
          <p14:tracePt t="31092" x="8299450" y="1892300"/>
          <p14:tracePt t="31094" x="8337550" y="1892300"/>
          <p14:tracePt t="31109" x="8394700" y="1892300"/>
          <p14:tracePt t="31125" x="8432800" y="1892300"/>
          <p14:tracePt t="31142" x="8458200" y="1892300"/>
          <p14:tracePt t="31159" x="8483600" y="1892300"/>
          <p14:tracePt t="31175" x="8521700" y="1885950"/>
          <p14:tracePt t="31192" x="8559800" y="1879600"/>
          <p14:tracePt t="31209" x="8591550" y="1873250"/>
          <p14:tracePt t="31225" x="8623300" y="1860550"/>
          <p14:tracePt t="31242" x="8648700" y="1860550"/>
          <p14:tracePt t="31259" x="8680450" y="1847850"/>
          <p14:tracePt t="31275" x="8718550" y="1835150"/>
          <p14:tracePt t="31292" x="8750300" y="1809750"/>
          <p14:tracePt t="31293" x="8769350" y="1803400"/>
          <p14:tracePt t="31309" x="8788400" y="1784350"/>
          <p14:tracePt t="31325" x="8794750" y="1746250"/>
          <p14:tracePt t="31342" x="8801100" y="1720850"/>
          <p14:tracePt t="31359" x="8801100" y="1670050"/>
          <p14:tracePt t="31375" x="8788400" y="1631950"/>
          <p14:tracePt t="31392" x="8769350" y="1587500"/>
          <p14:tracePt t="31409" x="8737600" y="1543050"/>
          <p14:tracePt t="31425" x="8686800" y="1504950"/>
          <p14:tracePt t="31442" x="8604250" y="1460500"/>
          <p14:tracePt t="31459" x="8502650" y="1422400"/>
          <p14:tracePt t="31475" x="8369300" y="1384300"/>
          <p14:tracePt t="31492" x="8223250" y="1358900"/>
          <p14:tracePt t="31493" x="8147050" y="1346200"/>
          <p14:tracePt t="31509" x="7994650" y="1327150"/>
          <p14:tracePt t="31525" x="7867650" y="1327150"/>
          <p14:tracePt t="31542" x="7747000" y="1327150"/>
          <p14:tracePt t="31559" x="7658100" y="1333500"/>
          <p14:tracePt t="31575" x="7600950" y="1346200"/>
          <p14:tracePt t="31592" x="7556500" y="1371600"/>
          <p14:tracePt t="31609" x="7524750" y="1397000"/>
          <p14:tracePt t="31625" x="7493000" y="1428750"/>
          <p14:tracePt t="31642" x="7473950" y="1460500"/>
          <p14:tracePt t="31659" x="7461250" y="1504950"/>
          <p14:tracePt t="31675" x="7461250" y="1543050"/>
          <p14:tracePt t="31692" x="7467600" y="1600200"/>
          <p14:tracePt t="31695" x="7493000" y="1631950"/>
          <p14:tracePt t="31709" x="7518400" y="1670050"/>
          <p14:tracePt t="31725" x="7658100" y="1771650"/>
          <p14:tracePt t="31742" x="7810500" y="1841500"/>
          <p14:tracePt t="31759" x="7994650" y="1892300"/>
          <p14:tracePt t="31775" x="8178800" y="1917700"/>
          <p14:tracePt t="31792" x="8293100" y="1924050"/>
          <p14:tracePt t="31809" x="8394700" y="1917700"/>
          <p14:tracePt t="31825" x="8458200" y="1892300"/>
          <p14:tracePt t="31842" x="8496300" y="1866900"/>
          <p14:tracePt t="31859" x="8534400" y="1841500"/>
          <p14:tracePt t="31875" x="8553450" y="1809750"/>
          <p14:tracePt t="31878" x="8559800" y="1803400"/>
          <p14:tracePt t="31892" x="8559800" y="1797050"/>
          <p14:tracePt t="31908" x="8566150" y="1790700"/>
          <p14:tracePt t="31909" x="8566150" y="1784350"/>
          <p14:tracePt t="31925" x="8566150" y="1771650"/>
          <p14:tracePt t="32159" x="8566150" y="1765300"/>
          <p14:tracePt t="32175" x="8572500" y="1758950"/>
          <p14:tracePt t="32187" x="8578850" y="1752600"/>
          <p14:tracePt t="32201" x="8578850" y="1733550"/>
          <p14:tracePt t="32215" x="8591550" y="1727200"/>
          <p14:tracePt t="32225" x="8591550" y="1720850"/>
          <p14:tracePt t="32242" x="8591550" y="1701800"/>
          <p14:tracePt t="32258" x="8597900" y="1682750"/>
          <p14:tracePt t="32275" x="8597900" y="1663700"/>
          <p14:tracePt t="32292" x="8597900" y="1644650"/>
          <p14:tracePt t="32295" x="8597900" y="1638300"/>
          <p14:tracePt t="32308" x="8597900" y="1625600"/>
          <p14:tracePt t="32325" x="8585200" y="1587500"/>
          <p14:tracePt t="32342" x="8572500" y="1568450"/>
          <p14:tracePt t="32358" x="8559800" y="1543050"/>
          <p14:tracePt t="32375" x="8534400" y="1524000"/>
          <p14:tracePt t="32392" x="8509000" y="1498600"/>
          <p14:tracePt t="32408" x="8464550" y="1479550"/>
          <p14:tracePt t="32425" x="8413750" y="1460500"/>
          <p14:tracePt t="32442" x="8343900" y="1447800"/>
          <p14:tracePt t="32458" x="8286750" y="1435100"/>
          <p14:tracePt t="32475" x="8242300" y="1435100"/>
          <p14:tracePt t="32492" x="8197850" y="1435100"/>
          <p14:tracePt t="32493" x="8178800" y="1435100"/>
          <p14:tracePt t="32508" x="8153400" y="1435100"/>
          <p14:tracePt t="32525" x="8115300" y="1460500"/>
          <p14:tracePt t="32542" x="8096250" y="1492250"/>
          <p14:tracePt t="32558" x="8083550" y="1524000"/>
          <p14:tracePt t="32575" x="8070850" y="1562100"/>
          <p14:tracePt t="32592" x="8070850" y="1587500"/>
          <p14:tracePt t="32608" x="8070850" y="1644650"/>
          <p14:tracePt t="32625" x="8089900" y="1689100"/>
          <p14:tracePt t="32642" x="8128000" y="1720850"/>
          <p14:tracePt t="32658" x="8191500" y="1765300"/>
          <p14:tracePt t="32675" x="8280400" y="1803400"/>
          <p14:tracePt t="32678" x="8331200" y="1822450"/>
          <p14:tracePt t="32692" x="8375650" y="1828800"/>
          <p14:tracePt t="32708" x="8451850" y="1835150"/>
          <p14:tracePt t="32711" x="8483600" y="1835150"/>
          <p14:tracePt t="32725" x="8534400" y="1835150"/>
          <p14:tracePt t="32742" x="8566150" y="1835150"/>
          <p14:tracePt t="32758" x="8585200" y="1828800"/>
          <p14:tracePt t="32775" x="8604250" y="1822450"/>
          <p14:tracePt t="32792" x="8604250" y="1816100"/>
          <p14:tracePt t="32808" x="8610600" y="1803400"/>
          <p14:tracePt t="32825" x="8616950" y="1797050"/>
          <p14:tracePt t="32842" x="8616950" y="1784350"/>
          <p14:tracePt t="32858" x="8616950" y="1778000"/>
          <p14:tracePt t="32875" x="8616950" y="1771650"/>
          <p14:tracePt t="32892" x="8616950" y="1765300"/>
          <p14:tracePt t="32908" x="8616950" y="1752600"/>
          <p14:tracePt t="32925" x="8616950" y="1733550"/>
          <p14:tracePt t="32943" x="8616950" y="1720850"/>
          <p14:tracePt t="32958" x="8616950" y="1701800"/>
          <p14:tracePt t="32975" x="8610600" y="1676400"/>
          <p14:tracePt t="32992" x="8604250" y="1651000"/>
          <p14:tracePt t="33008" x="8591550" y="1619250"/>
          <p14:tracePt t="33025" x="8572500" y="1587500"/>
          <p14:tracePt t="33042" x="8553450" y="1562100"/>
          <p14:tracePt t="33058" x="8547100" y="1536700"/>
          <p14:tracePt t="33075" x="8528050" y="1517650"/>
          <p14:tracePt t="33092" x="8521700" y="1504950"/>
          <p14:tracePt t="33094" x="8509000" y="1498600"/>
          <p14:tracePt t="33108" x="8496300" y="1498600"/>
          <p14:tracePt t="33125" x="8470900" y="1473200"/>
          <p14:tracePt t="33142" x="8458200" y="1460500"/>
          <p14:tracePt t="33158" x="8439150" y="1447800"/>
          <p14:tracePt t="33175" x="8432800" y="1441450"/>
          <p14:tracePt t="33191" x="8426450" y="1441450"/>
          <p14:tracePt t="33209" x="8420100" y="1441450"/>
          <p14:tracePt t="33486" x="0" y="0"/>
        </p14:tracePtLst>
        <p14:tracePtLst>
          <p14:tracePt t="33920" x="8712200" y="1219200"/>
          <p14:tracePt t="33934" x="8705850" y="1244600"/>
          <p14:tracePt t="33945" x="8705850" y="1257300"/>
          <p14:tracePt t="33958" x="8705850" y="1314450"/>
          <p14:tracePt t="33975" x="8712200" y="1390650"/>
          <p14:tracePt t="33991" x="8743950" y="1466850"/>
          <p14:tracePt t="34008" x="8775700" y="1536700"/>
          <p14:tracePt t="34025" x="8801100" y="1593850"/>
          <p14:tracePt t="34042" x="8826500" y="1625600"/>
          <p14:tracePt t="34058" x="8832850" y="1644650"/>
          <p14:tracePt t="34075" x="8832850" y="1657350"/>
          <p14:tracePt t="34091" x="8832850" y="1663700"/>
          <p14:tracePt t="34108" x="8832850" y="1676400"/>
          <p14:tracePt t="34125" x="8820150" y="1689100"/>
          <p14:tracePt t="34198" x="8813800" y="1695450"/>
          <p14:tracePt t="34231" x="8813800" y="1701800"/>
          <p14:tracePt t="34240" x="8813800" y="1714500"/>
          <p14:tracePt t="34248" x="8813800" y="1720850"/>
          <p14:tracePt t="34258" x="8813800" y="1733550"/>
          <p14:tracePt t="34275" x="8813800" y="1758950"/>
          <p14:tracePt t="34291" x="8813800" y="1771650"/>
          <p14:tracePt t="34308" x="8813800" y="1790700"/>
          <p14:tracePt t="34324" x="8813800" y="1803400"/>
          <p14:tracePt t="34341" x="8813800" y="1835150"/>
          <p14:tracePt t="34358" x="8813800" y="1854200"/>
          <p14:tracePt t="34374" x="8813800" y="1873250"/>
          <p14:tracePt t="34391" x="8813800" y="1885950"/>
          <p14:tracePt t="34408" x="8813800" y="1898650"/>
          <p14:tracePt t="34502" x="0" y="0"/>
        </p14:tracePtLst>
        <p14:tracePtLst>
          <p14:tracePt t="38496" x="1619250" y="2546350"/>
          <p14:tracePt t="38535" x="1625600" y="2546350"/>
          <p14:tracePt t="38551" x="1631950" y="2546350"/>
          <p14:tracePt t="38560" x="1638300" y="2546350"/>
          <p14:tracePt t="38573" x="1663700" y="2546350"/>
          <p14:tracePt t="38590" x="1701800" y="2546350"/>
          <p14:tracePt t="38606" x="1778000" y="2546350"/>
          <p14:tracePt t="38623" x="1898650" y="2546350"/>
          <p14:tracePt t="38640" x="2051050" y="2546350"/>
          <p14:tracePt t="38656" x="2254250" y="2546350"/>
          <p14:tracePt t="38673" x="2451100" y="2546350"/>
          <p14:tracePt t="38690" x="2622550" y="2546350"/>
          <p14:tracePt t="38706" x="2736850" y="2546350"/>
          <p14:tracePt t="38723" x="2813050" y="2546350"/>
          <p14:tracePt t="38740" x="2863850" y="2546350"/>
          <p14:tracePt t="38743" x="2889250" y="2546350"/>
          <p14:tracePt t="38756" x="2908300" y="2546350"/>
          <p14:tracePt t="38773" x="2990850" y="2546350"/>
          <p14:tracePt t="38790" x="3041650" y="2546350"/>
          <p14:tracePt t="38806" x="3086100" y="2546350"/>
          <p14:tracePt t="38823" x="3124200" y="2552700"/>
          <p14:tracePt t="38839" x="3155950" y="2559050"/>
          <p14:tracePt t="38857" x="3194050" y="2571750"/>
          <p14:tracePt t="38873" x="3232150" y="2578100"/>
          <p14:tracePt t="38889" x="3270250" y="2584450"/>
          <p14:tracePt t="38906" x="3302000" y="2584450"/>
          <p14:tracePt t="38923" x="3333750" y="2584450"/>
          <p14:tracePt t="38939" x="3365500" y="2584450"/>
          <p14:tracePt t="38943" x="3384550" y="2584450"/>
          <p14:tracePt t="38956" x="3397250" y="2584450"/>
          <p14:tracePt t="38973" x="3416300" y="2584450"/>
          <p14:tracePt t="38990" x="3422650" y="2584450"/>
          <p14:tracePt t="39007" x="3429000" y="2584450"/>
          <p14:tracePt t="39047" x="3435350" y="2584450"/>
          <p14:tracePt t="39063" x="3441700" y="2584450"/>
          <p14:tracePt t="39072" x="3448050" y="2584450"/>
          <p14:tracePt t="39095" x="3454400" y="2584450"/>
          <p14:tracePt t="39104" x="3460750" y="2584450"/>
          <p14:tracePt t="39128" x="3467100" y="2584450"/>
          <p14:tracePt t="39138" x="3473450" y="2584450"/>
          <p14:tracePt t="39151" x="3486150" y="2584450"/>
          <p14:tracePt t="39160" x="3505200" y="2584450"/>
          <p14:tracePt t="39173" x="3536950" y="2584450"/>
          <p14:tracePt t="39189" x="3594100" y="2584450"/>
          <p14:tracePt t="39206" x="3689350" y="2590800"/>
          <p14:tracePt t="39223" x="3778250" y="2603500"/>
          <p14:tracePt t="39239" x="3860800" y="2616200"/>
          <p14:tracePt t="39256" x="3917950" y="2622550"/>
          <p14:tracePt t="39273" x="3975100" y="2622550"/>
          <p14:tracePt t="39289" x="4038600" y="2622550"/>
          <p14:tracePt t="39306" x="4114800" y="2622550"/>
          <p14:tracePt t="39323" x="4191000" y="2622550"/>
          <p14:tracePt t="39339" x="4260850" y="2622550"/>
          <p14:tracePt t="39356" x="4330700" y="2622550"/>
          <p14:tracePt t="39358" x="4362450" y="2622550"/>
          <p14:tracePt t="39372" x="4387850" y="2622550"/>
          <p14:tracePt t="39389" x="4483100" y="2622550"/>
          <p14:tracePt t="39406" x="4572000" y="2622550"/>
          <p14:tracePt t="39423" x="4667250" y="2622550"/>
          <p14:tracePt t="39439" x="4781550" y="2622550"/>
          <p14:tracePt t="39456" x="4902200" y="2622550"/>
          <p14:tracePt t="39473" x="5016500" y="2622550"/>
          <p14:tracePt t="39490" x="5124450" y="2622550"/>
          <p14:tracePt t="39506" x="5232400" y="2622550"/>
          <p14:tracePt t="39523" x="5314950" y="2622550"/>
          <p14:tracePt t="39526" x="5359400" y="2622550"/>
          <p14:tracePt t="39539" x="5391150" y="2622550"/>
          <p14:tracePt t="39556" x="5454650" y="2622550"/>
          <p14:tracePt t="39573" x="5537200" y="2622550"/>
          <p14:tracePt t="39590" x="5588000" y="2622550"/>
          <p14:tracePt t="39606" x="5626100" y="2622550"/>
          <p14:tracePt t="39623" x="5651500" y="2622550"/>
          <p14:tracePt t="39639" x="5670550" y="2622550"/>
          <p14:tracePt t="39656" x="5708650" y="2622550"/>
          <p14:tracePt t="39673" x="5734050" y="2622550"/>
          <p14:tracePt t="39689" x="5765800" y="2622550"/>
          <p14:tracePt t="39706" x="5791200" y="2622550"/>
          <p14:tracePt t="39723" x="5810250" y="2622550"/>
          <p14:tracePt t="39726" x="5816600" y="2622550"/>
          <p14:tracePt t="39739" x="5829300" y="2622550"/>
          <p14:tracePt t="39756" x="5848350" y="2622550"/>
          <p14:tracePt t="39773" x="5873750" y="2622550"/>
          <p14:tracePt t="39789" x="5899150" y="2622550"/>
          <p14:tracePt t="39806" x="5943600" y="2622550"/>
          <p14:tracePt t="39823" x="5994400" y="2622550"/>
          <p14:tracePt t="39839" x="6064250" y="2622550"/>
          <p14:tracePt t="39856" x="6127750" y="2622550"/>
          <p14:tracePt t="39873" x="6184900" y="2622550"/>
          <p14:tracePt t="39889" x="6242050" y="2622550"/>
          <p14:tracePt t="39906" x="6286500" y="2622550"/>
          <p14:tracePt t="39923" x="6343650" y="2622550"/>
          <p14:tracePt t="39927" x="6369050" y="2622550"/>
          <p14:tracePt t="39939" x="6400800" y="2622550"/>
          <p14:tracePt t="39956" x="6464300" y="2622550"/>
          <p14:tracePt t="39958" x="6496050" y="2622550"/>
          <p14:tracePt t="39972" x="6527800" y="2622550"/>
          <p14:tracePt t="39989" x="6597650" y="2622550"/>
          <p14:tracePt t="40006" x="6642100" y="2622550"/>
          <p14:tracePt t="40023" x="6673850" y="2622550"/>
          <p14:tracePt t="40039" x="6711950" y="2622550"/>
          <p14:tracePt t="40056" x="6743700" y="2622550"/>
          <p14:tracePt t="40072" x="6775450" y="2622550"/>
          <p14:tracePt t="40089" x="6800850" y="2622550"/>
          <p14:tracePt t="40106" x="6838950" y="2622550"/>
          <p14:tracePt t="40123" x="6864350" y="2622550"/>
          <p14:tracePt t="40127" x="6883400" y="2622550"/>
          <p14:tracePt t="40139" x="6889750" y="2622550"/>
          <p14:tracePt t="40156" x="6921500" y="2622550"/>
          <p14:tracePt t="40158" x="6927850" y="2622550"/>
          <p14:tracePt t="40173" x="6940550" y="2622550"/>
          <p14:tracePt t="40189" x="6972300" y="2622550"/>
          <p14:tracePt t="40206" x="6978650" y="2622550"/>
          <p14:tracePt t="40224" x="6991350" y="2622550"/>
          <p14:tracePt t="40239" x="7004050" y="2622550"/>
          <p14:tracePt t="40256" x="7010400" y="2622550"/>
          <p14:tracePt t="40272" x="7023100" y="2622550"/>
          <p14:tracePt t="40289" x="7029450" y="2622550"/>
          <p14:tracePt t="40306" x="7035800" y="2622550"/>
          <p14:tracePt t="40322" x="7048500" y="2622550"/>
          <p14:tracePt t="40339" x="7061200" y="2622550"/>
          <p14:tracePt t="40356" x="7073900" y="2622550"/>
          <p14:tracePt t="40372" x="7092950" y="2622550"/>
          <p14:tracePt t="40375" x="7105650" y="2622550"/>
          <p14:tracePt t="40389" x="7124700" y="2622550"/>
          <p14:tracePt t="40406" x="7143750" y="2622550"/>
          <p14:tracePt t="40422" x="7162800" y="2622550"/>
          <p14:tracePt t="40439" x="7169150" y="2622550"/>
          <p14:tracePt t="40456" x="7181850" y="2622550"/>
          <p14:tracePt t="40472" x="7194550" y="2622550"/>
          <p14:tracePt t="40489" x="7207250" y="2622550"/>
          <p14:tracePt t="40506" x="7219950" y="2622550"/>
          <p14:tracePt t="40523" x="7232650" y="2622550"/>
          <p14:tracePt t="40539" x="7245350" y="2622550"/>
          <p14:tracePt t="40556" x="7251700" y="2622550"/>
          <p14:tracePt t="41718" x="0" y="0"/>
        </p14:tracePtLst>
        <p14:tracePtLst>
          <p14:tracePt t="42740" x="8153400" y="2635250"/>
          <p14:tracePt t="42782" x="8159750" y="2635250"/>
          <p14:tracePt t="42792" x="8178800" y="2635250"/>
          <p14:tracePt t="42806" x="8229600" y="2635250"/>
          <p14:tracePt t="42822" x="8350250" y="2635250"/>
          <p14:tracePt t="42839" x="8528050" y="2635250"/>
          <p14:tracePt t="42855" x="8769350" y="2635250"/>
          <p14:tracePt t="42872" x="9099550" y="2635250"/>
          <p14:tracePt t="42889" x="9467850" y="2635250"/>
          <p14:tracePt t="42905" x="9791700" y="2635250"/>
          <p14:tracePt t="42922" x="10039350" y="2635250"/>
          <p14:tracePt t="42938" x="10229850" y="2635250"/>
          <p14:tracePt t="42955" x="10331450" y="2635250"/>
          <p14:tracePt t="42959" x="10356850" y="2635250"/>
          <p14:tracePt t="42972" x="10375900" y="2635250"/>
          <p14:tracePt t="42974" x="10382250" y="2635250"/>
          <p14:tracePt t="42988" x="10388600" y="2635250"/>
          <p14:tracePt t="42991" x="10394950" y="2635250"/>
          <p14:tracePt t="43006" x="10401300" y="2635250"/>
          <p14:tracePt t="43038" x="10407650" y="2635250"/>
          <p14:tracePt t="43047" x="10414000" y="2635250"/>
          <p14:tracePt t="43071" x="10420350" y="2635250"/>
          <p14:tracePt t="43079" x="10426700" y="2635250"/>
          <p14:tracePt t="43088" x="10433050" y="2635250"/>
          <p14:tracePt t="43105" x="10439400" y="2635250"/>
          <p14:tracePt t="43121" x="10445750" y="2635250"/>
          <p14:tracePt t="43206" x="0" y="0"/>
        </p14:tracePtLst>
        <p14:tracePtLst>
          <p14:tracePt t="44040" x="1085850" y="2921000"/>
          <p14:tracePt t="44055" x="1111250" y="2927350"/>
          <p14:tracePt t="44071" x="1187450" y="2927350"/>
          <p14:tracePt t="44088" x="1295400" y="2927350"/>
          <p14:tracePt t="44104" x="1422400" y="2927350"/>
          <p14:tracePt t="44121" x="1543050" y="2927350"/>
          <p14:tracePt t="44138" x="1606550" y="2927350"/>
          <p14:tracePt t="44154" x="1631950" y="2927350"/>
          <p14:tracePt t="44171" x="1644650" y="2927350"/>
          <p14:tracePt t="44198" x="1651000" y="2927350"/>
          <p14:tracePt t="44206" x="1657350" y="2927350"/>
          <p14:tracePt t="44221" x="1663700" y="2927350"/>
          <p14:tracePt t="44238" x="1670050" y="2927350"/>
          <p14:tracePt t="44254" x="1676400" y="2927350"/>
          <p14:tracePt t="44438" x="0" y="0"/>
        </p14:tracePtLst>
        <p14:tracePtLst>
          <p14:tracePt t="47312" x="2895600" y="3105150"/>
          <p14:tracePt t="47471" x="2889250" y="3105150"/>
          <p14:tracePt t="47495" x="2889250" y="3117850"/>
          <p14:tracePt t="47507" x="2889250" y="3124200"/>
          <p14:tracePt t="47520" x="2889250" y="3155950"/>
          <p14:tracePt t="47537" x="2889250" y="3175000"/>
          <p14:tracePt t="47553" x="2889250" y="3194050"/>
          <p14:tracePt t="47570" x="2889250" y="3200400"/>
          <p14:tracePt t="47587" x="2889250" y="3219450"/>
          <p14:tracePt t="47620" x="2895600" y="3232150"/>
          <p14:tracePt t="47638" x="2901950" y="3251200"/>
          <p14:tracePt t="47654" x="2914650" y="3257550"/>
          <p14:tracePt t="47670" x="2940050" y="3276600"/>
          <p14:tracePt t="47687" x="2984500" y="3295650"/>
          <p14:tracePt t="47703" x="3028950" y="3308350"/>
          <p14:tracePt t="47720" x="3067050" y="3314700"/>
          <p14:tracePt t="47737" x="3098800" y="3314700"/>
          <p14:tracePt t="47753" x="3111500" y="3314700"/>
          <p14:tracePt t="47770" x="3130550" y="3314700"/>
          <p14:tracePt t="47787" x="3136900" y="3302000"/>
          <p14:tracePt t="47803" x="3136900" y="3270250"/>
          <p14:tracePt t="47820" x="3136900" y="3238500"/>
          <p14:tracePt t="47837" x="3136900" y="3187700"/>
          <p14:tracePt t="47839" x="3130550" y="3162300"/>
          <p14:tracePt t="47853" x="3092450" y="3111500"/>
          <p14:tracePt t="47870" x="3048000" y="3060700"/>
          <p14:tracePt t="47886" x="3022600" y="3048000"/>
          <p14:tracePt t="47934" x="3016250" y="3048000"/>
          <p14:tracePt t="48102" x="0" y="0"/>
        </p14:tracePtLst>
        <p14:tracePtLst>
          <p14:tracePt t="50463" x="1581150" y="3638550"/>
          <p14:tracePt t="50475" x="1593850" y="3638550"/>
          <p14:tracePt t="50486" x="1625600" y="3638550"/>
          <p14:tracePt t="50502" x="1682750" y="3638550"/>
          <p14:tracePt t="50519" x="1746250" y="3638550"/>
          <p14:tracePt t="50536" x="1828800" y="3651250"/>
          <p14:tracePt t="50553" x="1898650" y="3663950"/>
          <p14:tracePt t="50569" x="1930400" y="3670300"/>
          <p14:tracePt t="50586" x="1974850" y="3683000"/>
          <p14:tracePt t="50602" x="2025650" y="3689350"/>
          <p14:tracePt t="50619" x="2070100" y="3702050"/>
          <p14:tracePt t="50636" x="2139950" y="3714750"/>
          <p14:tracePt t="50640" x="2184400" y="3721100"/>
          <p14:tracePt t="50652" x="2222500" y="3727450"/>
          <p14:tracePt t="50669" x="2292350" y="3740150"/>
          <p14:tracePt t="50685" x="2305050" y="3740150"/>
          <p14:tracePt t="50893" x="0" y="0"/>
        </p14:tracePtLst>
        <p14:tracePtLst>
          <p14:tracePt t="53489" x="1962150" y="4044950"/>
          <p14:tracePt t="53499" x="1968500" y="4032250"/>
          <p14:tracePt t="53513" x="1968500" y="4025900"/>
          <p14:tracePt t="53526" x="1968500" y="4019550"/>
          <p14:tracePt t="53537" x="1968500" y="4006850"/>
          <p14:tracePt t="53638" x="0" y="0"/>
        </p14:tracePtLst>
        <p14:tracePtLst>
          <p14:tracePt t="54938" x="2095500" y="3810000"/>
          <p14:tracePt t="54951" x="2089150" y="3816350"/>
          <p14:tracePt t="54968" x="2082800" y="3835400"/>
          <p14:tracePt t="54984" x="2076450" y="3860800"/>
          <p14:tracePt t="55001" x="2076450" y="3892550"/>
          <p14:tracePt t="55006" x="2076450" y="3911600"/>
          <p14:tracePt t="55018" x="2076450" y="3930650"/>
          <p14:tracePt t="55034" x="2076450" y="3968750"/>
          <p14:tracePt t="55038" x="2082800" y="3987800"/>
          <p14:tracePt t="55052" x="2095500" y="4000500"/>
          <p14:tracePt t="55068" x="2114550" y="4019550"/>
          <p14:tracePt t="55084" x="2146300" y="4044950"/>
          <p14:tracePt t="55087" x="2165350" y="4057650"/>
          <p14:tracePt t="55102" x="2203450" y="4070350"/>
          <p14:tracePt t="55118" x="2228850" y="4070350"/>
          <p14:tracePt t="55134" x="2260600" y="4070350"/>
          <p14:tracePt t="55151" x="2266950" y="4057650"/>
          <p14:tracePt t="55167" x="2273300" y="4038600"/>
          <p14:tracePt t="55184" x="2273300" y="3994150"/>
          <p14:tracePt t="55201" x="2266950" y="3962400"/>
          <p14:tracePt t="55217" x="2260600" y="3943350"/>
          <p14:tracePt t="55234" x="2254250" y="3911600"/>
          <p14:tracePt t="55251" x="2247900" y="3911600"/>
          <p14:tracePt t="55267" x="2235200" y="3892550"/>
          <p14:tracePt t="55300" x="2235200" y="3879850"/>
          <p14:tracePt t="55398" x="0" y="0"/>
        </p14:tracePtLst>
        <p14:tracePtLst>
          <p14:tracePt t="56256" x="2565400" y="4000500"/>
          <p14:tracePt t="56303" x="2571750" y="4006850"/>
          <p14:tracePt t="56314" x="2584450" y="4013200"/>
          <p14:tracePt t="56326" x="2654300" y="4025900"/>
          <p14:tracePt t="56340" x="2717800" y="4032250"/>
          <p14:tracePt t="56354" x="2889250" y="4051300"/>
          <p14:tracePt t="56367" x="3073400" y="4057650"/>
          <p14:tracePt t="56383" x="3257550" y="4057650"/>
          <p14:tracePt t="56400" x="3384550" y="4057650"/>
          <p14:tracePt t="56417" x="3435350" y="4057650"/>
          <p14:tracePt t="56433" x="3454400" y="4057650"/>
          <p14:tracePt t="57094" x="0" y="0"/>
        </p14:tracePtLst>
        <p14:tracePtLst>
          <p14:tracePt t="57667" x="2597150" y="3860800"/>
          <p14:tracePt t="57695" x="2590800" y="3860800"/>
          <p14:tracePt t="57705" x="2590800" y="3867150"/>
          <p14:tracePt t="57717" x="2584450" y="3886200"/>
          <p14:tracePt t="57734" x="2584450" y="3956050"/>
          <p14:tracePt t="57750" x="2590800" y="4013200"/>
          <p14:tracePt t="57767" x="2616200" y="4051300"/>
          <p14:tracePt t="57783" x="2641600" y="4083050"/>
          <p14:tracePt t="57800" x="2679700" y="4102100"/>
          <p14:tracePt t="57817" x="2711450" y="4114800"/>
          <p14:tracePt t="57833" x="2730500" y="4114800"/>
          <p14:tracePt t="57850" x="2749550" y="4114800"/>
          <p14:tracePt t="57866" x="2774950" y="4108450"/>
          <p14:tracePt t="57883" x="2787650" y="4089400"/>
          <p14:tracePt t="57900" x="2800350" y="4057650"/>
          <p14:tracePt t="57916" x="2800350" y="4038600"/>
          <p14:tracePt t="57918" x="2800350" y="4019550"/>
          <p14:tracePt t="57933" x="2794000" y="3994150"/>
          <p14:tracePt t="57950" x="2781300" y="3968750"/>
          <p14:tracePt t="57967" x="2762250" y="3949700"/>
          <p14:tracePt t="57983" x="2755900" y="3943350"/>
          <p14:tracePt t="58000" x="2743200" y="3930650"/>
          <p14:tracePt t="58016" x="2736850" y="3924300"/>
          <p14:tracePt t="58033" x="2724150" y="3917950"/>
          <p14:tracePt t="58134" x="0" y="0"/>
        </p14:tracePtLst>
        <p14:tracePtLst>
          <p14:tracePt t="58480" x="2139950" y="3905250"/>
          <p14:tracePt t="58495" x="2133600" y="3905250"/>
          <p14:tracePt t="58507" x="2120900" y="3905250"/>
          <p14:tracePt t="58517" x="2101850" y="3917950"/>
          <p14:tracePt t="58533" x="2089150" y="3956050"/>
          <p14:tracePt t="58550" x="2082800" y="3975100"/>
          <p14:tracePt t="58566" x="2082800" y="3994150"/>
          <p14:tracePt t="58583" x="2082800" y="4013200"/>
          <p14:tracePt t="58600" x="2108200" y="4032250"/>
          <p14:tracePt t="58616" x="2165350" y="4051300"/>
          <p14:tracePt t="58633" x="2266950" y="4070350"/>
          <p14:tracePt t="58650" x="2349500" y="4076700"/>
          <p14:tracePt t="58666" x="2400300" y="4076700"/>
          <p14:tracePt t="58683" x="2413000" y="4064000"/>
          <p14:tracePt t="58699" x="2413000" y="4057650"/>
          <p14:tracePt t="58716" x="2413000" y="4044950"/>
          <p14:tracePt t="58733" x="2413000" y="4025900"/>
          <p14:tracePt t="58750" x="2413000" y="4019550"/>
          <p14:tracePt t="58766" x="2406650" y="4006850"/>
          <p14:tracePt t="58783" x="2406650" y="4000500"/>
          <p14:tracePt t="58799" x="2400300" y="3987800"/>
          <p14:tracePt t="58800" x="0" y="0"/>
        </p14:tracePtLst>
        <p14:tracePtLst>
          <p14:tracePt t="59185" x="2622550" y="3867150"/>
          <p14:tracePt t="59238" x="2628900" y="3867150"/>
          <p14:tracePt t="59254" x="2628900" y="3886200"/>
          <p14:tracePt t="59262" x="2628900" y="3905250"/>
          <p14:tracePt t="59271" x="2628900" y="3924300"/>
          <p14:tracePt t="59283" x="2635250" y="3956050"/>
          <p14:tracePt t="59300" x="2641600" y="3994150"/>
          <p14:tracePt t="59317" x="2673350" y="4013200"/>
          <p14:tracePt t="59334" x="2686050" y="4025900"/>
          <p14:tracePt t="59349" x="2692400" y="4025900"/>
          <p14:tracePt t="59383" x="2705100" y="4025900"/>
          <p14:tracePt t="59399" x="2711450" y="4006850"/>
          <p14:tracePt t="59416" x="2711450" y="3994150"/>
          <p14:tracePt t="59433" x="2711450" y="3975100"/>
          <p14:tracePt t="59449" x="2711450" y="3937000"/>
          <p14:tracePt t="59466" x="2692400" y="3911600"/>
          <p14:tracePt t="59466" x="0" y="0"/>
        </p14:tracePtLst>
        <p14:tracePtLst>
          <p14:tracePt t="61896" x="1543050" y="3651250"/>
          <p14:tracePt t="62008" x="1549400" y="3651250"/>
          <p14:tracePt t="62019" x="1562100" y="3651250"/>
          <p14:tracePt t="62032" x="1631950" y="3663950"/>
          <p14:tracePt t="62049" x="1739900" y="3676650"/>
          <p14:tracePt t="62066" x="1892300" y="3695700"/>
          <p14:tracePt t="62070" x="1968500" y="3702050"/>
          <p14:tracePt t="62082" x="2019300" y="3702050"/>
          <p14:tracePt t="62098" x="2114550" y="3702050"/>
          <p14:tracePt t="62115" x="2159000" y="3702050"/>
          <p14:tracePt t="62118" x="2171700" y="3702050"/>
          <p14:tracePt t="62132" x="2178050" y="3702050"/>
          <p14:tracePt t="62149" x="2184400" y="3702050"/>
          <p14:tracePt t="62165" x="2190750" y="3702050"/>
          <p14:tracePt t="62182" x="2203450" y="3708400"/>
          <p14:tracePt t="62199" x="2216150" y="3714750"/>
          <p14:tracePt t="62215" x="2222500" y="3714750"/>
          <p14:tracePt t="62232" x="2228850" y="3714750"/>
          <p14:tracePt t="62248" x="2235200" y="3714750"/>
          <p14:tracePt t="62271" x="2241550" y="3714750"/>
          <p14:tracePt t="62312" x="2247900" y="3714750"/>
          <p14:tracePt t="62566" x="0" y="0"/>
        </p14:tracePtLst>
        <p14:tracePtLst>
          <p14:tracePt t="63231" x="1555750" y="4032250"/>
          <p14:tracePt t="63289" x="1562100" y="4032250"/>
          <p14:tracePt t="63302" x="1593850" y="4038600"/>
          <p14:tracePt t="63315" x="1619250" y="4038600"/>
          <p14:tracePt t="63332" x="1682750" y="4038600"/>
          <p14:tracePt t="63335" x="1727200" y="4038600"/>
          <p14:tracePt t="63348" x="1778000" y="4038600"/>
          <p14:tracePt t="63364" x="1905000" y="4038600"/>
          <p14:tracePt t="63381" x="2044700" y="4038600"/>
          <p14:tracePt t="63398" x="2089150" y="4044950"/>
          <p14:tracePt t="63414" x="2127250" y="4044950"/>
          <p14:tracePt t="63431" x="2139950" y="4044950"/>
          <p14:tracePt t="63448" x="2146300" y="4044950"/>
          <p14:tracePt t="63464" x="2152650" y="4044950"/>
          <p14:tracePt t="63711" x="0" y="0"/>
        </p14:tracePtLst>
        <p14:tracePtLst>
          <p14:tracePt t="64608" x="1612900" y="3638550"/>
          <p14:tracePt t="64760" x="1606550" y="3638550"/>
          <p14:tracePt t="64771" x="1593850" y="3638550"/>
          <p14:tracePt t="64782" x="1543050" y="3651250"/>
          <p14:tracePt t="64798" x="1485900" y="3670300"/>
          <p14:tracePt t="64814" x="1416050" y="3702050"/>
          <p14:tracePt t="64831" x="1352550" y="3714750"/>
          <p14:tracePt t="64847" x="1308100" y="3727450"/>
          <p14:tracePt t="64864" x="1276350" y="3727450"/>
          <p14:tracePt t="64881" x="1250950" y="3733800"/>
          <p14:tracePt t="64897" x="1244600" y="3733800"/>
          <p14:tracePt t="64914" x="1231900" y="3740150"/>
          <p14:tracePt t="64931" x="1225550" y="3740150"/>
          <p14:tracePt t="65071" x="1219200" y="3746500"/>
          <p14:tracePt t="65081" x="1219200" y="3752850"/>
          <p14:tracePt t="65097" x="1250950" y="3765550"/>
          <p14:tracePt t="65114" x="1320800" y="3797300"/>
          <p14:tracePt t="65118" x="1371600" y="3810000"/>
          <p14:tracePt t="65131" x="1416050" y="3835400"/>
          <p14:tracePt t="65148" x="1511300" y="3873500"/>
          <p14:tracePt t="65150" x="1543050" y="3886200"/>
          <p14:tracePt t="65164" x="1581150" y="3905250"/>
          <p14:tracePt t="65181" x="1651000" y="3924300"/>
          <p14:tracePt t="65198" x="1682750" y="3937000"/>
          <p14:tracePt t="65214" x="1708150" y="3949700"/>
          <p14:tracePt t="65231" x="1720850" y="3956050"/>
          <p14:tracePt t="65248" x="1733550" y="3962400"/>
          <p14:tracePt t="65581" x="0" y="0"/>
        </p14:tracePtLst>
        <p14:tracePtLst>
          <p14:tracePt t="65937" x="1600200" y="3638550"/>
          <p14:tracePt t="66055" x="1593850" y="3632200"/>
          <p14:tracePt t="66073" x="1581150" y="3632200"/>
          <p14:tracePt t="66091" x="1517650" y="3632200"/>
          <p14:tracePt t="66105" x="1428750" y="3657600"/>
          <p14:tracePt t="66114" x="1358900" y="3663950"/>
          <p14:tracePt t="66130" x="1238250" y="3689350"/>
          <p14:tracePt t="66147" x="1143000" y="3708400"/>
          <p14:tracePt t="66164" x="1104900" y="3714750"/>
          <p14:tracePt t="66180" x="1085850" y="3721100"/>
          <p14:tracePt t="66288" x="1085850" y="3727450"/>
          <p14:tracePt t="66305" x="1085850" y="3740150"/>
          <p14:tracePt t="66321" x="1104900" y="3765550"/>
          <p14:tracePt t="66336" x="1149350" y="3790950"/>
          <p14:tracePt t="66347" x="1193800" y="3810000"/>
          <p14:tracePt t="66364" x="1289050" y="3854450"/>
          <p14:tracePt t="66366" x="1333500" y="3867150"/>
          <p14:tracePt t="66380" x="1365250" y="3873500"/>
          <p14:tracePt t="66397" x="1435100" y="3892550"/>
          <p14:tracePt t="66413" x="1447800" y="3892550"/>
          <p14:tracePt t="66439" x="1454150" y="3898900"/>
          <p14:tracePt t="66630" x="0" y="0"/>
        </p14:tracePtLst>
        <p14:tracePtLst>
          <p14:tracePt t="67296" x="1549400" y="3606800"/>
          <p14:tracePt t="67335" x="1543050" y="3600450"/>
          <p14:tracePt t="67352" x="1530350" y="3600450"/>
          <p14:tracePt t="67367" x="1485900" y="3619500"/>
          <p14:tracePt t="67382" x="1422400" y="3644900"/>
          <p14:tracePt t="67397" x="1339850" y="3663950"/>
          <p14:tracePt t="67413" x="1282700" y="3676650"/>
          <p14:tracePt t="67430" x="1250950" y="3689350"/>
          <p14:tracePt t="67446" x="1231900" y="3689350"/>
          <p14:tracePt t="67463" x="1225550" y="3695700"/>
          <p14:tracePt t="67559" x="1219200" y="3702050"/>
          <p14:tracePt t="67570" x="1219200" y="3708400"/>
          <p14:tracePt t="67582" x="1250950" y="3727450"/>
          <p14:tracePt t="67597" x="1346200" y="3778250"/>
          <p14:tracePt t="67613" x="1492250" y="3835400"/>
          <p14:tracePt t="67630" x="1663700" y="3879850"/>
          <p14:tracePt t="67646" x="1803400" y="3905250"/>
          <p14:tracePt t="67663" x="1879600" y="3917950"/>
          <p14:tracePt t="67680" x="1898650" y="3924300"/>
          <p14:tracePt t="67696" x="1905000" y="3924300"/>
          <p14:tracePt t="67878" x="0" y="0"/>
        </p14:tracePtLst>
        <p14:tracePtLst>
          <p14:tracePt t="72480" x="2590800" y="3676650"/>
          <p14:tracePt t="72511" x="2597150" y="3676650"/>
          <p14:tracePt t="72522" x="2603500" y="3676650"/>
          <p14:tracePt t="72536" x="2647950" y="3676650"/>
          <p14:tracePt t="72545" x="2673350" y="3683000"/>
          <p14:tracePt t="72562" x="2749550" y="3695700"/>
          <p14:tracePt t="72578" x="2870200" y="3714750"/>
          <p14:tracePt t="72582" x="2933700" y="3721100"/>
          <p14:tracePt t="72595" x="2997200" y="3721100"/>
          <p14:tracePt t="72612" x="3143250" y="3721100"/>
          <p14:tracePt t="72614" x="3232150" y="3721100"/>
          <p14:tracePt t="72628" x="3314700" y="3721100"/>
          <p14:tracePt t="72645" x="3556000" y="3721100"/>
          <p14:tracePt t="72662" x="3714750" y="3721100"/>
          <p14:tracePt t="72678" x="3873500" y="3721100"/>
          <p14:tracePt t="72695" x="4013200" y="3721100"/>
          <p14:tracePt t="72711" x="4121150" y="3721100"/>
          <p14:tracePt t="72728" x="4171950" y="3721100"/>
          <p14:tracePt t="72745" x="4191000" y="3721100"/>
          <p14:tracePt t="72761" x="4197350" y="3721100"/>
          <p14:tracePt t="72795" x="4203700" y="3721100"/>
          <p14:tracePt t="73447" x="4210050" y="3721100"/>
          <p14:tracePt t="73464" x="4229100" y="3727450"/>
          <p14:tracePt t="73478" x="4260850" y="3733800"/>
          <p14:tracePt t="73493" x="4286250" y="3733800"/>
          <p14:tracePt t="73507" x="4349750" y="3733800"/>
          <p14:tracePt t="73519" x="4438650" y="3733800"/>
          <p14:tracePt t="73529" x="4476750" y="3733800"/>
          <p14:tracePt t="73545" x="4565650" y="3733800"/>
          <p14:tracePt t="73561" x="4622800" y="3733800"/>
          <p14:tracePt t="73578" x="4654550" y="3733800"/>
          <p14:tracePt t="73595" x="4679950" y="3727450"/>
          <p14:tracePt t="73598" x="4686300" y="3721100"/>
          <p14:tracePt t="73611" x="4692650" y="3721100"/>
          <p14:tracePt t="73628" x="4705350" y="3695700"/>
          <p14:tracePt t="73631" x="4705350" y="3689350"/>
          <p14:tracePt t="73645" x="4711700" y="3676650"/>
          <p14:tracePt t="73661" x="4718050" y="3644900"/>
          <p14:tracePt t="73678" x="4718050" y="3606800"/>
          <p14:tracePt t="73694" x="4699000" y="3568700"/>
          <p14:tracePt t="73711" x="4679950" y="3536950"/>
          <p14:tracePt t="73728" x="4635500" y="3505200"/>
          <p14:tracePt t="73744" x="4578350" y="3473450"/>
          <p14:tracePt t="73761" x="4502150" y="3454400"/>
          <p14:tracePt t="73778" x="4425950" y="3448050"/>
          <p14:tracePt t="73794" x="4324350" y="3448050"/>
          <p14:tracePt t="73811" x="4229100" y="3448050"/>
          <p14:tracePt t="73814" x="4197350" y="3454400"/>
          <p14:tracePt t="73828" x="4159250" y="3460750"/>
          <p14:tracePt t="73844" x="4108450" y="3473450"/>
          <p14:tracePt t="73846" x="4095750" y="3486150"/>
          <p14:tracePt t="73861" x="4057650" y="3511550"/>
          <p14:tracePt t="73878" x="4025900" y="3536950"/>
          <p14:tracePt t="73894" x="4013200" y="3568700"/>
          <p14:tracePt t="73911" x="4006850" y="3587750"/>
          <p14:tracePt t="73928" x="4000500" y="3619500"/>
          <p14:tracePt t="73945" x="4000500" y="3651250"/>
          <p14:tracePt t="73961" x="4025900" y="3683000"/>
          <p14:tracePt t="73978" x="4057650" y="3721100"/>
          <p14:tracePt t="73994" x="4121150" y="3746500"/>
          <p14:tracePt t="74011" x="4222750" y="3778250"/>
          <p14:tracePt t="74028" x="4330700" y="3797300"/>
          <p14:tracePt t="74030" x="4362450" y="3797300"/>
          <p14:tracePt t="74045" x="4432300" y="3797300"/>
          <p14:tracePt t="74061" x="4457700" y="3797300"/>
          <p14:tracePt t="74078" x="4476750" y="3790950"/>
          <p14:tracePt t="74094" x="4489450" y="3784600"/>
          <p14:tracePt t="74111" x="4495800" y="3765550"/>
          <p14:tracePt t="74128" x="4495800" y="3752850"/>
          <p14:tracePt t="74144" x="4495800" y="3714750"/>
          <p14:tracePt t="74161" x="4483100" y="3676650"/>
          <p14:tracePt t="74178" x="4445000" y="3638550"/>
          <p14:tracePt t="74194" x="4413250" y="3613150"/>
          <p14:tracePt t="74211" x="4381500" y="3587750"/>
          <p14:tracePt t="74228" x="4356100" y="3575050"/>
          <p14:tracePt t="74230" x="4343400" y="3568700"/>
          <p14:tracePt t="74254" x="4337050" y="3568700"/>
          <p14:tracePt t="75437" x="0" y="0"/>
        </p14:tracePtLst>
        <p14:tracePtLst>
          <p14:tracePt t="76664" x="1612900" y="3644900"/>
          <p14:tracePt t="76735" x="1619250" y="3644900"/>
          <p14:tracePt t="76746" x="1625600" y="3644900"/>
          <p14:tracePt t="76761" x="1663700" y="3644900"/>
          <p14:tracePt t="76777" x="1701800" y="3644900"/>
          <p14:tracePt t="76794" x="1778000" y="3651250"/>
          <p14:tracePt t="76810" x="1873250" y="3670300"/>
          <p14:tracePt t="76828" x="1962150" y="3683000"/>
          <p14:tracePt t="76831" x="2006600" y="3689350"/>
          <p14:tracePt t="76848" x="2063750" y="3702050"/>
          <p14:tracePt t="76860" x="2076450" y="3708400"/>
          <p14:tracePt t="76877" x="2089150" y="3708400"/>
          <p14:tracePt t="76943" x="2095500" y="3708400"/>
          <p14:tracePt t="76952" x="2101850" y="3708400"/>
          <p14:tracePt t="76967" x="2114550" y="3714750"/>
          <p14:tracePt t="76983" x="2120900" y="3714750"/>
          <p14:tracePt t="76999" x="2127250" y="3714750"/>
          <p14:tracePt t="77010" x="2133600" y="3714750"/>
          <p14:tracePt t="77027" x="2139950" y="3714750"/>
          <p14:tracePt t="77043" x="2152650" y="3714750"/>
          <p14:tracePt t="77060" x="2178050" y="3714750"/>
          <p14:tracePt t="77062" x="2184400" y="3714750"/>
          <p14:tracePt t="77077" x="2190750" y="3714750"/>
          <p14:tracePt t="77079" x="2197100" y="3714750"/>
          <p14:tracePt t="77479" x="0" y="0"/>
        </p14:tracePtLst>
        <p14:tracePtLst>
          <p14:tracePt t="78145" x="2247900" y="3587750"/>
          <p14:tracePt t="78215" x="2254250" y="3587750"/>
          <p14:tracePt t="78228" x="2273300" y="3587750"/>
          <p14:tracePt t="78244" x="2324100" y="3587750"/>
          <p14:tracePt t="78248" x="2349500" y="3594100"/>
          <p14:tracePt t="78264" x="2400300" y="3600450"/>
          <p14:tracePt t="78276" x="2425700" y="3606800"/>
          <p14:tracePt t="78293" x="2457450" y="3613150"/>
          <p14:tracePt t="78310" x="2470150" y="3613150"/>
          <p14:tracePt t="78471" x="2476500" y="3619500"/>
          <p14:tracePt t="78487" x="2463800" y="3625850"/>
          <p14:tracePt t="78502" x="2419350" y="3638550"/>
          <p14:tracePt t="78515" x="2387600" y="3644900"/>
          <p14:tracePt t="78526" x="2311400" y="3651250"/>
          <p14:tracePt t="78543" x="2260600" y="3651250"/>
          <p14:tracePt t="78559" x="2241550" y="3651250"/>
          <p14:tracePt t="78576" x="2235200" y="3651250"/>
          <p14:tracePt t="78593" x="2235200" y="3657600"/>
          <p14:tracePt t="78679" x="2235200" y="3663950"/>
          <p14:tracePt t="78689" x="2241550" y="3663950"/>
          <p14:tracePt t="78703" x="2273300" y="3670300"/>
          <p14:tracePt t="78716" x="2292350" y="3676650"/>
          <p14:tracePt t="78726" x="2330450" y="3683000"/>
          <p14:tracePt t="78743" x="2355850" y="3683000"/>
          <p14:tracePt t="78759" x="2374900" y="3683000"/>
          <p14:tracePt t="78776" x="2387600" y="3683000"/>
          <p14:tracePt t="78793" x="2393950" y="3683000"/>
          <p14:tracePt t="78935" x="2387600" y="3683000"/>
          <p14:tracePt t="78947" x="2374900" y="3683000"/>
          <p14:tracePt t="78960" x="2343150" y="3683000"/>
          <p14:tracePt t="78976" x="2305050" y="3683000"/>
          <p14:tracePt t="78993" x="2286000" y="3676650"/>
          <p14:tracePt t="79009" x="2279650" y="3676650"/>
          <p14:tracePt t="79026" x="2266950" y="3676650"/>
          <p14:tracePt t="79110" x="2266950" y="3670300"/>
          <p14:tracePt t="79127" x="2273300" y="3670300"/>
          <p14:tracePt t="79134" x="2298700" y="3670300"/>
          <p14:tracePt t="79143" x="2330450" y="3670300"/>
          <p14:tracePt t="79159" x="2413000" y="3670300"/>
          <p14:tracePt t="79176" x="2489200" y="3670300"/>
          <p14:tracePt t="79193" x="2533650" y="3670300"/>
          <p14:tracePt t="79209" x="2540000" y="3670300"/>
          <p14:tracePt t="79279" x="2533650" y="3670300"/>
          <p14:tracePt t="79287" x="2508250" y="3670300"/>
          <p14:tracePt t="79295" x="2470150" y="3670300"/>
          <p14:tracePt t="79309" x="2362200" y="3670300"/>
          <p14:tracePt t="79326" x="2273300" y="3670300"/>
          <p14:tracePt t="79343" x="2235200" y="3670300"/>
          <p14:tracePt t="79359" x="2222500" y="3670300"/>
          <p14:tracePt t="79432" x="2254250" y="3670300"/>
          <p14:tracePt t="79443" x="2286000" y="3676650"/>
          <p14:tracePt t="79459" x="2374900" y="3689350"/>
          <p14:tracePt t="79476" x="2432050" y="3708400"/>
          <p14:tracePt t="79481" x="2451100" y="3708400"/>
          <p14:tracePt t="79498" x="2457450" y="3708400"/>
          <p14:tracePt t="79559" x="2451100" y="3708400"/>
          <p14:tracePt t="79575" x="2444750" y="3708400"/>
          <p14:tracePt t="79590" x="2438400" y="3708400"/>
          <p14:tracePt t="79974" x="0" y="0"/>
        </p14:tracePtLst>
        <p14:tracePtLst>
          <p14:tracePt t="80513" x="3575050" y="3505200"/>
          <p14:tracePt t="80529" x="3568700" y="3505200"/>
          <p14:tracePt t="80544" x="3562350" y="3511550"/>
          <p14:tracePt t="80563" x="3562350" y="3549650"/>
          <p14:tracePt t="80579" x="3568700" y="3594100"/>
          <p14:tracePt t="80583" x="3581400" y="3619500"/>
          <p14:tracePt t="80597" x="3619500" y="3676650"/>
          <p14:tracePt t="80609" x="3644900" y="3695700"/>
          <p14:tracePt t="80626" x="3727450" y="3733800"/>
          <p14:tracePt t="80630" x="3790950" y="3752850"/>
          <p14:tracePt t="80642" x="3860800" y="3759200"/>
          <p14:tracePt t="80659" x="4019550" y="3759200"/>
          <p14:tracePt t="80663" x="4102100" y="3759200"/>
          <p14:tracePt t="80675" x="4197350" y="3752850"/>
          <p14:tracePt t="80692" x="4337050" y="3740150"/>
          <p14:tracePt t="80694" x="4381500" y="3721100"/>
          <p14:tracePt t="80709" x="4419600" y="3702050"/>
          <p14:tracePt t="80725" x="4438650" y="3676650"/>
          <p14:tracePt t="80742" x="4438650" y="3657600"/>
          <p14:tracePt t="80759" x="4432300" y="3613150"/>
          <p14:tracePt t="80775" x="4406900" y="3587750"/>
          <p14:tracePt t="80792" x="4387850" y="3562350"/>
          <p14:tracePt t="80809" x="4362450" y="3549650"/>
          <p14:tracePt t="80825" x="4343400" y="3536950"/>
          <p14:tracePt t="80842" x="4337050" y="3530600"/>
          <p14:tracePt t="81093" x="0" y="0"/>
        </p14:tracePtLst>
        <p14:tracePtLst>
          <p14:tracePt t="82513" x="5257800" y="3346450"/>
          <p14:tracePt t="82526" x="5251450" y="3384550"/>
          <p14:tracePt t="82542" x="5251450" y="3422650"/>
          <p14:tracePt t="82558" x="5251450" y="3473450"/>
          <p14:tracePt t="82575" x="5270500" y="3517900"/>
          <p14:tracePt t="82592" x="5289550" y="3556000"/>
          <p14:tracePt t="82608" x="5334000" y="3613150"/>
          <p14:tracePt t="82625" x="5397500" y="3663950"/>
          <p14:tracePt t="82642" x="5499100" y="3708400"/>
          <p14:tracePt t="82658" x="5613400" y="3752850"/>
          <p14:tracePt t="82662" x="5670550" y="3759200"/>
          <p14:tracePt t="82675" x="5734050" y="3765550"/>
          <p14:tracePt t="82691" x="5829300" y="3765550"/>
          <p14:tracePt t="82694" x="5861050" y="3765550"/>
          <p14:tracePt t="82708" x="5886450" y="3765550"/>
          <p14:tracePt t="82726" x="5949950" y="3733800"/>
          <p14:tracePt t="82742" x="5969000" y="3683000"/>
          <p14:tracePt t="82758" x="5981700" y="3625850"/>
          <p14:tracePt t="82775" x="5981700" y="3575050"/>
          <p14:tracePt t="82791" x="5975350" y="3517900"/>
          <p14:tracePt t="82808" x="5949950" y="3473450"/>
          <p14:tracePt t="82825" x="5905500" y="3422650"/>
          <p14:tracePt t="82842" x="5867400" y="3397250"/>
          <p14:tracePt t="82858" x="5822950" y="3371850"/>
          <p14:tracePt t="82875" x="5797550" y="3352800"/>
          <p14:tracePt t="82891" x="5784850" y="3346450"/>
          <p14:tracePt t="82908" x="5778500" y="3346450"/>
          <p14:tracePt t="82926" x="5772150" y="3346450"/>
          <p14:tracePt t="82951" x="5765800" y="3346450"/>
          <p14:tracePt t="82967" x="5759450" y="3346450"/>
          <p14:tracePt t="82991" x="5753100" y="3346450"/>
          <p14:tracePt t="82998" x="0" y="0"/>
        </p14:tracePtLst>
        <p14:tracePtLst>
          <p14:tracePt t="83553" x="2159000" y="2978150"/>
          <p14:tracePt t="83567" x="2159000" y="3022600"/>
          <p14:tracePt t="83584" x="2171700" y="3086100"/>
          <p14:tracePt t="83595" x="2184400" y="3098800"/>
          <p14:tracePt t="83608" x="2228850" y="3149600"/>
          <p14:tracePt t="83625" x="2311400" y="3194050"/>
          <p14:tracePt t="83641" x="2438400" y="3244850"/>
          <p14:tracePt t="83658" x="2565400" y="3276600"/>
          <p14:tracePt t="83675" x="2679700" y="3289300"/>
          <p14:tracePt t="83679" x="2698750" y="3289300"/>
          <p14:tracePt t="83691" x="2724150" y="3289300"/>
          <p14:tracePt t="83708" x="2762250" y="3282950"/>
          <p14:tracePt t="83712" x="2774950" y="3263900"/>
          <p14:tracePt t="83724" x="2781300" y="3238500"/>
          <p14:tracePt t="83742" x="2787650" y="3181350"/>
          <p14:tracePt t="83758" x="2806700" y="3130550"/>
          <p14:tracePt t="83774" x="2806700" y="3092450"/>
          <p14:tracePt t="83791" x="2806700" y="3060700"/>
          <p14:tracePt t="83808" x="2806700" y="3041650"/>
          <p14:tracePt t="83824" x="2806700" y="3028950"/>
          <p14:tracePt t="83841" x="2806700" y="3016250"/>
          <p14:tracePt t="83858" x="2806700" y="3009900"/>
          <p14:tracePt t="83894" x="0" y="0"/>
        </p14:tracePtLst>
        <p14:tracePtLst>
          <p14:tracePt t="84456" x="5829300" y="3721100"/>
          <p14:tracePt t="84504" x="5842000" y="3721100"/>
          <p14:tracePt t="84520" x="5911850" y="3721100"/>
          <p14:tracePt t="84532" x="5975350" y="3740150"/>
          <p14:tracePt t="84547" x="6172200" y="3765550"/>
          <p14:tracePt t="84549" x="6286500" y="3784600"/>
          <p14:tracePt t="84559" x="6432550" y="3803650"/>
          <p14:tracePt t="84574" x="6775450" y="3848100"/>
          <p14:tracePt t="84591" x="7048500" y="3867150"/>
          <p14:tracePt t="84608" x="7251700" y="3867150"/>
          <p14:tracePt t="84624" x="7378700" y="3867150"/>
          <p14:tracePt t="84641" x="7435850" y="3867150"/>
          <p14:tracePt t="84657" x="7448550" y="3867150"/>
          <p14:tracePt t="84750" x="0" y="0"/>
        </p14:tracePtLst>
        <p14:tracePtLst>
          <p14:tracePt t="85289" x="1866900" y="3403600"/>
          <p14:tracePt t="85299" x="1866900" y="3416300"/>
          <p14:tracePt t="85308" x="1866900" y="3422650"/>
          <p14:tracePt t="85324" x="1866900" y="3460750"/>
          <p14:tracePt t="85341" x="1866900" y="3517900"/>
          <p14:tracePt t="85358" x="1885950" y="3562350"/>
          <p14:tracePt t="85374" x="1924050" y="3594100"/>
          <p14:tracePt t="85390" x="1987550" y="3638550"/>
          <p14:tracePt t="85407" x="2082800" y="3676650"/>
          <p14:tracePt t="85424" x="2190750" y="3702050"/>
          <p14:tracePt t="85440" x="2266950" y="3702050"/>
          <p14:tracePt t="85458" x="2336800" y="3695700"/>
          <p14:tracePt t="85474" x="2362200" y="3683000"/>
          <p14:tracePt t="85490" x="2374900" y="3657600"/>
          <p14:tracePt t="85507" x="2381250" y="3632200"/>
          <p14:tracePt t="85510" x="2381250" y="3619500"/>
          <p14:tracePt t="85524" x="2381250" y="3606800"/>
          <p14:tracePt t="85541" x="2368550" y="3562350"/>
          <p14:tracePt t="85557" x="2349500" y="3536950"/>
          <p14:tracePt t="85574" x="2324100" y="3524250"/>
          <p14:tracePt t="85590" x="2305050" y="3511550"/>
          <p14:tracePt t="85607" x="2292350" y="3511550"/>
          <p14:tracePt t="85624" x="2260600" y="3511550"/>
          <p14:tracePt t="85640" x="2228850" y="3511550"/>
          <p14:tracePt t="85657" x="2197100" y="3530600"/>
          <p14:tracePt t="85674" x="2171700" y="3543300"/>
          <p14:tracePt t="85690" x="2165350" y="3562350"/>
          <p14:tracePt t="85707" x="2165350" y="3581400"/>
          <p14:tracePt t="85724" x="2165350" y="3600450"/>
          <p14:tracePt t="85740" x="2171700" y="3613150"/>
          <p14:tracePt t="85742" x="2171700" y="3619500"/>
          <p14:tracePt t="85757" x="2197100" y="3632200"/>
          <p14:tracePt t="85774" x="2216150" y="3638550"/>
          <p14:tracePt t="85790" x="2241550" y="3644900"/>
          <p14:tracePt t="85807" x="2286000" y="3644900"/>
          <p14:tracePt t="85824" x="2324100" y="3644900"/>
          <p14:tracePt t="85840" x="2343150" y="3632200"/>
          <p14:tracePt t="85857" x="2349500" y="3606800"/>
          <p14:tracePt t="85874" x="2349500" y="3568700"/>
          <p14:tracePt t="85890" x="2343150" y="3511550"/>
          <p14:tracePt t="85907" x="2311400" y="3473450"/>
          <p14:tracePt t="85924" x="2260600" y="3441700"/>
          <p14:tracePt t="85940" x="2216150" y="3422650"/>
          <p14:tracePt t="85942" x="2197100" y="3416300"/>
          <p14:tracePt t="85960" x="2184400" y="3416300"/>
          <p14:tracePt t="85974" x="2165350" y="3429000"/>
          <p14:tracePt t="85990" x="2152650" y="3460750"/>
          <p14:tracePt t="86007" x="2139950" y="3517900"/>
          <p14:tracePt t="86024" x="2139950" y="3568700"/>
          <p14:tracePt t="86040" x="2146300" y="3619500"/>
          <p14:tracePt t="86057" x="2159000" y="3651250"/>
          <p14:tracePt t="86073" x="2171700" y="3657600"/>
          <p14:tracePt t="86102" x="2178050" y="3657600"/>
          <p14:tracePt t="86129" x="2184400" y="3657600"/>
          <p14:tracePt t="86139" x="2197100" y="3657600"/>
          <p14:tracePt t="86151" x="2203450" y="3625850"/>
          <p14:tracePt t="86162" x="2203450" y="3600450"/>
          <p14:tracePt t="86174" x="2203450" y="3556000"/>
          <p14:tracePt t="86190" x="2190750" y="3524250"/>
          <p14:tracePt t="86207" x="2184400" y="3524250"/>
          <p14:tracePt t="86224" x="2178050" y="3511550"/>
          <p14:tracePt t="86257" x="2159000" y="3536950"/>
          <p14:tracePt t="86274" x="2139950" y="3594100"/>
          <p14:tracePt t="86290" x="2114550" y="3663950"/>
          <p14:tracePt t="86307" x="2114550" y="3702050"/>
          <p14:tracePt t="86323" x="2114550" y="3714750"/>
          <p14:tracePt t="86329" x="2114550" y="3721100"/>
          <p14:tracePt t="86358" x="2120900" y="3721100"/>
          <p14:tracePt t="86367" x="2133600" y="3714750"/>
          <p14:tracePt t="86375" x="2139950" y="3695700"/>
          <p14:tracePt t="86390" x="2146300" y="3657600"/>
          <p14:tracePt t="86407" x="2146300" y="3600450"/>
          <p14:tracePt t="86423" x="2146300" y="3562350"/>
          <p14:tracePt t="86440" x="2139950" y="3530600"/>
          <p14:tracePt t="86487" x="2133600" y="3524250"/>
          <p14:tracePt t="86503" x="2133600" y="3536950"/>
          <p14:tracePt t="86513" x="2133600" y="3549650"/>
          <p14:tracePt t="86524" x="2133600" y="3575050"/>
          <p14:tracePt t="86540" x="2133600" y="3600450"/>
          <p14:tracePt t="86557" x="2133600" y="3619500"/>
          <p14:tracePt t="86607" x="2139950" y="3613150"/>
          <p14:tracePt t="86618" x="2139950" y="3600450"/>
          <p14:tracePt t="86631" x="2139950" y="3568700"/>
          <p14:tracePt t="86640" x="2139950" y="3549650"/>
          <p14:tracePt t="86657" x="2139950" y="3524250"/>
          <p14:tracePt t="86673" x="2139950" y="3517900"/>
          <p14:tracePt t="86735" x="2139950" y="3530600"/>
          <p14:tracePt t="86747" x="2139950" y="3543300"/>
          <p14:tracePt t="86759" x="2139950" y="3581400"/>
          <p14:tracePt t="86776" x="2139950" y="3594100"/>
          <p14:tracePt t="86822" x="2146300" y="3600450"/>
          <p14:tracePt t="86847" x="2146300" y="3587750"/>
          <p14:tracePt t="86855" x="2146300" y="3575050"/>
          <p14:tracePt t="86864" x="2146300" y="3549650"/>
          <p14:tracePt t="86873" x="2146300" y="3524250"/>
          <p14:tracePt t="86890" x="2146300" y="3492500"/>
          <p14:tracePt t="86907" x="2146300" y="3473450"/>
          <p14:tracePt t="86960" x="2139950" y="3486150"/>
          <p14:tracePt t="86966" x="2139950" y="3505200"/>
          <p14:tracePt t="86974" x="2133600" y="3536950"/>
          <p14:tracePt t="86990" x="2127250" y="3568700"/>
          <p14:tracePt t="87006" x="2127250" y="3581400"/>
          <p14:tracePt t="87023" x="2127250" y="3587750"/>
          <p14:tracePt t="87056" x="2120900" y="3587750"/>
          <p14:tracePt t="87078" x="2120900" y="3575050"/>
          <p14:tracePt t="87090" x="2120900" y="3562350"/>
          <p14:tracePt t="87106" x="2120900" y="3530600"/>
          <p14:tracePt t="87123" x="2120900" y="3517900"/>
          <p14:tracePt t="87192" x="2120900" y="3543300"/>
          <p14:tracePt t="87204" x="2120900" y="3549650"/>
          <p14:tracePt t="87220" x="2120900" y="3562350"/>
          <p14:tracePt t="87236" x="2120900" y="3568700"/>
          <p14:tracePt t="87263" x="2127250" y="3575050"/>
          <p14:tracePt t="87287" x="2127250" y="3568700"/>
          <p14:tracePt t="87295" x="2127250" y="3562350"/>
          <p14:tracePt t="87306" x="2127250" y="3549650"/>
          <p14:tracePt t="87323" x="2127250" y="3530600"/>
          <p14:tracePt t="87340" x="2127250" y="3524250"/>
          <p14:tracePt t="87375" x="2133600" y="3524250"/>
          <p14:tracePt t="87391" x="2139950" y="3549650"/>
          <p14:tracePt t="87400" x="2139950" y="3556000"/>
          <p14:tracePt t="87406" x="2139950" y="3575050"/>
          <p14:tracePt t="87423" x="2139950" y="3594100"/>
          <p14:tracePt t="87440" x="2139950" y="3600450"/>
          <p14:tracePt t="87527" x="2146300" y="3594100"/>
          <p14:tracePt t="87544" x="2146300" y="3587750"/>
          <p14:tracePt t="87608" x="2146300" y="3594100"/>
          <p14:tracePt t="87623" x="2152650" y="3600450"/>
          <p14:tracePt t="87720" x="2146300" y="3594100"/>
          <p14:tracePt t="87736" x="2146300" y="3581400"/>
          <p14:tracePt t="87752" x="2139950" y="3556000"/>
          <p14:tracePt t="87761" x="2139950" y="3549650"/>
          <p14:tracePt t="87773" x="2139950" y="3543300"/>
          <p14:tracePt t="87824" x="2139950" y="3549650"/>
          <p14:tracePt t="87840" x="2139950" y="3562350"/>
          <p14:tracePt t="87855" x="2139950" y="3581400"/>
          <p14:tracePt t="87871" x="2139950" y="3587750"/>
          <p14:tracePt t="87973" x="2139950" y="3581400"/>
          <p14:tracePt t="87989" x="2139950" y="3575050"/>
          <p14:tracePt t="88093" x="2139950" y="3581400"/>
          <p14:tracePt t="88102" x="2139950" y="3587750"/>
          <p14:tracePt t="88109" x="2139950" y="3594100"/>
          <p14:tracePt t="88123" x="2146300" y="3606800"/>
          <p14:tracePt t="88139" x="2152650" y="3644900"/>
          <p14:tracePt t="88156" x="2159000" y="3676650"/>
          <p14:tracePt t="88157" x="2165350" y="3689350"/>
          <p14:tracePt t="88173" x="2171700" y="3702050"/>
          <p14:tracePt t="88285" x="2178050" y="3695700"/>
          <p14:tracePt t="88301" x="2178050" y="3689350"/>
          <p14:tracePt t="88309" x="2178050" y="3683000"/>
          <p14:tracePt t="88323" x="2178050" y="3676650"/>
          <p14:tracePt t="88339" x="2184400" y="3670300"/>
          <p14:tracePt t="88356" x="2190750" y="3651250"/>
          <p14:tracePt t="88373" x="2190750" y="3638550"/>
          <p14:tracePt t="88389" x="2190750" y="3625850"/>
          <p14:tracePt t="88406" x="2190750" y="3613150"/>
          <p14:tracePt t="88423" x="2197100" y="3600450"/>
          <p14:tracePt t="88439" x="2197100" y="3594100"/>
          <p14:tracePt t="88456" x="2197100" y="3581400"/>
          <p14:tracePt t="88533" x="2197100" y="3587750"/>
          <p14:tracePt t="88542" x="2197100" y="3606800"/>
          <p14:tracePt t="88550" x="2197100" y="3625850"/>
          <p14:tracePt t="88559" x="2197100" y="3632200"/>
          <p14:tracePt t="88572" x="2197100" y="3644900"/>
          <p14:tracePt t="88589" x="2197100" y="3651250"/>
          <p14:tracePt t="88665" x="2197100" y="3638550"/>
          <p14:tracePt t="88680" x="2197100" y="3606800"/>
          <p14:tracePt t="88697" x="2197100" y="3575050"/>
          <p14:tracePt t="88713" x="2197100" y="3543300"/>
          <p14:tracePt t="88775" x="2197100" y="3562350"/>
          <p14:tracePt t="88784" x="2190750" y="3581400"/>
          <p14:tracePt t="88795" x="2190750" y="3587750"/>
          <p14:tracePt t="88806" x="2190750" y="3600450"/>
          <p14:tracePt t="88823" x="2190750" y="3606800"/>
          <p14:tracePt t="89630" x="0" y="0"/>
        </p14:tracePtLst>
        <p14:tracePtLst>
          <p14:tracePt t="90104" x="2089150" y="3498850"/>
          <p14:tracePt t="90116" x="2076450" y="3498850"/>
          <p14:tracePt t="90130" x="2063750" y="3536950"/>
          <p14:tracePt t="90144" x="2051050" y="3594100"/>
          <p14:tracePt t="90159" x="2051050" y="3651250"/>
          <p14:tracePt t="90172" x="2051050" y="3676650"/>
          <p14:tracePt t="90189" x="2076450" y="3727450"/>
          <p14:tracePt t="90205" x="2101850" y="3746500"/>
          <p14:tracePt t="90222" x="2127250" y="3752850"/>
          <p14:tracePt t="90239" x="2159000" y="3752850"/>
          <p14:tracePt t="90256" x="2203450" y="3746500"/>
          <p14:tracePt t="90272" x="2222500" y="3721100"/>
          <p14:tracePt t="90289" x="2235200" y="3702050"/>
          <p14:tracePt t="90305" x="2247900" y="3676650"/>
          <p14:tracePt t="90322" x="2247900" y="3663950"/>
          <p14:tracePt t="90339" x="2247900" y="3644900"/>
          <p14:tracePt t="90355" x="2247900" y="3638550"/>
          <p14:tracePt t="90372" x="2247900" y="3632200"/>
          <p14:tracePt t="90430" x="0" y="0"/>
        </p14:tracePtLst>
        <p14:tracePtLst>
          <p14:tracePt t="92616" x="8623300" y="3689350"/>
          <p14:tracePt t="92664" x="8636000" y="3689350"/>
          <p14:tracePt t="92674" x="8667750" y="3689350"/>
          <p14:tracePt t="92688" x="8763000" y="3689350"/>
          <p14:tracePt t="92705" x="8934450" y="3689350"/>
          <p14:tracePt t="92721" x="9175750" y="3689350"/>
          <p14:tracePt t="92738" x="9480550" y="3689350"/>
          <p14:tracePt t="92754" x="9785350" y="3689350"/>
          <p14:tracePt t="92771" x="10033000" y="3689350"/>
          <p14:tracePt t="92788" x="10210800" y="3689350"/>
          <p14:tracePt t="92791" x="10267950" y="3689350"/>
          <p14:tracePt t="92804" x="10299700" y="3689350"/>
          <p14:tracePt t="92821" x="10331450" y="3689350"/>
          <p14:tracePt t="92950" x="0" y="0"/>
        </p14:tracePtLst>
        <p14:tracePtLst>
          <p14:tracePt t="93352" x="8559800" y="3702050"/>
          <p14:tracePt t="93423" x="8578850" y="3702050"/>
          <p14:tracePt t="93436" x="8610600" y="3702050"/>
          <p14:tracePt t="93449" x="8737600" y="3702050"/>
          <p14:tracePt t="93458" x="8820150" y="3702050"/>
          <p14:tracePt t="93471" x="9010650" y="3702050"/>
          <p14:tracePt t="93488" x="9245600" y="3702050"/>
          <p14:tracePt t="93504" x="9461500" y="3702050"/>
          <p14:tracePt t="93521" x="9671050" y="3702050"/>
          <p14:tracePt t="93538" x="9880600" y="3702050"/>
          <p14:tracePt t="93554" x="10083800" y="3702050"/>
          <p14:tracePt t="93571" x="10229850" y="3702050"/>
          <p14:tracePt t="93573" x="10287000" y="3702050"/>
          <p14:tracePt t="93588" x="10337800" y="3702050"/>
          <p14:tracePt t="93591" x="10369550" y="3702050"/>
          <p14:tracePt t="93604" x="10394950" y="3702050"/>
          <p14:tracePt t="93621" x="10420350" y="3708400"/>
          <p14:tracePt t="93758" x="0" y="0"/>
        </p14:tracePtLst>
        <p14:tracePtLst>
          <p14:tracePt t="94128" x="8674100" y="3708400"/>
          <p14:tracePt t="94200" x="8699500" y="3708400"/>
          <p14:tracePt t="94213" x="8737600" y="3708400"/>
          <p14:tracePt t="94227" x="8890000" y="3708400"/>
          <p14:tracePt t="94242" x="9086850" y="3708400"/>
          <p14:tracePt t="94247" x="9201150" y="3708400"/>
          <p14:tracePt t="94258" x="9328150" y="3708400"/>
          <p14:tracePt t="94271" x="9613900" y="3708400"/>
          <p14:tracePt t="94288" x="9855200" y="3708400"/>
          <p14:tracePt t="94304" x="10058400" y="3708400"/>
          <p14:tracePt t="94321" x="10223500" y="3708400"/>
          <p14:tracePt t="94337" x="10344150" y="3708400"/>
          <p14:tracePt t="94354" x="10420350" y="3708400"/>
          <p14:tracePt t="94371" x="10477500" y="3708400"/>
          <p14:tracePt t="94375" x="10490200" y="3708400"/>
          <p14:tracePt t="94387" x="10509250" y="3708400"/>
          <p14:tracePt t="94405" x="10541000" y="3708400"/>
          <p14:tracePt t="94421" x="10585450" y="3708400"/>
          <p14:tracePt t="94437" x="10610850" y="3708400"/>
          <p14:tracePt t="94454" x="10617200" y="3708400"/>
          <p14:tracePt t="94574" x="0" y="0"/>
        </p14:tracePtLst>
        <p14:tracePtLst>
          <p14:tracePt t="94880" x="9017000" y="3708400"/>
          <p14:tracePt t="94919" x="9023350" y="3708400"/>
          <p14:tracePt t="94934" x="9086850" y="3708400"/>
          <p14:tracePt t="94948" x="9144000" y="3708400"/>
          <p14:tracePt t="94963" x="9309100" y="3708400"/>
          <p14:tracePt t="94967" x="9417050" y="3708400"/>
          <p14:tracePt t="94978" x="9531350" y="3708400"/>
          <p14:tracePt t="94987" x="9645650" y="3708400"/>
          <p14:tracePt t="95004" x="9893300" y="3708400"/>
          <p14:tracePt t="95021" x="10198100" y="3708400"/>
          <p14:tracePt t="95038" x="10344150" y="3708400"/>
          <p14:tracePt t="95054" x="10407650" y="3708400"/>
          <p14:tracePt t="95071" x="10426700" y="3708400"/>
          <p14:tracePt t="95302" x="0" y="0"/>
        </p14:tracePtLst>
        <p14:tracePtLst>
          <p14:tracePt t="95761" x="8096250" y="3587750"/>
          <p14:tracePt t="95774" x="8159750" y="3587750"/>
          <p14:tracePt t="95787" x="8223250" y="3587750"/>
          <p14:tracePt t="95804" x="8413750" y="3587750"/>
          <p14:tracePt t="95808" x="8528050" y="3587750"/>
          <p14:tracePt t="95820" x="8674100" y="3587750"/>
          <p14:tracePt t="95837" x="9258300" y="3587750"/>
          <p14:tracePt t="95854" x="9690100" y="3587750"/>
          <p14:tracePt t="95870" x="10058400" y="3587750"/>
          <p14:tracePt t="95887" x="10325100" y="3587750"/>
          <p14:tracePt t="95904" x="10496550" y="3587750"/>
          <p14:tracePt t="95920" x="10566400" y="3587750"/>
          <p14:tracePt t="95937" x="10610850" y="3587750"/>
          <p14:tracePt t="95954" x="10629900" y="3587750"/>
          <p14:tracePt t="95970" x="10648950" y="3587750"/>
          <p14:tracePt t="95974" x="10655300" y="3587750"/>
          <p14:tracePt t="95987" x="10661650" y="3587750"/>
          <p14:tracePt t="96157" x="0" y="0"/>
        </p14:tracePtLst>
        <p14:tracePtLst>
          <p14:tracePt t="99074" x="1568450" y="4178300"/>
          <p14:tracePt t="99087" x="1562100" y="4184650"/>
          <p14:tracePt t="99112" x="1562100" y="4191000"/>
          <p14:tracePt t="99124" x="1562100" y="4203700"/>
          <p14:tracePt t="99136" x="1562100" y="4222750"/>
          <p14:tracePt t="99153" x="1562100" y="4248150"/>
          <p14:tracePt t="99169" x="1562100" y="4273550"/>
          <p14:tracePt t="99186" x="1574800" y="4318000"/>
          <p14:tracePt t="99189" x="1587500" y="4337050"/>
          <p14:tracePt t="99202" x="1600200" y="4356100"/>
          <p14:tracePt t="99219" x="1670050" y="4394200"/>
          <p14:tracePt t="99236" x="1784350" y="4445000"/>
          <p14:tracePt t="99238" x="1854200" y="4464050"/>
          <p14:tracePt t="99253" x="2019300" y="4489450"/>
          <p14:tracePt t="99269" x="2165350" y="4495800"/>
          <p14:tracePt t="99286" x="2305050" y="4495800"/>
          <p14:tracePt t="99303" x="2406650" y="4489450"/>
          <p14:tracePt t="99319" x="2457450" y="4470400"/>
          <p14:tracePt t="99336" x="2482850" y="4451350"/>
          <p14:tracePt t="99352" x="2495550" y="4432300"/>
          <p14:tracePt t="99369" x="2501900" y="4413250"/>
          <p14:tracePt t="99386" x="2501900" y="4387850"/>
          <p14:tracePt t="99403" x="2501900" y="4343400"/>
          <p14:tracePt t="99406" x="2489200" y="4318000"/>
          <p14:tracePt t="99419" x="2470150" y="4292600"/>
          <p14:tracePt t="99436" x="2413000" y="4254500"/>
          <p14:tracePt t="99438" x="2374900" y="4229100"/>
          <p14:tracePt t="99452" x="2336800" y="4210050"/>
          <p14:tracePt t="99455" x="2292350" y="4184650"/>
          <p14:tracePt t="99469" x="2222500" y="4159250"/>
          <p14:tracePt t="99485" x="2171700" y="4152900"/>
          <p14:tracePt t="99502" x="2133600" y="4152900"/>
          <p14:tracePt t="99519" x="2076450" y="4152900"/>
          <p14:tracePt t="99535" x="2025650" y="4159250"/>
          <p14:tracePt t="99552" x="1981200" y="4165600"/>
          <p14:tracePt t="99569" x="1943100" y="4178300"/>
          <p14:tracePt t="99586" x="1911350" y="4191000"/>
          <p14:tracePt t="99602" x="1898650" y="4216400"/>
          <p14:tracePt t="99606" x="1892300" y="4222750"/>
          <p14:tracePt t="99619" x="1885950" y="4235450"/>
          <p14:tracePt t="99636" x="1885950" y="4254500"/>
          <p14:tracePt t="99652" x="1885950" y="4279900"/>
          <p14:tracePt t="99655" x="1885950" y="4305300"/>
          <p14:tracePt t="99669" x="1911350" y="4343400"/>
          <p14:tracePt t="99686" x="1962150" y="4381500"/>
          <p14:tracePt t="99702" x="2044700" y="4413250"/>
          <p14:tracePt t="99719" x="2178050" y="4445000"/>
          <p14:tracePt t="99736" x="2286000" y="4464050"/>
          <p14:tracePt t="99752" x="2362200" y="4464050"/>
          <p14:tracePt t="99769" x="2425700" y="4451350"/>
          <p14:tracePt t="99785" x="2444750" y="4438650"/>
          <p14:tracePt t="99802" x="2451100" y="4419600"/>
          <p14:tracePt t="99819" x="2451100" y="4406900"/>
          <p14:tracePt t="99835" x="2451100" y="4400550"/>
          <p14:tracePt t="99852" x="2451100" y="4387850"/>
          <p14:tracePt t="99869" x="2444750" y="4368800"/>
          <p14:tracePt t="100199" x="0" y="0"/>
        </p14:tracePtLst>
        <p14:tracePtLst>
          <p14:tracePt t="101159" x="2997200" y="4387850"/>
          <p14:tracePt t="101232" x="2997200" y="4394200"/>
          <p14:tracePt t="101248" x="3003550" y="4400550"/>
          <p14:tracePt t="101262" x="3022600" y="4406900"/>
          <p14:tracePt t="101276" x="3048000" y="4413250"/>
          <p14:tracePt t="101287" x="3098800" y="4425950"/>
          <p14:tracePt t="101302" x="3155950" y="4432300"/>
          <p14:tracePt t="101318" x="3206750" y="4438650"/>
          <p14:tracePt t="101335" x="3282950" y="4445000"/>
          <p14:tracePt t="101352" x="3340100" y="4445000"/>
          <p14:tracePt t="101369" x="3416300" y="4445000"/>
          <p14:tracePt t="101385" x="3479800" y="4445000"/>
          <p14:tracePt t="101402" x="3530600" y="4445000"/>
          <p14:tracePt t="101418" x="3556000" y="4445000"/>
          <p14:tracePt t="101435" x="3568700" y="4445000"/>
          <p14:tracePt t="101439" x="3575050" y="4445000"/>
          <p14:tracePt t="101452" x="3581400" y="4445000"/>
          <p14:tracePt t="101468" x="3587750" y="4445000"/>
          <p14:tracePt t="101487" x="3600450" y="4438650"/>
          <p14:tracePt t="101502" x="3600450" y="4432300"/>
          <p14:tracePt t="101518" x="3600450" y="4425950"/>
          <p14:tracePt t="101535" x="3600450" y="4413250"/>
          <p14:tracePt t="101551" x="3600450" y="4400550"/>
          <p14:tracePt t="101568" x="3600450" y="4381500"/>
          <p14:tracePt t="101585" x="3600450" y="4356100"/>
          <p14:tracePt t="101602" x="3600450" y="4337050"/>
          <p14:tracePt t="101618" x="3600450" y="4318000"/>
          <p14:tracePt t="101635" x="3587750" y="4292600"/>
          <p14:tracePt t="101652" x="3562350" y="4267200"/>
          <p14:tracePt t="101653" x="3556000" y="4254500"/>
          <p14:tracePt t="101668" x="3543300" y="4241800"/>
          <p14:tracePt t="101685" x="3511550" y="4229100"/>
          <p14:tracePt t="101701" x="3492500" y="4222750"/>
          <p14:tracePt t="101718" x="3479800" y="4216400"/>
          <p14:tracePt t="101735" x="3441700" y="4210050"/>
          <p14:tracePt t="101752" x="3422650" y="4210050"/>
          <p14:tracePt t="101768" x="3403600" y="4210050"/>
          <p14:tracePt t="101785" x="3371850" y="4210050"/>
          <p14:tracePt t="101802" x="3352800" y="4222750"/>
          <p14:tracePt t="101818" x="3340100" y="4229100"/>
          <p14:tracePt t="101835" x="3327400" y="4254500"/>
          <p14:tracePt t="101851" x="3321050" y="4286250"/>
          <p14:tracePt t="101855" x="3321050" y="4298950"/>
          <p14:tracePt t="101868" x="3321050" y="4311650"/>
          <p14:tracePt t="101885" x="3321050" y="4362450"/>
          <p14:tracePt t="101902" x="3346450" y="4394200"/>
          <p14:tracePt t="101918" x="3378200" y="4425950"/>
          <p14:tracePt t="101935" x="3422650" y="4445000"/>
          <p14:tracePt t="101951" x="3486150" y="4464050"/>
          <p14:tracePt t="101968" x="3536950" y="4470400"/>
          <p14:tracePt t="101985" x="3587750" y="4470400"/>
          <p14:tracePt t="102001" x="3638550" y="4464050"/>
          <p14:tracePt t="102018" x="3663950" y="4445000"/>
          <p14:tracePt t="102035" x="3676650" y="4425950"/>
          <p14:tracePt t="102039" x="3683000" y="4413250"/>
          <p14:tracePt t="102051" x="3683000" y="4400550"/>
          <p14:tracePt t="102068" x="3683000" y="4375150"/>
          <p14:tracePt t="102070" x="3683000" y="4349750"/>
          <p14:tracePt t="102085" x="3663950" y="4311650"/>
          <p14:tracePt t="102102" x="3625850" y="4254500"/>
          <p14:tracePt t="102118" x="3568700" y="4210050"/>
          <p14:tracePt t="102135" x="3524250" y="4178300"/>
          <p14:tracePt t="102151" x="3498850" y="4165600"/>
          <p14:tracePt t="102168" x="3492500" y="4165600"/>
          <p14:tracePt t="102214" x="3486150" y="4165600"/>
          <p14:tracePt t="102222" x="3479800" y="4165600"/>
          <p14:tracePt t="102238" x="3473450" y="4171950"/>
          <p14:tracePt t="102251" x="3467100" y="4184650"/>
          <p14:tracePt t="102268" x="3460750" y="4216400"/>
          <p14:tracePt t="102285" x="3454400" y="4260850"/>
          <p14:tracePt t="102302" x="3454400" y="4286250"/>
          <p14:tracePt t="102318" x="3454400" y="4318000"/>
          <p14:tracePt t="102335" x="3454400" y="4337050"/>
          <p14:tracePt t="102351" x="3460750" y="4362450"/>
          <p14:tracePt t="102368" x="3467100" y="4375150"/>
          <p14:tracePt t="102385" x="3479800" y="4381500"/>
          <p14:tracePt t="102401" x="3486150" y="4387850"/>
          <p14:tracePt t="102419" x="3511550" y="4394200"/>
          <p14:tracePt t="102435" x="3524250" y="4400550"/>
          <p14:tracePt t="102439" x="3530600" y="4400550"/>
          <p14:tracePt t="102468" x="3549650" y="4387850"/>
          <p14:tracePt t="102485" x="3562350" y="4356100"/>
          <p14:tracePt t="102502" x="3562350" y="4330700"/>
          <p14:tracePt t="102518" x="3562350" y="4305300"/>
          <p14:tracePt t="102534" x="3556000" y="4279900"/>
          <p14:tracePt t="102551" x="3549650" y="4273550"/>
          <p14:tracePt t="102568" x="3530600" y="4267200"/>
          <p14:tracePt t="102584" x="3524250" y="4267200"/>
          <p14:tracePt t="102601" x="3511550" y="4267200"/>
          <p14:tracePt t="102618" x="3492500" y="4286250"/>
          <p14:tracePt t="102635" x="3479800" y="4318000"/>
          <p14:tracePt t="102651" x="3479800" y="4349750"/>
          <p14:tracePt t="102668" x="3479800" y="4375150"/>
          <p14:tracePt t="102684" x="3479800" y="4381500"/>
          <p14:tracePt t="102735" x="3492500" y="4381500"/>
          <p14:tracePt t="102750" x="3505200" y="4375150"/>
          <p14:tracePt t="102761" x="3511550" y="4362450"/>
          <p14:tracePt t="102769" x="3517900" y="4356100"/>
          <p14:tracePt t="102785" x="3524250" y="4324350"/>
          <p14:tracePt t="102802" x="3524250" y="4305300"/>
          <p14:tracePt t="102818" x="3524250" y="4298950"/>
          <p14:tracePt t="102835" x="3524250" y="4286250"/>
          <p14:tracePt t="102928" x="3517900" y="4286250"/>
          <p14:tracePt t="103095" x="3511550" y="4286250"/>
          <p14:tracePt t="103246" x="0" y="0"/>
        </p14:tracePtLst>
        <p14:tracePtLst>
          <p14:tracePt t="103689" x="3346450" y="4184650"/>
          <p14:tracePt t="103705" x="3340100" y="4184650"/>
          <p14:tracePt t="103722" x="3340100" y="4203700"/>
          <p14:tracePt t="103734" x="3340100" y="4229100"/>
          <p14:tracePt t="103751" x="3340100" y="4267200"/>
          <p14:tracePt t="103768" x="3340100" y="4305300"/>
          <p14:tracePt t="103784" x="3359150" y="4343400"/>
          <p14:tracePt t="103801" x="3390900" y="4375150"/>
          <p14:tracePt t="103818" x="3435350" y="4400550"/>
          <p14:tracePt t="103834" x="3479800" y="4425950"/>
          <p14:tracePt t="103851" x="3511550" y="4445000"/>
          <p14:tracePt t="103855" x="3530600" y="4451350"/>
          <p14:tracePt t="103868" x="3543300" y="4457700"/>
          <p14:tracePt t="103887" x="3549650" y="4457700"/>
          <p14:tracePt t="103901" x="3556000" y="4457700"/>
          <p14:tracePt t="103918" x="3568700" y="4445000"/>
          <p14:tracePt t="103934" x="3575050" y="4413250"/>
          <p14:tracePt t="103951" x="3575050" y="4387850"/>
          <p14:tracePt t="103967" x="3575050" y="4337050"/>
          <p14:tracePt t="103984" x="3562350" y="4305300"/>
          <p14:tracePt t="104001" x="3543300" y="4267200"/>
          <p14:tracePt t="104017" x="3530600" y="4248150"/>
          <p14:tracePt t="104034" x="3517900" y="4222750"/>
          <p14:tracePt t="104051" x="3498850" y="4210050"/>
          <p14:tracePt t="104067" x="3486150" y="4197350"/>
          <p14:tracePt t="104070" x="3479800" y="4197350"/>
          <p14:tracePt t="104084" x="3473450" y="4191000"/>
          <p14:tracePt t="104101" x="3460750" y="4178300"/>
          <p14:tracePt t="104117" x="3448050" y="4178300"/>
          <p14:tracePt t="104134" x="3435350" y="4178300"/>
          <p14:tracePt t="104174" x="3429000" y="4178300"/>
          <p14:tracePt t="104184" x="3416300" y="4178300"/>
          <p14:tracePt t="104201" x="3416300" y="4197350"/>
          <p14:tracePt t="104218" x="3416300" y="4229100"/>
          <p14:tracePt t="104234" x="3416300" y="4267200"/>
          <p14:tracePt t="104251" x="3416300" y="4318000"/>
          <p14:tracePt t="104255" x="3416300" y="4337050"/>
          <p14:tracePt t="104267" x="3429000" y="4356100"/>
          <p14:tracePt t="104284" x="3454400" y="4381500"/>
          <p14:tracePt t="104301" x="3479800" y="4406900"/>
          <p14:tracePt t="104318" x="3492500" y="4419600"/>
          <p14:tracePt t="104334" x="3498850" y="4425950"/>
          <p14:tracePt t="104351" x="3511550" y="4425950"/>
          <p14:tracePt t="104399" x="3517900" y="4425950"/>
          <p14:tracePt t="104407" x="3530600" y="4425950"/>
          <p14:tracePt t="104418" x="3536950" y="4419600"/>
          <p14:tracePt t="104434" x="3543300" y="4394200"/>
          <p14:tracePt t="104451" x="3543300" y="4375150"/>
          <p14:tracePt t="104454" x="3543300" y="4362450"/>
          <p14:tracePt t="104468" x="3543300" y="4349750"/>
          <p14:tracePt t="104470" x="3543300" y="4330700"/>
          <p14:tracePt t="104484" x="3543300" y="4324350"/>
          <p14:tracePt t="104502" x="3536950" y="4273550"/>
          <p14:tracePt t="104517" x="3524250" y="4254500"/>
          <p14:tracePt t="104534" x="3517900" y="4248150"/>
          <p14:tracePt t="104550" x="3511550" y="4241800"/>
          <p14:tracePt t="104998" x="0" y="0"/>
        </p14:tracePtLst>
        <p14:tracePtLst>
          <p14:tracePt t="105711" x="2603500" y="3048000"/>
          <p14:tracePt t="105727" x="2609850" y="3048000"/>
          <p14:tracePt t="105743" x="2616200" y="3060700"/>
          <p14:tracePt t="105752" x="2622550" y="3073400"/>
          <p14:tracePt t="105767" x="2635250" y="3124200"/>
          <p14:tracePt t="105783" x="2667000" y="3181350"/>
          <p14:tracePt t="105800" x="2717800" y="3232150"/>
          <p14:tracePt t="105817" x="2787650" y="3276600"/>
          <p14:tracePt t="105834" x="2870200" y="3314700"/>
          <p14:tracePt t="105850" x="2940050" y="3340100"/>
          <p14:tracePt t="105867" x="2984500" y="3346450"/>
          <p14:tracePt t="105883" x="3016250" y="3346450"/>
          <p14:tracePt t="105900" x="3041650" y="3346450"/>
          <p14:tracePt t="105917" x="3054350" y="3314700"/>
          <p14:tracePt t="105934" x="3067050" y="3289300"/>
          <p14:tracePt t="105952" x="3067050" y="3276600"/>
          <p14:tracePt t="105967" x="3067050" y="3263900"/>
          <p14:tracePt t="105983" x="3067050" y="3244850"/>
          <p14:tracePt t="106000" x="3067050" y="3225800"/>
          <p14:tracePt t="106017" x="3067050" y="3219450"/>
          <p14:tracePt t="106034" x="3067050" y="3213100"/>
          <p14:tracePt t="106050" x="3067050" y="3200400"/>
          <p14:tracePt t="106067" x="3067050" y="3194050"/>
          <p14:tracePt t="106100" x="3067050" y="3187700"/>
          <p14:tracePt t="106239" x="3060700" y="3181350"/>
          <p14:tracePt t="106279" x="3054350" y="3175000"/>
          <p14:tracePt t="106295" x="3048000" y="3175000"/>
          <p14:tracePt t="106308" x="3041650" y="3175000"/>
          <p14:tracePt t="106320" x="3035300" y="3175000"/>
          <p14:tracePt t="106333" x="3022600" y="3168650"/>
          <p14:tracePt t="106351" x="3009900" y="3168650"/>
          <p14:tracePt t="106367" x="3003550" y="3168650"/>
          <p14:tracePt t="106383" x="2990850" y="3168650"/>
          <p14:tracePt t="106400" x="2978150" y="3168650"/>
          <p14:tracePt t="106417" x="2965450" y="3168650"/>
          <p14:tracePt t="106433" x="2952750" y="3168650"/>
          <p14:tracePt t="106451" x="2940050" y="3168650"/>
          <p14:tracePt t="106467" x="2921000" y="3175000"/>
          <p14:tracePt t="106483" x="2901950" y="3187700"/>
          <p14:tracePt t="106484" x="0" y="0"/>
        </p14:tracePtLst>
        <p14:tracePtLst>
          <p14:tracePt t="106970" x="2051050" y="3460750"/>
          <p14:tracePt t="106984" x="2044700" y="3486150"/>
          <p14:tracePt t="107000" x="2032000" y="3505200"/>
          <p14:tracePt t="107017" x="2025650" y="3524250"/>
          <p14:tracePt t="107033" x="2025650" y="3543300"/>
          <p14:tracePt t="107038" x="2025650" y="3556000"/>
          <p14:tracePt t="107050" x="2025650" y="3568700"/>
          <p14:tracePt t="107067" x="2025650" y="3594100"/>
          <p14:tracePt t="107070" x="2025650" y="3613150"/>
          <p14:tracePt t="107084" x="2025650" y="3632200"/>
          <p14:tracePt t="107100" x="2051050" y="3657600"/>
          <p14:tracePt t="107118" x="2076450" y="3689350"/>
          <p14:tracePt t="107133" x="2089150" y="3689350"/>
          <p14:tracePt t="107150" x="2114550" y="3695700"/>
          <p14:tracePt t="107166" x="2139950" y="3695700"/>
          <p14:tracePt t="107183" x="2165350" y="3683000"/>
          <p14:tracePt t="107200" x="2190750" y="3663950"/>
          <p14:tracePt t="107216" x="2203450" y="3632200"/>
          <p14:tracePt t="107233" x="2203450" y="3613150"/>
          <p14:tracePt t="107250" x="2209800" y="3587750"/>
          <p14:tracePt t="107266" x="2209800" y="3568700"/>
          <p14:tracePt t="107283" x="2209800" y="3549650"/>
          <p14:tracePt t="107300" x="2209800" y="3536950"/>
          <p14:tracePt t="107316" x="2209800" y="3524250"/>
          <p14:tracePt t="107342" x="2203450" y="3517900"/>
          <p14:tracePt t="107566" x="0" y="0"/>
        </p14:tracePtLst>
        <p14:tracePtLst>
          <p14:tracePt t="108121" x="3498850" y="4191000"/>
          <p14:tracePt t="108137" x="3505200" y="4210050"/>
          <p14:tracePt t="108153" x="3505200" y="4222750"/>
          <p14:tracePt t="108169" x="3511550" y="4241800"/>
          <p14:tracePt t="108183" x="3511550" y="4260850"/>
          <p14:tracePt t="108200" x="3517900" y="4298950"/>
          <p14:tracePt t="108216" x="3536950" y="4330700"/>
          <p14:tracePt t="108233" x="3549650" y="4356100"/>
          <p14:tracePt t="108250" x="3562350" y="4362450"/>
          <p14:tracePt t="108266" x="3575050" y="4375150"/>
          <p14:tracePt t="108283" x="3594100" y="4381500"/>
          <p14:tracePt t="108299" x="3613150" y="4381500"/>
          <p14:tracePt t="108302" x="3625850" y="4381500"/>
          <p14:tracePt t="108316" x="3632200" y="4381500"/>
          <p14:tracePt t="108333" x="3657600" y="4381500"/>
          <p14:tracePt t="108349" x="3670300" y="4368800"/>
          <p14:tracePt t="108366" x="3676650" y="4362450"/>
          <p14:tracePt t="108383" x="3676650" y="4356100"/>
          <p14:tracePt t="108399" x="3683000" y="4349750"/>
          <p14:tracePt t="108638" x="0" y="0"/>
        </p14:tracePtLst>
        <p14:tracePtLst>
          <p14:tracePt t="109695" x="3435350" y="4184650"/>
          <p14:tracePt t="109712" x="3429000" y="4191000"/>
          <p14:tracePt t="109727" x="3416300" y="4222750"/>
          <p14:tracePt t="109736" x="3409950" y="4235450"/>
          <p14:tracePt t="109749" x="3403600" y="4273550"/>
          <p14:tracePt t="109765" x="3397250" y="4305300"/>
          <p14:tracePt t="109782" x="3397250" y="4343400"/>
          <p14:tracePt t="109799" x="3397250" y="4368800"/>
          <p14:tracePt t="109815" x="3403600" y="4394200"/>
          <p14:tracePt t="109832" x="3416300" y="4425950"/>
          <p14:tracePt t="109849" x="3429000" y="4445000"/>
          <p14:tracePt t="109866" x="3454400" y="4457700"/>
          <p14:tracePt t="109882" x="3473450" y="4470400"/>
          <p14:tracePt t="109899" x="3492500" y="4476750"/>
          <p14:tracePt t="109916" x="3524250" y="4476750"/>
          <p14:tracePt t="109932" x="3562350" y="4476750"/>
          <p14:tracePt t="109933" x="3581400" y="4464050"/>
          <p14:tracePt t="109949" x="3613150" y="4438650"/>
          <p14:tracePt t="109968" x="3625850" y="4413250"/>
          <p14:tracePt t="109982" x="3632200" y="4381500"/>
          <p14:tracePt t="109999" x="3632200" y="4349750"/>
          <p14:tracePt t="110016" x="3632200" y="4305300"/>
          <p14:tracePt t="110032" x="3625850" y="4279900"/>
          <p14:tracePt t="110049" x="3606800" y="4254500"/>
          <p14:tracePt t="110066" x="3581400" y="4235450"/>
          <p14:tracePt t="110082" x="3556000" y="4216400"/>
          <p14:tracePt t="110099" x="3524250" y="4203700"/>
          <p14:tracePt t="110115" x="3517900" y="4203700"/>
          <p14:tracePt t="110132" x="3498850" y="4203700"/>
          <p14:tracePt t="110149" x="3486150" y="4203700"/>
          <p14:tracePt t="110165" x="3479800" y="4203700"/>
          <p14:tracePt t="110182" x="3473450" y="4203700"/>
          <p14:tracePt t="110199" x="3467100" y="4203700"/>
          <p14:tracePt t="110216" x="3454400" y="4203700"/>
          <p14:tracePt t="110232" x="3448050" y="4216400"/>
          <p14:tracePt t="110249" x="3448050" y="4229100"/>
          <p14:tracePt t="110265" x="3448050" y="4248150"/>
          <p14:tracePt t="110282" x="3448050" y="4273550"/>
          <p14:tracePt t="110299" x="3448050" y="4298950"/>
          <p14:tracePt t="110315" x="3454400" y="4337050"/>
          <p14:tracePt t="110332" x="3467100" y="4356100"/>
          <p14:tracePt t="110335" x="3473450" y="4368800"/>
          <p14:tracePt t="110349" x="3479800" y="4387850"/>
          <p14:tracePt t="110365" x="3492500" y="4394200"/>
          <p14:tracePt t="110382" x="3498850" y="4400550"/>
          <p14:tracePt t="110399" x="3517900" y="4413250"/>
          <p14:tracePt t="110415" x="3536950" y="4419600"/>
          <p14:tracePt t="110432" x="3549650" y="4419600"/>
          <p14:tracePt t="110449" x="3562350" y="4419600"/>
          <p14:tracePt t="110465" x="3594100" y="4419600"/>
          <p14:tracePt t="110482" x="3606800" y="4406900"/>
          <p14:tracePt t="110499" x="3619500" y="4387850"/>
          <p14:tracePt t="110515" x="3632200" y="4349750"/>
          <p14:tracePt t="110532" x="3638550" y="4330700"/>
          <p14:tracePt t="110548" x="3638550" y="4286250"/>
          <p14:tracePt t="110549" x="3632200" y="4273550"/>
          <p14:tracePt t="110565" x="3625850" y="4248150"/>
          <p14:tracePt t="110582" x="3600450" y="4229100"/>
          <p14:tracePt t="110598" x="3581400" y="4203700"/>
          <p14:tracePt t="110615" x="3568700" y="4197350"/>
          <p14:tracePt t="110632" x="3562350" y="4191000"/>
          <p14:tracePt t="110648" x="3556000" y="4191000"/>
          <p14:tracePt t="110665" x="3549650" y="4191000"/>
          <p14:tracePt t="110702" x="3543300" y="4191000"/>
          <p14:tracePt t="110790" x="0" y="0"/>
        </p14:tracePtLst>
        <p14:tracePtLst>
          <p14:tracePt t="111279" x="2755900" y="4146550"/>
          <p14:tracePt t="111294" x="2749550" y="4146550"/>
          <p14:tracePt t="111302" x="2743200" y="4152900"/>
          <p14:tracePt t="111326" x="2743200" y="4165600"/>
          <p14:tracePt t="111335" x="2743200" y="4171950"/>
          <p14:tracePt t="111348" x="2743200" y="4184650"/>
          <p14:tracePt t="111365" x="2736850" y="4216400"/>
          <p14:tracePt t="111382" x="2736850" y="4235450"/>
          <p14:tracePt t="111398" x="2736850" y="4254500"/>
          <p14:tracePt t="111415" x="2736850" y="4292600"/>
          <p14:tracePt t="111432" x="2749550" y="4311650"/>
          <p14:tracePt t="111448" x="2762250" y="4337050"/>
          <p14:tracePt t="111465" x="2768600" y="4349750"/>
          <p14:tracePt t="111481" x="2774950" y="4356100"/>
          <p14:tracePt t="111568" x="2762250" y="4356100"/>
          <p14:tracePt t="111580" x="2730500" y="4356100"/>
          <p14:tracePt t="111592" x="2692400" y="4349750"/>
          <p14:tracePt t="111602" x="2667000" y="4343400"/>
          <p14:tracePt t="111615" x="2654300" y="4343400"/>
          <p14:tracePt t="111632" x="2647950" y="4343400"/>
          <p14:tracePt t="111734" x="2647950" y="4349750"/>
          <p14:tracePt t="111745" x="2647950" y="4356100"/>
          <p14:tracePt t="111756" x="2654300" y="4362450"/>
          <p14:tracePt t="111768" x="2660650" y="4387850"/>
          <p14:tracePt t="111782" x="2667000" y="4406900"/>
          <p14:tracePt t="111798" x="2673350" y="4425950"/>
          <p14:tracePt t="111815" x="2686050" y="4438650"/>
          <p14:tracePt t="111831" x="2686050" y="4445000"/>
          <p14:tracePt t="111894" x="2692400" y="4445000"/>
          <p14:tracePt t="111903" x="2705100" y="4445000"/>
          <p14:tracePt t="111915" x="2711450" y="4438650"/>
          <p14:tracePt t="111931" x="2724150" y="4432300"/>
          <p14:tracePt t="111932" x="0" y="0"/>
        </p14:tracePtLst>
        <p14:tracePtLst>
          <p14:tracePt t="112618" x="6184900" y="4140200"/>
          <p14:tracePt t="112638" x="6184900" y="4159250"/>
          <p14:tracePt t="112648" x="6184900" y="4165600"/>
          <p14:tracePt t="112665" x="6184900" y="4197350"/>
          <p14:tracePt t="112681" x="6184900" y="4229100"/>
          <p14:tracePt t="112698" x="6184900" y="4248150"/>
          <p14:tracePt t="112714" x="6197600" y="4286250"/>
          <p14:tracePt t="112731" x="6197600" y="4305300"/>
          <p14:tracePt t="112748" x="6203950" y="4311650"/>
          <p14:tracePt t="112765" x="6216650" y="4337050"/>
          <p14:tracePt t="112781" x="6242050" y="4356100"/>
          <p14:tracePt t="112798" x="6248400" y="4362450"/>
          <p14:tracePt t="112814" x="6261100" y="4375150"/>
          <p14:tracePt t="113056" x="6267450" y="4381500"/>
          <p14:tracePt t="113072" x="6267450" y="4394200"/>
          <p14:tracePt t="113083" x="6267450" y="4400550"/>
          <p14:tracePt t="113098" x="6267450" y="4425950"/>
          <p14:tracePt t="113114" x="6267450" y="4432300"/>
          <p14:tracePt t="113132" x="6267450" y="4451350"/>
          <p14:tracePt t="113148" x="6261100" y="4451350"/>
          <p14:tracePt t="113165" x="6254750" y="4457700"/>
          <p14:tracePt t="113182" x="6229350" y="4464050"/>
          <p14:tracePt t="113198" x="6216650" y="4464050"/>
          <p14:tracePt t="113214" x="6210300" y="4464050"/>
          <p14:tracePt t="113231" x="6203950" y="4464050"/>
          <p14:tracePt t="113431" x="6197600" y="4464050"/>
          <p14:tracePt t="113438" x="0" y="0"/>
        </p14:tracePtLst>
        <p14:tracePtLst>
          <p14:tracePt t="114394" x="2012950" y="3448050"/>
          <p14:tracePt t="114407" x="2000250" y="3460750"/>
          <p14:tracePt t="114414" x="1993900" y="3479800"/>
          <p14:tracePt t="114431" x="1993900" y="3511550"/>
          <p14:tracePt t="114447" x="1993900" y="3543300"/>
          <p14:tracePt t="114464" x="1993900" y="3575050"/>
          <p14:tracePt t="114480" x="1993900" y="3619500"/>
          <p14:tracePt t="114497" x="2025650" y="3651250"/>
          <p14:tracePt t="114514" x="2070100" y="3689350"/>
          <p14:tracePt t="114531" x="2152650" y="3721100"/>
          <p14:tracePt t="114547" x="2235200" y="3752850"/>
          <p14:tracePt t="114550" x="2279650" y="3759200"/>
          <p14:tracePt t="114564" x="2317750" y="3765550"/>
          <p14:tracePt t="114581" x="2362200" y="3771900"/>
          <p14:tracePt t="114582" x="2368550" y="3771900"/>
          <p14:tracePt t="114597" x="2387600" y="3771900"/>
          <p14:tracePt t="114614" x="2387600" y="3752850"/>
          <p14:tracePt t="114631" x="2387600" y="3714750"/>
          <p14:tracePt t="114647" x="2387600" y="3670300"/>
          <p14:tracePt t="114664" x="2362200" y="3625850"/>
          <p14:tracePt t="114681" x="2317750" y="3587750"/>
          <p14:tracePt t="114697" x="2260600" y="3549650"/>
          <p14:tracePt t="114714" x="2209800" y="3524250"/>
          <p14:tracePt t="114731" x="2165350" y="3505200"/>
          <p14:tracePt t="114747" x="2146300" y="3498850"/>
          <p14:tracePt t="114750" x="2139950" y="3498850"/>
          <p14:tracePt t="114764" x="2133600" y="3498850"/>
          <p14:tracePt t="114780" x="2127250" y="3498850"/>
          <p14:tracePt t="114782" x="2120900" y="3498850"/>
          <p14:tracePt t="114797" x="2114550" y="3498850"/>
          <p14:tracePt t="114814" x="2108200" y="3498850"/>
          <p14:tracePt t="114831" x="2101850" y="3498850"/>
          <p14:tracePt t="114863" x="2095500" y="3498850"/>
          <p14:tracePt t="114973" x="0" y="0"/>
        </p14:tracePtLst>
        <p14:tracePtLst>
          <p14:tracePt t="115270" x="2044700" y="3670300"/>
          <p14:tracePt t="115282" x="2051050" y="3676650"/>
          <p14:tracePt t="115297" x="2063750" y="3683000"/>
          <p14:tracePt t="115314" x="2076450" y="3695700"/>
          <p14:tracePt t="115330" x="2095500" y="3702050"/>
          <p14:tracePt t="115334" x="2108200" y="3702050"/>
          <p14:tracePt t="115347" x="2127250" y="3702050"/>
          <p14:tracePt t="115350" x="2139950" y="3702050"/>
          <p14:tracePt t="115364" x="2165350" y="3702050"/>
          <p14:tracePt t="115380" x="2216150" y="3702050"/>
          <p14:tracePt t="115382" x="2235200" y="3695700"/>
          <p14:tracePt t="115397" x="2260600" y="3670300"/>
          <p14:tracePt t="115414" x="2279650" y="3638550"/>
          <p14:tracePt t="115430" x="2286000" y="3606800"/>
          <p14:tracePt t="115447" x="2286000" y="3575050"/>
          <p14:tracePt t="115464" x="2279650" y="3543300"/>
          <p14:tracePt t="115480" x="2260600" y="3517900"/>
          <p14:tracePt t="115497" x="2241550" y="3498850"/>
          <p14:tracePt t="115514" x="2216150" y="3479800"/>
          <p14:tracePt t="115530" x="2203450" y="3467100"/>
          <p14:tracePt t="115547" x="2197100" y="3467100"/>
          <p14:tracePt t="115614" x="0" y="0"/>
        </p14:tracePtLst>
        <p14:tracePtLst>
          <p14:tracePt t="116185" x="3378200" y="3041650"/>
          <p14:tracePt t="116201" x="3365500" y="3041650"/>
          <p14:tracePt t="116213" x="3352800" y="3048000"/>
          <p14:tracePt t="116230" x="3346450" y="3060700"/>
          <p14:tracePt t="116247" x="3340100" y="3079750"/>
          <p14:tracePt t="116263" x="3333750" y="3105150"/>
          <p14:tracePt t="116280" x="3333750" y="3130550"/>
          <p14:tracePt t="116297" x="3333750" y="3168650"/>
          <p14:tracePt t="116313" x="3359150" y="3200400"/>
          <p14:tracePt t="116330" x="3378200" y="3238500"/>
          <p14:tracePt t="116347" x="3409950" y="3276600"/>
          <p14:tracePt t="116350" x="3422650" y="3289300"/>
          <p14:tracePt t="116363" x="3435350" y="3308350"/>
          <p14:tracePt t="116382" x="3448050" y="3327400"/>
          <p14:tracePt t="116414" x="3448050" y="3333750"/>
          <p14:tracePt t="116423" x="3448050" y="3346450"/>
          <p14:tracePt t="116440" x="3435350" y="3352800"/>
          <p14:tracePt t="116448" x="3422650" y="3359150"/>
          <p14:tracePt t="116463" x="3403600" y="3365500"/>
          <p14:tracePt t="116480" x="3384550" y="3365500"/>
          <p14:tracePt t="116497" x="3371850" y="3365500"/>
          <p14:tracePt t="116513" x="3365500" y="3365500"/>
          <p14:tracePt t="116530" x="3359150" y="3365500"/>
          <p14:tracePt t="116551" x="3352800" y="3365500"/>
          <p14:tracePt t="116568" x="3346450" y="3359150"/>
          <p14:tracePt t="116703" x="3352800" y="3365500"/>
          <p14:tracePt t="116716" x="3359150" y="3378200"/>
          <p14:tracePt t="116730" x="3378200" y="3409950"/>
          <p14:tracePt t="116746" x="3403600" y="3454400"/>
          <p14:tracePt t="116747" x="0" y="0"/>
        </p14:tracePtLst>
        <p14:tracePtLst>
          <p14:tracePt t="117433" x="1168400" y="4508500"/>
          <p14:tracePt t="117446" x="1168400" y="4521200"/>
          <p14:tracePt t="117463" x="1174750" y="4540250"/>
          <p14:tracePt t="117479" x="1174750" y="4552950"/>
          <p14:tracePt t="117496" x="1174750" y="4578350"/>
          <p14:tracePt t="117513" x="1181100" y="4597400"/>
          <p14:tracePt t="117529" x="1187450" y="4622800"/>
          <p14:tracePt t="117546" x="1187450" y="4629150"/>
          <p14:tracePt t="117563" x="1193800" y="4641850"/>
          <p14:tracePt t="117579" x="1200150" y="4660900"/>
          <p14:tracePt t="117596" x="1212850" y="4679950"/>
          <p14:tracePt t="117613" x="1225550" y="4705350"/>
          <p14:tracePt t="117629" x="1231900" y="4718050"/>
          <p14:tracePt t="117647" x="1238250" y="4718050"/>
          <p14:tracePt t="117663" x="1244600" y="4730750"/>
          <p14:tracePt t="117686" x="1250950" y="4737100"/>
          <p14:tracePt t="117702" x="1250950" y="4743450"/>
          <p14:tracePt t="117713" x="1250950" y="4749800"/>
          <p14:tracePt t="117729" x="1250950" y="4756150"/>
          <p14:tracePt t="117766" x="1250950" y="4762500"/>
          <p14:tracePt t="117785" x="1250950" y="4768850"/>
          <p14:tracePt t="117800" x="1244600" y="4768850"/>
          <p14:tracePt t="117815" x="1238250" y="4768850"/>
          <p14:tracePt t="117832" x="1231900" y="4768850"/>
          <p14:tracePt t="117846" x="1219200" y="4768850"/>
          <p14:tracePt t="118102" x="1212850" y="4768850"/>
          <p14:tracePt t="118103" x="0" y="0"/>
        </p14:tracePtLst>
        <p14:tracePtLst>
          <p14:tracePt t="119097" x="3397250" y="4178300"/>
          <p14:tracePt t="119108" x="3384550" y="4191000"/>
          <p14:tracePt t="119122" x="3359150" y="4216400"/>
          <p14:tracePt t="119134" x="3346450" y="4248150"/>
          <p14:tracePt t="119150" x="3333750" y="4286250"/>
          <p14:tracePt t="119163" x="3333750" y="4305300"/>
          <p14:tracePt t="119166" x="3333750" y="4330700"/>
          <p14:tracePt t="119179" x="3333750" y="4356100"/>
          <p14:tracePt t="119195" x="3333750" y="4394200"/>
          <p14:tracePt t="119197" x="3340100" y="4419600"/>
          <p14:tracePt t="119212" x="3352800" y="4438650"/>
          <p14:tracePt t="119229" x="3409950" y="4502150"/>
          <p14:tracePt t="119246" x="3492500" y="4546600"/>
          <p14:tracePt t="119262" x="3594100" y="4591050"/>
          <p14:tracePt t="119279" x="3695700" y="4603750"/>
          <p14:tracePt t="119296" x="3759200" y="4603750"/>
          <p14:tracePt t="119312" x="3841750" y="4597400"/>
          <p14:tracePt t="119329" x="3873500" y="4565650"/>
          <p14:tracePt t="119346" x="3892550" y="4540250"/>
          <p14:tracePt t="119362" x="3892550" y="4508500"/>
          <p14:tracePt t="119379" x="3892550" y="4470400"/>
          <p14:tracePt t="119395" x="3886200" y="4425950"/>
          <p14:tracePt t="119399" x="3873500" y="4400550"/>
          <p14:tracePt t="119412" x="3854450" y="4381500"/>
          <p14:tracePt t="119429" x="3759200" y="4298950"/>
          <p14:tracePt t="119445" x="3644900" y="4229100"/>
          <p14:tracePt t="119462" x="3530600" y="4191000"/>
          <p14:tracePt t="119479" x="3448050" y="4165600"/>
          <p14:tracePt t="119495" x="3409950" y="4159250"/>
          <p14:tracePt t="119512" x="3390900" y="4159250"/>
          <p14:tracePt t="119529" x="3359150" y="4165600"/>
          <p14:tracePt t="119546" x="3333750" y="4184650"/>
          <p14:tracePt t="119562" x="3308350" y="4203700"/>
          <p14:tracePt t="119579" x="3295650" y="4241800"/>
          <p14:tracePt t="119595" x="3289300" y="4267200"/>
          <p14:tracePt t="119597" x="3282950" y="4286250"/>
          <p14:tracePt t="119612" x="3282950" y="4298950"/>
          <p14:tracePt t="119615" x="3282950" y="4311650"/>
          <p14:tracePt t="119629" x="3289300" y="4368800"/>
          <p14:tracePt t="119645" x="3308350" y="4406900"/>
          <p14:tracePt t="119662" x="3365500" y="4445000"/>
          <p14:tracePt t="119679" x="3435350" y="4476750"/>
          <p14:tracePt t="119696" x="3536950" y="4489450"/>
          <p14:tracePt t="119712" x="3632200" y="4489450"/>
          <p14:tracePt t="119729" x="3752850" y="4483100"/>
          <p14:tracePt t="119745" x="3841750" y="4445000"/>
          <p14:tracePt t="119762" x="3905250" y="4400550"/>
          <p14:tracePt t="119779" x="3930650" y="4362450"/>
          <p14:tracePt t="119782" x="3937000" y="4343400"/>
          <p14:tracePt t="119795" x="3937000" y="4337050"/>
          <p14:tracePt t="119812" x="3937000" y="4292600"/>
          <p14:tracePt t="119814" x="3924300" y="4279900"/>
          <p14:tracePt t="119829" x="3867150" y="4229100"/>
          <p14:tracePt t="119845" x="3759200" y="4178300"/>
          <p14:tracePt t="119862" x="3606800" y="4140200"/>
          <p14:tracePt t="119879" x="3441700" y="4102100"/>
          <p14:tracePt t="119895" x="3321050" y="4095750"/>
          <p14:tracePt t="119912" x="3225800" y="4095750"/>
          <p14:tracePt t="119929" x="3168650" y="4108450"/>
          <p14:tracePt t="119945" x="3130550" y="4140200"/>
          <p14:tracePt t="119962" x="3098800" y="4178300"/>
          <p14:tracePt t="119979" x="3079750" y="4210050"/>
          <p14:tracePt t="119995" x="3067050" y="4248150"/>
          <p14:tracePt t="119998" x="3060700" y="4260850"/>
          <p14:tracePt t="120012" x="3060700" y="4273550"/>
          <p14:tracePt t="120029" x="3054350" y="4305300"/>
          <p14:tracePt t="120046" x="3060700" y="4330700"/>
          <p14:tracePt t="120062" x="3086100" y="4362450"/>
          <p14:tracePt t="120079" x="3168650" y="4394200"/>
          <p14:tracePt t="120095" x="3308350" y="4419600"/>
          <p14:tracePt t="120112" x="3467100" y="4419600"/>
          <p14:tracePt t="120129" x="3644900" y="4413250"/>
          <p14:tracePt t="120145" x="3778250" y="4387850"/>
          <p14:tracePt t="120162" x="3829050" y="4368800"/>
          <p14:tracePt t="120179" x="3848100" y="4349750"/>
          <p14:tracePt t="120195" x="3854450" y="4324350"/>
          <p14:tracePt t="120212" x="3854450" y="4298950"/>
          <p14:tracePt t="120213" x="3854450" y="4279900"/>
          <p14:tracePt t="120229" x="3835400" y="4229100"/>
          <p14:tracePt t="120246" x="3784600" y="4184650"/>
          <p14:tracePt t="120262" x="3708400" y="4140200"/>
          <p14:tracePt t="120279" x="3619500" y="4102100"/>
          <p14:tracePt t="120295" x="3498850" y="4070350"/>
          <p14:tracePt t="120312" x="3397250" y="4051300"/>
          <p14:tracePt t="120329" x="3340100" y="4051300"/>
          <p14:tracePt t="120345" x="3263900" y="4057650"/>
          <p14:tracePt t="120362" x="3200400" y="4095750"/>
          <p14:tracePt t="120379" x="3143250" y="4140200"/>
          <p14:tracePt t="120395" x="3098800" y="4178300"/>
          <p14:tracePt t="120412" x="3073400" y="4210050"/>
          <p14:tracePt t="120414" x="3060700" y="4222750"/>
          <p14:tracePt t="120429" x="3060700" y="4235450"/>
          <p14:tracePt t="120430" x="3060700" y="4248150"/>
          <p14:tracePt t="120445" x="3060700" y="4286250"/>
          <p14:tracePt t="120462" x="3079750" y="4311650"/>
          <p14:tracePt t="120479" x="3136900" y="4343400"/>
          <p14:tracePt t="120495" x="3244850" y="4375150"/>
          <p14:tracePt t="120512" x="3384550" y="4387850"/>
          <p14:tracePt t="120529" x="3556000" y="4387850"/>
          <p14:tracePt t="120545" x="3714750" y="4368800"/>
          <p14:tracePt t="120562" x="3778250" y="4356100"/>
          <p14:tracePt t="120578" x="3790950" y="4343400"/>
          <p14:tracePt t="120595" x="3790950" y="4324350"/>
          <p14:tracePt t="120612" x="3765550" y="4286250"/>
          <p14:tracePt t="120615" x="3733800" y="4267200"/>
          <p14:tracePt t="120629" x="3695700" y="4241800"/>
          <p14:tracePt t="120631" x="3651250" y="4222750"/>
          <p14:tracePt t="120645" x="3530600" y="4171950"/>
          <p14:tracePt t="120662" x="3365500" y="4127500"/>
          <p14:tracePt t="120679" x="3206750" y="4102100"/>
          <p14:tracePt t="120695" x="3117850" y="4095750"/>
          <p14:tracePt t="120712" x="3067050" y="4095750"/>
          <p14:tracePt t="120728" x="3048000" y="4108450"/>
          <p14:tracePt t="120745" x="3035300" y="4127500"/>
          <p14:tracePt t="120762" x="3035300" y="4152900"/>
          <p14:tracePt t="120778" x="3035300" y="4191000"/>
          <p14:tracePt t="120795" x="3067050" y="4216400"/>
          <p14:tracePt t="120798" x="3092450" y="4229100"/>
          <p14:tracePt t="120812" x="3136900" y="4248150"/>
          <p14:tracePt t="120828" x="3244850" y="4273550"/>
          <p14:tracePt t="120830" x="3289300" y="4273550"/>
          <p14:tracePt t="120845" x="3409950" y="4273550"/>
          <p14:tracePt t="120862" x="3473450" y="4273550"/>
          <p14:tracePt t="120878" x="3505200" y="4260850"/>
          <p14:tracePt t="120895" x="3511550" y="4248150"/>
          <p14:tracePt t="120928" x="3517900" y="4235450"/>
          <p14:tracePt t="120945" x="3517900" y="4229100"/>
          <p14:tracePt t="120966" x="3517900" y="4222750"/>
          <p14:tracePt t="121071" x="3511550" y="4222750"/>
          <p14:tracePt t="121087" x="3498850" y="4222750"/>
          <p14:tracePt t="121102" x="3473450" y="4222750"/>
          <p14:tracePt t="121119" x="3429000" y="4222750"/>
          <p14:tracePt t="121134" x="3365500" y="4235450"/>
          <p14:tracePt t="121145" x="3340100" y="4248150"/>
          <p14:tracePt t="121162" x="3289300" y="4279900"/>
          <p14:tracePt t="121178" x="3263900" y="4305300"/>
          <p14:tracePt t="121195" x="3244850" y="4324350"/>
          <p14:tracePt t="121212" x="3244850" y="4330700"/>
          <p14:tracePt t="121228" x="3244850" y="4343400"/>
          <p14:tracePt t="121230" x="3251200" y="4356100"/>
          <p14:tracePt t="121245" x="3276600" y="4368800"/>
          <p14:tracePt t="121262" x="3346450" y="4381500"/>
          <p14:tracePt t="121279" x="3422650" y="4381500"/>
          <p14:tracePt t="121295" x="3498850" y="4381500"/>
          <p14:tracePt t="121312" x="3524250" y="4368800"/>
          <p14:tracePt t="121328" x="3536950" y="4362450"/>
          <p14:tracePt t="121345" x="3543300" y="4356100"/>
          <p14:tracePt t="121361" x="3543300" y="4337050"/>
          <p14:tracePt t="121378" x="3530600" y="4311650"/>
          <p14:tracePt t="121395" x="3511550" y="4305300"/>
          <p14:tracePt t="121411" x="3473450" y="4292600"/>
          <p14:tracePt t="121413" x="3454400" y="4286250"/>
          <p14:tracePt t="121428" x="3448050" y="4279900"/>
          <p14:tracePt t="121445" x="3441700" y="4279900"/>
          <p14:tracePt t="121494" x="3435350" y="4279900"/>
          <p14:tracePt t="121511" x="3435350" y="4286250"/>
          <p14:tracePt t="121518" x="3435350" y="4298950"/>
          <p14:tracePt t="121528" x="3448050" y="4311650"/>
          <p14:tracePt t="121545" x="3460750" y="4318000"/>
          <p14:tracePt t="121561" x="3479800" y="4318000"/>
          <p14:tracePt t="121578" x="3498850" y="4318000"/>
          <p14:tracePt t="121595" x="3511550" y="4318000"/>
          <p14:tracePt t="121611" x="3517900" y="4311650"/>
          <p14:tracePt t="121614" x="3517900" y="4305300"/>
          <p14:tracePt t="121628" x="3517900" y="4292600"/>
          <p14:tracePt t="121645" x="3511550" y="4267200"/>
          <p14:tracePt t="121661" x="3498850" y="4260850"/>
          <p14:tracePt t="121678" x="3492500" y="4260850"/>
          <p14:tracePt t="121729" x="3486150" y="4260850"/>
          <p14:tracePt t="121753" x="3486150" y="4273550"/>
          <p14:tracePt t="121767" x="3492500" y="4279900"/>
          <p14:tracePt t="121779" x="3498850" y="4279900"/>
          <p14:tracePt t="121795" x="3505200" y="4279900"/>
          <p14:tracePt t="121812" x="3517900" y="4279900"/>
          <p14:tracePt t="122038" x="3524250" y="4286250"/>
          <p14:tracePt t="122038" x="0" y="0"/>
        </p14:tracePtLst>
        <p14:tracePtLst>
          <p14:tracePt t="122536" x="3498850" y="4184650"/>
          <p14:tracePt t="122551" x="3486150" y="4184650"/>
          <p14:tracePt t="122559" x="3479800" y="4184650"/>
          <p14:tracePt t="122566" x="3467100" y="4184650"/>
          <p14:tracePt t="122578" x="3454400" y="4191000"/>
          <p14:tracePt t="122595" x="3441700" y="4203700"/>
          <p14:tracePt t="122611" x="3416300" y="4229100"/>
          <p14:tracePt t="122628" x="3409950" y="4248150"/>
          <p14:tracePt t="122629" x="3403600" y="4260850"/>
          <p14:tracePt t="122646" x="3397250" y="4279900"/>
          <p14:tracePt t="122662" x="3397250" y="4305300"/>
          <p14:tracePt t="122678" x="3397250" y="4330700"/>
          <p14:tracePt t="122695" x="3409950" y="4349750"/>
          <p14:tracePt t="122711" x="3454400" y="4381500"/>
          <p14:tracePt t="122728" x="3530600" y="4413250"/>
          <p14:tracePt t="122744" x="3619500" y="4432300"/>
          <p14:tracePt t="122761" x="3689350" y="4438650"/>
          <p14:tracePt t="122778" x="3733800" y="4438650"/>
          <p14:tracePt t="122794" x="3765550" y="4432300"/>
          <p14:tracePt t="122811" x="3771900" y="4406900"/>
          <p14:tracePt t="122828" x="3771900" y="4387850"/>
          <p14:tracePt t="122844" x="3771900" y="4362450"/>
          <p14:tracePt t="122861" x="3746500" y="4337050"/>
          <p14:tracePt t="122878" x="3740150" y="4324350"/>
          <p14:tracePt t="122911" x="3733800" y="4318000"/>
          <p14:tracePt t="122928" x="3727450" y="4318000"/>
          <p14:tracePt t="122928" x="0" y="0"/>
        </p14:tracePtLst>
        <p14:tracePtLst>
          <p14:tracePt t="123476" x="3517900" y="4711700"/>
          <p14:tracePt t="123496" x="3524250" y="4718050"/>
          <p14:tracePt t="123516" x="3549650" y="4724400"/>
          <p14:tracePt t="123528" x="3594100" y="4730750"/>
          <p14:tracePt t="123544" x="3651250" y="4737100"/>
          <p14:tracePt t="123561" x="3733800" y="4737100"/>
          <p14:tracePt t="123577" x="3854450" y="4737100"/>
          <p14:tracePt t="123594" x="4025900" y="4743450"/>
          <p14:tracePt t="123611" x="4203700" y="4749800"/>
          <p14:tracePt t="123627" x="4375150" y="4768850"/>
          <p14:tracePt t="123630" x="4438650" y="4768850"/>
          <p14:tracePt t="123644" x="4502150" y="4768850"/>
          <p14:tracePt t="123661" x="4673600" y="4768850"/>
          <p14:tracePt t="123677" x="4756150" y="4768850"/>
          <p14:tracePt t="123694" x="4845050" y="4768850"/>
          <p14:tracePt t="123711" x="4927600" y="4768850"/>
          <p14:tracePt t="123727" x="5003800" y="4768850"/>
          <p14:tracePt t="123744" x="5073650" y="4768850"/>
          <p14:tracePt t="123761" x="5118100" y="4768850"/>
          <p14:tracePt t="123777" x="5162550" y="4768850"/>
          <p14:tracePt t="123794" x="5219700" y="4768850"/>
          <p14:tracePt t="123811" x="5283200" y="4768850"/>
          <p14:tracePt t="123827" x="5334000" y="4768850"/>
          <p14:tracePt t="123844" x="5365750" y="4768850"/>
          <p14:tracePt t="123846" x="5378450" y="4768850"/>
          <p14:tracePt t="123862" x="5391150" y="4768850"/>
          <p14:tracePt t="123877" x="5397500" y="4768850"/>
          <p14:tracePt t="125062" x="0" y="0"/>
        </p14:tracePtLst>
        <p14:tracePtLst>
          <p14:tracePt t="126608" x="4946650" y="4146550"/>
          <p14:tracePt t="126620" x="4946650" y="4152900"/>
          <p14:tracePt t="126633" x="4933950" y="4178300"/>
          <p14:tracePt t="126643" x="4933950" y="4184650"/>
          <p14:tracePt t="126660" x="4927600" y="4222750"/>
          <p14:tracePt t="126676" x="4927600" y="4248150"/>
          <p14:tracePt t="126679" x="4927600" y="4267200"/>
          <p14:tracePt t="126693" x="4927600" y="4298950"/>
          <p14:tracePt t="126710" x="4927600" y="4324350"/>
          <p14:tracePt t="126726" x="4933950" y="4362450"/>
          <p14:tracePt t="126743" x="4940300" y="4381500"/>
          <p14:tracePt t="126760" x="4953000" y="4400550"/>
          <p14:tracePt t="126777" x="4965700" y="4413250"/>
          <p14:tracePt t="126793" x="4991100" y="4425950"/>
          <p14:tracePt t="126826" x="5003800" y="4425950"/>
          <p14:tracePt t="126854" x="5010150" y="4425950"/>
          <p14:tracePt t="126870" x="5016500" y="4425950"/>
          <p14:tracePt t="126878" x="5022850" y="4425950"/>
          <p14:tracePt t="126894" x="5022850" y="4413250"/>
          <p14:tracePt t="126911" x="5022850" y="4400550"/>
          <p14:tracePt t="126926" x="5022850" y="4381500"/>
          <p14:tracePt t="126943" x="5022850" y="4356100"/>
          <p14:tracePt t="126960" x="5022850" y="4324350"/>
          <p14:tracePt t="126977" x="5022850" y="4292600"/>
          <p14:tracePt t="126993" x="5003800" y="4260850"/>
          <p14:tracePt t="127010" x="4991100" y="4241800"/>
          <p14:tracePt t="127026" x="4978400" y="4216400"/>
          <p14:tracePt t="127043" x="4959350" y="4197350"/>
          <p14:tracePt t="127046" x="4953000" y="4191000"/>
          <p14:tracePt t="127060" x="4946650" y="4191000"/>
          <p14:tracePt t="127076" x="4946650" y="4184650"/>
          <p14:tracePt t="127101" x="4940300" y="4184650"/>
          <p14:tracePt t="127133" x="4933950" y="4184650"/>
          <p14:tracePt t="127142" x="4927600" y="4184650"/>
          <p14:tracePt t="127150" x="4921250" y="4191000"/>
          <p14:tracePt t="127159" x="4921250" y="4203700"/>
          <p14:tracePt t="127176" x="4914900" y="4241800"/>
          <p14:tracePt t="127193" x="4914900" y="4286250"/>
          <p14:tracePt t="127209" x="4914900" y="4318000"/>
          <p14:tracePt t="127226" x="4914900" y="4356100"/>
          <p14:tracePt t="127243" x="4921250" y="4368800"/>
          <p14:tracePt t="127246" x="4927600" y="4375150"/>
          <p14:tracePt t="127259" x="4933950" y="4375150"/>
          <p14:tracePt t="127277" x="4946650" y="4394200"/>
          <p14:tracePt t="127293" x="4959350" y="4400550"/>
          <p14:tracePt t="127310" x="4984750" y="4413250"/>
          <p14:tracePt t="127343" x="5003800" y="4413250"/>
          <p14:tracePt t="127359" x="5022850" y="4413250"/>
          <p14:tracePt t="127376" x="5041900" y="4394200"/>
          <p14:tracePt t="127393" x="5060950" y="4375150"/>
          <p14:tracePt t="127409" x="5067300" y="4349750"/>
          <p14:tracePt t="127426" x="5067300" y="4330700"/>
          <p14:tracePt t="127443" x="5073650" y="4298950"/>
          <p14:tracePt t="127446" x="5073650" y="4286250"/>
          <p14:tracePt t="127459" x="5067300" y="4273550"/>
          <p14:tracePt t="127477" x="5060950" y="4267200"/>
          <p14:tracePt t="127493" x="5054600" y="4260850"/>
          <p14:tracePt t="127510" x="5048250" y="4260850"/>
          <p14:tracePt t="127534" x="5041900" y="4260850"/>
          <p14:tracePt t="127558" x="5029200" y="4260850"/>
          <p14:tracePt t="127566" x="5022850" y="4260850"/>
          <p14:tracePt t="127576" x="5022850" y="4273550"/>
          <p14:tracePt t="127593" x="5010150" y="4292600"/>
          <p14:tracePt t="127609" x="5003800" y="4324350"/>
          <p14:tracePt t="127626" x="5003800" y="4356100"/>
          <p14:tracePt t="127643" x="5003800" y="4400550"/>
          <p14:tracePt t="127660" x="5022850" y="4419600"/>
          <p14:tracePt t="127662" x="5029200" y="4432300"/>
          <p14:tracePt t="127676" x="5035550" y="4445000"/>
          <p14:tracePt t="127693" x="5060950" y="4457700"/>
          <p14:tracePt t="127718" x="5067300" y="4457700"/>
          <p14:tracePt t="127726" x="5073650" y="4457700"/>
          <p14:tracePt t="127743" x="5080000" y="4457700"/>
          <p14:tracePt t="127760" x="5086350" y="4438650"/>
          <p14:tracePt t="127776" x="5086350" y="4419600"/>
          <p14:tracePt t="127793" x="5086350" y="4381500"/>
          <p14:tracePt t="127809" x="5086350" y="4349750"/>
          <p14:tracePt t="127826" x="5073650" y="4330700"/>
          <p14:tracePt t="127843" x="5048250" y="4305300"/>
          <p14:tracePt t="127859" x="5035550" y="4292600"/>
          <p14:tracePt t="127876" x="5016500" y="4286250"/>
          <p14:tracePt t="127894" x="5010150" y="4286250"/>
          <p14:tracePt t="128039" x="4997450" y="4279900"/>
          <p14:tracePt t="128049" x="4997450" y="4273550"/>
          <p14:tracePt t="128064" x="4991100" y="4273550"/>
          <p14:tracePt t="128076" x="4984750" y="4267200"/>
          <p14:tracePt t="128094" x="4978400" y="4254500"/>
          <p14:tracePt t="128110" x="4965700" y="4241800"/>
          <p14:tracePt t="128126" x="4953000" y="4235450"/>
          <p14:tracePt t="128143" x="4946650" y="4229100"/>
          <p14:tracePt t="128184" x="4940300" y="4229100"/>
          <p14:tracePt t="128191" x="4940300" y="4235450"/>
          <p14:tracePt t="128200" x="4940300" y="4241800"/>
          <p14:tracePt t="128210" x="4940300" y="4260850"/>
          <p14:tracePt t="128226" x="4940300" y="4292600"/>
          <p14:tracePt t="128243" x="4940300" y="4337050"/>
          <p14:tracePt t="128247" x="4940300" y="4343400"/>
          <p14:tracePt t="128259" x="4946650" y="4362450"/>
          <p14:tracePt t="128276" x="4953000" y="4381500"/>
          <p14:tracePt t="128278" x="4965700" y="4394200"/>
          <p14:tracePt t="128293" x="4978400" y="4400550"/>
          <p14:tracePt t="128309" x="4984750" y="4406900"/>
          <p14:tracePt t="128326" x="4997450" y="4406900"/>
          <p14:tracePt t="128343" x="5003800" y="4406900"/>
          <p14:tracePt t="128359" x="5022850" y="4400550"/>
          <p14:tracePt t="128376" x="5035550" y="4368800"/>
          <p14:tracePt t="128393" x="5048250" y="4337050"/>
          <p14:tracePt t="128409" x="5048250" y="4298950"/>
          <p14:tracePt t="128426" x="5048250" y="4254500"/>
          <p14:tracePt t="128443" x="5035550" y="4216400"/>
          <p14:tracePt t="128446" x="5029200" y="4203700"/>
          <p14:tracePt t="128476" x="5022850" y="4184650"/>
          <p14:tracePt t="128479" x="5016500" y="4184650"/>
          <p14:tracePt t="128567" x="5010150" y="4184650"/>
          <p14:tracePt t="128862" x="0" y="0"/>
        </p14:tracePtLst>
        <p14:tracePtLst>
          <p14:tracePt t="129913" x="3429000" y="4171950"/>
          <p14:tracePt t="129924" x="3422650" y="4178300"/>
          <p14:tracePt t="129936" x="3416300" y="4197350"/>
          <p14:tracePt t="129950" x="3409950" y="4210050"/>
          <p14:tracePt t="129959" x="3409950" y="4229100"/>
          <p14:tracePt t="129976" x="3409950" y="4260850"/>
          <p14:tracePt t="129992" x="3409950" y="4292600"/>
          <p14:tracePt t="130009" x="3416300" y="4349750"/>
          <p14:tracePt t="130025" x="3441700" y="4400550"/>
          <p14:tracePt t="130042" x="3473450" y="4445000"/>
          <p14:tracePt t="130059" x="3505200" y="4483100"/>
          <p14:tracePt t="130076" x="3536950" y="4508500"/>
          <p14:tracePt t="130092" x="3562350" y="4521200"/>
          <p14:tracePt t="130094" x="3568700" y="4521200"/>
          <p14:tracePt t="130109" x="3581400" y="4521200"/>
          <p14:tracePt t="130125" x="3600450" y="4521200"/>
          <p14:tracePt t="130142" x="3613150" y="4489450"/>
          <p14:tracePt t="130159" x="3619500" y="4451350"/>
          <p14:tracePt t="130175" x="3619500" y="4406900"/>
          <p14:tracePt t="130192" x="3613150" y="4368800"/>
          <p14:tracePt t="130209" x="3587750" y="4324350"/>
          <p14:tracePt t="130225" x="3549650" y="4286250"/>
          <p14:tracePt t="130242" x="3511550" y="4254500"/>
          <p14:tracePt t="130259" x="3486150" y="4241800"/>
          <p14:tracePt t="130275" x="3479800" y="4235450"/>
          <p14:tracePt t="130430" x="0" y="0"/>
        </p14:tracePtLst>
        <p14:tracePtLst>
          <p14:tracePt t="131873" x="4927600" y="4171950"/>
          <p14:tracePt t="131882" x="4921250" y="4171950"/>
          <p14:tracePt t="131896" x="4921250" y="4178300"/>
          <p14:tracePt t="131909" x="4921250" y="4197350"/>
          <p14:tracePt t="131927" x="4921250" y="4229100"/>
          <p14:tracePt t="131942" x="4921250" y="4260850"/>
          <p14:tracePt t="131959" x="4921250" y="4298950"/>
          <p14:tracePt t="131975" x="4921250" y="4311650"/>
          <p14:tracePt t="131992" x="4927600" y="4337050"/>
          <p14:tracePt t="132008" x="4940300" y="4362450"/>
          <p14:tracePt t="132025" x="4946650" y="4375150"/>
          <p14:tracePt t="132041" x="4953000" y="4381500"/>
          <p14:tracePt t="132058" x="4959350" y="4394200"/>
          <p14:tracePt t="132075" x="4972050" y="4400550"/>
          <p14:tracePt t="132078" x="4978400" y="4406900"/>
          <p14:tracePt t="132091" x="4991100" y="4413250"/>
          <p14:tracePt t="132108" x="4997450" y="4419600"/>
          <p14:tracePt t="132125" x="5010150" y="4419600"/>
          <p14:tracePt t="132167" x="5016500" y="4419600"/>
          <p14:tracePt t="132175" x="5022850" y="4419600"/>
          <p14:tracePt t="132191" x="5035550" y="4419600"/>
          <p14:tracePt t="132208" x="5048250" y="4406900"/>
          <p14:tracePt t="132225" x="5048250" y="4394200"/>
          <p14:tracePt t="132242" x="5054600" y="4375150"/>
          <p14:tracePt t="132258" x="5054600" y="4362450"/>
          <p14:tracePt t="132275" x="5054600" y="4343400"/>
          <p14:tracePt t="132292" x="5054600" y="4324350"/>
          <p14:tracePt t="132308" x="5054600" y="4318000"/>
          <p14:tracePt t="132325" x="5041900" y="4279900"/>
          <p14:tracePt t="132342" x="5035550" y="4267200"/>
          <p14:tracePt t="132358" x="5022850" y="4241800"/>
          <p14:tracePt t="132375" x="5022850" y="4222750"/>
          <p14:tracePt t="132391" x="5016500" y="4216400"/>
          <p14:tracePt t="132408" x="5016500" y="4203700"/>
          <p14:tracePt t="132425" x="5010150" y="4197350"/>
          <p14:tracePt t="132471" x="5003800" y="4191000"/>
          <p14:tracePt t="132511" x="4997450" y="4184650"/>
          <p14:tracePt t="132534" x="4991100" y="4184650"/>
          <p14:tracePt t="132542" x="4984750" y="4184650"/>
          <p14:tracePt t="132550" x="4972050" y="4184650"/>
          <p14:tracePt t="132558" x="4959350" y="4184650"/>
          <p14:tracePt t="132574" x="4927600" y="4184650"/>
          <p14:tracePt t="132591" x="4902200" y="4197350"/>
          <p14:tracePt t="132608" x="4883150" y="4216400"/>
          <p14:tracePt t="132624" x="4864100" y="4229100"/>
          <p14:tracePt t="132641" x="4857750" y="4248150"/>
          <p14:tracePt t="132658" x="4851400" y="4260850"/>
          <p14:tracePt t="132674" x="4851400" y="4279900"/>
          <p14:tracePt t="132691" x="4851400" y="4298950"/>
          <p14:tracePt t="132708" x="4851400" y="4318000"/>
          <p14:tracePt t="132710" x="4851400" y="4337050"/>
          <p14:tracePt t="132724" x="4857750" y="4349750"/>
          <p14:tracePt t="132741" x="4876800" y="4375150"/>
          <p14:tracePt t="132758" x="4895850" y="4387850"/>
          <p14:tracePt t="132774" x="4914900" y="4400550"/>
          <p14:tracePt t="132791" x="4927600" y="4406900"/>
          <p14:tracePt t="132808" x="4940300" y="4419600"/>
          <p14:tracePt t="132824" x="4959350" y="4425950"/>
          <p14:tracePt t="132841" x="4972050" y="4432300"/>
          <p14:tracePt t="132858" x="4991100" y="4432300"/>
          <p14:tracePt t="132874" x="5016500" y="4445000"/>
          <p14:tracePt t="132891" x="5035550" y="4451350"/>
          <p14:tracePt t="132908" x="5054600" y="4451350"/>
          <p14:tracePt t="132924" x="5067300" y="4451350"/>
          <p14:tracePt t="132941" x="5086350" y="4451350"/>
          <p14:tracePt t="132958" x="5086350" y="4445000"/>
          <p14:tracePt t="132975" x="5086350" y="4432300"/>
          <p14:tracePt t="132991" x="5092700" y="4419600"/>
          <p14:tracePt t="133008" x="5099050" y="4400550"/>
          <p14:tracePt t="133024" x="5099050" y="4387850"/>
          <p14:tracePt t="133041" x="5099050" y="4375150"/>
          <p14:tracePt t="133057" x="5099050" y="4368800"/>
          <p14:tracePt t="133074" x="5099050" y="4349750"/>
          <p14:tracePt t="133091" x="5099050" y="4337050"/>
          <p14:tracePt t="133107" x="5099050" y="4318000"/>
          <p14:tracePt t="133110" x="5099050" y="4311650"/>
          <p14:tracePt t="133124" x="5099050" y="4305300"/>
          <p14:tracePt t="133127" x="5099050" y="4292600"/>
          <p14:tracePt t="133141" x="5099050" y="4279900"/>
          <p14:tracePt t="133157" x="5099050" y="4260850"/>
          <p14:tracePt t="133174" x="5099050" y="4241800"/>
          <p14:tracePt t="133191" x="5099050" y="4210050"/>
          <p14:tracePt t="133207" x="5092700" y="4197350"/>
          <p14:tracePt t="133224" x="5092700" y="4191000"/>
          <p14:tracePt t="133241" x="5092700" y="4184650"/>
          <p14:tracePt t="133258" x="5080000" y="4178300"/>
          <p14:tracePt t="133274" x="5073650" y="4171950"/>
          <p14:tracePt t="133308" x="5054600" y="4171950"/>
          <p14:tracePt t="133324" x="5035550" y="4171950"/>
          <p14:tracePt t="133327" x="5022850" y="4171950"/>
          <p14:tracePt t="133342" x="4997450" y="4184650"/>
          <p14:tracePt t="133358" x="4978400" y="4197350"/>
          <p14:tracePt t="133374" x="4959350" y="4216400"/>
          <p14:tracePt t="133391" x="4946650" y="4235450"/>
          <p14:tracePt t="133407" x="4940300" y="4248150"/>
          <p14:tracePt t="133424" x="4933950" y="4260850"/>
          <p14:tracePt t="133441" x="4933950" y="4273550"/>
          <p14:tracePt t="133458" x="4933950" y="4292600"/>
          <p14:tracePt t="133474" x="4933950" y="4311650"/>
          <p14:tracePt t="133478" x="4933950" y="4318000"/>
          <p14:tracePt t="133491" x="4933950" y="4330700"/>
          <p14:tracePt t="133507" x="4933950" y="4343400"/>
          <p14:tracePt t="133524" x="4933950" y="4356100"/>
          <p14:tracePt t="133541" x="4940300" y="4381500"/>
          <p14:tracePt t="133557" x="4946650" y="4394200"/>
          <p14:tracePt t="133574" x="4959350" y="4413250"/>
          <p14:tracePt t="133591" x="4972050" y="4432300"/>
          <p14:tracePt t="133607" x="4997450" y="4445000"/>
          <p14:tracePt t="133624" x="5029200" y="4457700"/>
          <p14:tracePt t="133641" x="5067300" y="4464050"/>
          <p14:tracePt t="133657" x="5086350" y="4464050"/>
          <p14:tracePt t="133674" x="5099050" y="4464050"/>
          <p14:tracePt t="133691" x="5111750" y="4464050"/>
          <p14:tracePt t="133708" x="5124450" y="4457700"/>
          <p14:tracePt t="133724" x="5124450" y="4445000"/>
          <p14:tracePt t="133741" x="5130800" y="4400550"/>
          <p14:tracePt t="133758" x="5130800" y="4375150"/>
          <p14:tracePt t="133774" x="5118100" y="4337050"/>
          <p14:tracePt t="133791" x="5111750" y="4298950"/>
          <p14:tracePt t="133807" x="5092700" y="4267200"/>
          <p14:tracePt t="133824" x="5067300" y="4235450"/>
          <p14:tracePt t="133841" x="5048250" y="4210050"/>
          <p14:tracePt t="133857" x="5022850" y="4197350"/>
          <p14:tracePt t="133874" x="4997450" y="4184650"/>
          <p14:tracePt t="133891" x="4965700" y="4171950"/>
          <p14:tracePt t="133893" x="4959350" y="4171950"/>
          <p14:tracePt t="133907" x="4940300" y="4165600"/>
          <p14:tracePt t="133924" x="4921250" y="4165600"/>
          <p14:tracePt t="133926" x="4908550" y="4165600"/>
          <p14:tracePt t="133941" x="4889500" y="4165600"/>
          <p14:tracePt t="133957" x="4870450" y="4165600"/>
          <p14:tracePt t="133974" x="4845050" y="4191000"/>
          <p14:tracePt t="133991" x="4832350" y="4216400"/>
          <p14:tracePt t="134007" x="4819650" y="4254500"/>
          <p14:tracePt t="134024" x="4806950" y="4286250"/>
          <p14:tracePt t="134041" x="4806950" y="4318000"/>
          <p14:tracePt t="134057" x="4806950" y="4349750"/>
          <p14:tracePt t="134074" x="4813300" y="4368800"/>
          <p14:tracePt t="134091" x="4826000" y="4394200"/>
          <p14:tracePt t="134107" x="4838700" y="4406900"/>
          <p14:tracePt t="134124" x="4857750" y="4425950"/>
          <p14:tracePt t="134126" x="4870450" y="4432300"/>
          <p14:tracePt t="134141" x="4883150" y="4438650"/>
          <p14:tracePt t="134157" x="4902200" y="4438650"/>
          <p14:tracePt t="134174" x="4940300" y="4438650"/>
          <p14:tracePt t="134191" x="4959350" y="4425950"/>
          <p14:tracePt t="134207" x="4984750" y="4400550"/>
          <p14:tracePt t="134224" x="4991100" y="4381500"/>
          <p14:tracePt t="134241" x="4997450" y="4362450"/>
          <p14:tracePt t="134257" x="4997450" y="4337050"/>
          <p14:tracePt t="134274" x="4997450" y="4318000"/>
          <p14:tracePt t="134291" x="4997450" y="4311650"/>
          <p14:tracePt t="134307" x="4997450" y="4298950"/>
          <p14:tracePt t="134638" x="0" y="0"/>
        </p14:tracePtLst>
        <p14:tracePtLst>
          <p14:tracePt t="135411" x="2082800" y="3435350"/>
          <p14:tracePt t="135424" x="2070100" y="3448050"/>
          <p14:tracePt t="135440" x="2057400" y="3467100"/>
          <p14:tracePt t="135457" x="2051050" y="3486150"/>
          <p14:tracePt t="135473" x="2044700" y="3524250"/>
          <p14:tracePt t="135490" x="2038350" y="3575050"/>
          <p14:tracePt t="135507" x="2038350" y="3619500"/>
          <p14:tracePt t="135510" x="2038350" y="3644900"/>
          <p14:tracePt t="135524" x="2038350" y="3670300"/>
          <p14:tracePt t="135527" x="2051050" y="3683000"/>
          <p14:tracePt t="135540" x="2063750" y="3702050"/>
          <p14:tracePt t="135557" x="2082800" y="3727450"/>
          <p14:tracePt t="135573" x="2089150" y="3733800"/>
          <p14:tracePt t="135590" x="2101850" y="3733800"/>
          <p14:tracePt t="135607" x="2108200" y="3733800"/>
          <p14:tracePt t="135623" x="2133600" y="3727450"/>
          <p14:tracePt t="135640" x="2159000" y="3708400"/>
          <p14:tracePt t="135657" x="2178050" y="3683000"/>
          <p14:tracePt t="135673" x="2190750" y="3657600"/>
          <p14:tracePt t="135690" x="2197100" y="3632200"/>
          <p14:tracePt t="135707" x="2197100" y="3613150"/>
          <p14:tracePt t="135723" x="2197100" y="3600450"/>
          <p14:tracePt t="135740" x="2197100" y="3587750"/>
          <p14:tracePt t="135741" x="2197100" y="3568700"/>
          <p14:tracePt t="135757" x="2184400" y="3549650"/>
          <p14:tracePt t="135773" x="2159000" y="3530600"/>
          <p14:tracePt t="135790" x="2127250" y="3511550"/>
          <p14:tracePt t="135807" x="2095500" y="3505200"/>
          <p14:tracePt t="135823" x="2076450" y="3498850"/>
          <p14:tracePt t="135840" x="2070100" y="3498850"/>
          <p14:tracePt t="135857" x="2057400" y="3498850"/>
          <p14:tracePt t="135890" x="2051050" y="3498850"/>
          <p14:tracePt t="135911" x="2038350" y="3498850"/>
          <p14:tracePt t="135927" x="2032000" y="3505200"/>
          <p14:tracePt t="135940" x="2025650" y="3511550"/>
          <p14:tracePt t="135957" x="2019300" y="3568700"/>
          <p14:tracePt t="135973" x="2019300" y="3619500"/>
          <p14:tracePt t="135990" x="2025650" y="3683000"/>
          <p14:tracePt t="136007" x="2051050" y="3714750"/>
          <p14:tracePt t="136023" x="2076450" y="3746500"/>
          <p14:tracePt t="136040" x="2095500" y="3752850"/>
          <p14:tracePt t="136057" x="2127250" y="3765550"/>
          <p14:tracePt t="136073" x="2171700" y="3778250"/>
          <p14:tracePt t="136090" x="2209800" y="3778250"/>
          <p14:tracePt t="136107" x="2260600" y="3778250"/>
          <p14:tracePt t="136110" x="2286000" y="3771900"/>
          <p14:tracePt t="136123" x="2298700" y="3759200"/>
          <p14:tracePt t="136140" x="2311400" y="3740150"/>
          <p14:tracePt t="136157" x="2317750" y="3702050"/>
          <p14:tracePt t="136173" x="2311400" y="3676650"/>
          <p14:tracePt t="136190" x="2305050" y="3651250"/>
          <p14:tracePt t="136207" x="2292350" y="3638550"/>
          <p14:tracePt t="136223" x="2273300" y="3625850"/>
          <p14:tracePt t="136240" x="2241550" y="3600450"/>
          <p14:tracePt t="136256" x="2203450" y="3581400"/>
          <p14:tracePt t="136273" x="2171700" y="3568700"/>
          <p14:tracePt t="136290" x="2152650" y="3556000"/>
          <p14:tracePt t="136307" x="2146300" y="3556000"/>
          <p14:tracePt t="136383" x="2139950" y="3556000"/>
          <p14:tracePt t="136393" x="2133600" y="3556000"/>
          <p14:tracePt t="136407" x="2127250" y="3549650"/>
          <p14:tracePt t="136423" x="2120900" y="3549650"/>
          <p14:tracePt t="136440" x="2108200" y="3549650"/>
          <p14:tracePt t="136457" x="2101850" y="3549650"/>
          <p14:tracePt t="136494" x="2095500" y="3549650"/>
          <p14:tracePt t="136502" x="2089150" y="3549650"/>
          <p14:tracePt t="136512" x="2082800" y="3549650"/>
          <p14:tracePt t="136523" x="2082800" y="3556000"/>
          <p14:tracePt t="136540" x="2076450" y="3575050"/>
          <p14:tracePt t="136556" x="2076450" y="3619500"/>
          <p14:tracePt t="136557" x="2076450" y="3638550"/>
          <p14:tracePt t="136573" x="2089150" y="3689350"/>
          <p14:tracePt t="136589" x="2101850" y="3721100"/>
          <p14:tracePt t="136606" x="2127250" y="3740150"/>
          <p14:tracePt t="136623" x="2146300" y="3752850"/>
          <p14:tracePt t="136640" x="2178050" y="3752850"/>
          <p14:tracePt t="136656" x="2216150" y="3752850"/>
          <p14:tracePt t="136673" x="2273300" y="3752850"/>
          <p14:tracePt t="136690" x="2305050" y="3721100"/>
          <p14:tracePt t="136706" x="2317750" y="3689350"/>
          <p14:tracePt t="136723" x="2317750" y="3644900"/>
          <p14:tracePt t="136727" x="2317750" y="3632200"/>
          <p14:tracePt t="136739" x="2317750" y="3613150"/>
          <p14:tracePt t="136756" x="2317750" y="3581400"/>
          <p14:tracePt t="136773" x="2298700" y="3543300"/>
          <p14:tracePt t="136790" x="2292350" y="3536950"/>
          <p14:tracePt t="136806" x="2273300" y="3524250"/>
          <p14:tracePt t="136840" x="2254250" y="3524250"/>
          <p14:tracePt t="136856" x="2222500" y="3530600"/>
          <p14:tracePt t="136873" x="2203450" y="3549650"/>
          <p14:tracePt t="136890" x="2190750" y="3575050"/>
          <p14:tracePt t="136906" x="2184400" y="3600450"/>
          <p14:tracePt t="136923" x="2184400" y="3619500"/>
          <p14:tracePt t="136940" x="2184400" y="3632200"/>
          <p14:tracePt t="137032" x="2184400" y="3625850"/>
          <p14:tracePt t="137046" x="2178050" y="3613150"/>
          <p14:tracePt t="137064" x="2171700" y="3600450"/>
          <p14:tracePt t="137082" x="2165350" y="3587750"/>
          <p14:tracePt t="137129" x="2159000" y="3587750"/>
          <p14:tracePt t="137136" x="2146300" y="3587750"/>
          <p14:tracePt t="137144" x="2146300" y="3600450"/>
          <p14:tracePt t="137156" x="2139950" y="3606800"/>
          <p14:tracePt t="137173" x="2133600" y="3638550"/>
          <p14:tracePt t="137190" x="2133600" y="3676650"/>
          <p14:tracePt t="137206" x="2133600" y="3708400"/>
          <p14:tracePt t="137223" x="2146300" y="3727450"/>
          <p14:tracePt t="137240" x="2159000" y="3733800"/>
          <p14:tracePt t="137256" x="2165350" y="3740150"/>
          <p14:tracePt t="137336" x="2171700" y="3740150"/>
          <p14:tracePt t="137351" x="2184400" y="3740150"/>
          <p14:tracePt t="137363" x="2197100" y="3740150"/>
          <p14:tracePt t="137374" x="2216150" y="3727450"/>
          <p14:tracePt t="137389" x="2241550" y="3721100"/>
          <p14:tracePt t="137406" x="2260600" y="3702050"/>
          <p14:tracePt t="137423" x="2279650" y="3676650"/>
          <p14:tracePt t="137439" x="2286000" y="3651250"/>
          <p14:tracePt t="137456" x="2286000" y="3619500"/>
          <p14:tracePt t="137473" x="2286000" y="3581400"/>
          <p14:tracePt t="137489" x="2279650" y="3556000"/>
          <p14:tracePt t="137506" x="2260600" y="3524250"/>
          <p14:tracePt t="137523" x="2241550" y="3498850"/>
          <p14:tracePt t="137526" x="2222500" y="3486150"/>
          <p14:tracePt t="137539" x="2203450" y="3467100"/>
          <p14:tracePt t="137556" x="2159000" y="3441700"/>
          <p14:tracePt t="137558" x="2139950" y="3429000"/>
          <p14:tracePt t="137573" x="2133600" y="3422650"/>
          <p14:tracePt t="137589" x="2114550" y="3422650"/>
          <p14:tracePt t="137606" x="2095500" y="3422650"/>
          <p14:tracePt t="137623" x="2076450" y="3441700"/>
          <p14:tracePt t="137639" x="2057400" y="3473450"/>
          <p14:tracePt t="137656" x="2051050" y="3511550"/>
          <p14:tracePt t="137673" x="2051050" y="3543300"/>
          <p14:tracePt t="137689" x="2051050" y="3575050"/>
          <p14:tracePt t="137706" x="2051050" y="3606800"/>
          <p14:tracePt t="137723" x="2057400" y="3619500"/>
          <p14:tracePt t="137739" x="2076450" y="3632200"/>
          <p14:tracePt t="137756" x="2089150" y="3638550"/>
          <p14:tracePt t="137758" x="2101850" y="3638550"/>
          <p14:tracePt t="137773" x="2127250" y="3638550"/>
          <p14:tracePt t="137790" x="2165350" y="3625850"/>
          <p14:tracePt t="137806" x="2197100" y="3600450"/>
          <p14:tracePt t="137823" x="2216150" y="3587750"/>
          <p14:tracePt t="137839" x="2216150" y="3568700"/>
          <p14:tracePt t="137856" x="2216150" y="3556000"/>
          <p14:tracePt t="137873" x="2216150" y="3530600"/>
          <p14:tracePt t="137889" x="2209800" y="3511550"/>
          <p14:tracePt t="137906" x="2197100" y="3498850"/>
          <p14:tracePt t="137923" x="2165350" y="3473450"/>
          <p14:tracePt t="137939" x="2139950" y="3467100"/>
          <p14:tracePt t="137943" x="2120900" y="3467100"/>
          <p14:tracePt t="137956" x="2101850" y="3467100"/>
          <p14:tracePt t="137973" x="2070100" y="3467100"/>
          <p14:tracePt t="137990" x="2057400" y="3492500"/>
          <p14:tracePt t="138006" x="2051050" y="3517900"/>
          <p14:tracePt t="138023" x="2051050" y="3549650"/>
          <p14:tracePt t="138039" x="2051050" y="3587750"/>
          <p14:tracePt t="138056" x="2057400" y="3625850"/>
          <p14:tracePt t="138072" x="2070100" y="3651250"/>
          <p14:tracePt t="138089" x="2095500" y="3670300"/>
          <p14:tracePt t="138106" x="2127250" y="3683000"/>
          <p14:tracePt t="138123" x="2159000" y="3689350"/>
          <p14:tracePt t="138139" x="2184400" y="3689350"/>
          <p14:tracePt t="138142" x="2203450" y="3689350"/>
          <p14:tracePt t="138156" x="2209800" y="3683000"/>
          <p14:tracePt t="138173" x="2216150" y="3657600"/>
          <p14:tracePt t="138189" x="2216150" y="3632200"/>
          <p14:tracePt t="138206" x="2216150" y="3619500"/>
          <p14:tracePt t="138223" x="2216150" y="3606800"/>
          <p14:tracePt t="138288" x="2209800" y="3606800"/>
          <p14:tracePt t="138304" x="2209800" y="3619500"/>
          <p14:tracePt t="138318" x="2209800" y="3644900"/>
          <p14:tracePt t="138331" x="2209800" y="3663950"/>
          <p14:tracePt t="138344" x="2216150" y="3670300"/>
          <p14:tracePt t="138373" x="2222500" y="3676650"/>
          <p14:tracePt t="138391" x="2228850" y="3676650"/>
          <p14:tracePt t="138406" x="2241550" y="3651250"/>
          <p14:tracePt t="138422" x="2254250" y="3606800"/>
          <p14:tracePt t="138439" x="2254250" y="3575050"/>
          <p14:tracePt t="138456" x="2254250" y="3549650"/>
          <p14:tracePt t="138472" x="2247900" y="3517900"/>
          <p14:tracePt t="138489" x="2241550" y="3505200"/>
          <p14:tracePt t="138506" x="2228850" y="3498850"/>
          <p14:tracePt t="138522" x="2222500" y="3498850"/>
          <p14:tracePt t="138566" x="2216150" y="3498850"/>
          <p14:tracePt t="139126" x="0" y="0"/>
        </p14:tracePtLst>
        <p14:tracePtLst>
          <p14:tracePt t="141583" x="5308600" y="4413250"/>
          <p14:tracePt t="141600" x="5314950" y="4413250"/>
          <p14:tracePt t="141612" x="5321300" y="4413250"/>
          <p14:tracePt t="141623" x="5353050" y="4413250"/>
          <p14:tracePt t="141639" x="5397500" y="4413250"/>
          <p14:tracePt t="141655" x="5461000" y="4413250"/>
          <p14:tracePt t="141672" x="5537200" y="4413250"/>
          <p14:tracePt t="141689" x="5613400" y="4413250"/>
          <p14:tracePt t="141705" x="5676900" y="4413250"/>
          <p14:tracePt t="141722" x="5746750" y="4419600"/>
          <p14:tracePt t="141727" x="5778500" y="4425950"/>
          <p14:tracePt t="141740" x="5803900" y="4432300"/>
          <p14:tracePt t="141755" x="5861050" y="4445000"/>
          <p14:tracePt t="141771" x="5905500" y="4451350"/>
          <p14:tracePt t="141774" x="5930900" y="4457700"/>
          <p14:tracePt t="141788" x="5937250" y="4457700"/>
          <p14:tracePt t="141805" x="5962650" y="4464050"/>
          <p14:tracePt t="141821" x="5969000" y="4464050"/>
          <p14:tracePt t="141958" x="5975350" y="4464050"/>
          <p14:tracePt t="141975" x="5975350" y="4445000"/>
          <p14:tracePt t="141984" x="5975350" y="4432300"/>
          <p14:tracePt t="141995" x="5975350" y="4413250"/>
          <p14:tracePt t="142005" x="5975350" y="4394200"/>
          <p14:tracePt t="142021" x="5956300" y="4330700"/>
          <p14:tracePt t="142038" x="5905500" y="4273550"/>
          <p14:tracePt t="142055" x="5835650" y="4229100"/>
          <p14:tracePt t="142071" x="5772150" y="4197350"/>
          <p14:tracePt t="142088" x="5721350" y="4178300"/>
          <p14:tracePt t="142104" x="5683250" y="4171950"/>
          <p14:tracePt t="142121" x="5670550" y="4171950"/>
          <p14:tracePt t="142138" x="5651500" y="4171950"/>
          <p14:tracePt t="142154" x="5613400" y="4171950"/>
          <p14:tracePt t="142171" x="5562600" y="4191000"/>
          <p14:tracePt t="142188" x="5505450" y="4229100"/>
          <p14:tracePt t="142189" x="5486400" y="4248150"/>
          <p14:tracePt t="142204" x="5467350" y="4267200"/>
          <p14:tracePt t="142221" x="5422900" y="4349750"/>
          <p14:tracePt t="142238" x="5410200" y="4381500"/>
          <p14:tracePt t="142255" x="5410200" y="4406900"/>
          <p14:tracePt t="142271" x="5410200" y="4451350"/>
          <p14:tracePt t="142288" x="5422900" y="4470400"/>
          <p14:tracePt t="142304" x="5448300" y="4489450"/>
          <p14:tracePt t="142321" x="5473700" y="4502150"/>
          <p14:tracePt t="142338" x="5505450" y="4508500"/>
          <p14:tracePt t="142355" x="5524500" y="4508500"/>
          <p14:tracePt t="142371" x="5549900" y="4508500"/>
          <p14:tracePt t="142373" x="5562600" y="4502150"/>
          <p14:tracePt t="142388" x="5575300" y="4495800"/>
          <p14:tracePt t="142404" x="5588000" y="4483100"/>
          <p14:tracePt t="142406" x="5594350" y="4483100"/>
          <p14:tracePt t="142421" x="5600700" y="4476750"/>
          <p14:tracePt t="142438" x="5600700" y="4470400"/>
          <p14:tracePt t="142454" x="5600700" y="4457700"/>
          <p14:tracePt t="142471" x="5594350" y="4445000"/>
          <p14:tracePt t="142472" x="0" y="0"/>
        </p14:tracePtLst>
        <p14:tracePtLst>
          <p14:tracePt t="143209" x="2089150" y="3422650"/>
          <p14:tracePt t="143223" x="2082800" y="3422650"/>
          <p14:tracePt t="143238" x="2070100" y="3429000"/>
          <p14:tracePt t="143254" x="2063750" y="3460750"/>
          <p14:tracePt t="143271" x="2063750" y="3473450"/>
          <p14:tracePt t="143288" x="2063750" y="3505200"/>
          <p14:tracePt t="143304" x="2063750" y="3543300"/>
          <p14:tracePt t="143321" x="2070100" y="3581400"/>
          <p14:tracePt t="143337" x="2095500" y="3619500"/>
          <p14:tracePt t="143354" x="2114550" y="3651250"/>
          <p14:tracePt t="143359" x="2127250" y="3663950"/>
          <p14:tracePt t="143371" x="2146300" y="3676650"/>
          <p14:tracePt t="143388" x="2178050" y="3702050"/>
          <p14:tracePt t="143392" x="2203450" y="3708400"/>
          <p14:tracePt t="143404" x="2228850" y="3721100"/>
          <p14:tracePt t="143421" x="2292350" y="3727450"/>
          <p14:tracePt t="143438" x="2324100" y="3727450"/>
          <p14:tracePt t="143454" x="2330450" y="3689350"/>
          <p14:tracePt t="143471" x="2330450" y="3625850"/>
          <p14:tracePt t="143487" x="2317750" y="3568700"/>
          <p14:tracePt t="143504" x="2298700" y="3505200"/>
          <p14:tracePt t="143521" x="2266950" y="3460750"/>
          <p14:tracePt t="143537" x="2241550" y="3435350"/>
          <p14:tracePt t="143554" x="2209800" y="3409950"/>
          <p14:tracePt t="143571" x="2171700" y="3384550"/>
          <p14:tracePt t="143587" x="2120900" y="3371850"/>
          <p14:tracePt t="143590" x="2101850" y="3365500"/>
          <p14:tracePt t="143604" x="2095500" y="3365500"/>
          <p14:tracePt t="143621" x="2076450" y="3365500"/>
          <p14:tracePt t="143637" x="2070100" y="3365500"/>
          <p14:tracePt t="143966" x="0" y="0"/>
        </p14:tracePtLst>
        <p14:tracePtLst>
          <p14:tracePt t="146512" x="1524000" y="5181600"/>
          <p14:tracePt t="146760" x="1530350" y="5181600"/>
          <p14:tracePt t="146771" x="1536700" y="5181600"/>
          <p14:tracePt t="146787" x="1581150" y="5181600"/>
          <p14:tracePt t="146804" x="1663700" y="5187950"/>
          <p14:tracePt t="146808" x="1720850" y="5194300"/>
          <p14:tracePt t="146824" x="1860550" y="5213350"/>
          <p14:tracePt t="146838" x="2044700" y="5245100"/>
          <p14:tracePt t="146853" x="2216150" y="5264150"/>
          <p14:tracePt t="146870" x="2343150" y="5283200"/>
          <p14:tracePt t="146886" x="2387600" y="5283200"/>
          <p14:tracePt t="146903" x="2406650" y="5283200"/>
          <p14:tracePt t="147160" x="2387600" y="5283200"/>
          <p14:tracePt t="147170" x="2343150" y="5283200"/>
          <p14:tracePt t="147186" x="2228850" y="5283200"/>
          <p14:tracePt t="147203" x="2057400" y="5283200"/>
          <p14:tracePt t="147206" x="1974850" y="5283200"/>
          <p14:tracePt t="147220" x="1892300" y="5283200"/>
          <p14:tracePt t="147236" x="1752600" y="5283200"/>
          <p14:tracePt t="147253" x="1663700" y="5283200"/>
          <p14:tracePt t="147270" x="1631950" y="5283200"/>
          <p14:tracePt t="147286" x="1625600" y="5283200"/>
          <p14:tracePt t="147303" x="1612900" y="5283200"/>
          <p14:tracePt t="147423" x="1625600" y="5283200"/>
          <p14:tracePt t="147432" x="1657350" y="5283200"/>
          <p14:tracePt t="147443" x="1701800" y="5283200"/>
          <p14:tracePt t="147454" x="1835150" y="5283200"/>
          <p14:tracePt t="147470" x="2038350" y="5283200"/>
          <p14:tracePt t="147486" x="2298700" y="5283200"/>
          <p14:tracePt t="147503" x="2578100" y="5283200"/>
          <p14:tracePt t="147519" x="2825750" y="5283200"/>
          <p14:tracePt t="147536" x="3003550" y="5283200"/>
          <p14:tracePt t="147553" x="3130550" y="5283200"/>
          <p14:tracePt t="147569" x="3206750" y="5283200"/>
          <p14:tracePt t="147586" x="3251200" y="5283200"/>
          <p14:tracePt t="147603" x="3270250" y="5283200"/>
          <p14:tracePt t="147619" x="3289300" y="5283200"/>
          <p14:tracePt t="147622" x="3302000" y="5283200"/>
          <p14:tracePt t="147636" x="3308350" y="5283200"/>
          <p14:tracePt t="147653" x="3333750" y="5283200"/>
          <p14:tracePt t="147670" x="3346450" y="5283200"/>
          <p14:tracePt t="147686" x="3365500" y="5283200"/>
          <p14:tracePt t="147703" x="3371850" y="5283200"/>
          <p14:tracePt t="147719" x="3390900" y="5283200"/>
          <p14:tracePt t="147736" x="3409950" y="5283200"/>
          <p14:tracePt t="147753" x="3454400" y="5283200"/>
          <p14:tracePt t="147770" x="3517900" y="5283200"/>
          <p14:tracePt t="147786" x="3594100" y="5283200"/>
          <p14:tracePt t="147803" x="3657600" y="5283200"/>
          <p14:tracePt t="147806" x="3689350" y="5283200"/>
          <p14:tracePt t="147819" x="3721100" y="5283200"/>
          <p14:tracePt t="147837" x="3765550" y="5283200"/>
          <p14:tracePt t="147839" x="3778250" y="5283200"/>
          <p14:tracePt t="147853" x="3816350" y="5283200"/>
          <p14:tracePt t="147869" x="3841750" y="5283200"/>
          <p14:tracePt t="147886" x="3867150" y="5283200"/>
          <p14:tracePt t="147903" x="3905250" y="5276850"/>
          <p14:tracePt t="147919" x="3924300" y="5270500"/>
          <p14:tracePt t="147936" x="3949700" y="5264150"/>
          <p14:tracePt t="147999" x="3956050" y="5264150"/>
          <p14:tracePt t="148009" x="3962400" y="5264150"/>
          <p14:tracePt t="148031" x="3968750" y="5257800"/>
          <p14:tracePt t="148502" x="0" y="0"/>
        </p14:tracePtLst>
        <p14:tracePtLst>
          <p14:tracePt t="149245" x="4216400" y="5251450"/>
          <p14:tracePt t="149695" x="4222750" y="5251450"/>
          <p14:tracePt t="149706" x="4229100" y="5251450"/>
          <p14:tracePt t="149719" x="4254500" y="5251450"/>
          <p14:tracePt t="149736" x="4286250" y="5251450"/>
          <p14:tracePt t="149752" x="4343400" y="5251450"/>
          <p14:tracePt t="149769" x="4406900" y="5251450"/>
          <p14:tracePt t="149786" x="4483100" y="5251450"/>
          <p14:tracePt t="149802" x="4546600" y="5251450"/>
          <p14:tracePt t="149819" x="4603750" y="5251450"/>
          <p14:tracePt t="149835" x="4641850" y="5251450"/>
          <p14:tracePt t="149838" x="4648200" y="5251450"/>
          <p14:tracePt t="149852" x="4660900" y="5251450"/>
          <p14:tracePt t="149869" x="4673600" y="5251450"/>
          <p14:tracePt t="149885" x="4679950" y="5251450"/>
          <p14:tracePt t="149902" x="4699000" y="5251450"/>
          <p14:tracePt t="149919" x="4705350" y="5251450"/>
          <p14:tracePt t="149935" x="4718050" y="5251450"/>
          <p14:tracePt t="149952" x="4730750" y="5251450"/>
          <p14:tracePt t="149968" x="4756150" y="5251450"/>
          <p14:tracePt t="149985" x="4781550" y="5251450"/>
          <p14:tracePt t="150002" x="4813300" y="5251450"/>
          <p14:tracePt t="150018" x="4857750" y="5251450"/>
          <p14:tracePt t="150035" x="4902200" y="5251450"/>
          <p14:tracePt t="150039" x="4927600" y="5251450"/>
          <p14:tracePt t="150052" x="4953000" y="5251450"/>
          <p14:tracePt t="150068" x="5016500" y="5251450"/>
          <p14:tracePt t="150085" x="5143500" y="5251450"/>
          <p14:tracePt t="150102" x="5238750" y="5251450"/>
          <p14:tracePt t="150118" x="5334000" y="5251450"/>
          <p14:tracePt t="150135" x="5441950" y="5251450"/>
          <p14:tracePt t="150152" x="5537200" y="5251450"/>
          <p14:tracePt t="150168" x="5626100" y="5251450"/>
          <p14:tracePt t="150185" x="5715000" y="5251450"/>
          <p14:tracePt t="150202" x="5791200" y="5251450"/>
          <p14:tracePt t="150218" x="5854700" y="5251450"/>
          <p14:tracePt t="150236" x="5918200" y="5251450"/>
          <p14:tracePt t="150239" x="5943600" y="5251450"/>
          <p14:tracePt t="150252" x="5969000" y="5251450"/>
          <p14:tracePt t="150268" x="6000750" y="5251450"/>
          <p14:tracePt t="150270" x="6019800" y="5251450"/>
          <p14:tracePt t="150285" x="6045200" y="5251450"/>
          <p14:tracePt t="150302" x="6064250" y="5251450"/>
          <p14:tracePt t="150318" x="6083300" y="5251450"/>
          <p14:tracePt t="150335" x="6102350" y="5251450"/>
          <p14:tracePt t="150352" x="6108700" y="5251450"/>
          <p14:tracePt t="150368" x="6115050" y="5251450"/>
          <p14:tracePt t="150407" x="6121400" y="5251450"/>
          <p14:tracePt t="150558" x="6127750" y="5251450"/>
          <p14:tracePt t="150566" x="6134100" y="5251450"/>
          <p14:tracePt t="150582" x="6140450" y="5251450"/>
          <p14:tracePt t="150590" x="6146800" y="5251450"/>
          <p14:tracePt t="150601" x="6153150" y="5251450"/>
          <p14:tracePt t="150618" x="6197600" y="5251450"/>
          <p14:tracePt t="150635" x="6248400" y="5251450"/>
          <p14:tracePt t="150652" x="6318250" y="5251450"/>
          <p14:tracePt t="150653" x="6350000" y="5251450"/>
          <p14:tracePt t="150668" x="6381750" y="5251450"/>
          <p14:tracePt t="150685" x="6477000" y="5251450"/>
          <p14:tracePt t="150701" x="6527800" y="5251450"/>
          <p14:tracePt t="150718" x="6565900" y="5251450"/>
          <p14:tracePt t="150735" x="6610350" y="5251450"/>
          <p14:tracePt t="150751" x="6654800" y="5251450"/>
          <p14:tracePt t="150768" x="6718300" y="5251450"/>
          <p14:tracePt t="150785" x="6775450" y="5251450"/>
          <p14:tracePt t="150801" x="6826250" y="5251450"/>
          <p14:tracePt t="150818" x="6858000" y="5251450"/>
          <p14:tracePt t="150835" x="6883400" y="5251450"/>
          <p14:tracePt t="150852" x="6902450" y="5251450"/>
          <p14:tracePt t="150868" x="6908800" y="5251450"/>
          <p14:tracePt t="150885" x="6915150" y="5251450"/>
          <p14:tracePt t="152126" x="0" y="0"/>
        </p14:tracePtLst>
        <p14:tracePtLst>
          <p14:tracePt t="152959" x="8185150" y="5308600"/>
          <p14:tracePt t="153072" x="8197850" y="5308600"/>
          <p14:tracePt t="153082" x="8210550" y="5308600"/>
          <p14:tracePt t="153094" x="8261350" y="5308600"/>
          <p14:tracePt t="153105" x="8293100" y="5308600"/>
          <p14:tracePt t="153117" x="8375650" y="5308600"/>
          <p14:tracePt t="153134" x="8477250" y="5308600"/>
          <p14:tracePt t="153151" x="8578850" y="5308600"/>
          <p14:tracePt t="153168" x="8686800" y="5308600"/>
          <p14:tracePt t="153185" x="8775700" y="5308600"/>
          <p14:tracePt t="153201" x="8870950" y="5308600"/>
          <p14:tracePt t="153217" x="8978900" y="5308600"/>
          <p14:tracePt t="153234" x="9105900" y="5308600"/>
          <p14:tracePt t="153251" x="9232900" y="5308600"/>
          <p14:tracePt t="153254" x="9296400" y="5308600"/>
          <p14:tracePt t="153267" x="9359900" y="5308600"/>
          <p14:tracePt t="153284" x="9486900" y="5308600"/>
          <p14:tracePt t="153287" x="9550400" y="5308600"/>
          <p14:tracePt t="153301" x="9671050" y="5308600"/>
          <p14:tracePt t="153317" x="9785350" y="5308600"/>
          <p14:tracePt t="153334" x="9893300" y="5308600"/>
          <p14:tracePt t="153351" x="9988550" y="5308600"/>
          <p14:tracePt t="153367" x="10096500" y="5308600"/>
          <p14:tracePt t="153384" x="10204450" y="5308600"/>
          <p14:tracePt t="153401" x="10306050" y="5308600"/>
          <p14:tracePt t="153417" x="10414000" y="5308600"/>
          <p14:tracePt t="153434" x="10521950" y="5308600"/>
          <p14:tracePt t="153451" x="10610850" y="5308600"/>
          <p14:tracePt t="153467" x="10687050" y="5308600"/>
          <p14:tracePt t="153484" x="10750550" y="5308600"/>
          <p14:tracePt t="153488" x="10775950" y="5308600"/>
          <p14:tracePt t="153501" x="10826750" y="5308600"/>
          <p14:tracePt t="153517" x="10871200" y="5308600"/>
          <p14:tracePt t="153534" x="10909300" y="5308600"/>
          <p14:tracePt t="153551" x="10934700" y="5308600"/>
          <p14:tracePt t="153567" x="10960100" y="5308600"/>
          <p14:tracePt t="153584" x="10979150" y="5308600"/>
          <p14:tracePt t="153600" x="10998200" y="5308600"/>
          <p14:tracePt t="153617" x="11017250" y="5308600"/>
          <p14:tracePt t="153634" x="11036300" y="5308600"/>
          <p14:tracePt t="153638" x="11042650" y="5308600"/>
          <p14:tracePt t="153651" x="11049000" y="5308600"/>
          <p14:tracePt t="153667" x="11055350" y="5308600"/>
          <p14:tracePt t="154205" x="0" y="0"/>
        </p14:tracePtLst>
        <p14:tracePtLst>
          <p14:tracePt t="155128" x="8502650" y="5359400"/>
          <p14:tracePt t="155183" x="8509000" y="5359400"/>
          <p14:tracePt t="155194" x="8540750" y="5359400"/>
          <p14:tracePt t="155207" x="8636000" y="5359400"/>
          <p14:tracePt t="155217" x="8718550" y="5359400"/>
          <p14:tracePt t="155233" x="8953500" y="5359400"/>
          <p14:tracePt t="155251" x="9258300" y="5359400"/>
          <p14:tracePt t="155267" x="9607550" y="5359400"/>
          <p14:tracePt t="155270" x="9759950" y="5359400"/>
          <p14:tracePt t="155283" x="9912350" y="5359400"/>
          <p14:tracePt t="155300" x="10147300" y="5359400"/>
          <p14:tracePt t="155302" x="10242550" y="5359400"/>
          <p14:tracePt t="155317" x="10388600" y="5359400"/>
          <p14:tracePt t="155333" x="10477500" y="5359400"/>
          <p14:tracePt t="155350" x="10515600" y="5359400"/>
          <p14:tracePt t="155367" x="10528300" y="5359400"/>
          <p14:tracePt t="155446" x="0" y="0"/>
        </p14:tracePtLst>
        <p14:tracePtLst>
          <p14:tracePt t="156392" x="946150" y="5581650"/>
          <p14:tracePt t="156440" x="958850" y="5581650"/>
          <p14:tracePt t="156450" x="984250" y="5581650"/>
          <p14:tracePt t="156467" x="1060450" y="5581650"/>
          <p14:tracePt t="156483" x="1187450" y="5581650"/>
          <p14:tracePt t="156486" x="1263650" y="5581650"/>
          <p14:tracePt t="156500" x="1358900" y="5581650"/>
          <p14:tracePt t="156517" x="1689100" y="5581650"/>
          <p14:tracePt t="156533" x="1949450" y="5581650"/>
          <p14:tracePt t="156550" x="2171700" y="5581650"/>
          <p14:tracePt t="156566" x="2330450" y="5581650"/>
          <p14:tracePt t="156583" x="2425700" y="5581650"/>
          <p14:tracePt t="156600" x="2482850" y="5581650"/>
          <p14:tracePt t="156616" x="2514600" y="5581650"/>
          <p14:tracePt t="156633" x="2546350" y="5581650"/>
          <p14:tracePt t="156650" x="2559050" y="5581650"/>
          <p14:tracePt t="156666" x="2565400" y="5581650"/>
          <p14:tracePt t="156671" x="2571750" y="5581650"/>
          <p14:tracePt t="157558" x="0" y="0"/>
        </p14:tracePtLst>
        <p14:tracePtLst>
          <p14:tracePt t="158633" x="2476500" y="5168900"/>
          <p14:tracePt t="158703" x="2489200" y="5168900"/>
          <p14:tracePt t="158713" x="2514600" y="5168900"/>
          <p14:tracePt t="158726" x="2578100" y="5168900"/>
          <p14:tracePt t="158735" x="2622550" y="5168900"/>
          <p14:tracePt t="158749" x="2730500" y="5168900"/>
          <p14:tracePt t="158766" x="2870200" y="5168900"/>
          <p14:tracePt t="158782" x="3016250" y="5168900"/>
          <p14:tracePt t="158799" x="3162300" y="5168900"/>
          <p14:tracePt t="158816" x="3302000" y="5168900"/>
          <p14:tracePt t="158832" x="3416300" y="5168900"/>
          <p14:tracePt t="158849" x="3505200" y="5168900"/>
          <p14:tracePt t="158866" x="3562350" y="5168900"/>
          <p14:tracePt t="158882" x="3594100" y="5168900"/>
          <p14:tracePt t="158888" x="3600450" y="5168900"/>
          <p14:tracePt t="158942" x="3606800" y="5168900"/>
          <p14:tracePt t="158959" x="3613150" y="5168900"/>
          <p14:tracePt t="158966" x="3619500" y="5168900"/>
          <p14:tracePt t="158998" x="3625850" y="5168900"/>
          <p14:tracePt t="159007" x="3632200" y="5168900"/>
          <p14:tracePt t="159022" x="3638550" y="5168900"/>
          <p14:tracePt t="159032" x="3644900" y="5168900"/>
          <p14:tracePt t="159049" x="3651250" y="5168900"/>
          <p14:tracePt t="159065" x="3657600" y="5168900"/>
          <p14:tracePt t="159134" x="0" y="0"/>
        </p14:tracePtLst>
        <p14:tracePtLst>
          <p14:tracePt t="159614" x="2609850" y="5588000"/>
          <p14:tracePt t="159654" x="2616200" y="5588000"/>
          <p14:tracePt t="159664" x="2628900" y="5588000"/>
          <p14:tracePt t="159676" x="2660650" y="5588000"/>
          <p14:tracePt t="159688" x="2781300" y="5588000"/>
          <p14:tracePt t="159699" x="2863850" y="5588000"/>
          <p14:tracePt t="159715" x="3067050" y="5600700"/>
          <p14:tracePt t="159719" x="3136900" y="5600700"/>
          <p14:tracePt t="159732" x="3213100" y="5600700"/>
          <p14:tracePt t="159750" x="3365500" y="5607050"/>
          <p14:tracePt t="159765" x="3390900" y="5613400"/>
          <p14:tracePt t="159782" x="3409950" y="5613400"/>
          <p14:tracePt t="160279" x="3416300" y="5613400"/>
          <p14:tracePt t="160291" x="3409950" y="5600700"/>
          <p14:tracePt t="160307" x="3390900" y="5581650"/>
          <p14:tracePt t="160322" x="3359150" y="5543550"/>
          <p14:tracePt t="160332" x="3346450" y="5524500"/>
          <p14:tracePt t="160348" x="3308350" y="5492750"/>
          <p14:tracePt t="160350" x="3295650" y="5473700"/>
          <p14:tracePt t="160365" x="3263900" y="5441950"/>
          <p14:tracePt t="160381" x="3232150" y="5416550"/>
          <p14:tracePt t="160398" x="3206750" y="5397500"/>
          <p14:tracePt t="160415" x="3175000" y="5378450"/>
          <p14:tracePt t="160431" x="3136900" y="5359400"/>
          <p14:tracePt t="160448" x="3067050" y="5346700"/>
          <p14:tracePt t="160465" x="2990850" y="5340350"/>
          <p14:tracePt t="160481" x="2914650" y="5340350"/>
          <p14:tracePt t="160498" x="2844800" y="5340350"/>
          <p14:tracePt t="160515" x="2800350" y="5340350"/>
          <p14:tracePt t="160532" x="2762250" y="5346700"/>
          <p14:tracePt t="160534" x="2755900" y="5346700"/>
          <p14:tracePt t="160548" x="2743200" y="5353050"/>
          <p14:tracePt t="160565" x="2711450" y="5391150"/>
          <p14:tracePt t="160582" x="2698750" y="5422900"/>
          <p14:tracePt t="160598" x="2686050" y="5461000"/>
          <p14:tracePt t="160615" x="2686050" y="5486400"/>
          <p14:tracePt t="160632" x="2686050" y="5518150"/>
          <p14:tracePt t="160648" x="2705100" y="5556250"/>
          <p14:tracePt t="160665" x="2736850" y="5588000"/>
          <p14:tracePt t="160682" x="2800350" y="5613400"/>
          <p14:tracePt t="160686" x="2838450" y="5626100"/>
          <p14:tracePt t="160698" x="2882900" y="5632450"/>
          <p14:tracePt t="160715" x="2990850" y="5651500"/>
          <p14:tracePt t="160732" x="3073400" y="5651500"/>
          <p14:tracePt t="160735" x="3111500" y="5651500"/>
          <p14:tracePt t="160748" x="3143250" y="5651500"/>
          <p14:tracePt t="160765" x="3181350" y="5626100"/>
          <p14:tracePt t="160782" x="3194050" y="5600700"/>
          <p14:tracePt t="160798" x="3206750" y="5562600"/>
          <p14:tracePt t="160815" x="3206750" y="5537200"/>
          <p14:tracePt t="160831" x="3206750" y="5492750"/>
          <p14:tracePt t="160848" x="3200400" y="5448300"/>
          <p14:tracePt t="160865" x="3168650" y="5403850"/>
          <p14:tracePt t="160882" x="3124200" y="5365750"/>
          <p14:tracePt t="160898" x="3060700" y="5334000"/>
          <p14:tracePt t="160915" x="2990850" y="5314950"/>
          <p14:tracePt t="160931" x="2946400" y="5308600"/>
          <p14:tracePt t="160948" x="2895600" y="5308600"/>
          <p14:tracePt t="160965" x="2832100" y="5327650"/>
          <p14:tracePt t="160982" x="2806700" y="5353050"/>
          <p14:tracePt t="160998" x="2774950" y="5391150"/>
          <p14:tracePt t="161015" x="2762250" y="5435600"/>
          <p14:tracePt t="161031" x="2755900" y="5467350"/>
          <p14:tracePt t="161048" x="2755900" y="5505450"/>
          <p14:tracePt t="161065" x="2768600" y="5549900"/>
          <p14:tracePt t="161082" x="2787650" y="5575300"/>
          <p14:tracePt t="161098" x="2825750" y="5588000"/>
          <p14:tracePt t="161115" x="2851150" y="5600700"/>
          <p14:tracePt t="161118" x="2857500" y="5600700"/>
          <p14:tracePt t="161131" x="2870200" y="5600700"/>
          <p14:tracePt t="161148" x="2889250" y="5600700"/>
          <p14:tracePt t="161382" x="0" y="0"/>
        </p14:tracePtLst>
        <p14:tracePtLst>
          <p14:tracePt t="161752" x="3105150" y="5334000"/>
          <p14:tracePt t="161764" x="3098800" y="5334000"/>
          <p14:tracePt t="161775" x="3079750" y="5340350"/>
          <p14:tracePt t="161786" x="3067050" y="5353050"/>
          <p14:tracePt t="161798" x="3048000" y="5378450"/>
          <p14:tracePt t="161815" x="3028950" y="5416550"/>
          <p14:tracePt t="161831" x="3016250" y="5454650"/>
          <p14:tracePt t="161848" x="3016250" y="5492750"/>
          <p14:tracePt t="161865" x="3022600" y="5549900"/>
          <p14:tracePt t="161881" x="3048000" y="5588000"/>
          <p14:tracePt t="161898" x="3086100" y="5619750"/>
          <p14:tracePt t="161902" x="3098800" y="5632450"/>
          <p14:tracePt t="161915" x="3124200" y="5638800"/>
          <p14:tracePt t="161931" x="3175000" y="5651500"/>
          <p14:tracePt t="161934" x="3194050" y="5651500"/>
          <p14:tracePt t="161948" x="3206750" y="5651500"/>
          <p14:tracePt t="161966" x="3257550" y="5651500"/>
          <p14:tracePt t="161981" x="3282950" y="5638800"/>
          <p14:tracePt t="161998" x="3295650" y="5613400"/>
          <p14:tracePt t="162014" x="3302000" y="5594350"/>
          <p14:tracePt t="162031" x="3302000" y="5562600"/>
          <p14:tracePt t="162048" x="3302000" y="5543550"/>
          <p14:tracePt t="162064" x="3302000" y="5524500"/>
          <p14:tracePt t="162081" x="3302000" y="5511800"/>
          <p14:tracePt t="162098" x="3302000" y="5505450"/>
          <p14:tracePt t="162114" x="3302000" y="5499100"/>
          <p14:tracePt t="162294" x="0" y="0"/>
        </p14:tracePtLst>
        <p14:tracePtLst>
          <p14:tracePt t="162577" x="3028950" y="5283200"/>
          <p14:tracePt t="162592" x="3022600" y="5308600"/>
          <p14:tracePt t="162603" x="3016250" y="5314950"/>
          <p14:tracePt t="162614" x="3016250" y="5346700"/>
          <p14:tracePt t="162631" x="3016250" y="5391150"/>
          <p14:tracePt t="162648" x="3009900" y="5454650"/>
          <p14:tracePt t="162664" x="3009900" y="5511800"/>
          <p14:tracePt t="162681" x="3009900" y="5568950"/>
          <p14:tracePt t="162698" x="3016250" y="5619750"/>
          <p14:tracePt t="162714" x="3041650" y="5645150"/>
          <p14:tracePt t="162718" x="3054350" y="5651500"/>
          <p14:tracePt t="162731" x="3060700" y="5657850"/>
          <p14:tracePt t="162748" x="3086100" y="5664200"/>
          <p14:tracePt t="162751" x="3111500" y="5664200"/>
          <p14:tracePt t="162764" x="3130550" y="5664200"/>
          <p14:tracePt t="162781" x="3232150" y="5664200"/>
          <p14:tracePt t="162798" x="3282950" y="5645150"/>
          <p14:tracePt t="162814" x="3314700" y="5619750"/>
          <p14:tracePt t="162831" x="3327400" y="5594350"/>
          <p14:tracePt t="162848" x="3333750" y="5588000"/>
          <p14:tracePt t="162864" x="3333750" y="5581650"/>
          <p14:tracePt t="162881" x="3333750" y="5568950"/>
          <p14:tracePt t="162898" x="3333750" y="5556250"/>
          <p14:tracePt t="163014" x="0" y="0"/>
        </p14:tracePtLst>
        <p14:tracePtLst>
          <p14:tracePt t="163634" x="4203700" y="5289550"/>
          <p14:tracePt t="163665" x="4203700" y="5276850"/>
          <p14:tracePt t="163682" x="4203700" y="5270500"/>
          <p14:tracePt t="163699" x="4229100" y="5264150"/>
          <p14:tracePt t="163714" x="4286250" y="5264150"/>
          <p14:tracePt t="163718" x="4337050" y="5264150"/>
          <p14:tracePt t="163731" x="4400550" y="5264150"/>
          <p14:tracePt t="163747" x="4584700" y="5264150"/>
          <p14:tracePt t="163751" x="4686300" y="5264150"/>
          <p14:tracePt t="163764" x="4794250" y="5264150"/>
          <p14:tracePt t="163781" x="5105400" y="5264150"/>
          <p14:tracePt t="163798" x="5257800" y="5264150"/>
          <p14:tracePt t="163814" x="5340350" y="5264150"/>
          <p14:tracePt t="163831" x="5365750" y="5264150"/>
          <p14:tracePt t="163847" x="5384800" y="5264150"/>
          <p14:tracePt t="164199" x="0" y="0"/>
        </p14:tracePtLst>
        <p14:tracePtLst>
          <p14:tracePt t="165112" x="4889500" y="5207000"/>
          <p14:tracePt t="165192" x="4902200" y="5207000"/>
          <p14:tracePt t="165204" x="4921250" y="5207000"/>
          <p14:tracePt t="165215" x="4984750" y="5207000"/>
          <p14:tracePt t="165230" x="5105400" y="5207000"/>
          <p14:tracePt t="165247" x="5245100" y="5207000"/>
          <p14:tracePt t="165263" x="5403850" y="5207000"/>
          <p14:tracePt t="165280" x="5549900" y="5207000"/>
          <p14:tracePt t="165297" x="5664200" y="5207000"/>
          <p14:tracePt t="165313" x="5759450" y="5207000"/>
          <p14:tracePt t="165330" x="5835650" y="5207000"/>
          <p14:tracePt t="165347" x="5892800" y="5207000"/>
          <p14:tracePt t="165363" x="5937250" y="5207000"/>
          <p14:tracePt t="165380" x="5962650" y="5200650"/>
          <p14:tracePt t="165382" x="5981700" y="5194300"/>
          <p14:tracePt t="165397" x="6000750" y="5187950"/>
          <p14:tracePt t="165413" x="6019800" y="5175250"/>
          <p14:tracePt t="165430" x="6032500" y="5162550"/>
          <p14:tracePt t="165447" x="6038850" y="5143500"/>
          <p14:tracePt t="165463" x="6038850" y="5137150"/>
          <p14:tracePt t="165480" x="6038850" y="5124450"/>
          <p14:tracePt t="165497" x="6038850" y="5105400"/>
          <p14:tracePt t="165513" x="6038850" y="5080000"/>
          <p14:tracePt t="165530" x="6038850" y="5048250"/>
          <p14:tracePt t="165547" x="6019800" y="5010150"/>
          <p14:tracePt t="165563" x="5962650" y="4972050"/>
          <p14:tracePt t="165567" x="5930900" y="4959350"/>
          <p14:tracePt t="165580" x="5873750" y="4940300"/>
          <p14:tracePt t="165597" x="5683250" y="4902200"/>
          <p14:tracePt t="165613" x="5556250" y="4902200"/>
          <p14:tracePt t="165630" x="5441950" y="4902200"/>
          <p14:tracePt t="165646" x="5340350" y="4908550"/>
          <p14:tracePt t="165663" x="5270500" y="4933950"/>
          <p14:tracePt t="165680" x="5238750" y="4953000"/>
          <p14:tracePt t="165696" x="5207000" y="4991100"/>
          <p14:tracePt t="165713" x="5181600" y="5029200"/>
          <p14:tracePt t="165730" x="5168900" y="5054600"/>
          <p14:tracePt t="165746" x="5168900" y="5067300"/>
          <p14:tracePt t="165763" x="5168900" y="5099050"/>
          <p14:tracePt t="165780" x="5181600" y="5118100"/>
          <p14:tracePt t="165782" x="5200650" y="5130800"/>
          <p14:tracePt t="165797" x="5251450" y="5149850"/>
          <p14:tracePt t="165814" x="5340350" y="5162550"/>
          <p14:tracePt t="165830" x="5435600" y="5168900"/>
          <p14:tracePt t="165846" x="5530850" y="5168900"/>
          <p14:tracePt t="165863" x="5619750" y="5168900"/>
          <p14:tracePt t="165880" x="5676900" y="5149850"/>
          <p14:tracePt t="165896" x="5695950" y="5137150"/>
          <p14:tracePt t="165913" x="5708650" y="5124450"/>
          <p14:tracePt t="165930" x="5708650" y="5118100"/>
          <p14:tracePt t="165946" x="5708650" y="5105400"/>
          <p14:tracePt t="165963" x="5708650" y="5099050"/>
          <p14:tracePt t="165980" x="5708650" y="5092700"/>
          <p14:tracePt t="165996" x="5702300" y="5060950"/>
          <p14:tracePt t="165998" x="5689600" y="5060950"/>
          <p14:tracePt t="166013" x="5676900" y="5035550"/>
          <p14:tracePt t="166030" x="5651500" y="5022850"/>
          <p14:tracePt t="166046" x="5638800" y="5016500"/>
          <p14:tracePt t="166063" x="5619750" y="5003800"/>
          <p14:tracePt t="166080" x="5600700" y="4997450"/>
          <p14:tracePt t="166096" x="5575300" y="4984750"/>
          <p14:tracePt t="166113" x="5537200" y="4972050"/>
          <p14:tracePt t="166130" x="5492750" y="4959350"/>
          <p14:tracePt t="166146" x="5441950" y="4959350"/>
          <p14:tracePt t="166163" x="5384800" y="4965700"/>
          <p14:tracePt t="166180" x="5346700" y="4991100"/>
          <p14:tracePt t="166181" x="5327650" y="5003800"/>
          <p14:tracePt t="166196" x="5314950" y="5022850"/>
          <p14:tracePt t="166213" x="5302250" y="5073650"/>
          <p14:tracePt t="166230" x="5302250" y="5086350"/>
          <p14:tracePt t="166246" x="5302250" y="5111750"/>
          <p14:tracePt t="166263" x="5314950" y="5130800"/>
          <p14:tracePt t="166280" x="5359400" y="5156200"/>
          <p14:tracePt t="166296" x="5448300" y="5175250"/>
          <p14:tracePt t="166313" x="5543550" y="5175250"/>
          <p14:tracePt t="166330" x="5670550" y="5175250"/>
          <p14:tracePt t="166346" x="5772150" y="5168900"/>
          <p14:tracePt t="166363" x="5810250" y="5156200"/>
          <p14:tracePt t="166380" x="5822950" y="5149850"/>
          <p14:tracePt t="166396" x="5829300" y="5143500"/>
          <p14:tracePt t="166414" x="5829300" y="5137150"/>
          <p14:tracePt t="166430" x="5829300" y="5130800"/>
          <p14:tracePt t="166471" x="5829300" y="5124450"/>
          <p14:tracePt t="166527" x="5829300" y="5118100"/>
          <p14:tracePt t="166534" x="0" y="0"/>
        </p14:tracePtLst>
        <p14:tracePtLst>
          <p14:tracePt t="167119" x="4152900" y="5651500"/>
          <p14:tracePt t="167167" x="4159250" y="5651500"/>
          <p14:tracePt t="167182" x="4210050" y="5651500"/>
          <p14:tracePt t="167197" x="4337050" y="5651500"/>
          <p14:tracePt t="167219" x="4495800" y="5651500"/>
          <p14:tracePt t="167229" x="4648200" y="5651500"/>
          <p14:tracePt t="167246" x="4781550" y="5651500"/>
          <p14:tracePt t="167263" x="4889500" y="5651500"/>
          <p14:tracePt t="167280" x="4984750" y="5651500"/>
          <p14:tracePt t="167296" x="5073650" y="5651500"/>
          <p14:tracePt t="167313" x="5156200" y="5651500"/>
          <p14:tracePt t="167330" x="5232400" y="5651500"/>
          <p14:tracePt t="167346" x="5270500" y="5651500"/>
          <p14:tracePt t="167363" x="5283200" y="5651500"/>
          <p14:tracePt t="167518" x="0" y="0"/>
        </p14:tracePtLst>
        <p14:tracePtLst>
          <p14:tracePt t="167816" x="4419600" y="5651500"/>
          <p14:tracePt t="167879" x="4419600" y="5657850"/>
          <p14:tracePt t="167891" x="4432300" y="5657850"/>
          <p14:tracePt t="167905" x="4502150" y="5657850"/>
          <p14:tracePt t="167920" x="4629150" y="5657850"/>
          <p14:tracePt t="167940" x="4787900" y="5657850"/>
          <p14:tracePt t="167951" x="4921250" y="5657850"/>
          <p14:tracePt t="167963" x="4978400" y="5657850"/>
          <p14:tracePt t="167979" x="5041900" y="5657850"/>
          <p14:tracePt t="167996" x="5067300" y="5657850"/>
          <p14:tracePt t="167998" x="5073650" y="5657850"/>
          <p14:tracePt t="168174" x="0" y="0"/>
        </p14:tracePtLst>
        <p14:tracePtLst>
          <p14:tracePt t="169250" x="5930900" y="4984750"/>
          <p14:tracePt t="169282" x="5930900" y="4991100"/>
          <p14:tracePt t="169297" x="5937250" y="5029200"/>
          <p14:tracePt t="169317" x="5969000" y="5073650"/>
          <p14:tracePt t="169319" x="5981700" y="5092700"/>
          <p14:tracePt t="169329" x="6007100" y="5111750"/>
          <p14:tracePt t="169346" x="6051550" y="5137150"/>
          <p14:tracePt t="169363" x="6102350" y="5162550"/>
          <p14:tracePt t="169366" x="6121400" y="5168900"/>
          <p14:tracePt t="169379" x="6127750" y="5168900"/>
          <p14:tracePt t="169396" x="6165850" y="5168900"/>
          <p14:tracePt t="169412" x="6184900" y="5168900"/>
          <p14:tracePt t="169414" x="6210300" y="5168900"/>
          <p14:tracePt t="169429" x="6229350" y="5149850"/>
          <p14:tracePt t="169446" x="6248400" y="5124450"/>
          <p14:tracePt t="169463" x="6254750" y="5105400"/>
          <p14:tracePt t="169479" x="6254750" y="5086350"/>
          <p14:tracePt t="169496" x="6254750" y="5048250"/>
          <p14:tracePt t="169512" x="6242050" y="5029200"/>
          <p14:tracePt t="169529" x="6235700" y="5010150"/>
          <p14:tracePt t="169545" x="6223000" y="5003800"/>
          <p14:tracePt t="169573" x="6216650" y="5003800"/>
          <p14:tracePt t="169582" x="6210300" y="5003800"/>
          <p14:tracePt t="169595" x="6203950" y="5003800"/>
          <p14:tracePt t="169612" x="6184900" y="5022850"/>
          <p14:tracePt t="169628" x="6165850" y="5067300"/>
          <p14:tracePt t="169629" x="6159500" y="5092700"/>
          <p14:tracePt t="169645" x="6153150" y="5118100"/>
          <p14:tracePt t="169662" x="6153150" y="5137150"/>
          <p14:tracePt t="169679" x="6159500" y="5162550"/>
          <p14:tracePt t="169696" x="6165850" y="5168900"/>
          <p14:tracePt t="169712" x="6172200" y="5168900"/>
          <p14:tracePt t="169729" x="6191250" y="5175250"/>
          <p14:tracePt t="169745" x="6203950" y="5175250"/>
          <p14:tracePt t="169762" x="6223000" y="5168900"/>
          <p14:tracePt t="169779" x="6223000" y="5156200"/>
          <p14:tracePt t="169795" x="6223000" y="5130800"/>
          <p14:tracePt t="169812" x="6223000" y="5105400"/>
          <p14:tracePt t="169814" x="6223000" y="5086350"/>
          <p14:tracePt t="169828" x="6223000" y="5073650"/>
          <p14:tracePt t="169830" x="6216650" y="5067300"/>
          <p14:tracePt t="169845" x="6203950" y="5048250"/>
          <p14:tracePt t="169862" x="6197600" y="5041900"/>
          <p14:tracePt t="170088" x="6197600" y="5035550"/>
          <p14:tracePt t="170100" x="6191250" y="5029200"/>
          <p14:tracePt t="170115" x="6178550" y="5022850"/>
          <p14:tracePt t="170130" x="6159500" y="5010150"/>
          <p14:tracePt t="170145" x="6153150" y="5010150"/>
          <p14:tracePt t="170162" x="6140450" y="5010150"/>
          <p14:tracePt t="170178" x="6127750" y="5010150"/>
          <p14:tracePt t="170183" x="6108700" y="5010150"/>
          <p14:tracePt t="170195" x="6096000" y="5016500"/>
          <p14:tracePt t="170212" x="6076950" y="5048250"/>
          <p14:tracePt t="170215" x="6070600" y="5060950"/>
          <p14:tracePt t="170228" x="6070600" y="5086350"/>
          <p14:tracePt t="170245" x="6070600" y="5130800"/>
          <p14:tracePt t="170262" x="6070600" y="5168900"/>
          <p14:tracePt t="170278" x="6102350" y="5187950"/>
          <p14:tracePt t="170295" x="6134100" y="5207000"/>
          <p14:tracePt t="170312" x="6184900" y="5219700"/>
          <p14:tracePt t="170328" x="6210300" y="5219700"/>
          <p14:tracePt t="170345" x="6248400" y="5219700"/>
          <p14:tracePt t="170362" x="6261100" y="5200650"/>
          <p14:tracePt t="170378" x="6273800" y="5168900"/>
          <p14:tracePt t="170382" x="6273800" y="5162550"/>
          <p14:tracePt t="170395" x="6280150" y="5143500"/>
          <p14:tracePt t="170412" x="6280150" y="5124450"/>
          <p14:tracePt t="170428" x="6280150" y="5099050"/>
          <p14:tracePt t="170430" x="6280150" y="5092700"/>
          <p14:tracePt t="170445" x="6280150" y="5073650"/>
          <p14:tracePt t="170462" x="6280150" y="5067300"/>
          <p14:tracePt t="170478" x="6280150" y="5060950"/>
          <p14:tracePt t="170495" x="6280150" y="5054600"/>
          <p14:tracePt t="170605" x="0" y="0"/>
        </p14:tracePtLst>
        <p14:tracePtLst>
          <p14:tracePt t="171632" x="5683250" y="5657850"/>
          <p14:tracePt t="171679" x="5695950" y="5651500"/>
          <p14:tracePt t="171688" x="5702300" y="5651500"/>
          <p14:tracePt t="171696" x="5734050" y="5651500"/>
          <p14:tracePt t="171711" x="5842000" y="5651500"/>
          <p14:tracePt t="171728" x="5969000" y="5651500"/>
          <p14:tracePt t="171745" x="6064250" y="5651500"/>
          <p14:tracePt t="171762" x="6108700" y="5651500"/>
          <p14:tracePt t="171778" x="6115050" y="5651500"/>
          <p14:tracePt t="171846" x="0" y="0"/>
        </p14:tracePtLst>
        <p14:tracePtLst>
          <p14:tracePt t="172113" x="6578600" y="5670550"/>
          <p14:tracePt t="172254" x="0" y="0"/>
        </p14:tracePtLst>
        <p14:tracePtLst>
          <p14:tracePt t="172729" x="6540500" y="5645150"/>
          <p14:tracePt t="172791" x="6559550" y="5645150"/>
          <p14:tracePt t="172803" x="6578600" y="5645150"/>
          <p14:tracePt t="172814" x="6642100" y="5645150"/>
          <p14:tracePt t="172828" x="6686550" y="5645150"/>
          <p14:tracePt t="172844" x="6807200" y="5645150"/>
          <p14:tracePt t="172847" x="6870700" y="5645150"/>
          <p14:tracePt t="172861" x="7016750" y="5645150"/>
          <p14:tracePt t="172878" x="7131050" y="5645150"/>
          <p14:tracePt t="172894" x="7200900" y="5645150"/>
          <p14:tracePt t="172911" x="7213600" y="5645150"/>
          <p14:tracePt t="172928" x="7219950" y="5645150"/>
          <p14:tracePt t="173183" x="7226300" y="5645150"/>
          <p14:tracePt t="173194" x="7226300" y="5638800"/>
          <p14:tracePt t="173212" x="7226300" y="5600700"/>
          <p14:tracePt t="173216" x="7226300" y="5568950"/>
          <p14:tracePt t="173228" x="7219950" y="5530850"/>
          <p14:tracePt t="173244" x="7194550" y="5461000"/>
          <p14:tracePt t="173261" x="7156450" y="5372100"/>
          <p14:tracePt t="173277" x="7112000" y="5308600"/>
          <p14:tracePt t="173294" x="7035800" y="5257800"/>
          <p14:tracePt t="173311" x="6965950" y="5219700"/>
          <p14:tracePt t="173327" x="6915150" y="5207000"/>
          <p14:tracePt t="173344" x="6889750" y="5200650"/>
          <p14:tracePt t="173361" x="6864350" y="5200650"/>
          <p14:tracePt t="173377" x="6845300" y="5200650"/>
          <p14:tracePt t="173394" x="6807200" y="5207000"/>
          <p14:tracePt t="173411" x="6769100" y="5232400"/>
          <p14:tracePt t="173413" x="6743700" y="5251450"/>
          <p14:tracePt t="173427" x="6724650" y="5270500"/>
          <p14:tracePt t="173444" x="6680200" y="5334000"/>
          <p14:tracePt t="173461" x="6629400" y="5454650"/>
          <p14:tracePt t="173477" x="6610350" y="5524500"/>
          <p14:tracePt t="173494" x="6604000" y="5556250"/>
          <p14:tracePt t="173511" x="6604000" y="5588000"/>
          <p14:tracePt t="173527" x="6604000" y="5613400"/>
          <p14:tracePt t="173544" x="6629400" y="5638800"/>
          <p14:tracePt t="173561" x="6667500" y="5645150"/>
          <p14:tracePt t="173577" x="6724650" y="5657850"/>
          <p14:tracePt t="173594" x="6788150" y="5657850"/>
          <p14:tracePt t="173611" x="6851650" y="5657850"/>
          <p14:tracePt t="173613" x="6889750" y="5657850"/>
          <p14:tracePt t="173627" x="6915150" y="5645150"/>
          <p14:tracePt t="173644" x="6959600" y="5626100"/>
          <p14:tracePt t="173661" x="6997700" y="5594350"/>
          <p14:tracePt t="173677" x="7016750" y="5575300"/>
          <p14:tracePt t="173694" x="7029450" y="5537200"/>
          <p14:tracePt t="173710" x="7029450" y="5511800"/>
          <p14:tracePt t="173727" x="7029450" y="5480050"/>
          <p14:tracePt t="173744" x="7029450" y="5448300"/>
          <p14:tracePt t="173760" x="7023100" y="5416550"/>
          <p14:tracePt t="173777" x="6997700" y="5384800"/>
          <p14:tracePt t="173794" x="6978650" y="5359400"/>
          <p14:tracePt t="173810" x="6946900" y="5346700"/>
          <p14:tracePt t="173827" x="6927850" y="5340350"/>
          <p14:tracePt t="173831" x="6908800" y="5340350"/>
          <p14:tracePt t="173844" x="6902450" y="5340350"/>
          <p14:tracePt t="173860" x="6870700" y="5340350"/>
          <p14:tracePt t="173877" x="6813550" y="5353050"/>
          <p14:tracePt t="173894" x="6775450" y="5372100"/>
          <p14:tracePt t="173910" x="6737350" y="5422900"/>
          <p14:tracePt t="173927" x="6711950" y="5473700"/>
          <p14:tracePt t="173944" x="6699250" y="5530850"/>
          <p14:tracePt t="173960" x="6692900" y="5581650"/>
          <p14:tracePt t="173977" x="6699250" y="5638800"/>
          <p14:tracePt t="173994" x="6724650" y="5689600"/>
          <p14:tracePt t="174010" x="6769100" y="5734050"/>
          <p14:tracePt t="174027" x="6832600" y="5759450"/>
          <p14:tracePt t="174030" x="6870700" y="5772150"/>
          <p14:tracePt t="174044" x="6915150" y="5778500"/>
          <p14:tracePt t="174060" x="7004050" y="5791200"/>
          <p14:tracePt t="174077" x="7156450" y="5778500"/>
          <p14:tracePt t="174094" x="7213600" y="5753100"/>
          <p14:tracePt t="174110" x="7251700" y="5708650"/>
          <p14:tracePt t="174127" x="7270750" y="5657850"/>
          <p14:tracePt t="174144" x="7277100" y="5613400"/>
          <p14:tracePt t="174160" x="7270750" y="5537200"/>
          <p14:tracePt t="174177" x="7239000" y="5467350"/>
          <p14:tracePt t="174194" x="7169150" y="5384800"/>
          <p14:tracePt t="174210" x="7073900" y="5334000"/>
          <p14:tracePt t="174227" x="6997700" y="5295900"/>
          <p14:tracePt t="174244" x="6953250" y="5276850"/>
          <p14:tracePt t="174245" x="6946900" y="5270500"/>
          <p14:tracePt t="174260" x="6940550" y="5270500"/>
          <p14:tracePt t="174277" x="6902450" y="5270500"/>
          <p14:tracePt t="174293" x="6877050" y="5289550"/>
          <p14:tracePt t="174310" x="6832600" y="5334000"/>
          <p14:tracePt t="174327" x="6788150" y="5410200"/>
          <p14:tracePt t="174343" x="6756400" y="5480050"/>
          <p14:tracePt t="174360" x="6750050" y="5518150"/>
          <p14:tracePt t="174377" x="6750050" y="5543550"/>
          <p14:tracePt t="174393" x="6750050" y="5549900"/>
          <p14:tracePt t="174410" x="6750050" y="5556250"/>
          <p14:tracePt t="174444" x="6750050" y="5562600"/>
          <p14:tracePt t="174460" x="6756400" y="5562600"/>
          <p14:tracePt t="174477" x="6819900" y="5562600"/>
          <p14:tracePt t="174493" x="6858000" y="5549900"/>
          <p14:tracePt t="174510" x="6877050" y="5537200"/>
          <p14:tracePt t="174527" x="6883400" y="5537200"/>
          <p14:tracePt t="174782" x="0" y="0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9.8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this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983735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this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引用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指向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调用某个方法的当前对象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在实例方法中，实例变量被同名局部变量或方法形参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隐藏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，可以通过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this.instanceVariable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访问实例变量。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调用当前类的其它构造函数，需防止递归调用。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this(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actualParameterList</a:t>
            </a:r>
            <a:r>
              <a:rPr kumimoji="0" lang="en-US" altLang="zh-CN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opt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)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必须是构造函数的第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条语句。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32675" y="3563938"/>
            <a:ext cx="7396163" cy="2536825"/>
            <a:chOff x="733425" y="3563938"/>
            <a:chExt cx="7396163" cy="2536825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733425" y="3563938"/>
              <a:ext cx="3389313" cy="253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class Foo{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= 5;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static double k = 0.0;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void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setI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(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){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 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this.i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=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;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static void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setK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(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k){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 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Foo.k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= k;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}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513263" y="3592513"/>
              <a:ext cx="3389312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 f1 =new Foo();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 f2 = new Foo();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f1.setI(10);//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这时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this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f1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f2.setI(45);//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这时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this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f2</a:t>
              </a:r>
            </a:p>
          </p:txBody>
        </p:sp>
        <p:sp>
          <p:nvSpPr>
            <p:cNvPr id="7" name="TextBox 1"/>
            <p:cNvSpPr txBox="1">
              <a:spLocks noChangeArrowheads="1"/>
            </p:cNvSpPr>
            <p:nvPr/>
          </p:nvSpPr>
          <p:spPr bwMode="auto">
            <a:xfrm>
              <a:off x="4537075" y="5095875"/>
              <a:ext cx="35925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说明：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成员变量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、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k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的初始值可被构造函数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Foo( )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修改，但编译提供的默认构造函数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FOO( )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什么也没有做。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252"/>
    </mc:Choice>
    <mc:Fallback xmlns="">
      <p:transition spd="slow" advTm="257252"/>
    </mc:Fallback>
  </mc:AlternateContent>
  <p:extLst>
    <p:ext uri="{3A86A75C-4F4B-4683-9AE1-C65F6400EC91}">
      <p14:laserTraceLst xmlns:p14="http://schemas.microsoft.com/office/powerpoint/2010/main">
        <p14:tracePtLst>
          <p14:tracePt t="4131" x="1758950" y="762000"/>
          <p14:tracePt t="4201" x="1803400" y="781050"/>
          <p14:tracePt t="4209" x="1847850" y="787400"/>
          <p14:tracePt t="4225" x="1968500" y="812800"/>
          <p14:tracePt t="4242" x="2139950" y="844550"/>
          <p14:tracePt t="4258" x="2330450" y="882650"/>
          <p14:tracePt t="4275" x="2520950" y="901700"/>
          <p14:tracePt t="4292" x="2698750" y="901700"/>
          <p14:tracePt t="4309" x="2882900" y="901700"/>
          <p14:tracePt t="4325" x="3016250" y="901700"/>
          <p14:tracePt t="4342" x="3124200" y="901700"/>
          <p14:tracePt t="4359" x="3200400" y="901700"/>
          <p14:tracePt t="4361" x="3232150" y="901700"/>
          <p14:tracePt t="4376" x="3251200" y="901700"/>
          <p14:tracePt t="4392" x="3289300" y="895350"/>
          <p14:tracePt t="4409" x="3321050" y="889000"/>
          <p14:tracePt t="4425" x="3340100" y="882650"/>
          <p14:tracePt t="4442" x="3352800" y="876300"/>
          <p14:tracePt t="4459" x="3359150" y="876300"/>
          <p14:tracePt t="4476" x="3371850" y="869950"/>
          <p14:tracePt t="4492" x="3390900" y="863600"/>
          <p14:tracePt t="4509" x="3409950" y="850900"/>
          <p14:tracePt t="4526" x="3435350" y="831850"/>
          <p14:tracePt t="4530" x="3448050" y="825500"/>
          <p14:tracePt t="4542" x="3454400" y="819150"/>
          <p14:tracePt t="4559" x="3467100" y="793750"/>
          <p14:tracePt t="4563" x="3473450" y="787400"/>
          <p14:tracePt t="4575" x="3479800" y="781050"/>
          <p14:tracePt t="4592" x="3479800" y="768350"/>
          <p14:tracePt t="4609" x="3479800" y="730250"/>
          <p14:tracePt t="4625" x="3486150" y="692150"/>
          <p14:tracePt t="4642" x="3486150" y="654050"/>
          <p14:tracePt t="4659" x="3473450" y="603250"/>
          <p14:tracePt t="4675" x="3448050" y="552450"/>
          <p14:tracePt t="4692" x="3416300" y="508000"/>
          <p14:tracePt t="4709" x="3371850" y="457200"/>
          <p14:tracePt t="4725" x="3314700" y="419100"/>
          <p14:tracePt t="4742" x="3251200" y="374650"/>
          <p14:tracePt t="4759" x="3168650" y="342900"/>
          <p14:tracePt t="4763" x="3111500" y="317500"/>
          <p14:tracePt t="4776" x="3054350" y="304800"/>
          <p14:tracePt t="4793" x="2838450" y="254000"/>
          <p14:tracePt t="4809" x="2667000" y="222250"/>
          <p14:tracePt t="4825" x="2501900" y="184150"/>
          <p14:tracePt t="4843" x="2355850" y="171450"/>
          <p14:tracePt t="4859" x="2228850" y="171450"/>
          <p14:tracePt t="4876" x="2120900" y="171450"/>
          <p14:tracePt t="4892" x="2032000" y="190500"/>
          <p14:tracePt t="4909" x="1968500" y="222250"/>
          <p14:tracePt t="4925" x="1924050" y="247650"/>
          <p14:tracePt t="4942" x="1879600" y="266700"/>
          <p14:tracePt t="4959" x="1841500" y="304800"/>
          <p14:tracePt t="4976" x="1822450" y="342900"/>
          <p14:tracePt t="4979" x="1809750" y="368300"/>
          <p14:tracePt t="4993" x="1797050" y="406400"/>
          <p14:tracePt t="5009" x="1790700" y="450850"/>
          <p14:tracePt t="5025" x="1790700" y="488950"/>
          <p14:tracePt t="5042" x="1790700" y="546100"/>
          <p14:tracePt t="5059" x="1816100" y="590550"/>
          <p14:tracePt t="5075" x="1854200" y="635000"/>
          <p14:tracePt t="5092" x="1917700" y="679450"/>
          <p14:tracePt t="5109" x="2025650" y="711200"/>
          <p14:tracePt t="5125" x="2171700" y="736600"/>
          <p14:tracePt t="5142" x="2349500" y="736600"/>
          <p14:tracePt t="5159" x="2540000" y="736600"/>
          <p14:tracePt t="5175" x="2730500" y="704850"/>
          <p14:tracePt t="5178" x="2813050" y="692150"/>
          <p14:tracePt t="5193" x="2959100" y="666750"/>
          <p14:tracePt t="5209" x="3028950" y="635000"/>
          <p14:tracePt t="5225" x="3060700" y="609600"/>
          <p14:tracePt t="5242" x="3073400" y="577850"/>
          <p14:tracePt t="5259" x="3079750" y="552450"/>
          <p14:tracePt t="5275" x="3079750" y="514350"/>
          <p14:tracePt t="5292" x="3073400" y="457200"/>
          <p14:tracePt t="5308" x="3054350" y="406400"/>
          <p14:tracePt t="5325" x="3022600" y="355600"/>
          <p14:tracePt t="5342" x="2952750" y="298450"/>
          <p14:tracePt t="5359" x="2882900" y="241300"/>
          <p14:tracePt t="5362" x="2832100" y="228600"/>
          <p14:tracePt t="5375" x="2787650" y="203200"/>
          <p14:tracePt t="5393" x="2692400" y="177800"/>
          <p14:tracePt t="5409" x="2667000" y="171450"/>
          <p14:tracePt t="5425" x="2641600" y="171450"/>
          <p14:tracePt t="5442" x="2603500" y="171450"/>
          <p14:tracePt t="5458" x="2565400" y="196850"/>
          <p14:tracePt t="5475" x="2514600" y="241300"/>
          <p14:tracePt t="5492" x="2470150" y="298450"/>
          <p14:tracePt t="5508" x="2438400" y="361950"/>
          <p14:tracePt t="5525" x="2432050" y="419100"/>
          <p14:tracePt t="5542" x="2432050" y="495300"/>
          <p14:tracePt t="5558" x="2457450" y="565150"/>
          <p14:tracePt t="5562" x="2489200" y="603250"/>
          <p14:tracePt t="5575" x="2527300" y="647700"/>
          <p14:tracePt t="5593" x="2724150" y="755650"/>
          <p14:tracePt t="5609" x="2882900" y="806450"/>
          <p14:tracePt t="5625" x="3067050" y="831850"/>
          <p14:tracePt t="5641" x="3206750" y="831850"/>
          <p14:tracePt t="5658" x="3276600" y="806450"/>
          <p14:tracePt t="5675" x="3308350" y="781050"/>
          <p14:tracePt t="5692" x="3321050" y="742950"/>
          <p14:tracePt t="5708" x="3327400" y="704850"/>
          <p14:tracePt t="5725" x="3327400" y="654050"/>
          <p14:tracePt t="5742" x="3327400" y="577850"/>
          <p14:tracePt t="5758" x="3289300" y="508000"/>
          <p14:tracePt t="5775" x="3225800" y="425450"/>
          <p14:tracePt t="5779" x="3175000" y="387350"/>
          <p14:tracePt t="5792" x="3117850" y="355600"/>
          <p14:tracePt t="5809" x="2927350" y="260350"/>
          <p14:tracePt t="5825" x="2825750" y="234950"/>
          <p14:tracePt t="5842" x="2762250" y="222250"/>
          <p14:tracePt t="5858" x="2736850" y="222250"/>
          <p14:tracePt t="5875" x="2717800" y="222250"/>
          <p14:tracePt t="5892" x="2692400" y="222250"/>
          <p14:tracePt t="5908" x="2673350" y="241300"/>
          <p14:tracePt t="5925" x="2667000" y="254000"/>
          <p14:tracePt t="5942" x="2660650" y="260350"/>
          <p14:tracePt t="5964" x="2654300" y="266700"/>
          <p14:tracePt t="6057" x="0" y="0"/>
        </p14:tracePtLst>
        <p14:tracePtLst>
          <p14:tracePt t="7204" x="1390650" y="1384300"/>
          <p14:tracePt t="7210" x="1384300" y="1397000"/>
          <p14:tracePt t="7218" x="1371600" y="1403350"/>
          <p14:tracePt t="7226" x="1365250" y="1416050"/>
          <p14:tracePt t="7242" x="1358900" y="1441450"/>
          <p14:tracePt t="7258" x="1352550" y="1473200"/>
          <p14:tracePt t="7275" x="1352550" y="1492250"/>
          <p14:tracePt t="7291" x="1352550" y="1524000"/>
          <p14:tracePt t="7308" x="1365250" y="1549400"/>
          <p14:tracePt t="7325" x="1403350" y="1574800"/>
          <p14:tracePt t="7341" x="1460500" y="1600200"/>
          <p14:tracePt t="7358" x="1562100" y="1619250"/>
          <p14:tracePt t="7375" x="1651000" y="1631950"/>
          <p14:tracePt t="7391" x="1714500" y="1631950"/>
          <p14:tracePt t="7408" x="1752600" y="1631950"/>
          <p14:tracePt t="7410" x="1758950" y="1625600"/>
          <p14:tracePt t="7425" x="1771650" y="1612900"/>
          <p14:tracePt t="7442" x="1778000" y="1600200"/>
          <p14:tracePt t="7458" x="1790700" y="1581150"/>
          <p14:tracePt t="7474" x="1790700" y="1568450"/>
          <p14:tracePt t="7491" x="1790700" y="1536700"/>
          <p14:tracePt t="7508" x="1790700" y="1498600"/>
          <p14:tracePt t="7525" x="1778000" y="1460500"/>
          <p14:tracePt t="7541" x="1752600" y="1435100"/>
          <p14:tracePt t="7558" x="1746250" y="1416050"/>
          <p14:tracePt t="7575" x="1739900" y="1416050"/>
          <p14:tracePt t="7778" x="1733550" y="1403350"/>
          <p14:tracePt t="7795" x="1720850" y="1397000"/>
          <p14:tracePt t="7802" x="1714500" y="1397000"/>
          <p14:tracePt t="7811" x="1676400" y="1390650"/>
          <p14:tracePt t="7825" x="1612900" y="1390650"/>
          <p14:tracePt t="7842" x="1517650" y="1390650"/>
          <p14:tracePt t="7858" x="1454150" y="1390650"/>
          <p14:tracePt t="7875" x="1416050" y="1390650"/>
          <p14:tracePt t="7892" x="1403350" y="1397000"/>
          <p14:tracePt t="7908" x="1390650" y="1409700"/>
          <p14:tracePt t="7943" x="1384300" y="1428750"/>
          <p14:tracePt t="7958" x="1384300" y="1441450"/>
          <p14:tracePt t="7963" x="1384300" y="1447800"/>
          <p14:tracePt t="7975" x="1384300" y="1460500"/>
          <p14:tracePt t="7992" x="1390650" y="1485900"/>
          <p14:tracePt t="8008" x="1409700" y="1524000"/>
          <p14:tracePt t="8011" x="1428750" y="1543050"/>
          <p14:tracePt t="8025" x="1479550" y="1568450"/>
          <p14:tracePt t="8042" x="1543050" y="1593850"/>
          <p14:tracePt t="8058" x="1587500" y="1606550"/>
          <p14:tracePt t="8075" x="1625600" y="1612900"/>
          <p14:tracePt t="8091" x="1651000" y="1612900"/>
          <p14:tracePt t="8108" x="1670050" y="1612900"/>
          <p14:tracePt t="8125" x="1682750" y="1612900"/>
          <p14:tracePt t="8141" x="1689100" y="1606550"/>
          <p14:tracePt t="8157" x="1701800" y="1600200"/>
          <p14:tracePt t="8174" x="1708150" y="1587500"/>
          <p14:tracePt t="8191" x="1714500" y="1581150"/>
          <p14:tracePt t="8207" x="1714500" y="1574800"/>
          <p14:tracePt t="8224" x="1720850" y="1562100"/>
          <p14:tracePt t="8426" x="0" y="0"/>
        </p14:tracePtLst>
        <p14:tracePtLst>
          <p14:tracePt t="8915" x="2133600" y="1657350"/>
          <p14:tracePt t="8988" x="2133600" y="1663700"/>
          <p14:tracePt t="9004" x="2146300" y="1663700"/>
          <p14:tracePt t="9011" x="2165350" y="1663700"/>
          <p14:tracePt t="9025" x="2222500" y="1663700"/>
          <p14:tracePt t="9041" x="2330450" y="1663700"/>
          <p14:tracePt t="9057" x="2476500" y="1663700"/>
          <p14:tracePt t="9074" x="2660650" y="1670050"/>
          <p14:tracePt t="9091" x="2787650" y="1676400"/>
          <p14:tracePt t="9107" x="2857500" y="1689100"/>
          <p14:tracePt t="9124" x="2876550" y="1689100"/>
          <p14:tracePt t="9142" x="2882900" y="1689100"/>
          <p14:tracePt t="9409" x="0" y="0"/>
        </p14:tracePtLst>
        <p14:tracePtLst>
          <p14:tracePt t="9844" x="2762250" y="1663700"/>
          <p14:tracePt t="9874" x="2768600" y="1663700"/>
          <p14:tracePt t="9882" x="2781300" y="1663700"/>
          <p14:tracePt t="9890" x="2794000" y="1663700"/>
          <p14:tracePt t="9907" x="2838450" y="1676400"/>
          <p14:tracePt t="9924" x="2908300" y="1689100"/>
          <p14:tracePt t="9940" x="3022600" y="1708150"/>
          <p14:tracePt t="9957" x="3143250" y="1739900"/>
          <p14:tracePt t="9973" x="3282950" y="1765300"/>
          <p14:tracePt t="9990" x="3409950" y="1790700"/>
          <p14:tracePt t="10007" x="3498850" y="1797050"/>
          <p14:tracePt t="10011" x="3543300" y="1797050"/>
          <p14:tracePt t="10024" x="3575050" y="1797050"/>
          <p14:tracePt t="10040" x="3676650" y="1797050"/>
          <p14:tracePt t="10057" x="3727450" y="1797050"/>
          <p14:tracePt t="10073" x="3803650" y="1797050"/>
          <p14:tracePt t="10090" x="3911600" y="1797050"/>
          <p14:tracePt t="10107" x="4019550" y="1797050"/>
          <p14:tracePt t="10124" x="4127500" y="1797050"/>
          <p14:tracePt t="10140" x="4210050" y="1797050"/>
          <p14:tracePt t="10157" x="4254500" y="1784350"/>
          <p14:tracePt t="10174" x="4267200" y="1778000"/>
          <p14:tracePt t="10190" x="4279900" y="1771650"/>
          <p14:tracePt t="10207" x="4286250" y="1758950"/>
          <p14:tracePt t="10224" x="4292600" y="1758950"/>
          <p14:tracePt t="10226" x="4292600" y="1746250"/>
          <p14:tracePt t="10241" x="4292600" y="1714500"/>
          <p14:tracePt t="10257" x="4286250" y="1670050"/>
          <p14:tracePt t="10273" x="4248150" y="1619250"/>
          <p14:tracePt t="10290" x="4191000" y="1562100"/>
          <p14:tracePt t="10307" x="4127500" y="1511300"/>
          <p14:tracePt t="10324" x="4064000" y="1473200"/>
          <p14:tracePt t="10340" x="4006850" y="1447800"/>
          <p14:tracePt t="10357" x="3975100" y="1435100"/>
          <p14:tracePt t="10373" x="3943350" y="1428750"/>
          <p14:tracePt t="10390" x="3898900" y="1428750"/>
          <p14:tracePt t="10407" x="3854450" y="1428750"/>
          <p14:tracePt t="10411" x="3829050" y="1428750"/>
          <p14:tracePt t="10424" x="3803650" y="1428750"/>
          <p14:tracePt t="10441" x="3759200" y="1454150"/>
          <p14:tracePt t="10458" x="3733800" y="1473200"/>
          <p14:tracePt t="10474" x="3721100" y="1504950"/>
          <p14:tracePt t="10490" x="3708400" y="1530350"/>
          <p14:tracePt t="10507" x="3708400" y="1549400"/>
          <p14:tracePt t="10524" x="3708400" y="1587500"/>
          <p14:tracePt t="10540" x="3714750" y="1612900"/>
          <p14:tracePt t="10558" x="3746500" y="1651000"/>
          <p14:tracePt t="10574" x="3822700" y="1689100"/>
          <p14:tracePt t="10590" x="3924300" y="1720850"/>
          <p14:tracePt t="10593" x="3987800" y="1727200"/>
          <p14:tracePt t="10607" x="4051300" y="1733550"/>
          <p14:tracePt t="10624" x="4171950" y="1733550"/>
          <p14:tracePt t="10626" x="4222750" y="1733550"/>
          <p14:tracePt t="10641" x="4318000" y="1733550"/>
          <p14:tracePt t="10657" x="4368800" y="1714500"/>
          <p14:tracePt t="10673" x="4400550" y="1689100"/>
          <p14:tracePt t="10690" x="4413250" y="1670050"/>
          <p14:tracePt t="10706" x="4419600" y="1644650"/>
          <p14:tracePt t="10723" x="4419600" y="1606550"/>
          <p14:tracePt t="10740" x="4413250" y="1574800"/>
          <p14:tracePt t="10757" x="4368800" y="1536700"/>
          <p14:tracePt t="10774" x="4279900" y="1485900"/>
          <p14:tracePt t="10778" x="4235450" y="1473200"/>
          <p14:tracePt t="10790" x="4191000" y="1460500"/>
          <p14:tracePt t="10807" x="4108450" y="1441450"/>
          <p14:tracePt t="10809" x="4089400" y="1441450"/>
          <p14:tracePt t="10824" x="4064000" y="1441450"/>
          <p14:tracePt t="10841" x="4000500" y="1454150"/>
          <p14:tracePt t="10857" x="3962400" y="1485900"/>
          <p14:tracePt t="10874" x="3930650" y="1530350"/>
          <p14:tracePt t="10890" x="3911600" y="1581150"/>
          <p14:tracePt t="10907" x="3905250" y="1612900"/>
          <p14:tracePt t="10924" x="3905250" y="1657350"/>
          <p14:tracePt t="10940" x="3937000" y="1682750"/>
          <p14:tracePt t="10957" x="3994150" y="1701800"/>
          <p14:tracePt t="10974" x="4095750" y="1714500"/>
          <p14:tracePt t="10990" x="4222750" y="1720850"/>
          <p14:tracePt t="10994" x="4305300" y="1720850"/>
          <p14:tracePt t="11007" x="4400550" y="1720850"/>
          <p14:tracePt t="11023" x="4540250" y="1701800"/>
          <p14:tracePt t="11027" x="4597400" y="1689100"/>
          <p14:tracePt t="11041" x="4654550" y="1670050"/>
          <p14:tracePt t="11057" x="4686300" y="1657350"/>
          <p14:tracePt t="11073" x="4705350" y="1644650"/>
          <p14:tracePt t="11091" x="4711700" y="1638300"/>
          <p14:tracePt t="11107" x="4718050" y="1638300"/>
          <p14:tracePt t="11123" x="4730750" y="1638300"/>
          <p14:tracePt t="11140" x="4737100" y="1638300"/>
          <p14:tracePt t="11157" x="4756150" y="1638300"/>
          <p14:tracePt t="11173" x="4781550" y="1657350"/>
          <p14:tracePt t="11178" x="4800600" y="1670050"/>
          <p14:tracePt t="11191" x="4819650" y="1689100"/>
          <p14:tracePt t="11207" x="4851400" y="1708150"/>
          <p14:tracePt t="11209" x="4864100" y="1714500"/>
          <p14:tracePt t="11223" x="4870450" y="1720850"/>
          <p14:tracePt t="11276" x="4870450" y="1727200"/>
          <p14:tracePt t="11299" x="4851400" y="1727200"/>
          <p14:tracePt t="11308" x="4819650" y="1727200"/>
          <p14:tracePt t="11315" x="4787900" y="1727200"/>
          <p14:tracePt t="11325" x="4749800" y="1727200"/>
          <p14:tracePt t="11340" x="4673600" y="1727200"/>
          <p14:tracePt t="11356" x="4629150" y="1727200"/>
          <p14:tracePt t="11373" x="4616450" y="1727200"/>
          <p14:tracePt t="11390" x="4610100" y="1727200"/>
          <p14:tracePt t="11483" x="4616450" y="1727200"/>
          <p14:tracePt t="11492" x="4635500" y="1727200"/>
          <p14:tracePt t="11499" x="4679950" y="1727200"/>
          <p14:tracePt t="11509" x="4743450" y="1727200"/>
          <p14:tracePt t="11523" x="4933950" y="1746250"/>
          <p14:tracePt t="11530" x="5048250" y="1765300"/>
          <p14:tracePt t="11540" x="5175250" y="1797050"/>
          <p14:tracePt t="11557" x="5441950" y="1835150"/>
          <p14:tracePt t="11574" x="5613400" y="1841500"/>
          <p14:tracePt t="11590" x="5708650" y="1841500"/>
          <p14:tracePt t="11596" x="5721350" y="1841500"/>
          <p14:tracePt t="11607" x="5734050" y="1841500"/>
          <p14:tracePt t="11623" x="5746750" y="1841500"/>
          <p14:tracePt t="11640" x="5746750" y="1835150"/>
          <p14:tracePt t="11642" x="5746750" y="1828800"/>
          <p14:tracePt t="11657" x="5746750" y="1797050"/>
          <p14:tracePt t="11673" x="5746750" y="1758950"/>
          <p14:tracePt t="11689" x="5727700" y="1695450"/>
          <p14:tracePt t="11706" x="5689600" y="1644650"/>
          <p14:tracePt t="11723" x="5651500" y="1606550"/>
          <p14:tracePt t="11740" x="5613400" y="1574800"/>
          <p14:tracePt t="11756" x="5575300" y="1549400"/>
          <p14:tracePt t="11773" x="5537200" y="1536700"/>
          <p14:tracePt t="11790" x="5473700" y="1524000"/>
          <p14:tracePt t="11794" x="5429250" y="1511300"/>
          <p14:tracePt t="11806" x="5384800" y="1504950"/>
          <p14:tracePt t="11823" x="5283200" y="1504950"/>
          <p14:tracePt t="11840" x="5156200" y="1504950"/>
          <p14:tracePt t="11842" x="5092700" y="1504950"/>
          <p14:tracePt t="11857" x="4972050" y="1504950"/>
          <p14:tracePt t="11873" x="4883150" y="1524000"/>
          <p14:tracePt t="11889" x="4813300" y="1536700"/>
          <p14:tracePt t="11906" x="4743450" y="1562100"/>
          <p14:tracePt t="11923" x="4679950" y="1587500"/>
          <p14:tracePt t="11940" x="4635500" y="1612900"/>
          <p14:tracePt t="11956" x="4610100" y="1631950"/>
          <p14:tracePt t="11973" x="4591050" y="1657350"/>
          <p14:tracePt t="11990" x="4578350" y="1676400"/>
          <p14:tracePt t="11993" x="4578350" y="1682750"/>
          <p14:tracePt t="12006" x="4578350" y="1689100"/>
          <p14:tracePt t="12023" x="4578350" y="1727200"/>
          <p14:tracePt t="12027" x="4584700" y="1733550"/>
          <p14:tracePt t="12040" x="4597400" y="1746250"/>
          <p14:tracePt t="12057" x="4673600" y="1784350"/>
          <p14:tracePt t="12073" x="4794250" y="1816100"/>
          <p14:tracePt t="12090" x="4946650" y="1835150"/>
          <p14:tracePt t="12106" x="5086350" y="1835150"/>
          <p14:tracePt t="12123" x="5194300" y="1835150"/>
          <p14:tracePt t="12139" x="5245100" y="1816100"/>
          <p14:tracePt t="12156" x="5264150" y="1790700"/>
          <p14:tracePt t="12173" x="5276850" y="1752600"/>
          <p14:tracePt t="12190" x="5270500" y="1708150"/>
          <p14:tracePt t="12194" x="5257800" y="1670050"/>
          <p14:tracePt t="12206" x="5238750" y="1638300"/>
          <p14:tracePt t="12223" x="5181600" y="1562100"/>
          <p14:tracePt t="12240" x="5086350" y="1498600"/>
          <p14:tracePt t="12242" x="5022850" y="1460500"/>
          <p14:tracePt t="12257" x="4908550" y="1422400"/>
          <p14:tracePt t="12273" x="4832350" y="1409700"/>
          <p14:tracePt t="12289" x="4800600" y="1409700"/>
          <p14:tracePt t="12306" x="4775200" y="1409700"/>
          <p14:tracePt t="12323" x="4756150" y="1422400"/>
          <p14:tracePt t="12340" x="4730750" y="1466850"/>
          <p14:tracePt t="12356" x="4711700" y="1517650"/>
          <p14:tracePt t="12373" x="4699000" y="1555750"/>
          <p14:tracePt t="12390" x="4699000" y="1568450"/>
          <p14:tracePt t="12406" x="4699000" y="1593850"/>
          <p14:tracePt t="12409" x="4705350" y="1606550"/>
          <p14:tracePt t="12423" x="4724400" y="1612900"/>
          <p14:tracePt t="12439" x="4762500" y="1619250"/>
          <p14:tracePt t="12456" x="4806950" y="1619250"/>
          <p14:tracePt t="12458" x="4826000" y="1619250"/>
          <p14:tracePt t="12473" x="4851400" y="1619250"/>
          <p14:tracePt t="12489" x="4864100" y="1612900"/>
          <p14:tracePt t="12523" x="4864100" y="1593850"/>
          <p14:tracePt t="12539" x="4857750" y="1562100"/>
          <p14:tracePt t="12557" x="4794250" y="1517650"/>
          <p14:tracePt t="12573" x="4692650" y="1485900"/>
          <p14:tracePt t="12590" x="4610100" y="1473200"/>
          <p14:tracePt t="12606" x="4584700" y="1473200"/>
          <p14:tracePt t="12609" x="4578350" y="1473200"/>
          <p14:tracePt t="12626" x="4565650" y="1473200"/>
          <p14:tracePt t="12639" x="4565650" y="1479550"/>
          <p14:tracePt t="12656" x="4565650" y="1543050"/>
          <p14:tracePt t="12673" x="4591050" y="1574800"/>
          <p14:tracePt t="12689" x="4635500" y="1600200"/>
          <p14:tracePt t="12706" x="4711700" y="1612900"/>
          <p14:tracePt t="12723" x="4787900" y="1612900"/>
          <p14:tracePt t="12739" x="4883150" y="1612900"/>
          <p14:tracePt t="12756" x="4933950" y="1600200"/>
          <p14:tracePt t="12773" x="4965700" y="1581150"/>
          <p14:tracePt t="12789" x="4972050" y="1574800"/>
          <p14:tracePt t="12806" x="4978400" y="1543050"/>
          <p14:tracePt t="12809" x="4978400" y="1536700"/>
          <p14:tracePt t="12823" x="4978400" y="1517650"/>
          <p14:tracePt t="12839" x="4978400" y="1485900"/>
          <p14:tracePt t="12857" x="4946650" y="1447800"/>
          <p14:tracePt t="12873" x="4902200" y="1416050"/>
          <p14:tracePt t="12889" x="4851400" y="1397000"/>
          <p14:tracePt t="12906" x="4826000" y="1390650"/>
          <p14:tracePt t="12923" x="4781550" y="1390650"/>
          <p14:tracePt t="12939" x="4762500" y="1403350"/>
          <p14:tracePt t="12956" x="4743450" y="1454150"/>
          <p14:tracePt t="12973" x="4737100" y="1498600"/>
          <p14:tracePt t="12989" x="4743450" y="1555750"/>
          <p14:tracePt t="13006" x="4768850" y="1581150"/>
          <p14:tracePt t="13022" x="4800600" y="1600200"/>
          <p14:tracePt t="13025" x="4826000" y="1606550"/>
          <p14:tracePt t="13039" x="4870450" y="1612900"/>
          <p14:tracePt t="13056" x="4959350" y="1612900"/>
          <p14:tracePt t="13058" x="5010150" y="1612900"/>
          <p14:tracePt t="13073" x="5080000" y="1600200"/>
          <p14:tracePt t="13089" x="5111750" y="1581150"/>
          <p14:tracePt t="13105" x="5118100" y="1568450"/>
          <p14:tracePt t="13122" x="5118100" y="1536700"/>
          <p14:tracePt t="13140" x="5086350" y="1498600"/>
          <p14:tracePt t="13156" x="5035550" y="1466850"/>
          <p14:tracePt t="13173" x="4997450" y="1447800"/>
          <p14:tracePt t="13189" x="4972050" y="1441450"/>
          <p14:tracePt t="13194" x="4965700" y="1441450"/>
          <p14:tracePt t="13206" x="4959350" y="1441450"/>
          <p14:tracePt t="13222" x="4953000" y="1441450"/>
          <p14:tracePt t="13239" x="4946650" y="1447800"/>
          <p14:tracePt t="13241" x="4946650" y="1460500"/>
          <p14:tracePt t="13255" x="4946650" y="1466850"/>
          <p14:tracePt t="13272" x="4946650" y="1479550"/>
          <p14:tracePt t="13289" x="4946650" y="1485900"/>
          <p14:tracePt t="13353" x="0" y="0"/>
        </p14:tracePtLst>
        <p14:tracePtLst>
          <p14:tracePt t="13708" x="3543300" y="1447800"/>
          <p14:tracePt t="13714" x="3536950" y="1447800"/>
          <p14:tracePt t="13722" x="3530600" y="1454150"/>
          <p14:tracePt t="13739" x="3530600" y="1473200"/>
          <p14:tracePt t="13755" x="3530600" y="1485900"/>
          <p14:tracePt t="13772" x="3530600" y="1498600"/>
          <p14:tracePt t="13789" x="3530600" y="1517650"/>
          <p14:tracePt t="13805" x="3536950" y="1562100"/>
          <p14:tracePt t="13823" x="3600450" y="1600200"/>
          <p14:tracePt t="13840" x="3740150" y="1670050"/>
          <p14:tracePt t="13845" x="3822700" y="1708150"/>
          <p14:tracePt t="13856" x="3911600" y="1733550"/>
          <p14:tracePt t="13873" x="4127500" y="1758950"/>
          <p14:tracePt t="13889" x="4203700" y="1758950"/>
          <p14:tracePt t="13906" x="4235450" y="1752600"/>
          <p14:tracePt t="13922" x="4254500" y="1720850"/>
          <p14:tracePt t="13939" x="4260850" y="1682750"/>
          <p14:tracePt t="13955" x="4254500" y="1619250"/>
          <p14:tracePt t="13972" x="4229100" y="1555750"/>
          <p14:tracePt t="13989" x="4191000" y="1498600"/>
          <p14:tracePt t="14006" x="4108450" y="1435100"/>
          <p14:tracePt t="14022" x="4013200" y="1409700"/>
          <p14:tracePt t="14027" x="3968750" y="1397000"/>
          <p14:tracePt t="14039" x="3924300" y="1390650"/>
          <p14:tracePt t="14056" x="3886200" y="1390650"/>
          <p14:tracePt t="14059" x="3867150" y="1390650"/>
          <p14:tracePt t="14073" x="3841750" y="1397000"/>
          <p14:tracePt t="14089" x="3816350" y="1422400"/>
          <p14:tracePt t="14106" x="3810000" y="1447800"/>
          <p14:tracePt t="14122" x="3803650" y="1479550"/>
          <p14:tracePt t="14139" x="3803650" y="1524000"/>
          <p14:tracePt t="14156" x="3822700" y="1555750"/>
          <p14:tracePt t="14172" x="3860800" y="1587500"/>
          <p14:tracePt t="14189" x="3917950" y="1606550"/>
          <p14:tracePt t="14206" x="3987800" y="1619250"/>
          <p14:tracePt t="14222" x="4032250" y="1619250"/>
          <p14:tracePt t="14226" x="4057650" y="1619250"/>
          <p14:tracePt t="14239" x="4070350" y="1619250"/>
          <p14:tracePt t="14256" x="4083050" y="1600200"/>
          <p14:tracePt t="14273" x="4083050" y="1568450"/>
          <p14:tracePt t="14289" x="4064000" y="1549400"/>
          <p14:tracePt t="14305" x="4019550" y="1524000"/>
          <p14:tracePt t="14322" x="3968750" y="1511300"/>
          <p14:tracePt t="14339" x="3930650" y="1504950"/>
          <p14:tracePt t="14355" x="3911600" y="1504950"/>
          <p14:tracePt t="14372" x="3886200" y="1511300"/>
          <p14:tracePt t="14389" x="3879850" y="1530350"/>
          <p14:tracePt t="14406" x="3879850" y="1568450"/>
          <p14:tracePt t="14422" x="3905250" y="1593850"/>
          <p14:tracePt t="14426" x="3924300" y="1600200"/>
          <p14:tracePt t="14439" x="3943350" y="1606550"/>
          <p14:tracePt t="14456" x="3981450" y="1612900"/>
          <p14:tracePt t="14472" x="4013200" y="1612900"/>
          <p14:tracePt t="14489" x="4038600" y="1593850"/>
          <p14:tracePt t="14505" x="4038600" y="1568450"/>
          <p14:tracePt t="14522" x="4038600" y="1530350"/>
          <p14:tracePt t="14539" x="4013200" y="1504950"/>
          <p14:tracePt t="14555" x="3987800" y="1492250"/>
          <p14:tracePt t="14572" x="3975100" y="1485900"/>
          <p14:tracePt t="14619" x="3968750" y="1485900"/>
          <p14:tracePt t="14651" x="3962400" y="1485900"/>
          <p14:tracePt t="15549" x="3949700" y="1485900"/>
          <p14:tracePt t="15563" x="3937000" y="1473200"/>
          <p14:tracePt t="15572" x="3924300" y="1460500"/>
          <p14:tracePt t="15581" x="3905250" y="1447800"/>
          <p14:tracePt t="15589" x="3892550" y="1441450"/>
          <p14:tracePt t="15606" x="3860800" y="1416050"/>
          <p14:tracePt t="15622" x="3841750" y="1403350"/>
          <p14:tracePt t="15627" x="3829050" y="1397000"/>
          <p14:tracePt t="15638" x="3822700" y="1397000"/>
          <p14:tracePt t="15655" x="3803650" y="1397000"/>
          <p14:tracePt t="15657" x="3790950" y="1397000"/>
          <p14:tracePt t="15671" x="3784600" y="1397000"/>
          <p14:tracePt t="15689" x="3733800" y="1397000"/>
          <p14:tracePt t="15705" x="3695700" y="1403350"/>
          <p14:tracePt t="15721" x="3676650" y="1416050"/>
          <p14:tracePt t="15738" x="3651250" y="1435100"/>
          <p14:tracePt t="15755" x="3644900" y="1447800"/>
          <p14:tracePt t="15771" x="3638550" y="1460500"/>
          <p14:tracePt t="15788" x="3632200" y="1479550"/>
          <p14:tracePt t="15805" x="3632200" y="1511300"/>
          <p14:tracePt t="15822" x="3638550" y="1536700"/>
          <p14:tracePt t="15838" x="3651250" y="1555750"/>
          <p14:tracePt t="15855" x="3670300" y="1581150"/>
          <p14:tracePt t="15858" x="3689350" y="1593850"/>
          <p14:tracePt t="15871" x="3708400" y="1606550"/>
          <p14:tracePt t="15889" x="3797300" y="1638300"/>
          <p14:tracePt t="15905" x="3860800" y="1651000"/>
          <p14:tracePt t="15921" x="3930650" y="1651000"/>
          <p14:tracePt t="15938" x="3987800" y="1651000"/>
          <p14:tracePt t="15955" x="4013200" y="1651000"/>
          <p14:tracePt t="15971" x="4019550" y="1651000"/>
          <p14:tracePt t="15988" x="4025900" y="1651000"/>
          <p14:tracePt t="16005" x="4025900" y="1644650"/>
          <p14:tracePt t="16021" x="4025900" y="1631950"/>
          <p14:tracePt t="16038" x="4025900" y="1612900"/>
          <p14:tracePt t="16054" x="4025900" y="1593850"/>
          <p14:tracePt t="16071" x="4025900" y="1574800"/>
          <p14:tracePt t="16089" x="4019550" y="1555750"/>
          <p14:tracePt t="16106" x="4013200" y="1543050"/>
          <p14:tracePt t="16305" x="0" y="0"/>
        </p14:tracePtLst>
        <p14:tracePtLst>
          <p14:tracePt t="17691" x="2559050" y="1644650"/>
          <p14:tracePt t="17746" x="2565400" y="1644650"/>
          <p14:tracePt t="17756" x="2584450" y="1644650"/>
          <p14:tracePt t="17763" x="2622550" y="1651000"/>
          <p14:tracePt t="17771" x="2667000" y="1657350"/>
          <p14:tracePt t="17788" x="2800350" y="1676400"/>
          <p14:tracePt t="17805" x="2997200" y="1689100"/>
          <p14:tracePt t="17821" x="3232150" y="1689100"/>
          <p14:tracePt t="17825" x="3384550" y="1689100"/>
          <p14:tracePt t="17838" x="3536950" y="1689100"/>
          <p14:tracePt t="17855" x="3822700" y="1689100"/>
          <p14:tracePt t="17858" x="3937000" y="1689100"/>
          <p14:tracePt t="17871" x="4038600" y="1689100"/>
          <p14:tracePt t="17888" x="4191000" y="1689100"/>
          <p14:tracePt t="17892" x="4229100" y="1689100"/>
          <p14:tracePt t="17906" x="4273550" y="1689100"/>
          <p14:tracePt t="17922" x="4279900" y="1689100"/>
          <p14:tracePt t="17955" x="4286250" y="1689100"/>
          <p14:tracePt t="17971" x="4292600" y="1689100"/>
          <p14:tracePt t="18058" x="4298950" y="1689100"/>
          <p14:tracePt t="18076" x="4305300" y="1689100"/>
          <p14:tracePt t="18257" x="0" y="0"/>
        </p14:tracePtLst>
        <p14:tracePtLst>
          <p14:tracePt t="19067" x="1244600" y="1708150"/>
          <p14:tracePt t="19092" x="1257300" y="1708150"/>
          <p14:tracePt t="19099" x="1276350" y="1708150"/>
          <p14:tracePt t="19108" x="1295400" y="1708150"/>
          <p14:tracePt t="19121" x="1365250" y="1708150"/>
          <p14:tracePt t="19137" x="1479550" y="1708150"/>
          <p14:tracePt t="19153" x="1638300" y="1708150"/>
          <p14:tracePt t="19170" x="1828800" y="1708150"/>
          <p14:tracePt t="19187" x="2057400" y="1708150"/>
          <p14:tracePt t="19204" x="2298700" y="1708150"/>
          <p14:tracePt t="19220" x="2520950" y="1708150"/>
          <p14:tracePt t="19237" x="2730500" y="1708150"/>
          <p14:tracePt t="19254" x="2933700" y="1708150"/>
          <p14:tracePt t="19270" x="3130550" y="1708150"/>
          <p14:tracePt t="19287" x="3340100" y="1708150"/>
          <p14:tracePt t="19304" x="3568700" y="1708150"/>
          <p14:tracePt t="19320" x="3917950" y="1708150"/>
          <p14:tracePt t="19337" x="4146550" y="1708150"/>
          <p14:tracePt t="19354" x="4349750" y="1708150"/>
          <p14:tracePt t="19371" x="4508500" y="1708150"/>
          <p14:tracePt t="19387" x="4610100" y="1708150"/>
          <p14:tracePt t="19404" x="4667250" y="1708150"/>
          <p14:tracePt t="19421" x="4705350" y="1708150"/>
          <p14:tracePt t="19437" x="4730750" y="1708150"/>
          <p14:tracePt t="19454" x="4749800" y="1708150"/>
          <p14:tracePt t="19458" x="4762500" y="1708150"/>
          <p14:tracePt t="19471" x="4768850" y="1708150"/>
          <p14:tracePt t="19487" x="4787900" y="1708150"/>
          <p14:tracePt t="19490" x="4800600" y="1708150"/>
          <p14:tracePt t="19504" x="4813300" y="1708150"/>
          <p14:tracePt t="19521" x="4832350" y="1708150"/>
          <p14:tracePt t="19537" x="4838700" y="1708150"/>
          <p14:tracePt t="19954" x="0" y="0"/>
        </p14:tracePtLst>
        <p14:tracePtLst>
          <p14:tracePt t="20755" x="1155700" y="1568450"/>
          <p14:tracePt t="20781" x="1168400" y="1568450"/>
          <p14:tracePt t="20787" x="1181100" y="1568450"/>
          <p14:tracePt t="20804" x="1231900" y="1568450"/>
          <p14:tracePt t="20820" x="1295400" y="1568450"/>
          <p14:tracePt t="20837" x="1384300" y="1568450"/>
          <p14:tracePt t="20854" x="1485900" y="1568450"/>
          <p14:tracePt t="20870" x="1587500" y="1568450"/>
          <p14:tracePt t="20873" x="1638300" y="1568450"/>
          <p14:tracePt t="20887" x="1682750" y="1568450"/>
          <p14:tracePt t="20904" x="1778000" y="1568450"/>
          <p14:tracePt t="20921" x="1930400" y="1568450"/>
          <p14:tracePt t="20937" x="2025650" y="1568450"/>
          <p14:tracePt t="20953" x="2108200" y="1568450"/>
          <p14:tracePt t="20970" x="2178050" y="1568450"/>
          <p14:tracePt t="20987" x="2235200" y="1574800"/>
          <p14:tracePt t="21003" x="2273300" y="1581150"/>
          <p14:tracePt t="21020" x="2292350" y="1581150"/>
          <p14:tracePt t="21037" x="2311400" y="1581150"/>
          <p14:tracePt t="21053" x="2336800" y="1581150"/>
          <p14:tracePt t="21070" x="2343150" y="1581150"/>
          <p14:tracePt t="21147" x="2349500" y="1581150"/>
          <p14:tracePt t="21178" x="2355850" y="1581150"/>
          <p14:tracePt t="21186" x="2362200" y="1581150"/>
          <p14:tracePt t="21202" x="2368550" y="1581150"/>
          <p14:tracePt t="21243" x="2374900" y="1581150"/>
          <p14:tracePt t="21250" x="2387600" y="1587500"/>
          <p14:tracePt t="21268" x="2406650" y="1593850"/>
          <p14:tracePt t="21275" x="2413000" y="1593850"/>
          <p14:tracePt t="21286" x="2438400" y="1593850"/>
          <p14:tracePt t="21303" x="2495550" y="1612900"/>
          <p14:tracePt t="21320" x="2578100" y="1625600"/>
          <p14:tracePt t="21323" x="2628900" y="1631950"/>
          <p14:tracePt t="21337" x="2774950" y="1651000"/>
          <p14:tracePt t="21354" x="2959100" y="1651000"/>
          <p14:tracePt t="21370" x="3194050" y="1651000"/>
          <p14:tracePt t="21387" x="3422650" y="1651000"/>
          <p14:tracePt t="21403" x="3632200" y="1651000"/>
          <p14:tracePt t="21420" x="3810000" y="1651000"/>
          <p14:tracePt t="21437" x="3968750" y="1651000"/>
          <p14:tracePt t="21454" x="4095750" y="1651000"/>
          <p14:tracePt t="21471" x="4222750" y="1651000"/>
          <p14:tracePt t="21474" x="4286250" y="1651000"/>
          <p14:tracePt t="21487" x="4349750" y="1651000"/>
          <p14:tracePt t="21504" x="4451350" y="1651000"/>
          <p14:tracePt t="21507" x="4483100" y="1651000"/>
          <p14:tracePt t="21521" x="4502150" y="1651000"/>
          <p14:tracePt t="21537" x="4527550" y="1651000"/>
          <p14:tracePt t="21714" x="0" y="0"/>
        </p14:tracePtLst>
        <p14:tracePtLst>
          <p14:tracePt t="24338" x="2152650" y="1784350"/>
          <p14:tracePt t="24355" x="2146300" y="1784350"/>
          <p14:tracePt t="24378" x="2146300" y="1797050"/>
          <p14:tracePt t="24386" x="2146300" y="1803400"/>
          <p14:tracePt t="24393" x="2146300" y="1816100"/>
          <p14:tracePt t="24402" x="2146300" y="1822450"/>
          <p14:tracePt t="24418" x="2152650" y="1866900"/>
          <p14:tracePt t="24435" x="2171700" y="1905000"/>
          <p14:tracePt t="24452" x="2197100" y="1936750"/>
          <p14:tracePt t="24469" x="2235200" y="1968500"/>
          <p14:tracePt t="24485" x="2279650" y="2000250"/>
          <p14:tracePt t="24502" x="2330450" y="2025650"/>
          <p14:tracePt t="24519" x="2400300" y="2044700"/>
          <p14:tracePt t="24535" x="2514600" y="2070100"/>
          <p14:tracePt t="24538" x="2559050" y="2076450"/>
          <p14:tracePt t="24553" x="2641600" y="2076450"/>
          <p14:tracePt t="24569" x="2730500" y="2076450"/>
          <p14:tracePt t="24585" x="2774950" y="2051050"/>
          <p14:tracePt t="24602" x="2800350" y="2025650"/>
          <p14:tracePt t="24619" x="2813050" y="2000250"/>
          <p14:tracePt t="24635" x="2813050" y="1968500"/>
          <p14:tracePt t="24652" x="2813050" y="1924050"/>
          <p14:tracePt t="24668" x="2800350" y="1892300"/>
          <p14:tracePt t="24685" x="2774950" y="1854200"/>
          <p14:tracePt t="24702" x="2743200" y="1816100"/>
          <p14:tracePt t="24719" x="2698750" y="1797050"/>
          <p14:tracePt t="24735" x="2667000" y="1778000"/>
          <p14:tracePt t="24737" x="2647950" y="1771650"/>
          <p14:tracePt t="24753" x="2635250" y="1771650"/>
          <p14:tracePt t="24769" x="2603500" y="1771650"/>
          <p14:tracePt t="24785" x="2571750" y="1771650"/>
          <p14:tracePt t="24802" x="2533650" y="1790700"/>
          <p14:tracePt t="24819" x="2508250" y="1816100"/>
          <p14:tracePt t="24835" x="2489200" y="1854200"/>
          <p14:tracePt t="24852" x="2482850" y="1879600"/>
          <p14:tracePt t="24869" x="2476500" y="1898650"/>
          <p14:tracePt t="24885" x="2476500" y="1924050"/>
          <p14:tracePt t="24902" x="2482850" y="1943100"/>
          <p14:tracePt t="24919" x="2508250" y="1962150"/>
          <p14:tracePt t="24935" x="2540000" y="1968500"/>
          <p14:tracePt t="24937" x="2565400" y="1974850"/>
          <p14:tracePt t="24952" x="2578100" y="1974850"/>
          <p14:tracePt t="24969" x="2654300" y="1974850"/>
          <p14:tracePt t="24985" x="2705100" y="1974850"/>
          <p14:tracePt t="25002" x="2730500" y="1962150"/>
          <p14:tracePt t="25019" x="2736850" y="1955800"/>
          <p14:tracePt t="25035" x="2736850" y="1949450"/>
          <p14:tracePt t="25052" x="2736850" y="1936750"/>
          <p14:tracePt t="25069" x="2736850" y="1930400"/>
          <p14:tracePt t="25298" x="2736850" y="1917700"/>
          <p14:tracePt t="25306" x="2724150" y="1905000"/>
          <p14:tracePt t="25318" x="2711450" y="1898650"/>
          <p14:tracePt t="25335" x="2679700" y="1866900"/>
          <p14:tracePt t="25352" x="2622550" y="1835150"/>
          <p14:tracePt t="25356" x="2584450" y="1809750"/>
          <p14:tracePt t="25369" x="2533650" y="1784350"/>
          <p14:tracePt t="25385" x="2489200" y="1765300"/>
          <p14:tracePt t="25402" x="2470150" y="1758950"/>
          <p14:tracePt t="25419" x="2457450" y="1758950"/>
          <p14:tracePt t="25452" x="2451100" y="1758950"/>
          <p14:tracePt t="25469" x="2432050" y="1771650"/>
          <p14:tracePt t="25485" x="2413000" y="1790700"/>
          <p14:tracePt t="25502" x="2406650" y="1816100"/>
          <p14:tracePt t="25519" x="2400300" y="1854200"/>
          <p14:tracePt t="25522" x="2400300" y="1873250"/>
          <p14:tracePt t="25536" x="2400300" y="1892300"/>
          <p14:tracePt t="25552" x="2413000" y="1917700"/>
          <p14:tracePt t="25569" x="2419350" y="1930400"/>
          <p14:tracePt t="25737" x="0" y="0"/>
        </p14:tracePtLst>
        <p14:tracePtLst>
          <p14:tracePt t="26197" x="1758950" y="1987550"/>
          <p14:tracePt t="26285" x="1778000" y="1993900"/>
          <p14:tracePt t="26292" x="1790700" y="2000250"/>
          <p14:tracePt t="26302" x="1828800" y="2006600"/>
          <p14:tracePt t="26318" x="1924050" y="2032000"/>
          <p14:tracePt t="26335" x="2095500" y="2057400"/>
          <p14:tracePt t="26338" x="2190750" y="2063750"/>
          <p14:tracePt t="26352" x="2286000" y="2076450"/>
          <p14:tracePt t="26369" x="2533650" y="2076450"/>
          <p14:tracePt t="26386" x="2647950" y="2076450"/>
          <p14:tracePt t="26401" x="2705100" y="2076450"/>
          <p14:tracePt t="26418" x="2730500" y="2076450"/>
          <p14:tracePt t="26435" x="2743200" y="2063750"/>
          <p14:tracePt t="26452" x="2755900" y="2057400"/>
          <p14:tracePt t="26468" x="2768600" y="2032000"/>
          <p14:tracePt t="26485" x="2781300" y="2012950"/>
          <p14:tracePt t="26502" x="2781300" y="1993900"/>
          <p14:tracePt t="26518" x="2781300" y="1962150"/>
          <p14:tracePt t="26522" x="2781300" y="1949450"/>
          <p14:tracePt t="26535" x="2781300" y="1930400"/>
          <p14:tracePt t="26552" x="2774950" y="1898650"/>
          <p14:tracePt t="26569" x="2736850" y="1854200"/>
          <p14:tracePt t="26586" x="2686050" y="1828800"/>
          <p14:tracePt t="26601" x="2635250" y="1816100"/>
          <p14:tracePt t="26618" x="2578100" y="1809750"/>
          <p14:tracePt t="26635" x="2501900" y="1809750"/>
          <p14:tracePt t="26652" x="2438400" y="1809750"/>
          <p14:tracePt t="26668" x="2355850" y="1816100"/>
          <p14:tracePt t="26685" x="2311400" y="1835150"/>
          <p14:tracePt t="26701" x="2292350" y="1854200"/>
          <p14:tracePt t="26718" x="2266950" y="1873250"/>
          <p14:tracePt t="26734" x="2260600" y="1892300"/>
          <p14:tracePt t="26751" x="2260600" y="1905000"/>
          <p14:tracePt t="26768" x="2260600" y="1924050"/>
          <p14:tracePt t="26770" x="2260600" y="1936750"/>
          <p14:tracePt t="26785" x="2266950" y="1962150"/>
          <p14:tracePt t="26801" x="2279650" y="1981200"/>
          <p14:tracePt t="26818" x="2311400" y="1993900"/>
          <p14:tracePt t="26835" x="2349500" y="2006600"/>
          <p14:tracePt t="26852" x="2406650" y="2012950"/>
          <p14:tracePt t="26868" x="2470150" y="2012950"/>
          <p14:tracePt t="26885" x="2520950" y="2012950"/>
          <p14:tracePt t="26901" x="2546350" y="2012950"/>
          <p14:tracePt t="26918" x="2552700" y="2012950"/>
          <p14:tracePt t="26935" x="2559050" y="2012950"/>
          <p14:tracePt t="26952" x="2565400" y="2012950"/>
          <p14:tracePt t="27281" x="0" y="0"/>
        </p14:tracePtLst>
        <p14:tracePtLst>
          <p14:tracePt t="28451" x="3536950" y="1974850"/>
          <p14:tracePt t="28500" x="3536950" y="1987550"/>
          <p14:tracePt t="28506" x="3549650" y="1987550"/>
          <p14:tracePt t="28517" x="3581400" y="1993900"/>
          <p14:tracePt t="28534" x="3670300" y="2006600"/>
          <p14:tracePt t="28551" x="3810000" y="2012950"/>
          <p14:tracePt t="28554" x="3892550" y="2012950"/>
          <p14:tracePt t="28567" x="3975100" y="2012950"/>
          <p14:tracePt t="28584" x="4146550" y="2012950"/>
          <p14:tracePt t="28602" x="4318000" y="2012950"/>
          <p14:tracePt t="28618" x="4356100" y="2012950"/>
          <p14:tracePt t="28634" x="4375150" y="2012950"/>
          <p14:tracePt t="28962" x="0" y="0"/>
        </p14:tracePtLst>
        <p14:tracePtLst>
          <p14:tracePt t="29620" x="4502150" y="2006600"/>
          <p14:tracePt t="29643" x="4514850" y="2012950"/>
          <p14:tracePt t="29658" x="4521200" y="2012950"/>
          <p14:tracePt t="29667" x="4533900" y="2012950"/>
          <p14:tracePt t="29675" x="4540250" y="2012950"/>
          <p14:tracePt t="29683" x="4559300" y="2012950"/>
          <p14:tracePt t="29700" x="4584700" y="2012950"/>
          <p14:tracePt t="29717" x="4635500" y="2012950"/>
          <p14:tracePt t="29734" x="4699000" y="2012950"/>
          <p14:tracePt t="29750" x="4762500" y="2012950"/>
          <p14:tracePt t="29755" x="4794250" y="2012950"/>
          <p14:tracePt t="29767" x="4826000" y="2012950"/>
          <p14:tracePt t="29784" x="4902200" y="2012950"/>
          <p14:tracePt t="29787" x="4946650" y="2012950"/>
          <p14:tracePt t="29801" x="5035550" y="2012950"/>
          <p14:tracePt t="29818" x="5099050" y="2012950"/>
          <p14:tracePt t="29834" x="5149850" y="2012950"/>
          <p14:tracePt t="29851" x="5175250" y="2012950"/>
          <p14:tracePt t="29868" x="5194300" y="2012950"/>
          <p14:tracePt t="29884" x="5200650" y="2012950"/>
          <p14:tracePt t="29901" x="5213350" y="2012950"/>
          <p14:tracePt t="29918" x="5219700" y="2012950"/>
          <p14:tracePt t="29934" x="5232400" y="2012950"/>
          <p14:tracePt t="29951" x="5245100" y="2012950"/>
          <p14:tracePt t="29967" x="5257800" y="2012950"/>
          <p14:tracePt t="29984" x="5270500" y="2012950"/>
          <p14:tracePt t="29986" x="5283200" y="2012950"/>
          <p14:tracePt t="30001" x="5295900" y="2012950"/>
          <p14:tracePt t="30018" x="5308600" y="2012950"/>
          <p14:tracePt t="30034" x="5321300" y="2012950"/>
          <p14:tracePt t="30051" x="5327650" y="2012950"/>
          <p14:tracePt t="30068" x="5334000" y="2012950"/>
          <p14:tracePt t="30084" x="5340350" y="2012950"/>
          <p14:tracePt t="30100" x="5346700" y="2012950"/>
          <p14:tracePt t="30123" x="5353050" y="2012950"/>
          <p14:tracePt t="30420" x="5359400" y="2012950"/>
          <p14:tracePt t="30443" x="5365750" y="2012950"/>
          <p14:tracePt t="30459" x="5372100" y="2012950"/>
          <p14:tracePt t="30476" x="5378450" y="2012950"/>
          <p14:tracePt t="30484" x="5384800" y="2012950"/>
          <p14:tracePt t="30499" x="5391150" y="2012950"/>
          <p14:tracePt t="30555" x="5397500" y="2012950"/>
          <p14:tracePt t="30571" x="5403850" y="2012950"/>
          <p14:tracePt t="30587" x="5410200" y="2012950"/>
          <p14:tracePt t="30605" x="5416550" y="2012950"/>
          <p14:tracePt t="30619" x="5422900" y="2012950"/>
          <p14:tracePt t="30627" x="5435600" y="2012950"/>
          <p14:tracePt t="30637" x="5441950" y="2012950"/>
          <p14:tracePt t="30650" x="5467350" y="2012950"/>
          <p14:tracePt t="30667" x="5492750" y="2012950"/>
          <p14:tracePt t="30684" x="5518150" y="2012950"/>
          <p14:tracePt t="30700" x="5549900" y="2012950"/>
          <p14:tracePt t="30717" x="5594350" y="2012950"/>
          <p14:tracePt t="30733" x="5626100" y="2012950"/>
          <p14:tracePt t="30750" x="5657850" y="2012950"/>
          <p14:tracePt t="30766" x="5695950" y="2012950"/>
          <p14:tracePt t="30770" x="5708650" y="2012950"/>
          <p14:tracePt t="30783" x="5727700" y="2012950"/>
          <p14:tracePt t="30800" x="5753100" y="2012950"/>
          <p14:tracePt t="30817" x="5797550" y="2000250"/>
          <p14:tracePt t="30833" x="5829300" y="1993900"/>
          <p14:tracePt t="30850" x="5848350" y="1993900"/>
          <p14:tracePt t="30867" x="5873750" y="1993900"/>
          <p14:tracePt t="30884" x="5899150" y="1993900"/>
          <p14:tracePt t="30902" x="5918200" y="1993900"/>
          <p14:tracePt t="30917" x="5937250" y="1993900"/>
          <p14:tracePt t="30923" x="5949950" y="1993900"/>
          <p14:tracePt t="30934" x="5956300" y="1993900"/>
          <p14:tracePt t="30951" x="5969000" y="1993900"/>
          <p14:tracePt t="30967" x="5975350" y="1993900"/>
          <p14:tracePt t="31457" x="0" y="0"/>
        </p14:tracePtLst>
        <p14:tracePtLst>
          <p14:tracePt t="32091" x="5111750" y="1993900"/>
          <p14:tracePt t="32138" x="5118100" y="1993900"/>
          <p14:tracePt t="32147" x="5130800" y="1993900"/>
          <p14:tracePt t="32156" x="5156200" y="1993900"/>
          <p14:tracePt t="32166" x="5181600" y="1993900"/>
          <p14:tracePt t="32183" x="5245100" y="1993900"/>
          <p14:tracePt t="32200" x="5334000" y="1993900"/>
          <p14:tracePt t="32203" x="5384800" y="1993900"/>
          <p14:tracePt t="32217" x="5480050" y="1993900"/>
          <p14:tracePt t="32234" x="5575300" y="1993900"/>
          <p14:tracePt t="32250" x="5645150" y="1993900"/>
          <p14:tracePt t="32266" x="5708650" y="2006600"/>
          <p14:tracePt t="32283" x="5753100" y="2006600"/>
          <p14:tracePt t="32301" x="5784850" y="2006600"/>
          <p14:tracePt t="32316" x="5822950" y="2006600"/>
          <p14:tracePt t="32333" x="5867400" y="2006600"/>
          <p14:tracePt t="32350" x="5899150" y="2006600"/>
          <p14:tracePt t="32354" x="5918200" y="2006600"/>
          <p14:tracePt t="32366" x="5924550" y="2006600"/>
          <p14:tracePt t="32383" x="5949950" y="2006600"/>
          <p14:tracePt t="32400" x="5956300" y="2006600"/>
          <p14:tracePt t="32418" x="5962650" y="2006600"/>
          <p14:tracePt t="32444" x="5969000" y="2006600"/>
          <p14:tracePt t="32683" x="5975350" y="2006600"/>
          <p14:tracePt t="32698" x="5981700" y="2006600"/>
          <p14:tracePt t="32730" x="5988050" y="2006600"/>
          <p14:tracePt t="32738" x="5994400" y="2006600"/>
          <p14:tracePt t="32747" x="6000750" y="2006600"/>
          <p14:tracePt t="32763" x="6007100" y="2006600"/>
          <p14:tracePt t="32771" x="6013450" y="2006600"/>
          <p14:tracePt t="32787" x="6019800" y="2006600"/>
          <p14:tracePt t="32802" x="6032500" y="2006600"/>
          <p14:tracePt t="32816" x="6051550" y="2006600"/>
          <p14:tracePt t="32833" x="6057900" y="2006600"/>
          <p14:tracePt t="32850" x="6064250" y="2006600"/>
          <p14:tracePt t="32866" x="6070600" y="2006600"/>
          <p14:tracePt t="33274" x="0" y="0"/>
        </p14:tracePtLst>
        <p14:tracePtLst>
          <p14:tracePt t="33963" x="6381750" y="2051050"/>
          <p14:tracePt t="34026" x="6388100" y="2051050"/>
          <p14:tracePt t="34035" x="6400800" y="2051050"/>
          <p14:tracePt t="34043" x="6413500" y="2051050"/>
          <p14:tracePt t="34051" x="6432550" y="2051050"/>
          <p14:tracePt t="34066" x="6464300" y="2051050"/>
          <p14:tracePt t="34082" x="6508750" y="2051050"/>
          <p14:tracePt t="34099" x="6553200" y="2051050"/>
          <p14:tracePt t="34116" x="6604000" y="2051050"/>
          <p14:tracePt t="34132" x="6661150" y="2044700"/>
          <p14:tracePt t="34149" x="6724650" y="2044700"/>
          <p14:tracePt t="34166" x="6788150" y="2044700"/>
          <p14:tracePt t="34183" x="6851650" y="2044700"/>
          <p14:tracePt t="34199" x="6921500" y="2044700"/>
          <p14:tracePt t="34202" x="6953250" y="2044700"/>
          <p14:tracePt t="34216" x="6985000" y="2044700"/>
          <p14:tracePt t="34233" x="7080250" y="2044700"/>
          <p14:tracePt t="34250" x="7131050" y="2044700"/>
          <p14:tracePt t="34265" x="7162800" y="2044700"/>
          <p14:tracePt t="34282" x="7181850" y="2044700"/>
          <p14:tracePt t="34347" x="7188200" y="2044700"/>
          <p14:tracePt t="34355" x="7194550" y="2044700"/>
          <p14:tracePt t="34371" x="7200900" y="2044700"/>
          <p14:tracePt t="34382" x="7207250" y="2044700"/>
          <p14:tracePt t="34399" x="7213600" y="2044700"/>
          <p14:tracePt t="34416" x="7219950" y="2044700"/>
          <p14:tracePt t="35667" x="7226300" y="2044700"/>
          <p14:tracePt t="35683" x="7245350" y="2044700"/>
          <p14:tracePt t="35691" x="7270750" y="2044700"/>
          <p14:tracePt t="35698" x="7302500" y="2044700"/>
          <p14:tracePt t="35715" x="7397750" y="2057400"/>
          <p14:tracePt t="35731" x="7518400" y="2082800"/>
          <p14:tracePt t="35748" x="7639050" y="2108200"/>
          <p14:tracePt t="35765" x="7715250" y="2108200"/>
          <p14:tracePt t="35782" x="7772400" y="2108200"/>
          <p14:tracePt t="35786" x="7791450" y="2108200"/>
          <p14:tracePt t="35815" x="7797800" y="2108200"/>
          <p14:tracePt t="36402" x="0" y="0"/>
        </p14:tracePtLst>
        <p14:tracePtLst>
          <p14:tracePt t="37531" x="6515100" y="2063750"/>
          <p14:tracePt t="37586" x="6521450" y="2063750"/>
          <p14:tracePt t="37594" x="6546850" y="2063750"/>
          <p14:tracePt t="37601" x="6578600" y="2063750"/>
          <p14:tracePt t="37614" x="6616700" y="2063750"/>
          <p14:tracePt t="37630" x="6756400" y="2063750"/>
          <p14:tracePt t="37647" x="6927850" y="2063750"/>
          <p14:tracePt t="37664" x="7061200" y="2063750"/>
          <p14:tracePt t="37665" x="7124700" y="2063750"/>
          <p14:tracePt t="37680" x="7200900" y="2063750"/>
          <p14:tracePt t="37697" x="7245350" y="2063750"/>
          <p14:tracePt t="37714" x="7258050" y="2063750"/>
          <p14:tracePt t="38794" x="0" y="0"/>
        </p14:tracePtLst>
        <p14:tracePtLst>
          <p14:tracePt t="39428" x="5194300" y="2006600"/>
          <p14:tracePt t="39493" x="5207000" y="2006600"/>
          <p14:tracePt t="39499" x="5238750" y="2006600"/>
          <p14:tracePt t="39514" x="5346700" y="2006600"/>
          <p14:tracePt t="39530" x="5530850" y="2006600"/>
          <p14:tracePt t="39547" x="5740400" y="2006600"/>
          <p14:tracePt t="39564" x="5924550" y="2006600"/>
          <p14:tracePt t="39580" x="6007100" y="2006600"/>
          <p14:tracePt t="39597" x="6032500" y="2006600"/>
          <p14:tracePt t="39819" x="0" y="0"/>
        </p14:tracePtLst>
        <p14:tracePtLst>
          <p14:tracePt t="41773" x="4908550" y="1930400"/>
          <p14:tracePt t="41786" x="4914900" y="1930400"/>
          <p14:tracePt t="41796" x="4933950" y="1930400"/>
          <p14:tracePt t="41803" x="4959350" y="1930400"/>
          <p14:tracePt t="41813" x="4991100" y="1930400"/>
          <p14:tracePt t="41830" x="5073650" y="1930400"/>
          <p14:tracePt t="41846" x="5194300" y="1930400"/>
          <p14:tracePt t="41850" x="5257800" y="1930400"/>
          <p14:tracePt t="41864" x="5321300" y="1930400"/>
          <p14:tracePt t="41880" x="5467350" y="1930400"/>
          <p14:tracePt t="41883" x="5543550" y="1930400"/>
          <p14:tracePt t="41897" x="5721350" y="1930400"/>
          <p14:tracePt t="41913" x="5924550" y="1930400"/>
          <p14:tracePt t="41930" x="6134100" y="1930400"/>
          <p14:tracePt t="41946" x="6343650" y="1930400"/>
          <p14:tracePt t="41964" x="6508750" y="1930400"/>
          <p14:tracePt t="41980" x="6616700" y="1930400"/>
          <p14:tracePt t="41996" x="6667500" y="1930400"/>
          <p14:tracePt t="42013" x="6673850" y="1930400"/>
          <p14:tracePt t="42202" x="0" y="0"/>
        </p14:tracePtLst>
        <p14:tracePtLst>
          <p14:tracePt t="43123" x="8369300" y="2082800"/>
          <p14:tracePt t="43138" x="8375650" y="2082800"/>
          <p14:tracePt t="43147" x="8407400" y="2082800"/>
          <p14:tracePt t="43155" x="8451850" y="2089150"/>
          <p14:tracePt t="43163" x="8496300" y="2095500"/>
          <p14:tracePt t="43179" x="8616950" y="2108200"/>
          <p14:tracePt t="43196" x="8763000" y="2108200"/>
          <p14:tracePt t="43213" x="8883650" y="2108200"/>
          <p14:tracePt t="43230" x="8959850" y="2108200"/>
          <p14:tracePt t="43235" x="8966200" y="2108200"/>
          <p14:tracePt t="43246" x="8972550" y="2108200"/>
          <p14:tracePt t="43263" x="8978900" y="2108200"/>
          <p14:tracePt t="43314" x="0" y="0"/>
        </p14:tracePtLst>
        <p14:tracePtLst>
          <p14:tracePt t="44284" x="2933700" y="2165350"/>
          <p14:tracePt t="44347" x="2933700" y="2171700"/>
          <p14:tracePt t="44356" x="2933700" y="2184400"/>
          <p14:tracePt t="44363" x="2933700" y="2190750"/>
          <p14:tracePt t="44379" x="2933700" y="2216150"/>
          <p14:tracePt t="44396" x="2965450" y="2235200"/>
          <p14:tracePt t="44412" x="3035300" y="2254250"/>
          <p14:tracePt t="44430" x="3143250" y="2273300"/>
          <p14:tracePt t="44445" x="3263900" y="2273300"/>
          <p14:tracePt t="44450" x="3314700" y="2273300"/>
          <p14:tracePt t="44462" x="3365500" y="2273300"/>
          <p14:tracePt t="44479" x="3441700" y="2273300"/>
          <p14:tracePt t="44482" x="3460750" y="2273300"/>
          <p14:tracePt t="44495" x="3479800" y="2273300"/>
          <p14:tracePt t="44513" x="3492500" y="2266950"/>
          <p14:tracePt t="44529" x="3498850" y="2260600"/>
          <p14:tracePt t="44545" x="3498850" y="2241550"/>
          <p14:tracePt t="44562" x="3467100" y="2203450"/>
          <p14:tracePt t="44579" x="3384550" y="2152650"/>
          <p14:tracePt t="44595" x="3282950" y="2114550"/>
          <p14:tracePt t="44612" x="3200400" y="2095500"/>
          <p14:tracePt t="44630" x="3168650" y="2095500"/>
          <p14:tracePt t="44645" x="3155950" y="2095500"/>
          <p14:tracePt t="44662" x="3136900" y="2095500"/>
          <p14:tracePt t="44679" x="3130550" y="2114550"/>
          <p14:tracePt t="44695" x="3130550" y="2133600"/>
          <p14:tracePt t="44698" x="3130550" y="2152650"/>
          <p14:tracePt t="44712" x="3130550" y="2165350"/>
          <p14:tracePt t="44729" x="3136900" y="2228850"/>
          <p14:tracePt t="44745" x="3162300" y="2247900"/>
          <p14:tracePt t="44762" x="3225800" y="2279650"/>
          <p14:tracePt t="44778" x="3346450" y="2311400"/>
          <p14:tracePt t="44795" x="3492500" y="2317750"/>
          <p14:tracePt t="44812" x="3632200" y="2317750"/>
          <p14:tracePt t="44828" x="3721100" y="2317750"/>
          <p14:tracePt t="44845" x="3740150" y="2305050"/>
          <p14:tracePt t="44862" x="3746500" y="2298700"/>
          <p14:tracePt t="44878" x="3746500" y="2260600"/>
          <p14:tracePt t="44895" x="3714750" y="2228850"/>
          <p14:tracePt t="44898" x="3689350" y="2203450"/>
          <p14:tracePt t="44912" x="3638550" y="2184400"/>
          <p14:tracePt t="44929" x="3486150" y="2133600"/>
          <p14:tracePt t="44945" x="3416300" y="2133600"/>
          <p14:tracePt t="44962" x="3378200" y="2133600"/>
          <p14:tracePt t="44978" x="3352800" y="2146300"/>
          <p14:tracePt t="44995" x="3346450" y="2171700"/>
          <p14:tracePt t="45012" x="3346450" y="2203450"/>
          <p14:tracePt t="45028" x="3346450" y="2228850"/>
          <p14:tracePt t="45045" x="3352800" y="2254250"/>
          <p14:tracePt t="45062" x="3384550" y="2273300"/>
          <p14:tracePt t="45078" x="3422650" y="2279650"/>
          <p14:tracePt t="45095" x="3486150" y="2279650"/>
          <p14:tracePt t="45097" x="3524250" y="2279650"/>
          <p14:tracePt t="45112" x="3543300" y="2279650"/>
          <p14:tracePt t="45129" x="3587750" y="2273300"/>
          <p14:tracePt t="45145" x="3594100" y="2260600"/>
          <p14:tracePt t="45162" x="3594100" y="2254250"/>
          <p14:tracePt t="45522" x="0" y="0"/>
        </p14:tracePtLst>
        <p14:tracePtLst>
          <p14:tracePt t="46125" x="4394200" y="2273300"/>
          <p14:tracePt t="46187" x="4394200" y="2279650"/>
          <p14:tracePt t="46195" x="4394200" y="2286000"/>
          <p14:tracePt t="46203" x="4406900" y="2292350"/>
          <p14:tracePt t="46211" x="4413250" y="2292350"/>
          <p14:tracePt t="46228" x="4483100" y="2298700"/>
          <p14:tracePt t="46245" x="4565650" y="2298700"/>
          <p14:tracePt t="46262" x="4673600" y="2298700"/>
          <p14:tracePt t="46278" x="4787900" y="2298700"/>
          <p14:tracePt t="46282" x="4838700" y="2298700"/>
          <p14:tracePt t="46295" x="4883150" y="2298700"/>
          <p14:tracePt t="46312" x="4959350" y="2298700"/>
          <p14:tracePt t="46330" x="5067300" y="2298700"/>
          <p14:tracePt t="46345" x="5130800" y="2298700"/>
          <p14:tracePt t="46361" x="5175250" y="2298700"/>
          <p14:tracePt t="46378" x="5200650" y="2298700"/>
          <p14:tracePt t="46395" x="5213350" y="2298700"/>
          <p14:tracePt t="46412" x="5219700" y="2298700"/>
          <p14:tracePt t="46635" x="5226050" y="2298700"/>
          <p14:tracePt t="46643" x="5232400" y="2298700"/>
          <p14:tracePt t="46659" x="5238750" y="2298700"/>
          <p14:tracePt t="46666" x="5251450" y="2305050"/>
          <p14:tracePt t="46682" x="5264150" y="2305050"/>
          <p14:tracePt t="46695" x="5270500" y="2305050"/>
          <p14:tracePt t="46712" x="5302250" y="2311400"/>
          <p14:tracePt t="46728" x="5334000" y="2311400"/>
          <p14:tracePt t="46730" x="5346700" y="2311400"/>
          <p14:tracePt t="46745" x="5397500" y="2311400"/>
          <p14:tracePt t="46761" x="5429250" y="2311400"/>
          <p14:tracePt t="46777" x="5454650" y="2311400"/>
          <p14:tracePt t="46794" x="5480050" y="2311400"/>
          <p14:tracePt t="46811" x="5486400" y="2311400"/>
          <p14:tracePt t="46828" x="5499100" y="2311400"/>
          <p14:tracePt t="46845" x="5511800" y="2305050"/>
          <p14:tracePt t="46861" x="5518150" y="2298700"/>
          <p14:tracePt t="46878" x="5518150" y="2292350"/>
          <p14:tracePt t="46894" x="5518150" y="2279650"/>
          <p14:tracePt t="46911" x="5518150" y="2260600"/>
          <p14:tracePt t="46928" x="5518150" y="2235200"/>
          <p14:tracePt t="46930" x="5518150" y="2222500"/>
          <p14:tracePt t="46945" x="5499100" y="2203450"/>
          <p14:tracePt t="46961" x="5467350" y="2184400"/>
          <p14:tracePt t="46978" x="5410200" y="2165350"/>
          <p14:tracePt t="46994" x="5340350" y="2152650"/>
          <p14:tracePt t="47011" x="5295900" y="2152650"/>
          <p14:tracePt t="47028" x="5245100" y="2152650"/>
          <p14:tracePt t="47044" x="5226050" y="2165350"/>
          <p14:tracePt t="47049" x="5213350" y="2171700"/>
          <p14:tracePt t="47061" x="5207000" y="2184400"/>
          <p14:tracePt t="47077" x="5194300" y="2209800"/>
          <p14:tracePt t="47094" x="5194300" y="2222500"/>
          <p14:tracePt t="47111" x="5194300" y="2228850"/>
          <p14:tracePt t="47128" x="5194300" y="2235200"/>
          <p14:tracePt t="47145" x="5194300" y="2241550"/>
          <p14:tracePt t="47171" x="5207000" y="2241550"/>
          <p14:tracePt t="47178" x="5219700" y="2241550"/>
          <p14:tracePt t="47194" x="5257800" y="2241550"/>
          <p14:tracePt t="47211" x="5289550" y="2241550"/>
          <p14:tracePt t="47228" x="5314950" y="2241550"/>
          <p14:tracePt t="47245" x="5327650" y="2241550"/>
          <p14:tracePt t="48450" x="0" y="0"/>
        </p14:tracePtLst>
        <p14:tracePtLst>
          <p14:tracePt t="50574" x="1968500" y="742950"/>
          <p14:tracePt t="50580" x="1962150" y="742950"/>
          <p14:tracePt t="50611" x="1962150" y="749300"/>
          <p14:tracePt t="50618" x="1962150" y="755650"/>
          <p14:tracePt t="50634" x="1962150" y="774700"/>
          <p14:tracePt t="50644" x="1974850" y="787400"/>
          <p14:tracePt t="50660" x="2019300" y="806450"/>
          <p14:tracePt t="50677" x="2101850" y="838200"/>
          <p14:tracePt t="50693" x="2228850" y="863600"/>
          <p14:tracePt t="50710" x="2336800" y="869950"/>
          <p14:tracePt t="50715" x="2393950" y="869950"/>
          <p14:tracePt t="50726" x="2432050" y="869950"/>
          <p14:tracePt t="50743" x="2482850" y="869950"/>
          <p14:tracePt t="50759" x="2520950" y="869950"/>
          <p14:tracePt t="50762" x="2527300" y="863600"/>
          <p14:tracePt t="50776" x="2546350" y="857250"/>
          <p14:tracePt t="50793" x="2552700" y="838200"/>
          <p14:tracePt t="50810" x="2565400" y="800100"/>
          <p14:tracePt t="50826" x="2571750" y="768350"/>
          <p14:tracePt t="50843" x="2571750" y="730250"/>
          <p14:tracePt t="50860" x="2571750" y="692150"/>
          <p14:tracePt t="50876" x="2571750" y="641350"/>
          <p14:tracePt t="50893" x="2552700" y="590550"/>
          <p14:tracePt t="50910" x="2520950" y="558800"/>
          <p14:tracePt t="50926" x="2457450" y="514350"/>
          <p14:tracePt t="50943" x="2387600" y="482600"/>
          <p14:tracePt t="50960" x="2317750" y="469900"/>
          <p14:tracePt t="50961" x="2292350" y="469900"/>
          <p14:tracePt t="50976" x="2254250" y="469900"/>
          <p14:tracePt t="50993" x="2228850" y="469900"/>
          <p14:tracePt t="51010" x="2209800" y="469900"/>
          <p14:tracePt t="51026" x="2184400" y="469900"/>
          <p14:tracePt t="51043" x="2165350" y="495300"/>
          <p14:tracePt t="51060" x="2139950" y="520700"/>
          <p14:tracePt t="51076" x="2120900" y="558800"/>
          <p14:tracePt t="51093" x="2108200" y="596900"/>
          <p14:tracePt t="51110" x="2108200" y="628650"/>
          <p14:tracePt t="51126" x="2108200" y="660400"/>
          <p14:tracePt t="51143" x="2120900" y="679450"/>
          <p14:tracePt t="51160" x="2133600" y="692150"/>
          <p14:tracePt t="51161" x="2146300" y="698500"/>
          <p14:tracePt t="51176" x="2165350" y="704850"/>
          <p14:tracePt t="51193" x="2190750" y="704850"/>
          <p14:tracePt t="51209" x="2228850" y="704850"/>
          <p14:tracePt t="51226" x="2260600" y="698500"/>
          <p14:tracePt t="51243" x="2279650" y="685800"/>
          <p14:tracePt t="51260" x="2286000" y="666750"/>
          <p14:tracePt t="51276" x="2292350" y="647700"/>
          <p14:tracePt t="51293" x="2292350" y="628650"/>
          <p14:tracePt t="51310" x="2292350" y="615950"/>
          <p14:tracePt t="51326" x="2292350" y="603250"/>
          <p14:tracePt t="51402" x="0" y="0"/>
        </p14:tracePtLst>
        <p14:tracePtLst>
          <p14:tracePt t="52286" x="1803400" y="2527300"/>
          <p14:tracePt t="52298" x="1809750" y="2533650"/>
          <p14:tracePt t="52309" x="1822450" y="2540000"/>
          <p14:tracePt t="52326" x="1847850" y="2565400"/>
          <p14:tracePt t="52345" x="1962150" y="2590800"/>
          <p14:tracePt t="52359" x="2019300" y="2597150"/>
          <p14:tracePt t="52376" x="2159000" y="2635250"/>
          <p14:tracePt t="52378" x="2235200" y="2641600"/>
          <p14:tracePt t="52393" x="2393950" y="2647950"/>
          <p14:tracePt t="52409" x="2559050" y="2647950"/>
          <p14:tracePt t="52426" x="2730500" y="2647950"/>
          <p14:tracePt t="52443" x="2889250" y="2647950"/>
          <p14:tracePt t="52460" x="3028950" y="2647950"/>
          <p14:tracePt t="52476" x="3130550" y="2647950"/>
          <p14:tracePt t="52493" x="3219450" y="2641600"/>
          <p14:tracePt t="52509" x="3263900" y="2628900"/>
          <p14:tracePt t="52526" x="3276600" y="2622550"/>
          <p14:tracePt t="52543" x="3276600" y="2616200"/>
          <p14:tracePt t="52561" x="3282950" y="2609850"/>
          <p14:tracePt t="52576" x="3282950" y="2603500"/>
          <p14:tracePt t="52593" x="3270250" y="2565400"/>
          <p14:tracePt t="52610" x="3232150" y="2540000"/>
          <p14:tracePt t="52626" x="3124200" y="2489200"/>
          <p14:tracePt t="52643" x="2965450" y="2432050"/>
          <p14:tracePt t="52660" x="2755900" y="2374900"/>
          <p14:tracePt t="52676" x="2578100" y="2343150"/>
          <p14:tracePt t="52693" x="2470150" y="2330450"/>
          <p14:tracePt t="52709" x="2393950" y="2330450"/>
          <p14:tracePt t="52726" x="2336800" y="2330450"/>
          <p14:tracePt t="52730" x="2292350" y="2330450"/>
          <p14:tracePt t="52742" x="2260600" y="2343150"/>
          <p14:tracePt t="52759" x="2178050" y="2374900"/>
          <p14:tracePt t="52775" x="2082800" y="2425700"/>
          <p14:tracePt t="52777" x="2044700" y="2444750"/>
          <p14:tracePt t="52793" x="1981200" y="2489200"/>
          <p14:tracePt t="52809" x="1936750" y="2527300"/>
          <p14:tracePt t="52825" x="1911350" y="2559050"/>
          <p14:tracePt t="52842" x="1905000" y="2578100"/>
          <p14:tracePt t="52859" x="1898650" y="2597150"/>
          <p14:tracePt t="52876" x="1898650" y="2609850"/>
          <p14:tracePt t="52892" x="1898650" y="2622550"/>
          <p14:tracePt t="52909" x="1898650" y="2635250"/>
          <p14:tracePt t="52925" x="1905000" y="2647950"/>
          <p14:tracePt t="52942" x="1924050" y="2660650"/>
          <p14:tracePt t="52959" x="1962150" y="2673350"/>
          <p14:tracePt t="52961" x="1993900" y="2679700"/>
          <p14:tracePt t="52976" x="2038350" y="2686050"/>
          <p14:tracePt t="52993" x="2216150" y="2686050"/>
          <p14:tracePt t="53009" x="2400300" y="2686050"/>
          <p14:tracePt t="53025" x="2559050" y="2686050"/>
          <p14:tracePt t="53042" x="2667000" y="2660650"/>
          <p14:tracePt t="53059" x="2724150" y="2647950"/>
          <p14:tracePt t="53076" x="2749550" y="2635250"/>
          <p14:tracePt t="53092" x="2755900" y="2628900"/>
          <p14:tracePt t="53109" x="2755900" y="2622550"/>
          <p14:tracePt t="53125" x="2762250" y="2622550"/>
          <p14:tracePt t="53146" x="2762250" y="2616200"/>
          <p14:tracePt t="53159" x="2762250" y="2609850"/>
          <p14:tracePt t="53175" x="2755900" y="2590800"/>
          <p14:tracePt t="53179" x="2743200" y="2578100"/>
          <p14:tracePt t="53193" x="2705100" y="2559050"/>
          <p14:tracePt t="53209" x="2660650" y="2546350"/>
          <p14:tracePt t="53225" x="2635250" y="2546350"/>
          <p14:tracePt t="53242" x="2622550" y="2546350"/>
          <p14:tracePt t="53260" x="2616200" y="2546350"/>
          <p14:tracePt t="53276" x="2609850" y="2546350"/>
          <p14:tracePt t="53705" x="0" y="0"/>
        </p14:tracePtLst>
        <p14:tracePtLst>
          <p14:tracePt t="58154" x="1676400" y="2743200"/>
          <p14:tracePt t="58202" x="1682750" y="2743200"/>
          <p14:tracePt t="58209" x="1689100" y="2743200"/>
          <p14:tracePt t="58217" x="1701800" y="2743200"/>
          <p14:tracePt t="58225" x="1727200" y="2743200"/>
          <p14:tracePt t="58241" x="1758950" y="2749550"/>
          <p14:tracePt t="58257" x="1809750" y="2762250"/>
          <p14:tracePt t="58273" x="1866900" y="2768600"/>
          <p14:tracePt t="58291" x="1930400" y="2774950"/>
          <p14:tracePt t="58307" x="2038350" y="2787650"/>
          <p14:tracePt t="58324" x="2146300" y="2787650"/>
          <p14:tracePt t="58341" x="2235200" y="2787650"/>
          <p14:tracePt t="58358" x="2273300" y="2787650"/>
          <p14:tracePt t="58374" x="2298700" y="2787650"/>
          <p14:tracePt t="58391" x="2305050" y="2787650"/>
          <p14:tracePt t="58407" x="2311400" y="2787650"/>
          <p14:tracePt t="58424" x="2317750" y="2787650"/>
          <p14:tracePt t="58427" x="2330450" y="2787650"/>
          <p14:tracePt t="58441" x="2349500" y="2787650"/>
          <p14:tracePt t="58457" x="2368550" y="2787650"/>
          <p14:tracePt t="58474" x="2387600" y="2787650"/>
          <p14:tracePt t="58491" x="2406650" y="2787650"/>
          <p14:tracePt t="58507" x="2432050" y="2787650"/>
          <p14:tracePt t="58524" x="2457450" y="2787650"/>
          <p14:tracePt t="58541" x="2489200" y="2787650"/>
          <p14:tracePt t="58557" x="2527300" y="2787650"/>
          <p14:tracePt t="58574" x="2559050" y="2787650"/>
          <p14:tracePt t="58579" x="2578100" y="2787650"/>
          <p14:tracePt t="58591" x="2590800" y="2787650"/>
          <p14:tracePt t="58607" x="2628900" y="2787650"/>
          <p14:tracePt t="58625" x="2679700" y="2787650"/>
          <p14:tracePt t="58641" x="2705100" y="2787650"/>
          <p14:tracePt t="58658" x="2730500" y="2787650"/>
          <p14:tracePt t="58674" x="2749550" y="2787650"/>
          <p14:tracePt t="58690" x="2774950" y="2787650"/>
          <p14:tracePt t="58707" x="2787650" y="2787650"/>
          <p14:tracePt t="58724" x="2806700" y="2787650"/>
          <p14:tracePt t="58740" x="2825750" y="2787650"/>
          <p14:tracePt t="58757" x="2857500" y="2787650"/>
          <p14:tracePt t="58773" x="2895600" y="2787650"/>
          <p14:tracePt t="58790" x="2933700" y="2787650"/>
          <p14:tracePt t="58807" x="2965450" y="2787650"/>
          <p14:tracePt t="58824" x="2984500" y="2787650"/>
          <p14:tracePt t="58840" x="2997200" y="2787650"/>
          <p14:tracePt t="58857" x="3003550" y="2787650"/>
          <p14:tracePt t="58873" x="3009900" y="2787650"/>
          <p14:tracePt t="58890" x="3016250" y="2787650"/>
          <p14:tracePt t="58907" x="3022600" y="2787650"/>
          <p14:tracePt t="58923" x="3035300" y="2787650"/>
          <p14:tracePt t="58940" x="3054350" y="2787650"/>
          <p14:tracePt t="58957" x="3060700" y="2787650"/>
          <p14:tracePt t="58974" x="3079750" y="2787650"/>
          <p14:tracePt t="58977" x="3098800" y="2781300"/>
          <p14:tracePt t="58990" x="3105150" y="2781300"/>
          <p14:tracePt t="59007" x="3124200" y="2781300"/>
          <p14:tracePt t="59010" x="3130550" y="2781300"/>
          <p14:tracePt t="59023" x="3149600" y="2781300"/>
          <p14:tracePt t="59041" x="3194050" y="2781300"/>
          <p14:tracePt t="59057" x="3225800" y="2781300"/>
          <p14:tracePt t="59074" x="3263900" y="2781300"/>
          <p14:tracePt t="59090" x="3295650" y="2781300"/>
          <p14:tracePt t="59107" x="3340100" y="2781300"/>
          <p14:tracePt t="59123" x="3384550" y="2781300"/>
          <p14:tracePt t="59140" x="3429000" y="2781300"/>
          <p14:tracePt t="59157" x="3473450" y="2781300"/>
          <p14:tracePt t="59174" x="3517900" y="2781300"/>
          <p14:tracePt t="59190" x="3562350" y="2781300"/>
          <p14:tracePt t="59194" x="3594100" y="2774950"/>
          <p14:tracePt t="59207" x="3613150" y="2768600"/>
          <p14:tracePt t="59223" x="3644900" y="2768600"/>
          <p14:tracePt t="59226" x="3676650" y="2762250"/>
          <p14:tracePt t="59241" x="3721100" y="2755900"/>
          <p14:tracePt t="59257" x="3759200" y="2755900"/>
          <p14:tracePt t="59274" x="3803650" y="2755900"/>
          <p14:tracePt t="59290" x="3854450" y="2755900"/>
          <p14:tracePt t="59307" x="3892550" y="2755900"/>
          <p14:tracePt t="59323" x="3937000" y="2755900"/>
          <p14:tracePt t="59340" x="3975100" y="2749550"/>
          <p14:tracePt t="59357" x="3987800" y="2749550"/>
          <p14:tracePt t="59374" x="4013200" y="2749550"/>
          <p14:tracePt t="59390" x="4032250" y="2749550"/>
          <p14:tracePt t="59407" x="4044950" y="2749550"/>
          <p14:tracePt t="59410" x="4051300" y="2749550"/>
          <p14:tracePt t="59426" x="4057650" y="2749550"/>
          <p14:tracePt t="59441" x="4070350" y="2749550"/>
          <p14:tracePt t="59457" x="4076700" y="2749550"/>
          <p14:tracePt t="59474" x="4083050" y="2743200"/>
          <p14:tracePt t="59506" x="4089400" y="2743200"/>
          <p14:tracePt t="59515" x="4095750" y="2736850"/>
          <p14:tracePt t="59531" x="4102100" y="2730500"/>
          <p14:tracePt t="59540" x="4102100" y="2724150"/>
          <p14:tracePt t="59557" x="4108450" y="2711450"/>
          <p14:tracePt t="59574" x="4108450" y="2698750"/>
          <p14:tracePt t="59578" x="4108450" y="2686050"/>
          <p14:tracePt t="59590" x="4114800" y="2679700"/>
          <p14:tracePt t="59607" x="4114800" y="2667000"/>
          <p14:tracePt t="59623" x="4114800" y="2647950"/>
          <p14:tracePt t="59625" x="4114800" y="2641600"/>
          <p14:tracePt t="59641" x="4114800" y="2622550"/>
          <p14:tracePt t="59657" x="4108450" y="2603500"/>
          <p14:tracePt t="59673" x="4102100" y="2590800"/>
          <p14:tracePt t="59690" x="4095750" y="2584450"/>
          <p14:tracePt t="59707" x="4083050" y="2565400"/>
          <p14:tracePt t="59723" x="4076700" y="2559050"/>
          <p14:tracePt t="59740" x="4057650" y="2546350"/>
          <p14:tracePt t="59757" x="4038600" y="2546350"/>
          <p14:tracePt t="59773" x="4006850" y="2533650"/>
          <p14:tracePt t="59790" x="3962400" y="2527300"/>
          <p14:tracePt t="59806" x="3917950" y="2514600"/>
          <p14:tracePt t="59823" x="3873500" y="2508250"/>
          <p14:tracePt t="59840" x="3765550" y="2489200"/>
          <p14:tracePt t="59857" x="3721100" y="2482850"/>
          <p14:tracePt t="59873" x="3676650" y="2482850"/>
          <p14:tracePt t="59890" x="3625850" y="2482850"/>
          <p14:tracePt t="59907" x="3587750" y="2482850"/>
          <p14:tracePt t="59923" x="3543300" y="2482850"/>
          <p14:tracePt t="59940" x="3511550" y="2489200"/>
          <p14:tracePt t="59956" x="3473450" y="2501900"/>
          <p14:tracePt t="59974" x="3454400" y="2514600"/>
          <p14:tracePt t="59990" x="3435350" y="2540000"/>
          <p14:tracePt t="60006" x="3422650" y="2565400"/>
          <p14:tracePt t="60023" x="3409950" y="2597150"/>
          <p14:tracePt t="60025" x="3403600" y="2616200"/>
          <p14:tracePt t="60040" x="3403600" y="2622550"/>
          <p14:tracePt t="60057" x="3403600" y="2654300"/>
          <p14:tracePt t="60073" x="3403600" y="2679700"/>
          <p14:tracePt t="60090" x="3409950" y="2692400"/>
          <p14:tracePt t="60106" x="3429000" y="2711450"/>
          <p14:tracePt t="60123" x="3448050" y="2724150"/>
          <p14:tracePt t="60140" x="3492500" y="2730500"/>
          <p14:tracePt t="60156" x="3530600" y="2736850"/>
          <p14:tracePt t="60173" x="3581400" y="2736850"/>
          <p14:tracePt t="60190" x="3625850" y="2736850"/>
          <p14:tracePt t="60206" x="3683000" y="2736850"/>
          <p14:tracePt t="60223" x="3714750" y="2730500"/>
          <p14:tracePt t="60240" x="3721100" y="2717800"/>
          <p14:tracePt t="60241" x="3733800" y="2711450"/>
          <p14:tracePt t="60273" x="3733800" y="2705100"/>
          <p14:tracePt t="60282" x="3733800" y="2698750"/>
          <p14:tracePt t="60298" x="3733800" y="2692400"/>
          <p14:tracePt t="60306" x="3733800" y="2686050"/>
          <p14:tracePt t="60595" x="3733800" y="2679700"/>
          <p14:tracePt t="60611" x="3733800" y="2673350"/>
          <p14:tracePt t="60619" x="3733800" y="2660650"/>
          <p14:tracePt t="60628" x="3733800" y="2647950"/>
          <p14:tracePt t="60640" x="3733800" y="2628900"/>
          <p14:tracePt t="60657" x="3702050" y="2584450"/>
          <p14:tracePt t="60674" x="3676650" y="2552700"/>
          <p14:tracePt t="60690" x="3657600" y="2527300"/>
          <p14:tracePt t="60707" x="3625850" y="2508250"/>
          <p14:tracePt t="60723" x="3606800" y="2495550"/>
          <p14:tracePt t="60740" x="3594100" y="2489200"/>
          <p14:tracePt t="60757" x="3587750" y="2489200"/>
          <p14:tracePt t="60835" x="3575050" y="2489200"/>
          <p14:tracePt t="60859" x="3575050" y="2495550"/>
          <p14:tracePt t="61057" x="0" y="0"/>
        </p14:tracePtLst>
        <p14:tracePtLst>
          <p14:tracePt t="61587" x="3181350" y="2432050"/>
          <p14:tracePt t="61618" x="3181350" y="2444750"/>
          <p14:tracePt t="61628" x="3181350" y="2463800"/>
          <p14:tracePt t="61640" x="3187700" y="2489200"/>
          <p14:tracePt t="61657" x="3219450" y="2565400"/>
          <p14:tracePt t="61673" x="3251200" y="2609850"/>
          <p14:tracePt t="61690" x="3295650" y="2641600"/>
          <p14:tracePt t="61706" x="3352800" y="2660650"/>
          <p14:tracePt t="61723" x="3416300" y="2673350"/>
          <p14:tracePt t="61740" x="3467100" y="2673350"/>
          <p14:tracePt t="61757" x="3517900" y="2667000"/>
          <p14:tracePt t="61773" x="3556000" y="2654300"/>
          <p14:tracePt t="61789" x="3575050" y="2628900"/>
          <p14:tracePt t="61806" x="3594100" y="2603500"/>
          <p14:tracePt t="61823" x="3606800" y="2565400"/>
          <p14:tracePt t="61839" x="3606800" y="2540000"/>
          <p14:tracePt t="61843" x="3606800" y="2514600"/>
          <p14:tracePt t="61856" x="3606800" y="2501900"/>
          <p14:tracePt t="61873" x="3606800" y="2470150"/>
          <p14:tracePt t="61889" x="3600450" y="2444750"/>
          <p14:tracePt t="61906" x="3594100" y="2438400"/>
          <p14:tracePt t="61922" x="3594100" y="2432050"/>
          <p14:tracePt t="62017" x="0" y="0"/>
        </p14:tracePtLst>
        <p14:tracePtLst>
          <p14:tracePt t="64484" x="3352800" y="2349500"/>
          <p14:tracePt t="64490" x="3346450" y="2349500"/>
          <p14:tracePt t="64505" x="3327400" y="2349500"/>
          <p14:tracePt t="64522" x="3314700" y="2355850"/>
          <p14:tracePt t="64538" x="3295650" y="2381250"/>
          <p14:tracePt t="64555" x="3282950" y="2400300"/>
          <p14:tracePt t="64572" x="3276600" y="2419350"/>
          <p14:tracePt t="64589" x="3270250" y="2444750"/>
          <p14:tracePt t="64593" x="3270250" y="2451100"/>
          <p14:tracePt t="64605" x="3270250" y="2463800"/>
          <p14:tracePt t="64622" x="3270250" y="2489200"/>
          <p14:tracePt t="64639" x="3270250" y="2520950"/>
          <p14:tracePt t="64642" x="3276600" y="2533650"/>
          <p14:tracePt t="64655" x="3282950" y="2552700"/>
          <p14:tracePt t="64673" x="3327400" y="2603500"/>
          <p14:tracePt t="64689" x="3390900" y="2635250"/>
          <p14:tracePt t="64705" x="3473450" y="2673350"/>
          <p14:tracePt t="64722" x="3556000" y="2692400"/>
          <p14:tracePt t="64739" x="3644900" y="2711450"/>
          <p14:tracePt t="64755" x="3695700" y="2711450"/>
          <p14:tracePt t="64772" x="3746500" y="2711450"/>
          <p14:tracePt t="64788" x="3784600" y="2705100"/>
          <p14:tracePt t="64805" x="3803650" y="2692400"/>
          <p14:tracePt t="64822" x="3816350" y="2673350"/>
          <p14:tracePt t="64838" x="3829050" y="2654300"/>
          <p14:tracePt t="64855" x="3829050" y="2628900"/>
          <p14:tracePt t="64858" x="3829050" y="2616200"/>
          <p14:tracePt t="64873" x="3829050" y="2584450"/>
          <p14:tracePt t="64890" x="3810000" y="2546350"/>
          <p14:tracePt t="64905" x="3784600" y="2501900"/>
          <p14:tracePt t="64922" x="3740150" y="2463800"/>
          <p14:tracePt t="64939" x="3695700" y="2432050"/>
          <p14:tracePt t="64955" x="3657600" y="2419350"/>
          <p14:tracePt t="64972" x="3638550" y="2406650"/>
          <p14:tracePt t="64989" x="3625850" y="2406650"/>
          <p14:tracePt t="65005" x="3606800" y="2406650"/>
          <p14:tracePt t="65022" x="3581400" y="2406650"/>
          <p14:tracePt t="65039" x="3530600" y="2413000"/>
          <p14:tracePt t="65042" x="3505200" y="2425700"/>
          <p14:tracePt t="65055" x="3479800" y="2438400"/>
          <p14:tracePt t="65072" x="3416300" y="2470150"/>
          <p14:tracePt t="65075" x="3397250" y="2482850"/>
          <p14:tracePt t="65090" x="3365500" y="2520950"/>
          <p14:tracePt t="65105" x="3340100" y="2552700"/>
          <p14:tracePt t="65121" x="3321050" y="2584450"/>
          <p14:tracePt t="65138" x="3314700" y="2609850"/>
          <p14:tracePt t="65155" x="3314700" y="2635250"/>
          <p14:tracePt t="65171" x="3314700" y="2660650"/>
          <p14:tracePt t="65188" x="3321050" y="2692400"/>
          <p14:tracePt t="65205" x="3346450" y="2711450"/>
          <p14:tracePt t="65222" x="3371850" y="2724150"/>
          <p14:tracePt t="65238" x="3409950" y="2736850"/>
          <p14:tracePt t="65255" x="3454400" y="2736850"/>
          <p14:tracePt t="65258" x="3479800" y="2736850"/>
          <p14:tracePt t="65272" x="3517900" y="2736850"/>
          <p14:tracePt t="65289" x="3594100" y="2717800"/>
          <p14:tracePt t="65305" x="3625850" y="2698750"/>
          <p14:tracePt t="65321" x="3644900" y="2673350"/>
          <p14:tracePt t="65338" x="3644900" y="2647950"/>
          <p14:tracePt t="65355" x="3644900" y="2616200"/>
          <p14:tracePt t="65372" x="3644900" y="2590800"/>
          <p14:tracePt t="65389" x="3644900" y="2559050"/>
          <p14:tracePt t="65405" x="3625850" y="2540000"/>
          <p14:tracePt t="65421" x="3587750" y="2508250"/>
          <p14:tracePt t="65438" x="3530600" y="2489200"/>
          <p14:tracePt t="65455" x="3486150" y="2482850"/>
          <p14:tracePt t="65457" x="3467100" y="2482850"/>
          <p14:tracePt t="65471" x="3448050" y="2482850"/>
          <p14:tracePt t="65489" x="3409950" y="2489200"/>
          <p14:tracePt t="65505" x="3384550" y="2501900"/>
          <p14:tracePt t="65521" x="3371850" y="2527300"/>
          <p14:tracePt t="65538" x="3352800" y="2559050"/>
          <p14:tracePt t="65555" x="3352800" y="2584450"/>
          <p14:tracePt t="65571" x="3352800" y="2609850"/>
          <p14:tracePt t="65588" x="3359150" y="2635250"/>
          <p14:tracePt t="65604" x="3378200" y="2647950"/>
          <p14:tracePt t="65621" x="3403600" y="2660650"/>
          <p14:tracePt t="65638" x="3416300" y="2660650"/>
          <p14:tracePt t="65655" x="3422650" y="2660650"/>
          <p14:tracePt t="65671" x="3435350" y="2660650"/>
          <p14:tracePt t="65947" x="3441700" y="2660650"/>
          <p14:tracePt t="65979" x="3448050" y="2660650"/>
          <p14:tracePt t="65987" x="3454400" y="2660650"/>
          <p14:tracePt t="66027" x="3460750" y="2660650"/>
          <p14:tracePt t="66402" x="0" y="0"/>
        </p14:tracePtLst>
        <p14:tracePtLst>
          <p14:tracePt t="66870" x="3302000" y="2362200"/>
          <p14:tracePt t="66880" x="3289300" y="2362200"/>
          <p14:tracePt t="66888" x="3289300" y="2368550"/>
          <p14:tracePt t="66905" x="3257550" y="2387600"/>
          <p14:tracePt t="66922" x="3232150" y="2419350"/>
          <p14:tracePt t="66938" x="3219450" y="2451100"/>
          <p14:tracePt t="66955" x="3206750" y="2489200"/>
          <p14:tracePt t="66971" x="3206750" y="2508250"/>
          <p14:tracePt t="66988" x="3206750" y="2540000"/>
          <p14:tracePt t="67005" x="3213100" y="2571750"/>
          <p14:tracePt t="67022" x="3232150" y="2597150"/>
          <p14:tracePt t="67038" x="3251200" y="2622550"/>
          <p14:tracePt t="67043" x="3257550" y="2635250"/>
          <p14:tracePt t="67059" x="3295650" y="2667000"/>
          <p14:tracePt t="67072" x="3321050" y="2686050"/>
          <p14:tracePt t="67087" x="3397250" y="2711450"/>
          <p14:tracePt t="67090" x="3429000" y="2724150"/>
          <p14:tracePt t="67104" x="3467100" y="2730500"/>
          <p14:tracePt t="67121" x="3530600" y="2736850"/>
          <p14:tracePt t="67137" x="3568700" y="2736850"/>
          <p14:tracePt t="67154" x="3581400" y="2711450"/>
          <p14:tracePt t="67171" x="3587750" y="2692400"/>
          <p14:tracePt t="67187" x="3600450" y="2654300"/>
          <p14:tracePt t="67204" x="3613150" y="2628900"/>
          <p14:tracePt t="67221" x="3613150" y="2603500"/>
          <p14:tracePt t="67238" x="3613150" y="2565400"/>
          <p14:tracePt t="67254" x="3613150" y="2533650"/>
          <p14:tracePt t="67271" x="3613150" y="2520950"/>
          <p14:tracePt t="67287" x="3606800" y="2501900"/>
          <p14:tracePt t="67289" x="3600450" y="2482850"/>
          <p14:tracePt t="67304" x="3594100" y="2476500"/>
          <p14:tracePt t="67321" x="3594100" y="2470150"/>
          <p14:tracePt t="67337" x="3594100" y="2463800"/>
          <p14:tracePt t="67354" x="3587750" y="2457450"/>
          <p14:tracePt t="67395" x="3581400" y="2451100"/>
          <p14:tracePt t="67427" x="3575050" y="2444750"/>
          <p14:tracePt t="67441" x="0" y="0"/>
        </p14:tracePtLst>
        <p14:tracePtLst>
          <p14:tracePt t="67973" x="3098800" y="2400300"/>
          <p14:tracePt t="67980" x="3092450" y="2413000"/>
          <p14:tracePt t="67987" x="3086100" y="2425700"/>
          <p14:tracePt t="68005" x="3073400" y="2451100"/>
          <p14:tracePt t="68021" x="3067050" y="2470150"/>
          <p14:tracePt t="68037" x="3067050" y="2495550"/>
          <p14:tracePt t="68054" x="3067050" y="2520950"/>
          <p14:tracePt t="68071" x="3067050" y="2552700"/>
          <p14:tracePt t="68089" x="3105150" y="2603500"/>
          <p14:tracePt t="68104" x="3162300" y="2628900"/>
          <p14:tracePt t="68121" x="3244850" y="2660650"/>
          <p14:tracePt t="68137" x="3340100" y="2673350"/>
          <p14:tracePt t="68154" x="3409950" y="2679700"/>
          <p14:tracePt t="68170" x="3460750" y="2679700"/>
          <p14:tracePt t="68187" x="3492500" y="2673350"/>
          <p14:tracePt t="68203" x="3505200" y="2660650"/>
          <p14:tracePt t="68220" x="3511550" y="2641600"/>
          <p14:tracePt t="68237" x="3511550" y="2609850"/>
          <p14:tracePt t="68254" x="3517900" y="2584450"/>
          <p14:tracePt t="68270" x="3517900" y="2565400"/>
          <p14:tracePt t="68287" x="3517900" y="2552700"/>
          <p14:tracePt t="68304" x="3517900" y="2546350"/>
          <p14:tracePt t="68320" x="3517900" y="2540000"/>
          <p14:tracePt t="68474" x="0" y="0"/>
        </p14:tracePtLst>
        <p14:tracePtLst>
          <p14:tracePt t="69107" x="1758950" y="3079750"/>
          <p14:tracePt t="69164" x="1771650" y="3079750"/>
          <p14:tracePt t="69171" x="1797050" y="3079750"/>
          <p14:tracePt t="69179" x="1828800" y="3079750"/>
          <p14:tracePt t="69187" x="1866900" y="3079750"/>
          <p14:tracePt t="69204" x="1974850" y="3067050"/>
          <p14:tracePt t="69221" x="2076450" y="3035300"/>
          <p14:tracePt t="69237" x="2139950" y="3009900"/>
          <p14:tracePt t="69254" x="2171700" y="2971800"/>
          <p14:tracePt t="69259" x="2178050" y="2959100"/>
          <p14:tracePt t="69270" x="2184400" y="2946400"/>
          <p14:tracePt t="69288" x="2184400" y="2914650"/>
          <p14:tracePt t="69304" x="2165350" y="2876550"/>
          <p14:tracePt t="69308" x="2146300" y="2857500"/>
          <p14:tracePt t="69321" x="2095500" y="2832100"/>
          <p14:tracePt t="69337" x="2025650" y="2806700"/>
          <p14:tracePt t="69353" x="1968500" y="2806700"/>
          <p14:tracePt t="69370" x="1911350" y="2806700"/>
          <p14:tracePt t="69387" x="1860550" y="2806700"/>
          <p14:tracePt t="69403" x="1828800" y="2819400"/>
          <p14:tracePt t="69420" x="1790700" y="2844800"/>
          <p14:tracePt t="69437" x="1746250" y="2870200"/>
          <p14:tracePt t="69454" x="1727200" y="2895600"/>
          <p14:tracePt t="69470" x="1708150" y="2921000"/>
          <p14:tracePt t="69487" x="1708150" y="2940050"/>
          <p14:tracePt t="69491" x="1708150" y="2952750"/>
          <p14:tracePt t="69503" x="1708150" y="2965450"/>
          <p14:tracePt t="69521" x="1727200" y="3009900"/>
          <p14:tracePt t="69537" x="1746250" y="3016250"/>
          <p14:tracePt t="69553" x="1758950" y="3022600"/>
          <p14:tracePt t="69570" x="1765300" y="3022600"/>
          <p14:tracePt t="69587" x="1778000" y="3022600"/>
          <p14:tracePt t="69603" x="1784350" y="3022600"/>
          <p14:tracePt t="69620" x="1797050" y="3022600"/>
          <p14:tracePt t="69637" x="1809750" y="3022600"/>
          <p14:tracePt t="69653" x="1816100" y="3022600"/>
          <p14:tracePt t="69670" x="1816100" y="3016250"/>
          <p14:tracePt t="70018" x="0" y="0"/>
        </p14:tracePtLst>
        <p14:tracePtLst>
          <p14:tracePt t="70629" x="3479800" y="2393950"/>
          <p14:tracePt t="70636" x="3479800" y="2400300"/>
          <p14:tracePt t="70644" x="3473450" y="2406650"/>
          <p14:tracePt t="70653" x="3467100" y="2419350"/>
          <p14:tracePt t="70670" x="3454400" y="2444750"/>
          <p14:tracePt t="70687" x="3441700" y="2476500"/>
          <p14:tracePt t="70691" x="3435350" y="2495550"/>
          <p14:tracePt t="70703" x="3429000" y="2514600"/>
          <p14:tracePt t="70720" x="3422650" y="2546350"/>
          <p14:tracePt t="70737" x="3422650" y="2597150"/>
          <p14:tracePt t="70753" x="3422650" y="2628900"/>
          <p14:tracePt t="70769" x="3422650" y="2660650"/>
          <p14:tracePt t="70786" x="3429000" y="2679700"/>
          <p14:tracePt t="70803" x="3460750" y="2705100"/>
          <p14:tracePt t="70820" x="3505200" y="2724150"/>
          <p14:tracePt t="70837" x="3575050" y="2736850"/>
          <p14:tracePt t="70853" x="3638550" y="2743200"/>
          <p14:tracePt t="70870" x="3695700" y="2743200"/>
          <p14:tracePt t="70887" x="3746500" y="2743200"/>
          <p14:tracePt t="70890" x="3752850" y="2736850"/>
          <p14:tracePt t="70904" x="3765550" y="2730500"/>
          <p14:tracePt t="70920" x="3771900" y="2724150"/>
          <p14:tracePt t="70924" x="3778250" y="2717800"/>
          <p14:tracePt t="70937" x="3784600" y="2705100"/>
          <p14:tracePt t="70953" x="3784600" y="2692400"/>
          <p14:tracePt t="70970" x="3784600" y="2673350"/>
          <p14:tracePt t="70987" x="3784600" y="2660650"/>
          <p14:tracePt t="71003" x="3784600" y="2654300"/>
          <p14:tracePt t="71020" x="3784600" y="2641600"/>
          <p14:tracePt t="71037" x="3784600" y="2635250"/>
          <p14:tracePt t="71070" x="3784600" y="2622550"/>
          <p14:tracePt t="71087" x="3778250" y="2609850"/>
          <p14:tracePt t="71104" x="3771900" y="2597150"/>
          <p14:tracePt t="71120" x="3765550" y="2584450"/>
          <p14:tracePt t="71123" x="3759200" y="2578100"/>
          <p14:tracePt t="71137" x="3752850" y="2559050"/>
          <p14:tracePt t="71153" x="3733800" y="2540000"/>
          <p14:tracePt t="71170" x="3714750" y="2520950"/>
          <p14:tracePt t="71187" x="3708400" y="2508250"/>
          <p14:tracePt t="71203" x="3695700" y="2495550"/>
          <p14:tracePt t="71220" x="3683000" y="2489200"/>
          <p14:tracePt t="71236" x="3676650" y="2482850"/>
          <p14:tracePt t="71253" x="3657600" y="2482850"/>
          <p14:tracePt t="71269" x="3638550" y="2482850"/>
          <p14:tracePt t="71286" x="3625850" y="2482850"/>
          <p14:tracePt t="71303" x="3600450" y="2489200"/>
          <p14:tracePt t="71305" x="3587750" y="2495550"/>
          <p14:tracePt t="71319" x="3581400" y="2495550"/>
          <p14:tracePt t="71336" x="3575050" y="2508250"/>
          <p14:tracePt t="71353" x="3568700" y="2520950"/>
          <p14:tracePt t="71369" x="3568700" y="2527300"/>
          <p14:tracePt t="71386" x="3568700" y="2533650"/>
          <p14:tracePt t="71588" x="3562350" y="2540000"/>
          <p14:tracePt t="71594" x="0" y="0"/>
        </p14:tracePtLst>
        <p14:tracePtLst>
          <p14:tracePt t="72867" x="4679950" y="2654300"/>
          <p14:tracePt t="72875" x="4679950" y="2660650"/>
          <p14:tracePt t="72886" x="4679950" y="2667000"/>
          <p14:tracePt t="72903" x="4699000" y="2679700"/>
          <p14:tracePt t="72919" x="4743450" y="2698750"/>
          <p14:tracePt t="72923" x="4781550" y="2705100"/>
          <p14:tracePt t="72936" x="4832350" y="2711450"/>
          <p14:tracePt t="72954" x="5060950" y="2743200"/>
          <p14:tracePt t="72970" x="5226050" y="2743200"/>
          <p14:tracePt t="72986" x="5435600" y="2743200"/>
          <p14:tracePt t="73002" x="5626100" y="2743200"/>
          <p14:tracePt t="73019" x="5797550" y="2743200"/>
          <p14:tracePt t="73036" x="5918200" y="2724150"/>
          <p14:tracePt t="73053" x="6007100" y="2711450"/>
          <p14:tracePt t="73070" x="6064250" y="2698750"/>
          <p14:tracePt t="73074" x="6083300" y="2686050"/>
          <p14:tracePt t="73087" x="6102350" y="2679700"/>
          <p14:tracePt t="73102" x="6108700" y="2673350"/>
          <p14:tracePt t="73119" x="6115050" y="2660650"/>
          <p14:tracePt t="73135" x="6115050" y="2654300"/>
          <p14:tracePt t="73138" x="6115050" y="2641600"/>
          <p14:tracePt t="73153" x="6108700" y="2609850"/>
          <p14:tracePt t="73169" x="6070600" y="2571750"/>
          <p14:tracePt t="73186" x="6007100" y="2533650"/>
          <p14:tracePt t="73202" x="5924550" y="2508250"/>
          <p14:tracePt t="73219" x="5835650" y="2489200"/>
          <p14:tracePt t="73235" x="5765800" y="2482850"/>
          <p14:tracePt t="73252" x="5702300" y="2482850"/>
          <p14:tracePt t="73269" x="5626100" y="2482850"/>
          <p14:tracePt t="73285" x="5575300" y="2495550"/>
          <p14:tracePt t="73302" x="5537200" y="2514600"/>
          <p14:tracePt t="73319" x="5511800" y="2540000"/>
          <p14:tracePt t="73323" x="5499100" y="2546350"/>
          <p14:tracePt t="73335" x="5492750" y="2552700"/>
          <p14:tracePt t="73353" x="5486400" y="2578100"/>
          <p14:tracePt t="73369" x="5486400" y="2603500"/>
          <p14:tracePt t="73385" x="5486400" y="2628900"/>
          <p14:tracePt t="73403" x="5492750" y="2660650"/>
          <p14:tracePt t="73419" x="5530850" y="2686050"/>
          <p14:tracePt t="73436" x="5581650" y="2711450"/>
          <p14:tracePt t="73452" x="5651500" y="2724150"/>
          <p14:tracePt t="73469" x="5708650" y="2730500"/>
          <p14:tracePt t="73486" x="5759450" y="2730500"/>
          <p14:tracePt t="73491" x="5772150" y="2730500"/>
          <p14:tracePt t="73502" x="5784850" y="2730500"/>
          <p14:tracePt t="73519" x="5797550" y="2730500"/>
          <p14:tracePt t="73643" x="0" y="0"/>
        </p14:tracePtLst>
        <p14:tracePtLst>
          <p14:tracePt t="75948" x="1752600" y="2851150"/>
          <p14:tracePt t="75970" x="1746250" y="2851150"/>
          <p14:tracePt t="75986" x="1746250" y="2857500"/>
          <p14:tracePt t="75995" x="1746250" y="2876550"/>
          <p14:tracePt t="76003" x="1746250" y="2895600"/>
          <p14:tracePt t="76018" x="1746250" y="2933700"/>
          <p14:tracePt t="76035" x="1752600" y="2990850"/>
          <p14:tracePt t="76051" x="1778000" y="3035300"/>
          <p14:tracePt t="76068" x="1816100" y="3073400"/>
          <p14:tracePt t="76085" x="1866900" y="3105150"/>
          <p14:tracePt t="76101" x="1917700" y="3124200"/>
          <p14:tracePt t="76118" x="1955800" y="3130550"/>
          <p14:tracePt t="76122" x="1968500" y="3130550"/>
          <p14:tracePt t="76135" x="1981200" y="3130550"/>
          <p14:tracePt t="76151" x="2006600" y="3130550"/>
          <p14:tracePt t="76168" x="2025650" y="3117850"/>
          <p14:tracePt t="76170" x="2025650" y="3105150"/>
          <p14:tracePt t="76185" x="2025650" y="3067050"/>
          <p14:tracePt t="76201" x="2019300" y="3009900"/>
          <p14:tracePt t="76218" x="1993900" y="2965450"/>
          <p14:tracePt t="76235" x="1955800" y="2927350"/>
          <p14:tracePt t="76251" x="1930400" y="2895600"/>
          <p14:tracePt t="76268" x="1911350" y="2889250"/>
          <p14:tracePt t="76285" x="1905000" y="2882900"/>
          <p14:tracePt t="76449" x="0" y="0"/>
        </p14:tracePtLst>
        <p14:tracePtLst>
          <p14:tracePt t="76860" x="2216150" y="2832100"/>
          <p14:tracePt t="76875" x="2197100" y="2832100"/>
          <p14:tracePt t="76882" x="2190750" y="2832100"/>
          <p14:tracePt t="76891" x="2171700" y="2844800"/>
          <p14:tracePt t="76901" x="2159000" y="2863850"/>
          <p14:tracePt t="76918" x="2127250" y="2901950"/>
          <p14:tracePt t="76934" x="2101850" y="2946400"/>
          <p14:tracePt t="76939" x="2089150" y="2959100"/>
          <p14:tracePt t="76951" x="2089150" y="2978150"/>
          <p14:tracePt t="76968" x="2089150" y="3003550"/>
          <p14:tracePt t="76971" x="2089150" y="3022600"/>
          <p14:tracePt t="76985" x="2089150" y="3048000"/>
          <p14:tracePt t="77002" x="2101850" y="3079750"/>
          <p14:tracePt t="77018" x="2127250" y="3111500"/>
          <p14:tracePt t="77034" x="2165350" y="3143250"/>
          <p14:tracePt t="77051" x="2216150" y="3181350"/>
          <p14:tracePt t="77067" x="2286000" y="3206750"/>
          <p14:tracePt t="77084" x="2336800" y="3225800"/>
          <p14:tracePt t="77100" x="2374900" y="3232150"/>
          <p14:tracePt t="77117" x="2400300" y="3238500"/>
          <p14:tracePt t="77134" x="2406650" y="3238500"/>
          <p14:tracePt t="77151" x="2413000" y="3238500"/>
          <p14:tracePt t="77167" x="2425700" y="3232150"/>
          <p14:tracePt t="77171" x="2432050" y="3219450"/>
          <p14:tracePt t="77184" x="2438400" y="3175000"/>
          <p14:tracePt t="77185" x="0" y="0"/>
        </p14:tracePtLst>
        <p14:tracePtLst>
          <p14:tracePt t="78348" x="4876800" y="2794000"/>
          <p14:tracePt t="78355" x="4883150" y="2806700"/>
          <p14:tracePt t="78367" x="4889500" y="2819400"/>
          <p14:tracePt t="78385" x="4914900" y="2863850"/>
          <p14:tracePt t="78401" x="4927600" y="2889250"/>
          <p14:tracePt t="78418" x="4933950" y="2914650"/>
          <p14:tracePt t="78434" x="4933950" y="2940050"/>
          <p14:tracePt t="78450" x="4933950" y="2959100"/>
          <p14:tracePt t="78467" x="4933950" y="2971800"/>
          <p14:tracePt t="78485" x="4933950" y="3003550"/>
          <p14:tracePt t="78500" x="4921250" y="3022600"/>
          <p14:tracePt t="78517" x="4908550" y="3035300"/>
          <p14:tracePt t="78534" x="4895850" y="3041650"/>
          <p14:tracePt t="78551" x="4895850" y="3048000"/>
          <p14:tracePt t="78601" x="0" y="0"/>
        </p14:tracePtLst>
        <p14:tracePtLst>
          <p14:tracePt t="79315" x="2971800" y="2838450"/>
          <p14:tracePt t="79340" x="2965450" y="2844800"/>
          <p14:tracePt t="79356" x="2959100" y="2857500"/>
          <p14:tracePt t="79363" x="2959100" y="2863850"/>
          <p14:tracePt t="79372" x="2959100" y="2876550"/>
          <p14:tracePt t="79384" x="2952750" y="2889250"/>
          <p14:tracePt t="79402" x="2952750" y="2921000"/>
          <p14:tracePt t="79418" x="2952750" y="2946400"/>
          <p14:tracePt t="79434" x="2952750" y="2971800"/>
          <p14:tracePt t="79450" x="2959100" y="2997200"/>
          <p14:tracePt t="79467" x="2971800" y="3022600"/>
          <p14:tracePt t="79484" x="2990850" y="3035300"/>
          <p14:tracePt t="79500" x="3009900" y="3060700"/>
          <p14:tracePt t="79517" x="3054350" y="3079750"/>
          <p14:tracePt t="79534" x="3105150" y="3111500"/>
          <p14:tracePt t="79550" x="3175000" y="3124200"/>
          <p14:tracePt t="79555" x="3219450" y="3130550"/>
          <p14:tracePt t="79567" x="3263900" y="3136900"/>
          <p14:tracePt t="79584" x="3352800" y="3149600"/>
          <p14:tracePt t="79602" x="3498850" y="3149600"/>
          <p14:tracePt t="79617" x="3606800" y="3149600"/>
          <p14:tracePt t="79634" x="3676650" y="3136900"/>
          <p14:tracePt t="79650" x="3740150" y="3111500"/>
          <p14:tracePt t="79667" x="3803650" y="3079750"/>
          <p14:tracePt t="79684" x="3854450" y="3060700"/>
          <p14:tracePt t="79700" x="3879850" y="3041650"/>
          <p14:tracePt t="79717" x="3905250" y="3016250"/>
          <p14:tracePt t="79734" x="3911600" y="3003550"/>
          <p14:tracePt t="79750" x="3917950" y="2984500"/>
          <p14:tracePt t="79767" x="3917950" y="2946400"/>
          <p14:tracePt t="79783" x="3911600" y="2921000"/>
          <p14:tracePt t="79800" x="3886200" y="2889250"/>
          <p14:tracePt t="79803" x="3873500" y="2870200"/>
          <p14:tracePt t="79817" x="3848100" y="2838450"/>
          <p14:tracePt t="79833" x="3810000" y="2813050"/>
          <p14:tracePt t="79850" x="3759200" y="2794000"/>
          <p14:tracePt t="79866" x="3702050" y="2781300"/>
          <p14:tracePt t="79883" x="3619500" y="2768600"/>
          <p14:tracePt t="79900" x="3536950" y="2768600"/>
          <p14:tracePt t="79916" x="3429000" y="2768600"/>
          <p14:tracePt t="79933" x="3327400" y="2787650"/>
          <p14:tracePt t="79950" x="3251200" y="2806700"/>
          <p14:tracePt t="79966" x="3187700" y="2838450"/>
          <p14:tracePt t="79983" x="3149600" y="2857500"/>
          <p14:tracePt t="79985" x="3136900" y="2870200"/>
          <p14:tracePt t="79999" x="3130550" y="2882900"/>
          <p14:tracePt t="80017" x="3105150" y="2914650"/>
          <p14:tracePt t="80033" x="3098800" y="2940050"/>
          <p14:tracePt t="80050" x="3092450" y="2978150"/>
          <p14:tracePt t="80066" x="3092450" y="3009900"/>
          <p14:tracePt t="80083" x="3092450" y="3035300"/>
          <p14:tracePt t="80100" x="3098800" y="3073400"/>
          <p14:tracePt t="80117" x="3117850" y="3092450"/>
          <p14:tracePt t="80133" x="3130550" y="3111500"/>
          <p14:tracePt t="80150" x="3155950" y="3130550"/>
          <p14:tracePt t="80166" x="3187700" y="3155950"/>
          <p14:tracePt t="80183" x="3238500" y="3168650"/>
          <p14:tracePt t="80185" x="3270250" y="3175000"/>
          <p14:tracePt t="80200" x="3314700" y="3181350"/>
          <p14:tracePt t="80217" x="3479800" y="3200400"/>
          <p14:tracePt t="80233" x="3606800" y="3194050"/>
          <p14:tracePt t="80250" x="3708400" y="3175000"/>
          <p14:tracePt t="80266" x="3771900" y="3136900"/>
          <p14:tracePt t="80283" x="3810000" y="3098800"/>
          <p14:tracePt t="80300" x="3829050" y="3067050"/>
          <p14:tracePt t="80317" x="3841750" y="3028950"/>
          <p14:tracePt t="80333" x="3848100" y="3003550"/>
          <p14:tracePt t="80350" x="3848100" y="2965450"/>
          <p14:tracePt t="80366" x="3829050" y="2927350"/>
          <p14:tracePt t="80383" x="3784600" y="2895600"/>
          <p14:tracePt t="80385" x="3759200" y="2882900"/>
          <p14:tracePt t="80400" x="3727450" y="2870200"/>
          <p14:tracePt t="80417" x="3632200" y="2851150"/>
          <p14:tracePt t="80433" x="3581400" y="2851150"/>
          <p14:tracePt t="80450" x="3536950" y="2851150"/>
          <p14:tracePt t="80466" x="3479800" y="2863850"/>
          <p14:tracePt t="80483" x="3435350" y="2882900"/>
          <p14:tracePt t="80499" x="3397250" y="2901950"/>
          <p14:tracePt t="80516" x="3371850" y="2921000"/>
          <p14:tracePt t="80533" x="3352800" y="2940050"/>
          <p14:tracePt t="80550" x="3346450" y="2952750"/>
          <p14:tracePt t="80566" x="3333750" y="2965450"/>
          <p14:tracePt t="80583" x="3333750" y="2978150"/>
          <p14:tracePt t="80600" x="3333750" y="2984500"/>
          <p14:tracePt t="80617" x="3333750" y="3009900"/>
          <p14:tracePt t="80633" x="3346450" y="3022600"/>
          <p14:tracePt t="80649" x="3365500" y="3035300"/>
          <p14:tracePt t="80666" x="3365500" y="3041650"/>
          <p14:tracePt t="80683" x="3378200" y="3041650"/>
          <p14:tracePt t="80700" x="3384550" y="3041650"/>
          <p14:tracePt t="80914" x="0" y="0"/>
        </p14:tracePtLst>
        <p14:tracePtLst>
          <p14:tracePt t="81596" x="2851150" y="2654300"/>
          <p14:tracePt t="81699" x="2863850" y="2654300"/>
          <p14:tracePt t="81706" x="2889250" y="2660650"/>
          <p14:tracePt t="81716" x="2914650" y="2667000"/>
          <p14:tracePt t="81732" x="3009900" y="2686050"/>
          <p14:tracePt t="81749" x="3143250" y="2705100"/>
          <p14:tracePt t="81766" x="3257550" y="2705100"/>
          <p14:tracePt t="81782" x="3397250" y="2705100"/>
          <p14:tracePt t="81799" x="3524250" y="2705100"/>
          <p14:tracePt t="81815" x="3638550" y="2705100"/>
          <p14:tracePt t="81818" x="3695700" y="2705100"/>
          <p14:tracePt t="81832" x="3784600" y="2705100"/>
          <p14:tracePt t="81849" x="3848100" y="2692400"/>
          <p14:tracePt t="81866" x="3892550" y="2686050"/>
          <p14:tracePt t="81882" x="3943350" y="2673350"/>
          <p14:tracePt t="81899" x="3975100" y="2660650"/>
          <p14:tracePt t="81915" x="3987800" y="2654300"/>
          <p14:tracePt t="81932" x="3994150" y="2641600"/>
          <p14:tracePt t="81949" x="4000500" y="2616200"/>
          <p14:tracePt t="81966" x="4000500" y="2597150"/>
          <p14:tracePt t="81982" x="4000500" y="2565400"/>
          <p14:tracePt t="81999" x="3987800" y="2533650"/>
          <p14:tracePt t="82001" x="3981450" y="2527300"/>
          <p14:tracePt t="82016" x="3962400" y="2514600"/>
          <p14:tracePt t="82032" x="3898900" y="2476500"/>
          <p14:tracePt t="82049" x="3829050" y="2451100"/>
          <p14:tracePt t="82066" x="3746500" y="2432050"/>
          <p14:tracePt t="82083" x="3670300" y="2419350"/>
          <p14:tracePt t="82099" x="3594100" y="2419350"/>
          <p14:tracePt t="82116" x="3517900" y="2419350"/>
          <p14:tracePt t="82133" x="3429000" y="2419350"/>
          <p14:tracePt t="82149" x="3352800" y="2432050"/>
          <p14:tracePt t="82166" x="3282950" y="2457450"/>
          <p14:tracePt t="82182" x="3219450" y="2476500"/>
          <p14:tracePt t="82199" x="3175000" y="2501900"/>
          <p14:tracePt t="82202" x="3168650" y="2514600"/>
          <p14:tracePt t="82216" x="3149600" y="2520950"/>
          <p14:tracePt t="82219" x="3136900" y="2520950"/>
          <p14:tracePt t="82233" x="3130550" y="2540000"/>
          <p14:tracePt t="82249" x="3117850" y="2552700"/>
          <p14:tracePt t="82266" x="3111500" y="2565400"/>
          <p14:tracePt t="82282" x="3105150" y="2578100"/>
          <p14:tracePt t="82299" x="3105150" y="2590800"/>
          <p14:tracePt t="82316" x="3105150" y="2597150"/>
          <p14:tracePt t="82333" x="3105150" y="2616200"/>
          <p14:tracePt t="82349" x="3111500" y="2641600"/>
          <p14:tracePt t="82366" x="3124200" y="2660650"/>
          <p14:tracePt t="82382" x="3143250" y="2686050"/>
          <p14:tracePt t="82386" x="3162300" y="2698750"/>
          <p14:tracePt t="82399" x="3181350" y="2711450"/>
          <p14:tracePt t="82416" x="3238500" y="2730500"/>
          <p14:tracePt t="82418" x="3276600" y="2743200"/>
          <p14:tracePt t="82433" x="3371850" y="2755900"/>
          <p14:tracePt t="82449" x="3467100" y="2755900"/>
          <p14:tracePt t="82466" x="3556000" y="2755900"/>
          <p14:tracePt t="82482" x="3619500" y="2755900"/>
          <p14:tracePt t="82499" x="3683000" y="2749550"/>
          <p14:tracePt t="82516" x="3708400" y="2743200"/>
          <p14:tracePt t="82533" x="3740150" y="2736850"/>
          <p14:tracePt t="82549" x="3765550" y="2730500"/>
          <p14:tracePt t="82566" x="3771900" y="2724150"/>
          <p14:tracePt t="82582" x="3778250" y="2717800"/>
          <p14:tracePt t="82587" x="3784600" y="2717800"/>
          <p14:tracePt t="82684" x="3784600" y="2711450"/>
          <p14:tracePt t="82693" x="3790950" y="2705100"/>
          <p14:tracePt t="82716" x="3790950" y="2698750"/>
          <p14:tracePt t="82733" x="3790950" y="2692400"/>
          <p14:tracePt t="82742" x="3790950" y="2686050"/>
          <p14:tracePt t="82755" x="3790950" y="2679700"/>
          <p14:tracePt t="82765" x="3790950" y="2673350"/>
          <p14:tracePt t="82782" x="3790950" y="2667000"/>
          <p14:tracePt t="82799" x="3790950" y="2654300"/>
          <p14:tracePt t="82815" x="3790950" y="2641600"/>
          <p14:tracePt t="82818" x="3784600" y="2635250"/>
          <p14:tracePt t="82832" x="3778250" y="2628900"/>
          <p14:tracePt t="82833" x="0" y="0"/>
        </p14:tracePtLst>
        <p14:tracePtLst>
          <p14:tracePt t="83149" x="3105150" y="2889250"/>
          <p14:tracePt t="83158" x="3092450" y="2895600"/>
          <p14:tracePt t="83165" x="3079750" y="2901950"/>
          <p14:tracePt t="83182" x="3060700" y="2908300"/>
          <p14:tracePt t="83199" x="3048000" y="2927350"/>
          <p14:tracePt t="83201" x="3041650" y="2933700"/>
          <p14:tracePt t="83216" x="3035300" y="2946400"/>
          <p14:tracePt t="83233" x="3028950" y="2978150"/>
          <p14:tracePt t="83250" x="3009900" y="3003550"/>
          <p14:tracePt t="83266" x="3009900" y="3028950"/>
          <p14:tracePt t="83282" x="3041650" y="3048000"/>
          <p14:tracePt t="83299" x="3111500" y="3073400"/>
          <p14:tracePt t="83315" x="3238500" y="3092450"/>
          <p14:tracePt t="83332" x="3397250" y="3092450"/>
          <p14:tracePt t="83349" x="3581400" y="3092450"/>
          <p14:tracePt t="83365" x="3695700" y="3086100"/>
          <p14:tracePt t="83382" x="3759200" y="3067050"/>
          <p14:tracePt t="83399" x="3784600" y="3048000"/>
          <p14:tracePt t="83401" x="3790950" y="3041650"/>
          <p14:tracePt t="83416" x="3790950" y="3035300"/>
          <p14:tracePt t="83433" x="3790950" y="2997200"/>
          <p14:tracePt t="83450" x="3771900" y="2971800"/>
          <p14:tracePt t="83466" x="3727450" y="2927350"/>
          <p14:tracePt t="83482" x="3619500" y="2876550"/>
          <p14:tracePt t="83499" x="3479800" y="2832100"/>
          <p14:tracePt t="83515" x="3327400" y="2800350"/>
          <p14:tracePt t="83532" x="3219450" y="2787650"/>
          <p14:tracePt t="83549" x="3155950" y="2787650"/>
          <p14:tracePt t="83565" x="3111500" y="2794000"/>
          <p14:tracePt t="83582" x="3086100" y="2819400"/>
          <p14:tracePt t="83585" x="3079750" y="2838450"/>
          <p14:tracePt t="83599" x="3079750" y="2844800"/>
          <p14:tracePt t="83615" x="3079750" y="2901950"/>
          <p14:tracePt t="83632" x="3079750" y="2965450"/>
          <p14:tracePt t="83634" x="3086100" y="2990850"/>
          <p14:tracePt t="83649" x="3117850" y="3028950"/>
          <p14:tracePt t="83665" x="3194050" y="3073400"/>
          <p14:tracePt t="83682" x="3314700" y="3105150"/>
          <p14:tracePt t="83698" x="3454400" y="3111500"/>
          <p14:tracePt t="83715" x="3581400" y="3111500"/>
          <p14:tracePt t="83732" x="3651250" y="3086100"/>
          <p14:tracePt t="83749" x="3683000" y="3067050"/>
          <p14:tracePt t="83765" x="3683000" y="3054350"/>
          <p14:tracePt t="83782" x="3683000" y="3028950"/>
          <p14:tracePt t="83799" x="3683000" y="3003550"/>
          <p14:tracePt t="83815" x="3663950" y="2978150"/>
          <p14:tracePt t="83817" x="3651250" y="2971800"/>
          <p14:tracePt t="83832" x="3632200" y="2959100"/>
          <p14:tracePt t="83849" x="3600450" y="2946400"/>
          <p14:tracePt t="83865" x="3587750" y="2946400"/>
          <p14:tracePt t="83882" x="3581400" y="2946400"/>
          <p14:tracePt t="83898" x="3568700" y="2946400"/>
          <p14:tracePt t="83915" x="3568700" y="2952750"/>
          <p14:tracePt t="83932" x="3568700" y="2965450"/>
          <p14:tracePt t="84002" x="3575050" y="2965450"/>
          <p14:tracePt t="84010" x="3581400" y="2965450"/>
          <p14:tracePt t="84018" x="3587750" y="2965450"/>
          <p14:tracePt t="84032" x="3594100" y="2965450"/>
          <p14:tracePt t="84180" x="3600450" y="2965450"/>
          <p14:tracePt t="84202" x="0" y="0"/>
        </p14:tracePtLst>
        <p14:tracePtLst>
          <p14:tracePt t="86612" x="1670050" y="2825750"/>
          <p14:tracePt t="86618" x="1670050" y="2838450"/>
          <p14:tracePt t="86631" x="1663700" y="2851150"/>
          <p14:tracePt t="86647" x="1663700" y="2882900"/>
          <p14:tracePt t="86664" x="1663700" y="2933700"/>
          <p14:tracePt t="86681" x="1676400" y="2946400"/>
          <p14:tracePt t="86697" x="1682750" y="2952750"/>
          <p14:tracePt t="86785" x="0" y="0"/>
        </p14:tracePtLst>
        <p14:tracePtLst>
          <p14:tracePt t="87171" x="2171700" y="2825750"/>
          <p14:tracePt t="87244" x="2171700" y="2844800"/>
          <p14:tracePt t="87251" x="2165350" y="2863850"/>
          <p14:tracePt t="87265" x="2165350" y="2914650"/>
          <p14:tracePt t="87281" x="2165350" y="2978150"/>
          <p14:tracePt t="87298" x="2184400" y="3022600"/>
          <p14:tracePt t="87314" x="2209800" y="3060700"/>
          <p14:tracePt t="87331" x="2254250" y="3092450"/>
          <p14:tracePt t="87348" x="2298700" y="3111500"/>
          <p14:tracePt t="87364" x="2330450" y="3124200"/>
          <p14:tracePt t="87398" x="2336800" y="3124200"/>
          <p14:tracePt t="87414" x="2349500" y="3124200"/>
          <p14:tracePt t="87431" x="2362200" y="3124200"/>
          <p14:tracePt t="87432" x="0" y="0"/>
        </p14:tracePtLst>
        <p14:tracePtLst>
          <p14:tracePt t="87851" x="4730750" y="2889250"/>
          <p14:tracePt t="87858" x="4781550" y="2927350"/>
          <p14:tracePt t="87866" x="4819650" y="2959100"/>
          <p14:tracePt t="87881" x="4889500" y="3022600"/>
          <p14:tracePt t="87897" x="4908550" y="3054350"/>
          <p14:tracePt t="87914" x="4914900" y="3067050"/>
          <p14:tracePt t="87930" x="4914900" y="3073400"/>
          <p14:tracePt t="87947" x="4914900" y="3086100"/>
          <p14:tracePt t="87964" x="4908550" y="3098800"/>
          <p14:tracePt t="87981" x="4895850" y="3105150"/>
          <p14:tracePt t="88014" x="4883150" y="3105150"/>
          <p14:tracePt t="88047" x="4876800" y="3105150"/>
          <p14:tracePt t="88064" x="0" y="0"/>
        </p14:tracePtLst>
        <p14:tracePtLst>
          <p14:tracePt t="88371" x="3435350" y="2838450"/>
          <p14:tracePt t="88395" x="3429000" y="2838450"/>
          <p14:tracePt t="88403" x="3422650" y="2838450"/>
          <p14:tracePt t="88419" x="3416300" y="2851150"/>
          <p14:tracePt t="88431" x="3416300" y="2857500"/>
          <p14:tracePt t="88447" x="3409950" y="2895600"/>
          <p14:tracePt t="88464" x="3409950" y="2921000"/>
          <p14:tracePt t="88466" x="3409950" y="2940050"/>
          <p14:tracePt t="88481" x="3416300" y="2978150"/>
          <p14:tracePt t="88497" x="3441700" y="3003550"/>
          <p14:tracePt t="88514" x="3492500" y="3022600"/>
          <p14:tracePt t="88531" x="3581400" y="3035300"/>
          <p14:tracePt t="88547" x="3689350" y="3048000"/>
          <p14:tracePt t="88564" x="3810000" y="3048000"/>
          <p14:tracePt t="88581" x="3892550" y="3048000"/>
          <p14:tracePt t="88585" x="3911600" y="3048000"/>
          <p14:tracePt t="88597" x="3917950" y="3048000"/>
          <p14:tracePt t="88614" x="3930650" y="3048000"/>
          <p14:tracePt t="88631" x="3930650" y="3028950"/>
          <p14:tracePt t="88647" x="3924300" y="3016250"/>
          <p14:tracePt t="88664" x="3911600" y="2990850"/>
          <p14:tracePt t="88666" x="3898900" y="2978150"/>
          <p14:tracePt t="88681" x="3873500" y="2959100"/>
          <p14:tracePt t="88697" x="3848100" y="2940050"/>
          <p14:tracePt t="88714" x="3829050" y="2927350"/>
          <p14:tracePt t="88731" x="3822700" y="2927350"/>
          <p14:tracePt t="88945" x="0" y="0"/>
        </p14:tracePtLst>
        <p14:tracePtLst>
          <p14:tracePt t="89491" x="2813050" y="2863850"/>
          <p14:tracePt t="89514" x="2806700" y="2863850"/>
          <p14:tracePt t="89523" x="2800350" y="2863850"/>
          <p14:tracePt t="89540" x="2794000" y="2876550"/>
          <p14:tracePt t="89547" x="2794000" y="2889250"/>
          <p14:tracePt t="89564" x="2794000" y="2927350"/>
          <p14:tracePt t="89581" x="2794000" y="2965450"/>
          <p14:tracePt t="89586" x="2794000" y="2984500"/>
          <p14:tracePt t="89597" x="2794000" y="3009900"/>
          <p14:tracePt t="89614" x="2806700" y="3041650"/>
          <p14:tracePt t="89630" x="2844800" y="3079750"/>
          <p14:tracePt t="89647" x="2908300" y="3111500"/>
          <p14:tracePt t="89651" x="2952750" y="3124200"/>
          <p14:tracePt t="89664" x="3003550" y="3136900"/>
          <p14:tracePt t="89681" x="3124200" y="3155950"/>
          <p14:tracePt t="89697" x="3206750" y="3155950"/>
          <p14:tracePt t="89713" x="3263900" y="3155950"/>
          <p14:tracePt t="89730" x="3308350" y="3149600"/>
          <p14:tracePt t="89746" x="3340100" y="3136900"/>
          <p14:tracePt t="89763" x="3352800" y="3130550"/>
          <p14:tracePt t="89780" x="3359150" y="3117850"/>
          <p14:tracePt t="89796" x="3371850" y="3111500"/>
          <p14:tracePt t="89813" x="3378200" y="3092450"/>
          <p14:tracePt t="89830" x="3378200" y="3073400"/>
          <p14:tracePt t="89846" x="3378200" y="3054350"/>
          <p14:tracePt t="89863" x="3378200" y="3022600"/>
          <p14:tracePt t="89866" x="3378200" y="3003550"/>
          <p14:tracePt t="89881" x="3371850" y="2978150"/>
          <p14:tracePt t="89897" x="3359150" y="2952750"/>
          <p14:tracePt t="89913" x="3352800" y="2940050"/>
          <p14:tracePt t="89930" x="3346450" y="2927350"/>
          <p14:tracePt t="89946" x="3340100" y="2927350"/>
          <p14:tracePt t="89980" x="3333750" y="2927350"/>
          <p14:tracePt t="90036" x="3327400" y="2927350"/>
          <p14:tracePt t="90193" x="0" y="0"/>
        </p14:tracePtLst>
        <p14:tracePtLst>
          <p14:tracePt t="90819" x="1727200" y="2959100"/>
          <p14:tracePt t="90884" x="1727200" y="2965450"/>
          <p14:tracePt t="90900" x="1727200" y="2971800"/>
          <p14:tracePt t="90922" x="1752600" y="2978150"/>
          <p14:tracePt t="90932" x="1778000" y="2984500"/>
          <p14:tracePt t="90941" x="1797050" y="2984500"/>
          <p14:tracePt t="90946" x="1841500" y="2984500"/>
          <p14:tracePt t="90963" x="1987550" y="2984500"/>
          <p14:tracePt t="90980" x="2184400" y="2984500"/>
          <p14:tracePt t="90996" x="2432050" y="2984500"/>
          <p14:tracePt t="91014" x="2667000" y="2984500"/>
          <p14:tracePt t="91018" x="2755900" y="2984500"/>
          <p14:tracePt t="91030" x="2832100" y="2984500"/>
          <p14:tracePt t="91046" x="2921000" y="2984500"/>
          <p14:tracePt t="91063" x="2959100" y="2984500"/>
          <p14:tracePt t="91080" x="2978150" y="2984500"/>
          <p14:tracePt t="91083" x="2984500" y="2984500"/>
          <p14:tracePt t="91096" x="2990850" y="2984500"/>
          <p14:tracePt t="91114" x="3009900" y="2984500"/>
          <p14:tracePt t="91465" x="0" y="0"/>
        </p14:tracePtLst>
        <p14:tracePtLst>
          <p14:tracePt t="91932" x="3105150" y="2825750"/>
          <p14:tracePt t="91963" x="3098800" y="2825750"/>
          <p14:tracePt t="91979" x="3098800" y="2838450"/>
          <p14:tracePt t="91987" x="3092450" y="2851150"/>
          <p14:tracePt t="91996" x="3092450" y="2863850"/>
          <p14:tracePt t="92013" x="3092450" y="2895600"/>
          <p14:tracePt t="92030" x="3092450" y="2940050"/>
          <p14:tracePt t="92035" x="3092450" y="2952750"/>
          <p14:tracePt t="92046" x="3092450" y="2978150"/>
          <p14:tracePt t="92063" x="3105150" y="3016250"/>
          <p14:tracePt t="92080" x="3130550" y="3041650"/>
          <p14:tracePt t="92083" x="3136900" y="3054350"/>
          <p14:tracePt t="92096" x="3149600" y="3067050"/>
          <p14:tracePt t="92113" x="3200400" y="3086100"/>
          <p14:tracePt t="92130" x="3244850" y="3086100"/>
          <p14:tracePt t="92146" x="3302000" y="3086100"/>
          <p14:tracePt t="92163" x="3371850" y="3086100"/>
          <p14:tracePt t="92180" x="3429000" y="3086100"/>
          <p14:tracePt t="92196" x="3492500" y="3073400"/>
          <p14:tracePt t="92213" x="3530600" y="3048000"/>
          <p14:tracePt t="92229" x="3562350" y="3028950"/>
          <p14:tracePt t="92246" x="3581400" y="3003550"/>
          <p14:tracePt t="92249" x="3587750" y="2997200"/>
          <p14:tracePt t="92263" x="3587750" y="2990850"/>
          <p14:tracePt t="92279" x="3587750" y="2978150"/>
          <p14:tracePt t="92282" x="3587750" y="2965450"/>
          <p14:tracePt t="92296" x="3587750" y="2959100"/>
          <p14:tracePt t="92313" x="3587750" y="2933700"/>
          <p14:tracePt t="92329" x="3568700" y="2908300"/>
          <p14:tracePt t="92346" x="3549650" y="2882900"/>
          <p14:tracePt t="92362" x="3511550" y="2876550"/>
          <p14:tracePt t="92379" x="3479800" y="2863850"/>
          <p14:tracePt t="92396" x="3448050" y="2857500"/>
          <p14:tracePt t="92412" x="3422650" y="2857500"/>
          <p14:tracePt t="92429" x="3403600" y="2857500"/>
          <p14:tracePt t="92446" x="3371850" y="2857500"/>
          <p14:tracePt t="92462" x="3340100" y="2857500"/>
          <p14:tracePt t="92479" x="3289300" y="2863850"/>
          <p14:tracePt t="92481" x="3276600" y="2870200"/>
          <p14:tracePt t="92496" x="3257550" y="2876550"/>
          <p14:tracePt t="92513" x="3225800" y="2889250"/>
          <p14:tracePt t="92529" x="3206750" y="2901950"/>
          <p14:tracePt t="92562" x="3200400" y="2914650"/>
          <p14:tracePt t="92579" x="3194050" y="2933700"/>
          <p14:tracePt t="92596" x="3194050" y="2946400"/>
          <p14:tracePt t="92612" x="3194050" y="2965450"/>
          <p14:tracePt t="92629" x="3194050" y="2984500"/>
          <p14:tracePt t="92646" x="3206750" y="3009900"/>
          <p14:tracePt t="92662" x="3225800" y="3028950"/>
          <p14:tracePt t="92665" x="3244850" y="3041650"/>
          <p14:tracePt t="92679" x="3263900" y="3054350"/>
          <p14:tracePt t="92696" x="3314700" y="3073400"/>
          <p14:tracePt t="92699" x="3346450" y="3079750"/>
          <p14:tracePt t="92713" x="3416300" y="3092450"/>
          <p14:tracePt t="92729" x="3479800" y="3092450"/>
          <p14:tracePt t="92746" x="3543300" y="3092450"/>
          <p14:tracePt t="92762" x="3600450" y="3086100"/>
          <p14:tracePt t="92779" x="3619500" y="3073400"/>
          <p14:tracePt t="92796" x="3638550" y="3048000"/>
          <p14:tracePt t="92812" x="3644900" y="3022600"/>
          <p14:tracePt t="92829" x="3644900" y="2984500"/>
          <p14:tracePt t="92846" x="3644900" y="2965450"/>
          <p14:tracePt t="92862" x="3644900" y="2940050"/>
          <p14:tracePt t="92879" x="3632200" y="2914650"/>
          <p14:tracePt t="92895" x="3613150" y="2908300"/>
          <p14:tracePt t="92898" x="3606800" y="2901950"/>
          <p14:tracePt t="92913" x="3600450" y="2901950"/>
          <p14:tracePt t="92954" x="3594100" y="2901950"/>
          <p14:tracePt t="92963" x="3587750" y="2901950"/>
          <p14:tracePt t="92979" x="3581400" y="2901950"/>
          <p14:tracePt t="93546" x="0" y="0"/>
        </p14:tracePtLst>
        <p14:tracePtLst>
          <p14:tracePt t="94326" x="1549400" y="2863850"/>
          <p14:tracePt t="94356" x="1549400" y="2870200"/>
          <p14:tracePt t="94387" x="1549400" y="2876550"/>
          <p14:tracePt t="94396" x="1549400" y="2889250"/>
          <p14:tracePt t="94403" x="1562100" y="2889250"/>
          <p14:tracePt t="94412" x="1574800" y="2895600"/>
          <p14:tracePt t="94428" x="1612900" y="2921000"/>
          <p14:tracePt t="94446" x="1682750" y="2940050"/>
          <p14:tracePt t="94462" x="1803400" y="2965450"/>
          <p14:tracePt t="94466" x="1879600" y="2984500"/>
          <p14:tracePt t="94479" x="1968500" y="2990850"/>
          <p14:tracePt t="94495" x="2165350" y="3003550"/>
          <p14:tracePt t="94499" x="2298700" y="3003550"/>
          <p14:tracePt t="94513" x="2622550" y="3003550"/>
          <p14:tracePt t="94529" x="3035300" y="3003550"/>
          <p14:tracePt t="94546" x="3486150" y="3003550"/>
          <p14:tracePt t="94562" x="3854450" y="3003550"/>
          <p14:tracePt t="94578" x="4121150" y="3003550"/>
          <p14:tracePt t="94595" x="4298950" y="3003550"/>
          <p14:tracePt t="94611" x="4438650" y="3003550"/>
          <p14:tracePt t="94628" x="4565650" y="3003550"/>
          <p14:tracePt t="94645" x="4692650" y="3003550"/>
          <p14:tracePt t="94662" x="4819650" y="3003550"/>
          <p14:tracePt t="94678" x="4940300" y="3003550"/>
          <p14:tracePt t="94681" x="4991100" y="3003550"/>
          <p14:tracePt t="94695" x="5035550" y="3003550"/>
          <p14:tracePt t="94698" x="5080000" y="3003550"/>
          <p14:tracePt t="94712" x="5124450" y="3003550"/>
          <p14:tracePt t="94714" x="5156200" y="3003550"/>
          <p14:tracePt t="94728" x="5175250" y="3003550"/>
          <p14:tracePt t="94745" x="5219700" y="3003550"/>
          <p14:tracePt t="94761" x="5232400" y="3003550"/>
          <p14:tracePt t="94778" x="5238750" y="3003550"/>
          <p14:tracePt t="94795" x="5245100" y="3003550"/>
          <p14:tracePt t="94811" x="5251450" y="2990850"/>
          <p14:tracePt t="94845" x="5251450" y="2971800"/>
          <p14:tracePt t="94861" x="5251450" y="2933700"/>
          <p14:tracePt t="94878" x="5219700" y="2895600"/>
          <p14:tracePt t="94895" x="5137150" y="2851150"/>
          <p14:tracePt t="94898" x="5080000" y="2825750"/>
          <p14:tracePt t="94912" x="5010150" y="2806700"/>
          <p14:tracePt t="94929" x="4718050" y="2743200"/>
          <p14:tracePt t="94945" x="4381500" y="2673350"/>
          <p14:tracePt t="94962" x="3968750" y="2616200"/>
          <p14:tracePt t="94978" x="3568700" y="2590800"/>
          <p14:tracePt t="94995" x="3181350" y="2590800"/>
          <p14:tracePt t="95011" x="2832100" y="2590800"/>
          <p14:tracePt t="95028" x="2552700" y="2590800"/>
          <p14:tracePt t="95045" x="2317750" y="2590800"/>
          <p14:tracePt t="95062" x="2108200" y="2590800"/>
          <p14:tracePt t="95078" x="1936750" y="2628900"/>
          <p14:tracePt t="95082" x="1860550" y="2641600"/>
          <p14:tracePt t="95095" x="1778000" y="2654300"/>
          <p14:tracePt t="95112" x="1625600" y="2686050"/>
          <p14:tracePt t="95129" x="1409700" y="2717800"/>
          <p14:tracePt t="95145" x="1320800" y="2743200"/>
          <p14:tracePt t="95162" x="1257300" y="2755900"/>
          <p14:tracePt t="95178" x="1225550" y="2768600"/>
          <p14:tracePt t="95195" x="1212850" y="2774950"/>
          <p14:tracePt t="95212" x="1200150" y="2774950"/>
          <p14:tracePt t="95228" x="1193800" y="2781300"/>
          <p14:tracePt t="95245" x="1187450" y="2794000"/>
          <p14:tracePt t="95262" x="1187450" y="2806700"/>
          <p14:tracePt t="95278" x="1187450" y="2819400"/>
          <p14:tracePt t="95295" x="1187450" y="2838450"/>
          <p14:tracePt t="95297" x="1187450" y="2851150"/>
          <p14:tracePt t="95312" x="1193800" y="2857500"/>
          <p14:tracePt t="95329" x="1212850" y="2882900"/>
          <p14:tracePt t="95345" x="1244600" y="2901950"/>
          <p14:tracePt t="95362" x="1276350" y="2921000"/>
          <p14:tracePt t="95378" x="1320800" y="2940050"/>
          <p14:tracePt t="95395" x="1390650" y="2952750"/>
          <p14:tracePt t="95411" x="1485900" y="2971800"/>
          <p14:tracePt t="95428" x="1625600" y="2978150"/>
          <p14:tracePt t="95445" x="1835150" y="2978150"/>
          <p14:tracePt t="95462" x="2095500" y="2978150"/>
          <p14:tracePt t="95478" x="2444750" y="2978150"/>
          <p14:tracePt t="95482" x="2641600" y="2978150"/>
          <p14:tracePt t="95494" x="2857500" y="2978150"/>
          <p14:tracePt t="95511" x="3244850" y="2978150"/>
          <p14:tracePt t="95528" x="3638550" y="2978150"/>
          <p14:tracePt t="95529" x="3829050" y="2978150"/>
          <p14:tracePt t="95544" x="4178300" y="2978150"/>
          <p14:tracePt t="95562" x="4464050" y="2978150"/>
          <p14:tracePt t="95579" x="4679950" y="2978150"/>
          <p14:tracePt t="95595" x="4832350" y="2978150"/>
          <p14:tracePt t="95611" x="4895850" y="2978150"/>
          <p14:tracePt t="95628" x="4908550" y="2978150"/>
          <p14:tracePt t="95645" x="4914900" y="2978150"/>
          <p14:tracePt t="95849" x="0" y="0"/>
        </p14:tracePtLst>
        <p14:tracePtLst>
          <p14:tracePt t="96516" x="2457450" y="3448050"/>
          <p14:tracePt t="96580" x="2470150" y="3454400"/>
          <p14:tracePt t="96589" x="2476500" y="3454400"/>
          <p14:tracePt t="96596" x="2489200" y="3454400"/>
          <p14:tracePt t="96611" x="2540000" y="3454400"/>
          <p14:tracePt t="96628" x="2635250" y="3454400"/>
          <p14:tracePt t="96644" x="2774950" y="3454400"/>
          <p14:tracePt t="96661" x="2933700" y="3454400"/>
          <p14:tracePt t="96678" x="3098800" y="3454400"/>
          <p14:tracePt t="96695" x="3257550" y="3454400"/>
          <p14:tracePt t="96697" x="3333750" y="3454400"/>
          <p14:tracePt t="96711" x="3397250" y="3454400"/>
          <p14:tracePt t="96727" x="3511550" y="3454400"/>
          <p14:tracePt t="96745" x="3670300" y="3454400"/>
          <p14:tracePt t="96761" x="3810000" y="3454400"/>
          <p14:tracePt t="96777" x="3956050" y="3454400"/>
          <p14:tracePt t="96794" x="4083050" y="3454400"/>
          <p14:tracePt t="96811" x="4171950" y="3454400"/>
          <p14:tracePt t="96827" x="4229100" y="3454400"/>
          <p14:tracePt t="96844" x="4267200" y="3454400"/>
          <p14:tracePt t="96861" x="4305300" y="3454400"/>
          <p14:tracePt t="96877" x="4343400" y="3454400"/>
          <p14:tracePt t="96894" x="4387850" y="3454400"/>
          <p14:tracePt t="96911" x="4419600" y="3454400"/>
          <p14:tracePt t="96927" x="4457700" y="3454400"/>
          <p14:tracePt t="96930" x="4476750" y="3454400"/>
          <p14:tracePt t="96945" x="4521200" y="3454400"/>
          <p14:tracePt t="96961" x="4572000" y="3454400"/>
          <p14:tracePt t="96977" x="4616450" y="3454400"/>
          <p14:tracePt t="96994" x="4660900" y="3454400"/>
          <p14:tracePt t="97011" x="4686300" y="3454400"/>
          <p14:tracePt t="97027" x="4718050" y="3454400"/>
          <p14:tracePt t="97044" x="4756150" y="3454400"/>
          <p14:tracePt t="97060" x="4781550" y="3454400"/>
          <p14:tracePt t="97077" x="4794250" y="3454400"/>
          <p14:tracePt t="97094" x="4813300" y="3454400"/>
          <p14:tracePt t="97114" x="4813300" y="3448050"/>
          <p14:tracePt t="97127" x="4813300" y="3441700"/>
          <p14:tracePt t="97144" x="4819650" y="3422650"/>
          <p14:tracePt t="97161" x="4819650" y="3403600"/>
          <p14:tracePt t="97177" x="4819650" y="3378200"/>
          <p14:tracePt t="97194" x="4800600" y="3352800"/>
          <p14:tracePt t="97210" x="4756150" y="3321050"/>
          <p14:tracePt t="97227" x="4648200" y="3282950"/>
          <p14:tracePt t="97244" x="4502150" y="3251200"/>
          <p14:tracePt t="97261" x="4318000" y="3213100"/>
          <p14:tracePt t="97277" x="4146550" y="3187700"/>
          <p14:tracePt t="97294" x="4019550" y="3187700"/>
          <p14:tracePt t="97298" x="3956050" y="3187700"/>
          <p14:tracePt t="97311" x="3892550" y="3187700"/>
          <p14:tracePt t="97327" x="3771900" y="3187700"/>
          <p14:tracePt t="97329" x="3708400" y="3187700"/>
          <p14:tracePt t="97344" x="3644900" y="3187700"/>
          <p14:tracePt t="97361" x="3435350" y="3187700"/>
          <p14:tracePt t="97377" x="3263900" y="3187700"/>
          <p14:tracePt t="97394" x="3105150" y="3187700"/>
          <p14:tracePt t="97411" x="2959100" y="3187700"/>
          <p14:tracePt t="97427" x="2844800" y="3187700"/>
          <p14:tracePt t="97444" x="2755900" y="3194050"/>
          <p14:tracePt t="97461" x="2705100" y="3206750"/>
          <p14:tracePt t="97477" x="2667000" y="3219450"/>
          <p14:tracePt t="97494" x="2647950" y="3225800"/>
          <p14:tracePt t="97512" x="2628900" y="3238500"/>
          <p14:tracePt t="97515" x="2616200" y="3238500"/>
          <p14:tracePt t="97528" x="2603500" y="3244850"/>
          <p14:tracePt t="97545" x="2597150" y="3257550"/>
          <p14:tracePt t="97563" x="2584450" y="3282950"/>
          <p14:tracePt t="97577" x="2578100" y="3295650"/>
          <p14:tracePt t="97594" x="2571750" y="3308350"/>
          <p14:tracePt t="97611" x="2571750" y="3321050"/>
          <p14:tracePt t="97627" x="2571750" y="3340100"/>
          <p14:tracePt t="97644" x="2571750" y="3346450"/>
          <p14:tracePt t="97661" x="2571750" y="3359150"/>
          <p14:tracePt t="97677" x="2578100" y="3378200"/>
          <p14:tracePt t="97694" x="2590800" y="3403600"/>
          <p14:tracePt t="97711" x="2635250" y="3422650"/>
          <p14:tracePt t="97713" x="2660650" y="3441700"/>
          <p14:tracePt t="97727" x="2711450" y="3454400"/>
          <p14:tracePt t="97744" x="2838450" y="3486150"/>
          <p14:tracePt t="97746" x="2933700" y="3505200"/>
          <p14:tracePt t="97761" x="3130550" y="3530600"/>
          <p14:tracePt t="97777" x="3314700" y="3530600"/>
          <p14:tracePt t="97794" x="3498850" y="3530600"/>
          <p14:tracePt t="97810" x="3657600" y="3530600"/>
          <p14:tracePt t="97827" x="3771900" y="3530600"/>
          <p14:tracePt t="97843" x="3886200" y="3530600"/>
          <p14:tracePt t="97860" x="4006850" y="3530600"/>
          <p14:tracePt t="97877" x="4146550" y="3530600"/>
          <p14:tracePt t="97894" x="4298950" y="3530600"/>
          <p14:tracePt t="97911" x="4470400" y="3530600"/>
          <p14:tracePt t="97914" x="4552950" y="3530600"/>
          <p14:tracePt t="97928" x="4641850" y="3530600"/>
          <p14:tracePt t="97944" x="4756150" y="3530600"/>
          <p14:tracePt t="97946" x="4813300" y="3530600"/>
          <p14:tracePt t="97961" x="4851400" y="3524250"/>
          <p14:tracePt t="97994" x="4857750" y="3517900"/>
          <p14:tracePt t="98010" x="4864100" y="3511550"/>
          <p14:tracePt t="98027" x="4864100" y="3505200"/>
          <p14:tracePt t="98044" x="4864100" y="3486150"/>
          <p14:tracePt t="98061" x="4857750" y="3448050"/>
          <p14:tracePt t="98077" x="4826000" y="3422650"/>
          <p14:tracePt t="98094" x="4768850" y="3378200"/>
          <p14:tracePt t="98098" x="4737100" y="3359150"/>
          <p14:tracePt t="98110" x="4686300" y="3340100"/>
          <p14:tracePt t="98127" x="4565650" y="3289300"/>
          <p14:tracePt t="98143" x="4413250" y="3257550"/>
          <p14:tracePt t="98146" x="4349750" y="3238500"/>
          <p14:tracePt t="98161" x="4197350" y="3213100"/>
          <p14:tracePt t="98177" x="4064000" y="3194050"/>
          <p14:tracePt t="98193" x="3937000" y="3175000"/>
          <p14:tracePt t="98210" x="3810000" y="3168650"/>
          <p14:tracePt t="98227" x="3657600" y="3168650"/>
          <p14:tracePt t="98244" x="3479800" y="3168650"/>
          <p14:tracePt t="98261" x="3257550" y="3168650"/>
          <p14:tracePt t="98277" x="3028950" y="3168650"/>
          <p14:tracePt t="98294" x="2838450" y="3168650"/>
          <p14:tracePt t="98298" x="2768600" y="3168650"/>
          <p14:tracePt t="98310" x="2705100" y="3168650"/>
          <p14:tracePt t="98327" x="2616200" y="3175000"/>
          <p14:tracePt t="98329" x="2597150" y="3175000"/>
          <p14:tracePt t="98343" x="2565400" y="3181350"/>
          <p14:tracePt t="98361" x="2501900" y="3200400"/>
          <p14:tracePt t="98377" x="2470150" y="3219450"/>
          <p14:tracePt t="98394" x="2451100" y="3225800"/>
          <p14:tracePt t="98410" x="2438400" y="3238500"/>
          <p14:tracePt t="98427" x="2432050" y="3244850"/>
          <p14:tracePt t="98444" x="2413000" y="3251200"/>
          <p14:tracePt t="98460" x="2406650" y="3257550"/>
          <p14:tracePt t="98477" x="2400300" y="3270250"/>
          <p14:tracePt t="98494" x="2381250" y="3282950"/>
          <p14:tracePt t="98510" x="2368550" y="3308350"/>
          <p14:tracePt t="98527" x="2368550" y="3321050"/>
          <p14:tracePt t="98529" x="2368550" y="3333750"/>
          <p14:tracePt t="98544" x="2368550" y="3340100"/>
          <p14:tracePt t="98561" x="2368550" y="3371850"/>
          <p14:tracePt t="98577" x="2368550" y="3397250"/>
          <p14:tracePt t="98593" x="2387600" y="3422650"/>
          <p14:tracePt t="98610" x="2425700" y="3448050"/>
          <p14:tracePt t="98627" x="2482850" y="3473450"/>
          <p14:tracePt t="98644" x="2584450" y="3486150"/>
          <p14:tracePt t="98660" x="2724150" y="3511550"/>
          <p14:tracePt t="98677" x="2901950" y="3511550"/>
          <p14:tracePt t="98694" x="3149600" y="3511550"/>
          <p14:tracePt t="98710" x="3454400" y="3511550"/>
          <p14:tracePt t="98715" x="3581400" y="3511550"/>
          <p14:tracePt t="98727" x="3695700" y="3511550"/>
          <p14:tracePt t="98745" x="3981450" y="3511550"/>
          <p14:tracePt t="98761" x="4121150" y="3511550"/>
          <p14:tracePt t="98777" x="4235450" y="3511550"/>
          <p14:tracePt t="98793" x="4356100" y="3511550"/>
          <p14:tracePt t="98810" x="4470400" y="3511550"/>
          <p14:tracePt t="98827" x="4591050" y="3511550"/>
          <p14:tracePt t="98844" x="4660900" y="3511550"/>
          <p14:tracePt t="98860" x="4692650" y="3511550"/>
          <p14:tracePt t="98876" x="4699000" y="3511550"/>
          <p14:tracePt t="98893" x="4705350" y="3511550"/>
          <p14:tracePt t="98910" x="4711700" y="3511550"/>
          <p14:tracePt t="98927" x="4711700" y="3498850"/>
          <p14:tracePt t="98943" x="4711700" y="3486150"/>
          <p14:tracePt t="98961" x="4711700" y="3454400"/>
          <p14:tracePt t="98977" x="4711700" y="3429000"/>
          <p14:tracePt t="98993" x="4711700" y="3397250"/>
          <p14:tracePt t="99010" x="4692650" y="3365500"/>
          <p14:tracePt t="99027" x="4654550" y="3333750"/>
          <p14:tracePt t="99043" x="4584700" y="3302000"/>
          <p14:tracePt t="99060" x="4476750" y="3251200"/>
          <p14:tracePt t="99077" x="4337050" y="3219450"/>
          <p14:tracePt t="99093" x="4184650" y="3187700"/>
          <p14:tracePt t="99110" x="4032250" y="3149600"/>
          <p14:tracePt t="99127" x="3892550" y="3124200"/>
          <p14:tracePt t="99143" x="3784600" y="3117850"/>
          <p14:tracePt t="99160" x="3625850" y="3117850"/>
          <p14:tracePt t="99177" x="3517900" y="3117850"/>
          <p14:tracePt t="99193" x="3390900" y="3117850"/>
          <p14:tracePt t="99210" x="3270250" y="3136900"/>
          <p14:tracePt t="99226" x="3136900" y="3162300"/>
          <p14:tracePt t="99243" x="3009900" y="3194050"/>
          <p14:tracePt t="99260" x="2876550" y="3219450"/>
          <p14:tracePt t="99276" x="2768600" y="3244850"/>
          <p14:tracePt t="99293" x="2679700" y="3257550"/>
          <p14:tracePt t="99310" x="2616200" y="3270250"/>
          <p14:tracePt t="99326" x="2590800" y="3289300"/>
          <p14:tracePt t="99343" x="2571750" y="3295650"/>
          <p14:tracePt t="99360" x="2546350" y="3314700"/>
          <p14:tracePt t="99362" x="2540000" y="3321050"/>
          <p14:tracePt t="99377" x="2533650" y="3327400"/>
          <p14:tracePt t="99393" x="2520950" y="3340100"/>
          <p14:tracePt t="99410" x="2520950" y="3352800"/>
          <p14:tracePt t="99426" x="2520950" y="3365500"/>
          <p14:tracePt t="99443" x="2520950" y="3378200"/>
          <p14:tracePt t="99460" x="2520950" y="3384550"/>
          <p14:tracePt t="99476" x="2520950" y="3397250"/>
          <p14:tracePt t="99493" x="2520950" y="3416300"/>
          <p14:tracePt t="99510" x="2527300" y="3422650"/>
          <p14:tracePt t="99526" x="2540000" y="3435350"/>
          <p14:tracePt t="99543" x="2559050" y="3448050"/>
          <p14:tracePt t="99560" x="2603500" y="3467100"/>
          <p14:tracePt t="99562" x="2635250" y="3473450"/>
          <p14:tracePt t="99577" x="2730500" y="3498850"/>
          <p14:tracePt t="99593" x="2857500" y="3505200"/>
          <p14:tracePt t="99610" x="3022600" y="3505200"/>
          <p14:tracePt t="99626" x="3206750" y="3505200"/>
          <p14:tracePt t="99643" x="3416300" y="3505200"/>
          <p14:tracePt t="99660" x="3644900" y="3505200"/>
          <p14:tracePt t="99676" x="3854450" y="3505200"/>
          <p14:tracePt t="99693" x="4025900" y="3505200"/>
          <p14:tracePt t="99710" x="4140200" y="3505200"/>
          <p14:tracePt t="99726" x="4235450" y="3505200"/>
          <p14:tracePt t="99729" x="4267200" y="3505200"/>
          <p14:tracePt t="99743" x="4311650" y="3505200"/>
          <p14:tracePt t="99761" x="4432300" y="3505200"/>
          <p14:tracePt t="99777" x="4527550" y="3505200"/>
          <p14:tracePt t="99793" x="4635500" y="3505200"/>
          <p14:tracePt t="99810" x="4718050" y="3505200"/>
          <p14:tracePt t="99827" x="4787900" y="3505200"/>
          <p14:tracePt t="99843" x="4806950" y="3505200"/>
          <p14:tracePt t="99860" x="4813300" y="3505200"/>
          <p14:tracePt t="100402" x="0" y="0"/>
        </p14:tracePtLst>
        <p14:tracePtLst>
          <p14:tracePt t="106395" x="5035550" y="2006600"/>
          <p14:tracePt t="106467" x="5041900" y="2006600"/>
          <p14:tracePt t="106475" x="5048250" y="2006600"/>
          <p14:tracePt t="106482" x="5067300" y="2006600"/>
          <p14:tracePt t="106492" x="5092700" y="2006600"/>
          <p14:tracePt t="106508" x="5137150" y="2006600"/>
          <p14:tracePt t="106524" x="5194300" y="2006600"/>
          <p14:tracePt t="106541" x="5251450" y="2006600"/>
          <p14:tracePt t="106558" x="5302250" y="2006600"/>
          <p14:tracePt t="106574" x="5353050" y="2006600"/>
          <p14:tracePt t="106577" x="5378450" y="2006600"/>
          <p14:tracePt t="106591" x="5397500" y="2006600"/>
          <p14:tracePt t="106596" x="5416550" y="2006600"/>
          <p14:tracePt t="106608" x="5435600" y="2006600"/>
          <p14:tracePt t="106625" x="5492750" y="2006600"/>
          <p14:tracePt t="106641" x="5530850" y="2006600"/>
          <p14:tracePt t="106658" x="5575300" y="2006600"/>
          <p14:tracePt t="106675" x="5613400" y="2006600"/>
          <p14:tracePt t="106691" x="5651500" y="2006600"/>
          <p14:tracePt t="106707" x="5702300" y="2006600"/>
          <p14:tracePt t="106724" x="5740400" y="2006600"/>
          <p14:tracePt t="106741" x="5784850" y="2006600"/>
          <p14:tracePt t="106758" x="5829300" y="2006600"/>
          <p14:tracePt t="106774" x="5880100" y="2006600"/>
          <p14:tracePt t="106780" x="5911850" y="2006600"/>
          <p14:tracePt t="106791" x="5943600" y="2006600"/>
          <p14:tracePt t="106808" x="6007100" y="2006600"/>
          <p14:tracePt t="106811" x="6038850" y="2006600"/>
          <p14:tracePt t="106825" x="6096000" y="2006600"/>
          <p14:tracePt t="106841" x="6153150" y="2006600"/>
          <p14:tracePt t="106857" x="6197600" y="2006600"/>
          <p14:tracePt t="106875" x="6254750" y="2006600"/>
          <p14:tracePt t="106890" x="6305550" y="2006600"/>
          <p14:tracePt t="106907" x="6350000" y="2006600"/>
          <p14:tracePt t="106924" x="6381750" y="2006600"/>
          <p14:tracePt t="106941" x="6407150" y="2006600"/>
          <p14:tracePt t="106957" x="6413500" y="2006600"/>
          <p14:tracePt t="106974" x="6419850" y="2006600"/>
          <p14:tracePt t="106991" x="6426200" y="2006600"/>
          <p14:tracePt t="107007" x="6432550" y="2006600"/>
          <p14:tracePt t="107024" x="6438900" y="2006600"/>
          <p14:tracePt t="107370" x="0" y="0"/>
        </p14:tracePtLst>
        <p14:tracePtLst>
          <p14:tracePt t="108291" x="5448300" y="1974850"/>
          <p14:tracePt t="108363" x="5461000" y="1974850"/>
          <p14:tracePt t="108372" x="5480050" y="1974850"/>
          <p14:tracePt t="108379" x="5518150" y="1981200"/>
          <p14:tracePt t="108391" x="5568950" y="1993900"/>
          <p14:tracePt t="108407" x="5702300" y="2006600"/>
          <p14:tracePt t="108425" x="5930900" y="2006600"/>
          <p14:tracePt t="108441" x="6089650" y="2006600"/>
          <p14:tracePt t="108457" x="6242050" y="2006600"/>
          <p14:tracePt t="108474" x="6369050" y="2006600"/>
          <p14:tracePt t="108490" x="6477000" y="2006600"/>
          <p14:tracePt t="108507" x="6546850" y="2006600"/>
          <p14:tracePt t="108524" x="6616700" y="2006600"/>
          <p14:tracePt t="108540" x="6661150" y="2006600"/>
          <p14:tracePt t="108557" x="6711950" y="2006600"/>
          <p14:tracePt t="108574" x="6750050" y="2006600"/>
          <p14:tracePt t="108590" x="6781800" y="2006600"/>
          <p14:tracePt t="108594" x="6794500" y="2006600"/>
          <p14:tracePt t="108607" x="6807200" y="2006600"/>
          <p14:tracePt t="108624" x="6819900" y="2006600"/>
          <p14:tracePt t="108627" x="6832600" y="2006600"/>
          <p14:tracePt t="108643" x="6845300" y="2006600"/>
          <p14:tracePt t="108659" x="6851650" y="2006600"/>
          <p14:tracePt t="108674" x="6864350" y="2006600"/>
          <p14:tracePt t="108690" x="6877050" y="2006600"/>
          <p14:tracePt t="108707" x="6883400" y="2006600"/>
          <p14:tracePt t="108740" x="6889750" y="2006600"/>
          <p14:tracePt t="108786" x="6896100" y="2006600"/>
          <p14:tracePt t="109065" x="0" y="0"/>
        </p14:tracePtLst>
        <p14:tracePtLst>
          <p14:tracePt t="110060" x="4114800" y="1822450"/>
          <p14:tracePt t="110107" x="4108450" y="1822450"/>
          <p14:tracePt t="110123" x="4108450" y="1835150"/>
          <p14:tracePt t="110131" x="4108450" y="1841500"/>
          <p14:tracePt t="110140" x="4108450" y="1854200"/>
          <p14:tracePt t="110156" x="4108450" y="1885950"/>
          <p14:tracePt t="110173" x="4121150" y="1930400"/>
          <p14:tracePt t="110190" x="4146550" y="1962150"/>
          <p14:tracePt t="110194" x="4165600" y="1974850"/>
          <p14:tracePt t="110206" x="4191000" y="1987550"/>
          <p14:tracePt t="110223" x="4254500" y="2006600"/>
          <p14:tracePt t="110240" x="4318000" y="2025650"/>
          <p14:tracePt t="110242" x="4343400" y="2025650"/>
          <p14:tracePt t="110257" x="4400550" y="2025650"/>
          <p14:tracePt t="110273" x="4457700" y="2019300"/>
          <p14:tracePt t="110290" x="4483100" y="2006600"/>
          <p14:tracePt t="110306" x="4508500" y="1987550"/>
          <p14:tracePt t="110323" x="4521200" y="1968500"/>
          <p14:tracePt t="110340" x="4533900" y="1943100"/>
          <p14:tracePt t="110356" x="4540250" y="1936750"/>
          <p14:tracePt t="110373" x="4546600" y="1917700"/>
          <p14:tracePt t="110390" x="4546600" y="1911350"/>
          <p14:tracePt t="110406" x="4546600" y="1905000"/>
          <p14:tracePt t="110427" x="4546600" y="1898650"/>
          <p14:tracePt t="110439" x="0" y="0"/>
        </p14:tracePtLst>
        <p14:tracePtLst>
          <p14:tracePt t="110973" x="7353300" y="1847850"/>
          <p14:tracePt t="110980" x="7353300" y="1860550"/>
          <p14:tracePt t="110990" x="7353300" y="1885950"/>
          <p14:tracePt t="111006" x="7353300" y="1943100"/>
          <p14:tracePt t="111023" x="7359650" y="1993900"/>
          <p14:tracePt t="111026" x="7366000" y="2012950"/>
          <p14:tracePt t="111040" x="7372350" y="2019300"/>
          <p14:tracePt t="111057" x="7378700" y="2025650"/>
          <p14:tracePt t="111073" x="7391400" y="2025650"/>
          <p14:tracePt t="111106" x="7410450" y="2025650"/>
          <p14:tracePt t="111123" x="7416800" y="2019300"/>
          <p14:tracePt t="111139" x="7423150" y="2000250"/>
          <p14:tracePt t="111156" x="7429500" y="1987550"/>
          <p14:tracePt t="111172" x="7429500" y="1981200"/>
          <p14:tracePt t="111189" x="7429500" y="1968500"/>
          <p14:tracePt t="111206" x="7429500" y="1955800"/>
          <p14:tracePt t="111223" x="7429500" y="1949450"/>
          <p14:tracePt t="111239" x="7429500" y="1936750"/>
          <p14:tracePt t="111243" x="7429500" y="1930400"/>
          <p14:tracePt t="111243" x="0" y="0"/>
        </p14:tracePtLst>
        <p14:tracePtLst>
          <p14:tracePt t="112899" x="1835150" y="3619500"/>
          <p14:tracePt t="112930" x="1835150" y="3625850"/>
          <p14:tracePt t="112939" x="1835150" y="3632200"/>
          <p14:tracePt t="112946" x="1835150" y="3651250"/>
          <p14:tracePt t="112956" x="1835150" y="3670300"/>
          <p14:tracePt t="112972" x="1841500" y="3708400"/>
          <p14:tracePt t="112989" x="1860550" y="3733800"/>
          <p14:tracePt t="113006" x="1873250" y="3752850"/>
          <p14:tracePt t="113022" x="1898650" y="3765550"/>
          <p14:tracePt t="113026" x="1905000" y="3771900"/>
          <p14:tracePt t="113055" x="1917700" y="3778250"/>
          <p14:tracePt t="113073" x="1924050" y="3784600"/>
          <p14:tracePt t="113089" x="1936750" y="3784600"/>
          <p14:tracePt t="113106" x="1949450" y="3784600"/>
          <p14:tracePt t="113123" x="1955800" y="3784600"/>
          <p14:tracePt t="113139" x="1974850" y="3778250"/>
          <p14:tracePt t="113155" x="1974850" y="3765550"/>
          <p14:tracePt t="113172" x="1981200" y="3740150"/>
          <p14:tracePt t="113189" x="1981200" y="3727450"/>
          <p14:tracePt t="113206" x="1981200" y="3714750"/>
          <p14:tracePt t="113222" x="1981200" y="3708400"/>
          <p14:tracePt t="113239" x="1981200" y="3695700"/>
          <p14:tracePt t="113256" x="1981200" y="3689350"/>
          <p14:tracePt t="113537" x="0" y="0"/>
        </p14:tracePtLst>
        <p14:tracePtLst>
          <p14:tracePt t="115251" x="1549400" y="4057650"/>
          <p14:tracePt t="115314" x="1555750" y="4057650"/>
          <p14:tracePt t="115322" x="1574800" y="4057650"/>
          <p14:tracePt t="115330" x="1587500" y="4057650"/>
          <p14:tracePt t="115339" x="1612900" y="4057650"/>
          <p14:tracePt t="115355" x="1670050" y="4057650"/>
          <p14:tracePt t="115371" x="1733550" y="4057650"/>
          <p14:tracePt t="115388" x="1803400" y="4057650"/>
          <p14:tracePt t="115405" x="1873250" y="4057650"/>
          <p14:tracePt t="115421" x="1949450" y="4057650"/>
          <p14:tracePt t="115438" x="2038350" y="4057650"/>
          <p14:tracePt t="115444" x="2070100" y="4057650"/>
          <p14:tracePt t="115455" x="2114550" y="4057650"/>
          <p14:tracePt t="115471" x="2178050" y="4057650"/>
          <p14:tracePt t="115489" x="2279650" y="4057650"/>
          <p14:tracePt t="115505" x="2343150" y="4057650"/>
          <p14:tracePt t="115521" x="2400300" y="4057650"/>
          <p14:tracePt t="115538" x="2444750" y="4057650"/>
          <p14:tracePt t="115555" x="2476500" y="4057650"/>
          <p14:tracePt t="115572" x="2489200" y="4057650"/>
          <p14:tracePt t="116425" x="0" y="0"/>
        </p14:tracePtLst>
        <p14:tracePtLst>
          <p14:tracePt t="116794" x="1727200" y="4051300"/>
          <p14:tracePt t="116874" x="1733550" y="4051300"/>
          <p14:tracePt t="116881" x="1758950" y="4051300"/>
          <p14:tracePt t="116890" x="1797050" y="4051300"/>
          <p14:tracePt t="116904" x="1847850" y="4051300"/>
          <p14:tracePt t="116921" x="2063750" y="4051300"/>
          <p14:tracePt t="116937" x="2209800" y="4051300"/>
          <p14:tracePt t="116954" x="2317750" y="4051300"/>
          <p14:tracePt t="116971" x="2368550" y="4051300"/>
          <p14:tracePt t="116987" x="2381250" y="4051300"/>
          <p14:tracePt t="117004" x="2387600" y="4051300"/>
          <p14:tracePt t="117226" x="0" y="0"/>
        </p14:tracePtLst>
        <p14:tracePtLst>
          <p14:tracePt t="118859" x="1485900" y="4254500"/>
          <p14:tracePt t="118963" x="1504950" y="4254500"/>
          <p14:tracePt t="118971" x="1530350" y="4254500"/>
          <p14:tracePt t="118979" x="1562100" y="4254500"/>
          <p14:tracePt t="118987" x="1600200" y="4254500"/>
          <p14:tracePt t="119003" x="1708150" y="4254500"/>
          <p14:tracePt t="119020" x="1803400" y="4254500"/>
          <p14:tracePt t="119037" x="1879600" y="4254500"/>
          <p14:tracePt t="119054" x="1936750" y="4254500"/>
          <p14:tracePt t="119059" x="1955800" y="4254500"/>
          <p14:tracePt t="119070" x="1962150" y="4254500"/>
          <p14:tracePt t="119161" x="0" y="0"/>
        </p14:tracePtLst>
        <p14:tracePtLst>
          <p14:tracePt t="119459" x="2444750" y="4279900"/>
          <p14:tracePt t="119570" x="0" y="0"/>
        </p14:tracePtLst>
        <p14:tracePtLst>
          <p14:tracePt t="120251" x="2870200" y="4279900"/>
          <p14:tracePt t="120316" x="2882900" y="4279900"/>
          <p14:tracePt t="120322" x="2908300" y="4279900"/>
          <p14:tracePt t="120337" x="2984500" y="4279900"/>
          <p14:tracePt t="120353" x="3086100" y="4279900"/>
          <p14:tracePt t="120370" x="3213100" y="4279900"/>
          <p14:tracePt t="120387" x="3352800" y="4279900"/>
          <p14:tracePt t="120403" x="3498850" y="4279900"/>
          <p14:tracePt t="120419" x="3638550" y="4279900"/>
          <p14:tracePt t="120436" x="3708400" y="4279900"/>
          <p14:tracePt t="120453" x="3733800" y="4279900"/>
          <p14:tracePt t="120469" x="3740150" y="4279900"/>
          <p14:tracePt t="121090" x="0" y="0"/>
        </p14:tracePtLst>
        <p14:tracePtLst>
          <p14:tracePt t="121811" x="1917700" y="3917950"/>
          <p14:tracePt t="121858" x="1911350" y="3917950"/>
          <p14:tracePt t="121876" x="1905000" y="3937000"/>
          <p14:tracePt t="121883" x="1905000" y="3943350"/>
          <p14:tracePt t="121890" x="1905000" y="3962400"/>
          <p14:tracePt t="121903" x="1905000" y="3981450"/>
          <p14:tracePt t="121919" x="1905000" y="4013200"/>
          <p14:tracePt t="121936" x="1905000" y="4057650"/>
          <p14:tracePt t="121938" x="1911350" y="4064000"/>
          <p14:tracePt t="121953" x="1924050" y="4083050"/>
          <p14:tracePt t="121969" x="1955800" y="4095750"/>
          <p14:tracePt t="121986" x="1981200" y="4102100"/>
          <p14:tracePt t="122002" x="2019300" y="4102100"/>
          <p14:tracePt t="122020" x="2051050" y="4102100"/>
          <p14:tracePt t="122036" x="2070100" y="4089400"/>
          <p14:tracePt t="122053" x="2082800" y="4083050"/>
          <p14:tracePt t="122069" x="2089150" y="4057650"/>
          <p14:tracePt t="122086" x="2101850" y="4038600"/>
          <p14:tracePt t="122091" x="2101850" y="4032250"/>
          <p14:tracePt t="122103" x="2101850" y="4025900"/>
          <p14:tracePt t="122119" x="2108200" y="4006850"/>
          <p14:tracePt t="122119" x="0" y="0"/>
        </p14:tracePtLst>
        <p14:tracePtLst>
          <p14:tracePt t="122572" x="2717800" y="4210050"/>
          <p14:tracePt t="122618" x="2724150" y="4216400"/>
          <p14:tracePt t="122627" x="2743200" y="4222750"/>
          <p14:tracePt t="122639" x="2762250" y="4229100"/>
          <p14:tracePt t="122652" x="2819400" y="4254500"/>
          <p14:tracePt t="122669" x="2876550" y="4267200"/>
          <p14:tracePt t="122686" x="2921000" y="4273550"/>
          <p14:tracePt t="122689" x="2946400" y="4273550"/>
          <p14:tracePt t="122702" x="2965450" y="4273550"/>
          <p14:tracePt t="122721" x="3022600" y="4273550"/>
          <p14:tracePt t="122736" x="3028950" y="4273550"/>
          <p14:tracePt t="122740" x="3041650" y="4273550"/>
          <p14:tracePt t="122755" x="3048000" y="4273550"/>
          <p14:tracePt t="122771" x="3048000" y="4267200"/>
          <p14:tracePt t="122786" x="3048000" y="4260850"/>
          <p14:tracePt t="122802" x="3048000" y="4254500"/>
          <p14:tracePt t="122835" x="3048000" y="4248150"/>
          <p14:tracePt t="123010" x="0" y="0"/>
        </p14:tracePtLst>
        <p14:tracePtLst>
          <p14:tracePt t="123578" x="1695450" y="3689350"/>
          <p14:tracePt t="123626" x="1695450" y="3695700"/>
          <p14:tracePt t="123637" x="1695450" y="3708400"/>
          <p14:tracePt t="123642" x="1695450" y="3752850"/>
          <p14:tracePt t="123652" x="1708150" y="3784600"/>
          <p14:tracePt t="123668" x="1720850" y="3848100"/>
          <p14:tracePt t="123685" x="1739900" y="3892550"/>
          <p14:tracePt t="123702" x="1778000" y="3917950"/>
          <p14:tracePt t="123719" x="1828800" y="3937000"/>
          <p14:tracePt t="123735" x="1879600" y="3949700"/>
          <p14:tracePt t="123738" x="1898650" y="3949700"/>
          <p14:tracePt t="123751" x="1917700" y="3949700"/>
          <p14:tracePt t="123769" x="1981200" y="3949700"/>
          <p14:tracePt t="123785" x="2012950" y="3937000"/>
          <p14:tracePt t="123802" x="2025650" y="3905250"/>
          <p14:tracePt t="123818" x="2032000" y="3873500"/>
          <p14:tracePt t="123835" x="2038350" y="3835400"/>
          <p14:tracePt t="123852" x="2038350" y="3822700"/>
          <p14:tracePt t="123868" x="2038350" y="3797300"/>
          <p14:tracePt t="123885" x="2032000" y="3784600"/>
          <p14:tracePt t="123902" x="2025650" y="3771900"/>
          <p14:tracePt t="123918" x="2012950" y="3759200"/>
          <p14:tracePt t="123922" x="2006600" y="3746500"/>
          <p14:tracePt t="123935" x="2006600" y="3740150"/>
          <p14:tracePt t="123938" x="2000250" y="3740150"/>
          <p14:tracePt t="123968" x="1987550" y="3727450"/>
          <p14:tracePt t="124001" x="1974850" y="3727450"/>
          <p14:tracePt t="124018" x="1955800" y="3727450"/>
          <p14:tracePt t="124035" x="1936750" y="3752850"/>
          <p14:tracePt t="124051" x="1930400" y="3784600"/>
          <p14:tracePt t="124068" x="1930400" y="3816350"/>
          <p14:tracePt t="124085" x="1936750" y="3848100"/>
          <p14:tracePt t="124102" x="1949450" y="3860800"/>
          <p14:tracePt t="124154" x="1955800" y="3860800"/>
          <p14:tracePt t="124170" x="1962150" y="3854450"/>
          <p14:tracePt t="124178" x="1962150" y="3848100"/>
          <p14:tracePt t="124186" x="1962150" y="3829050"/>
          <p14:tracePt t="124201" x="1955800" y="3803650"/>
          <p14:tracePt t="124219" x="1943100" y="3778250"/>
          <p14:tracePt t="124235" x="1930400" y="3765550"/>
          <p14:tracePt t="124251" x="1924050" y="3759200"/>
          <p14:tracePt t="124316" x="1924050" y="3765550"/>
          <p14:tracePt t="124323" x="1924050" y="3771900"/>
          <p14:tracePt t="124335" x="1924050" y="3790950"/>
          <p14:tracePt t="124352" x="1924050" y="3822700"/>
          <p14:tracePt t="124369" x="1936750" y="3867150"/>
          <p14:tracePt t="124402" x="1943100" y="3873500"/>
          <p14:tracePt t="124443" x="1943100" y="3867150"/>
          <p14:tracePt t="124452" x="1943100" y="3841750"/>
          <p14:tracePt t="124459" x="1943100" y="3829050"/>
          <p14:tracePt t="124468" x="1936750" y="3797300"/>
          <p14:tracePt t="124485" x="1924050" y="3765550"/>
          <p14:tracePt t="124502" x="1917700" y="3752850"/>
          <p14:tracePt t="124587" x="1911350" y="3759200"/>
          <p14:tracePt t="124595" x="1911350" y="3765550"/>
          <p14:tracePt t="124602" x="1911350" y="3771900"/>
          <p14:tracePt t="124618" x="1911350" y="3784600"/>
          <p14:tracePt t="124636" x="1911350" y="3790950"/>
          <p14:tracePt t="124733" x="1905000" y="3784600"/>
          <p14:tracePt t="124739" x="1898650" y="3778250"/>
          <p14:tracePt t="124753" x="1873250" y="3746500"/>
          <p14:tracePt t="124769" x="1866900" y="3733800"/>
          <p14:tracePt t="124785" x="1860550" y="3727450"/>
          <p14:tracePt t="124836" x="1854200" y="3727450"/>
          <p14:tracePt t="124844" x="1847850" y="3727450"/>
          <p14:tracePt t="124852" x="1847850" y="3733800"/>
          <p14:tracePt t="124868" x="1847850" y="3752850"/>
          <p14:tracePt t="124885" x="1847850" y="3790950"/>
          <p14:tracePt t="124902" x="1847850" y="3816350"/>
          <p14:tracePt t="124918" x="1847850" y="3829050"/>
          <p14:tracePt t="124935" x="1847850" y="3835400"/>
          <p14:tracePt t="125025" x="1847850" y="3822700"/>
          <p14:tracePt t="125034" x="1847850" y="3816350"/>
          <p14:tracePt t="125043" x="1847850" y="3810000"/>
          <p14:tracePt t="125052" x="1847850" y="3803650"/>
          <p14:tracePt t="125252" x="1847850" y="3797300"/>
          <p14:tracePt t="125259" x="1847850" y="3784600"/>
          <p14:tracePt t="125269" x="1847850" y="3771900"/>
          <p14:tracePt t="125285" x="1847850" y="3759200"/>
          <p14:tracePt t="125302" x="1847850" y="3752850"/>
          <p14:tracePt t="125387" x="1841500" y="3752850"/>
          <p14:tracePt t="125395" x="1841500" y="3759200"/>
          <p14:tracePt t="125403" x="1841500" y="3765550"/>
          <p14:tracePt t="125418" x="1841500" y="3784600"/>
          <p14:tracePt t="125435" x="1841500" y="3790950"/>
          <p14:tracePt t="125540" x="1841500" y="3784600"/>
          <p14:tracePt t="125547" x="1841500" y="3778250"/>
          <p14:tracePt t="125642" x="1841500" y="3790950"/>
          <p14:tracePt t="125652" x="1841500" y="3797300"/>
          <p14:tracePt t="125669" x="1841500" y="3803650"/>
          <p14:tracePt t="125773" x="1841500" y="3797300"/>
          <p14:tracePt t="125789" x="1841500" y="3784600"/>
          <p14:tracePt t="125795" x="1841500" y="3778250"/>
          <p14:tracePt t="125859" x="1841500" y="3790950"/>
          <p14:tracePt t="125868" x="1841500" y="3797300"/>
          <p14:tracePt t="125876" x="1841500" y="3810000"/>
          <p14:tracePt t="125885" x="1841500" y="3816350"/>
          <p14:tracePt t="125902" x="1841500" y="3829050"/>
          <p14:tracePt t="126002" x="1841500" y="3822700"/>
          <p14:tracePt t="126010" x="1841500" y="3816350"/>
          <p14:tracePt t="126019" x="1841500" y="3810000"/>
          <p14:tracePt t="126034" x="1841500" y="3797300"/>
          <p14:tracePt t="126090" x="1835150" y="3797300"/>
          <p14:tracePt t="126098" x="1835150" y="3803650"/>
          <p14:tracePt t="126106" x="1835150" y="3816350"/>
          <p14:tracePt t="126117" x="1835150" y="3829050"/>
          <p14:tracePt t="126135" x="1835150" y="3848100"/>
          <p14:tracePt t="126141" x="1835150" y="3854450"/>
          <p14:tracePt t="126259" x="1835150" y="3848100"/>
          <p14:tracePt t="126267" x="1835150" y="3835400"/>
          <p14:tracePt t="126275" x="1835150" y="3822700"/>
          <p14:tracePt t="126291" x="1828800" y="3810000"/>
          <p14:tracePt t="126647" x="1828800" y="3803650"/>
          <p14:tracePt t="126757" x="1828800" y="3797300"/>
          <p14:tracePt t="126772" x="1828800" y="3790950"/>
          <p14:tracePt t="126789" x="1828800" y="3784600"/>
          <p14:tracePt t="126805" x="1828800" y="3771900"/>
          <p14:tracePt t="127042" x="0" y="0"/>
        </p14:tracePtLst>
        <p14:tracePtLst>
          <p14:tracePt t="127540" x="1562100" y="3930650"/>
          <p14:tracePt t="127587" x="1555750" y="3930650"/>
          <p14:tracePt t="127595" x="1555750" y="3937000"/>
          <p14:tracePt t="127603" x="1549400" y="3962400"/>
          <p14:tracePt t="127617" x="1543050" y="4000500"/>
          <p14:tracePt t="127635" x="1543050" y="4044950"/>
          <p14:tracePt t="127650" x="1543050" y="4102100"/>
          <p14:tracePt t="127667" x="1543050" y="4146550"/>
          <p14:tracePt t="127684" x="1549400" y="4191000"/>
          <p14:tracePt t="127700" x="1574800" y="4216400"/>
          <p14:tracePt t="127717" x="1593850" y="4241800"/>
          <p14:tracePt t="127734" x="1638300" y="4267200"/>
          <p14:tracePt t="127750" x="1682750" y="4279900"/>
          <p14:tracePt t="127767" x="1714500" y="4279900"/>
          <p14:tracePt t="127769" x="1733550" y="4279900"/>
          <p14:tracePt t="127784" x="1758950" y="4279900"/>
          <p14:tracePt t="127801" x="1803400" y="4279900"/>
          <p14:tracePt t="127817" x="1816100" y="4273550"/>
          <p14:tracePt t="127834" x="1828800" y="4260850"/>
          <p14:tracePt t="127850" x="1835150" y="4260850"/>
          <p14:tracePt t="127924" x="1841500" y="4260850"/>
          <p14:tracePt t="127939" x="1841500" y="4254500"/>
          <p14:tracePt t="127946" x="1841500" y="4248150"/>
          <p14:tracePt t="127946" x="0" y="0"/>
        </p14:tracePtLst>
        <p14:tracePtLst>
          <p14:tracePt t="128462" x="2032000" y="3600450"/>
          <p14:tracePt t="128470" x="2032000" y="3606800"/>
          <p14:tracePt t="128484" x="2025650" y="3644900"/>
          <p14:tracePt t="128501" x="2019300" y="3683000"/>
          <p14:tracePt t="128517" x="2019300" y="3721100"/>
          <p14:tracePt t="128521" x="2019300" y="3733800"/>
          <p14:tracePt t="128534" x="2019300" y="3752850"/>
          <p14:tracePt t="128539" x="2019300" y="3778250"/>
          <p14:tracePt t="128551" x="2025650" y="3790950"/>
          <p14:tracePt t="128567" x="2038350" y="3822700"/>
          <p14:tracePt t="128571" x="2051050" y="3841750"/>
          <p14:tracePt t="128585" x="2063750" y="3860800"/>
          <p14:tracePt t="128602" x="2114550" y="3905250"/>
          <p14:tracePt t="128617" x="2159000" y="3937000"/>
          <p14:tracePt t="128633" x="2190750" y="3962400"/>
          <p14:tracePt t="128650" x="2203450" y="3975100"/>
          <p14:tracePt t="128749" x="2203450" y="3981450"/>
          <p14:tracePt t="128764" x="2197100" y="3987800"/>
          <p14:tracePt t="128780" x="2184400" y="3987800"/>
          <p14:tracePt t="128786" x="2171700" y="3987800"/>
          <p14:tracePt t="128786" x="0" y="0"/>
        </p14:tracePtLst>
        <p14:tracePtLst>
          <p14:tracePt t="129189" x="1212850" y="5289550"/>
          <p14:tracePt t="129196" x="1206500" y="5308600"/>
          <p14:tracePt t="129202" x="1200150" y="5346700"/>
          <p14:tracePt t="129217" x="1187450" y="5416550"/>
          <p14:tracePt t="129234" x="1174750" y="5492750"/>
          <p14:tracePt t="129250" x="1162050" y="5575300"/>
          <p14:tracePt t="129266" x="1149350" y="5638800"/>
          <p14:tracePt t="129283" x="1130300" y="5702300"/>
          <p14:tracePt t="129300" x="1130300" y="5727700"/>
          <p14:tracePt t="129316" x="1130300" y="5753100"/>
          <p14:tracePt t="129333" x="1130300" y="5778500"/>
          <p14:tracePt t="129350" x="1130300" y="5797550"/>
          <p14:tracePt t="129367" x="1130300" y="5816600"/>
          <p14:tracePt t="129384" x="1130300" y="5822950"/>
          <p14:tracePt t="129490" x="0" y="0"/>
        </p14:tracePtLst>
        <p14:tracePtLst>
          <p14:tracePt t="130939" x="1409700" y="4406900"/>
          <p14:tracePt t="130946" x="1403350" y="4406900"/>
          <p14:tracePt t="130956" x="1403350" y="4413250"/>
          <p14:tracePt t="130966" x="1403350" y="4419600"/>
          <p14:tracePt t="130983" x="1390650" y="4470400"/>
          <p14:tracePt t="131000" x="1390650" y="4552950"/>
          <p14:tracePt t="131017" x="1384300" y="4622800"/>
          <p14:tracePt t="131033" x="1384300" y="4686300"/>
          <p14:tracePt t="131049" x="1384300" y="4749800"/>
          <p14:tracePt t="131066" x="1384300" y="4806950"/>
          <p14:tracePt t="131083" x="1397000" y="4838700"/>
          <p14:tracePt t="131100" x="1403350" y="4870450"/>
          <p14:tracePt t="131116" x="1416050" y="4889500"/>
          <p14:tracePt t="131133" x="1428750" y="4921250"/>
          <p14:tracePt t="131149" x="1460500" y="4940300"/>
          <p14:tracePt t="131166" x="1511300" y="4965700"/>
          <p14:tracePt t="131169" x="1549400" y="4984750"/>
          <p14:tracePt t="131183" x="1593850" y="4997450"/>
          <p14:tracePt t="131200" x="1695450" y="5029200"/>
          <p14:tracePt t="131216" x="1835150" y="5060950"/>
          <p14:tracePt t="131218" x="1924050" y="5073650"/>
          <p14:tracePt t="131233" x="2101850" y="5080000"/>
          <p14:tracePt t="131249" x="2298700" y="5080000"/>
          <p14:tracePt t="131266" x="2482850" y="5080000"/>
          <p14:tracePt t="131282" x="2603500" y="5060950"/>
          <p14:tracePt t="131300" x="2660650" y="5048250"/>
          <p14:tracePt t="131316" x="2698750" y="5029200"/>
          <p14:tracePt t="131332" x="2724150" y="5003800"/>
          <p14:tracePt t="131349" x="2762250" y="4984750"/>
          <p14:tracePt t="131366" x="2806700" y="4953000"/>
          <p14:tracePt t="131383" x="2851150" y="4927600"/>
          <p14:tracePt t="131386" x="2876550" y="4914900"/>
          <p14:tracePt t="131399" x="2901950" y="4902200"/>
          <p14:tracePt t="131416" x="2933700" y="4876800"/>
          <p14:tracePt t="131418" x="2952750" y="4864100"/>
          <p14:tracePt t="131433" x="2984500" y="4851400"/>
          <p14:tracePt t="131450" x="3016250" y="4826000"/>
          <p14:tracePt t="131466" x="3054350" y="4806950"/>
          <p14:tracePt t="131482" x="3073400" y="4787900"/>
          <p14:tracePt t="131500" x="3098800" y="4775200"/>
          <p14:tracePt t="131516" x="3111500" y="4756150"/>
          <p14:tracePt t="131532" x="3117850" y="4749800"/>
          <p14:tracePt t="131549" x="3124200" y="4737100"/>
          <p14:tracePt t="131566" x="3124200" y="4730750"/>
          <p14:tracePt t="131582" x="3124200" y="4724400"/>
          <p14:tracePt t="131600" x="3124200" y="4718050"/>
          <p14:tracePt t="131602" x="3124200" y="4711700"/>
          <p14:tracePt t="131616" x="3124200" y="4699000"/>
          <p14:tracePt t="131633" x="3117850" y="4673600"/>
          <p14:tracePt t="131650" x="3111500" y="4654550"/>
          <p14:tracePt t="131666" x="3105150" y="4635500"/>
          <p14:tracePt t="131682" x="3092450" y="4616450"/>
          <p14:tracePt t="131700" x="3079750" y="4603750"/>
          <p14:tracePt t="131716" x="3048000" y="4578350"/>
          <p14:tracePt t="131732" x="3016250" y="4559300"/>
          <p14:tracePt t="131749" x="2971800" y="4552950"/>
          <p14:tracePt t="131765" x="2914650" y="4540250"/>
          <p14:tracePt t="131782" x="2838450" y="4527550"/>
          <p14:tracePt t="131800" x="2749550" y="4527550"/>
          <p14:tracePt t="131803" x="2698750" y="4527550"/>
          <p14:tracePt t="131816" x="2571750" y="4527550"/>
          <p14:tracePt t="131833" x="2444750" y="4527550"/>
          <p14:tracePt t="131849" x="2311400" y="4527550"/>
          <p14:tracePt t="131865" x="2197100" y="4527550"/>
          <p14:tracePt t="131882" x="2089150" y="4527550"/>
          <p14:tracePt t="131900" x="1993900" y="4527550"/>
          <p14:tracePt t="131916" x="1917700" y="4527550"/>
          <p14:tracePt t="131932" x="1854200" y="4527550"/>
          <p14:tracePt t="131949" x="1784350" y="4527550"/>
          <p14:tracePt t="131965" x="1733550" y="4527550"/>
          <p14:tracePt t="131982" x="1689100" y="4527550"/>
          <p14:tracePt t="131999" x="1657350" y="4527550"/>
          <p14:tracePt t="132002" x="1631950" y="4527550"/>
          <p14:tracePt t="132016" x="1612900" y="4527550"/>
          <p14:tracePt t="132032" x="1568450" y="4527550"/>
          <p14:tracePt t="132049" x="1511300" y="4527550"/>
          <p14:tracePt t="132065" x="1492250" y="4527550"/>
          <p14:tracePt t="132082" x="1473200" y="4527550"/>
          <p14:tracePt t="132116" x="1466850" y="4527550"/>
          <p14:tracePt t="132132" x="1454150" y="4527550"/>
          <p14:tracePt t="132150" x="1441450" y="4533900"/>
          <p14:tracePt t="132154" x="1441450" y="4540250"/>
          <p14:tracePt t="132165" x="1435100" y="4540250"/>
          <p14:tracePt t="132182" x="1422400" y="4552950"/>
          <p14:tracePt t="132199" x="1416050" y="4565650"/>
          <p14:tracePt t="132215" x="1403350" y="4578350"/>
          <p14:tracePt t="132218" x="1403350" y="4584700"/>
          <p14:tracePt t="132233" x="1403350" y="4610100"/>
          <p14:tracePt t="132249" x="1397000" y="4641850"/>
          <p14:tracePt t="132265" x="1390650" y="4673600"/>
          <p14:tracePt t="132282" x="1390650" y="4699000"/>
          <p14:tracePt t="132299" x="1390650" y="4724400"/>
          <p14:tracePt t="132315" x="1390650" y="4756150"/>
          <p14:tracePt t="132332" x="1390650" y="4787900"/>
          <p14:tracePt t="132349" x="1390650" y="4806950"/>
          <p14:tracePt t="132365" x="1403350" y="4832350"/>
          <p14:tracePt t="132382" x="1416050" y="4851400"/>
          <p14:tracePt t="132399" x="1441450" y="4876800"/>
          <p14:tracePt t="132402" x="1460500" y="4883150"/>
          <p14:tracePt t="132415" x="1498600" y="4902200"/>
          <p14:tracePt t="132433" x="1631950" y="4953000"/>
          <p14:tracePt t="132450" x="1778000" y="4984750"/>
          <p14:tracePt t="132465" x="1955800" y="5022850"/>
          <p14:tracePt t="132482" x="2152650" y="5048250"/>
          <p14:tracePt t="132499" x="2349500" y="5048250"/>
          <p14:tracePt t="132515" x="2559050" y="5048250"/>
          <p14:tracePt t="132533" x="2768600" y="5035550"/>
          <p14:tracePt t="132549" x="2933700" y="5003800"/>
          <p14:tracePt t="132565" x="3054350" y="4959350"/>
          <p14:tracePt t="132582" x="3105150" y="4933950"/>
          <p14:tracePt t="132599" x="3130550" y="4921250"/>
          <p14:tracePt t="132602" x="3143250" y="4908550"/>
          <p14:tracePt t="132615" x="3143250" y="4895850"/>
          <p14:tracePt t="132633" x="3149600" y="4876800"/>
          <p14:tracePt t="132650" x="3149600" y="4857750"/>
          <p14:tracePt t="132665" x="3149600" y="4832350"/>
          <p14:tracePt t="132682" x="3149600" y="4794250"/>
          <p14:tracePt t="132699" x="3136900" y="4768850"/>
          <p14:tracePt t="132715" x="3130550" y="4730750"/>
          <p14:tracePt t="132732" x="3105150" y="4699000"/>
          <p14:tracePt t="132748" x="3067050" y="4660900"/>
          <p14:tracePt t="132765" x="3028950" y="4629150"/>
          <p14:tracePt t="132782" x="2978150" y="4610100"/>
          <p14:tracePt t="132798" x="2921000" y="4597400"/>
          <p14:tracePt t="132815" x="2863850" y="4584700"/>
          <p14:tracePt t="132818" x="2825750" y="4578350"/>
          <p14:tracePt t="132833" x="2768600" y="4565650"/>
          <p14:tracePt t="132849" x="2698750" y="4552950"/>
          <p14:tracePt t="132865" x="2635250" y="4546600"/>
          <p14:tracePt t="132882" x="2540000" y="4546600"/>
          <p14:tracePt t="132899" x="2406650" y="4533900"/>
          <p14:tracePt t="132915" x="2260600" y="4533900"/>
          <p14:tracePt t="132932" x="2120900" y="4533900"/>
          <p14:tracePt t="132949" x="2019300" y="4533900"/>
          <p14:tracePt t="132965" x="1943100" y="4533900"/>
          <p14:tracePt t="132982" x="1892300" y="4533900"/>
          <p14:tracePt t="132999" x="1828800" y="4546600"/>
          <p14:tracePt t="133002" x="1809750" y="4552950"/>
          <p14:tracePt t="133015" x="1784350" y="4559300"/>
          <p14:tracePt t="133032" x="1733550" y="4565650"/>
          <p14:tracePt t="133049" x="1682750" y="4578350"/>
          <p14:tracePt t="133065" x="1651000" y="4584700"/>
          <p14:tracePt t="133082" x="1625600" y="4591050"/>
          <p14:tracePt t="133099" x="1600200" y="4597400"/>
          <p14:tracePt t="133115" x="1568450" y="4603750"/>
          <p14:tracePt t="133132" x="1549400" y="4616450"/>
          <p14:tracePt t="133149" x="1536700" y="4616450"/>
          <p14:tracePt t="133165" x="1517650" y="4629150"/>
          <p14:tracePt t="133182" x="1511300" y="4635500"/>
          <p14:tracePt t="133199" x="1498600" y="4641850"/>
          <p14:tracePt t="133215" x="1492250" y="4648200"/>
          <p14:tracePt t="133219" x="1485900" y="4654550"/>
          <p14:tracePt t="133232" x="1479550" y="4654550"/>
          <p14:tracePt t="133249" x="1473200" y="4673600"/>
          <p14:tracePt t="133282" x="1473200" y="4692650"/>
          <p14:tracePt t="133298" x="1473200" y="4711700"/>
          <p14:tracePt t="133315" x="1473200" y="4730750"/>
          <p14:tracePt t="133332" x="1473200" y="4749800"/>
          <p14:tracePt t="133349" x="1473200" y="4768850"/>
          <p14:tracePt t="133365" x="1473200" y="4800600"/>
          <p14:tracePt t="133382" x="1473200" y="4806950"/>
          <p14:tracePt t="133399" x="1485900" y="4832350"/>
          <p14:tracePt t="133402" x="1498600" y="4838700"/>
          <p14:tracePt t="133415" x="1504950" y="4845050"/>
          <p14:tracePt t="133432" x="1536700" y="4870450"/>
          <p14:tracePt t="133449" x="1625600" y="4908550"/>
          <p14:tracePt t="133465" x="1727200" y="4933950"/>
          <p14:tracePt t="133482" x="1854200" y="4959350"/>
          <p14:tracePt t="133498" x="1993900" y="4972050"/>
          <p14:tracePt t="133515" x="2165350" y="4972050"/>
          <p14:tracePt t="133532" x="2362200" y="4972050"/>
          <p14:tracePt t="133549" x="2565400" y="4972050"/>
          <p14:tracePt t="133565" x="2730500" y="4965700"/>
          <p14:tracePt t="133582" x="2825750" y="4933950"/>
          <p14:tracePt t="133598" x="2882900" y="4889500"/>
          <p14:tracePt t="133615" x="2908300" y="4864100"/>
          <p14:tracePt t="133618" x="2921000" y="4845050"/>
          <p14:tracePt t="133632" x="2927350" y="4832350"/>
          <p14:tracePt t="133649" x="2940050" y="4800600"/>
          <p14:tracePt t="133665" x="2946400" y="4781550"/>
          <p14:tracePt t="133681" x="2952750" y="4756150"/>
          <p14:tracePt t="133698" x="2952750" y="4724400"/>
          <p14:tracePt t="133715" x="2952750" y="4699000"/>
          <p14:tracePt t="133732" x="2946400" y="4660900"/>
          <p14:tracePt t="133748" x="2933700" y="4629150"/>
          <p14:tracePt t="133765" x="2908300" y="4597400"/>
          <p14:tracePt t="133782" x="2870200" y="4572000"/>
          <p14:tracePt t="133798" x="2838450" y="4546600"/>
          <p14:tracePt t="133815" x="2794000" y="4514850"/>
          <p14:tracePt t="133817" x="2774950" y="4508500"/>
          <p14:tracePt t="133832" x="2755900" y="4502150"/>
          <p14:tracePt t="133849" x="2724150" y="4489450"/>
          <p14:tracePt t="133865" x="2717800" y="4483100"/>
          <p14:tracePt t="133987" x="2711450" y="4483100"/>
          <p14:tracePt t="133995" x="2705100" y="4483100"/>
          <p14:tracePt t="133995" x="0" y="0"/>
        </p14:tracePtLst>
        <p14:tracePtLst>
          <p14:tracePt t="135947" x="2247900" y="4489450"/>
          <p14:tracePt t="136145" x="0" y="0"/>
        </p14:tracePtLst>
        <p14:tracePtLst>
          <p14:tracePt t="138388" x="2032000" y="4521200"/>
          <p14:tracePt t="138490" x="2038350" y="4521200"/>
          <p14:tracePt t="138499" x="2070100" y="4521200"/>
          <p14:tracePt t="138506" x="2101850" y="4521200"/>
          <p14:tracePt t="138515" x="2146300" y="4521200"/>
          <p14:tracePt t="138530" x="2228850" y="4521200"/>
          <p14:tracePt t="138547" x="2286000" y="4521200"/>
          <p14:tracePt t="138563" x="2317750" y="4521200"/>
          <p14:tracePt t="138787" x="2311400" y="4521200"/>
          <p14:tracePt t="138795" x="2292350" y="4521200"/>
          <p14:tracePt t="138803" x="2273300" y="4521200"/>
          <p14:tracePt t="138813" x="2254250" y="4521200"/>
          <p14:tracePt t="138830" x="2222500" y="4521200"/>
          <p14:tracePt t="138847" x="2184400" y="4521200"/>
          <p14:tracePt t="138850" x="2178050" y="4521200"/>
          <p14:tracePt t="138863" x="2171700" y="4521200"/>
          <p14:tracePt t="139041" x="0" y="0"/>
        </p14:tracePtLst>
        <p14:tracePtLst>
          <p14:tracePt t="139523" x="2444750" y="4533900"/>
          <p14:tracePt t="139603" x="2451100" y="4540250"/>
          <p14:tracePt t="139611" x="2470150" y="4546600"/>
          <p14:tracePt t="139619" x="2495550" y="4546600"/>
          <p14:tracePt t="139630" x="2527300" y="4559300"/>
          <p14:tracePt t="139646" x="2628900" y="4572000"/>
          <p14:tracePt t="139664" x="2730500" y="4572000"/>
          <p14:tracePt t="139666" x="2794000" y="4572000"/>
          <p14:tracePt t="139680" x="2851150" y="4572000"/>
          <p14:tracePt t="139697" x="2959100" y="4572000"/>
          <p14:tracePt t="139713" x="2971800" y="4572000"/>
          <p14:tracePt t="139962" x="2952750" y="4572000"/>
          <p14:tracePt t="139962" x="0" y="0"/>
        </p14:tracePtLst>
        <p14:tracePtLst>
          <p14:tracePt t="140371" x="2546350" y="4572000"/>
          <p14:tracePt t="140466" x="2565400" y="4572000"/>
          <p14:tracePt t="140475" x="2597150" y="4572000"/>
          <p14:tracePt t="140482" x="2628900" y="4572000"/>
          <p14:tracePt t="140497" x="2705100" y="4572000"/>
          <p14:tracePt t="140514" x="2762250" y="4572000"/>
          <p14:tracePt t="140530" x="2787650" y="4572000"/>
          <p14:tracePt t="140546" x="2800350" y="4572000"/>
          <p14:tracePt t="140586" x="2806700" y="4572000"/>
          <p14:tracePt t="140611" x="2813050" y="4572000"/>
          <p14:tracePt t="140634" x="2819400" y="4572000"/>
          <p14:tracePt t="140801" x="2806700" y="4572000"/>
          <p14:tracePt t="140810" x="2781300" y="4572000"/>
          <p14:tracePt t="140818" x="2743200" y="4572000"/>
          <p14:tracePt t="140829" x="2698750" y="4572000"/>
          <p14:tracePt t="140846" x="2603500" y="4572000"/>
          <p14:tracePt t="140863" x="2571750" y="4572000"/>
          <p14:tracePt t="140879" x="2559050" y="4572000"/>
          <p14:tracePt t="140986" x="2578100" y="4572000"/>
          <p14:tracePt t="140994" x="2597150" y="4572000"/>
          <p14:tracePt t="141002" x="2641600" y="4572000"/>
          <p14:tracePt t="141013" x="2692400" y="4572000"/>
          <p14:tracePt t="141030" x="2781300" y="4572000"/>
          <p14:tracePt t="141047" x="2844800" y="4572000"/>
          <p14:tracePt t="141050" x="2863850" y="4572000"/>
          <p14:tracePt t="141065" x="2870200" y="4572000"/>
          <p14:tracePt t="141857" x="0" y="0"/>
        </p14:tracePtLst>
        <p14:tracePtLst>
          <p14:tracePt t="142787" x="1790700" y="3943350"/>
          <p14:tracePt t="142818" x="1790700" y="3968750"/>
          <p14:tracePt t="142827" x="1797050" y="3994150"/>
          <p14:tracePt t="142835" x="1809750" y="4019550"/>
          <p14:tracePt t="142845" x="1822450" y="4044950"/>
          <p14:tracePt t="142862" x="1860550" y="4089400"/>
          <p14:tracePt t="142879" x="1898650" y="4114800"/>
          <p14:tracePt t="142882" x="1911350" y="4121150"/>
          <p14:tracePt t="142896" x="1930400" y="4127500"/>
          <p14:tracePt t="142913" x="1955800" y="4133850"/>
          <p14:tracePt t="142930" x="1968500" y="4133850"/>
          <p14:tracePt t="142945" x="1987550" y="4127500"/>
          <p14:tracePt t="142962" x="1993900" y="4102100"/>
          <p14:tracePt t="142979" x="1993900" y="4076700"/>
          <p14:tracePt t="142995" x="1993900" y="4038600"/>
          <p14:tracePt t="143012" x="1993900" y="4006850"/>
          <p14:tracePt t="143029" x="1987550" y="3987800"/>
          <p14:tracePt t="143047" x="1974850" y="3968750"/>
          <p14:tracePt t="143050" x="1968500" y="3962400"/>
          <p14:tracePt t="143099" x="1962150" y="3962400"/>
          <p14:tracePt t="143116" x="1955800" y="3962400"/>
          <p14:tracePt t="143123" x="1949450" y="3968750"/>
          <p14:tracePt t="143131" x="1943100" y="3987800"/>
          <p14:tracePt t="143145" x="1930400" y="4025900"/>
          <p14:tracePt t="143162" x="1924050" y="4076700"/>
          <p14:tracePt t="143179" x="1924050" y="4121150"/>
          <p14:tracePt t="143196" x="1924050" y="4146550"/>
          <p14:tracePt t="143212" x="1930400" y="4159250"/>
          <p14:tracePt t="143243" x="1936750" y="4159250"/>
          <p14:tracePt t="143251" x="1943100" y="4159250"/>
          <p14:tracePt t="143262" x="1955800" y="4159250"/>
          <p14:tracePt t="143279" x="1968500" y="4133850"/>
          <p14:tracePt t="143295" x="1974850" y="4089400"/>
          <p14:tracePt t="143299" x="1974850" y="4064000"/>
          <p14:tracePt t="143313" x="1974850" y="4019550"/>
          <p14:tracePt t="143330" x="1974850" y="3975100"/>
          <p14:tracePt t="143345" x="1968500" y="3968750"/>
          <p14:tracePt t="143362" x="1968500" y="3962400"/>
          <p14:tracePt t="143379" x="1962150" y="3956050"/>
          <p14:tracePt t="143412" x="1962150" y="3962400"/>
          <p14:tracePt t="143429" x="1962150" y="4006850"/>
          <p14:tracePt t="143445" x="1962150" y="4038600"/>
          <p14:tracePt t="143450" x="1962150" y="4057650"/>
          <p14:tracePt t="143462" x="1962150" y="4070350"/>
          <p14:tracePt t="143479" x="1962150" y="4076700"/>
          <p14:tracePt t="143530" x="1962150" y="4057650"/>
          <p14:tracePt t="143537" x="1943100" y="4032250"/>
          <p14:tracePt t="143546" x="1930400" y="4006850"/>
          <p14:tracePt t="143561" x="1905000" y="3949700"/>
          <p14:tracePt t="143578" x="1885950" y="3924300"/>
          <p14:tracePt t="143595" x="1873250" y="3917950"/>
          <p14:tracePt t="143612" x="1866900" y="3917950"/>
          <p14:tracePt t="143629" x="1847850" y="3917950"/>
          <p14:tracePt t="143646" x="1835150" y="3943350"/>
          <p14:tracePt t="143650" x="1828800" y="3962400"/>
          <p14:tracePt t="143662" x="1822450" y="3981450"/>
          <p14:tracePt t="143678" x="1822450" y="3994150"/>
          <p14:tracePt t="143695" x="1822450" y="4006850"/>
          <p14:tracePt t="143712" x="1822450" y="4019550"/>
          <p14:tracePt t="143794" x="1822450" y="4013200"/>
          <p14:tracePt t="143811" x="1822450" y="4006850"/>
          <p14:tracePt t="143819" x="1822450" y="4000500"/>
          <p14:tracePt t="143867" x="1822450" y="4019550"/>
          <p14:tracePt t="143875" x="1822450" y="4038600"/>
          <p14:tracePt t="143884" x="1822450" y="4070350"/>
          <p14:tracePt t="143895" x="1828800" y="4089400"/>
          <p14:tracePt t="143912" x="1841500" y="4102100"/>
          <p14:tracePt t="143948" x="1847850" y="4108450"/>
          <p14:tracePt t="143973" x="1854200" y="4102100"/>
          <p14:tracePt t="143979" x="1860550" y="4095750"/>
          <p14:tracePt t="143995" x="1873250" y="4057650"/>
          <p14:tracePt t="144012" x="1879600" y="4032250"/>
          <p14:tracePt t="144029" x="1885950" y="4000500"/>
          <p14:tracePt t="144045" x="1885950" y="3981450"/>
          <p14:tracePt t="144156" x="1885950" y="3987800"/>
          <p14:tracePt t="144164" x="1885950" y="3994150"/>
          <p14:tracePt t="144179" x="1885950" y="4000500"/>
          <p14:tracePt t="144187" x="1885950" y="4006850"/>
          <p14:tracePt t="144196" x="1885950" y="4013200"/>
          <p14:tracePt t="144212" x="1892300" y="4013200"/>
          <p14:tracePt t="144276" x="1898650" y="4006850"/>
          <p14:tracePt t="144284" x="1905000" y="3994150"/>
          <p14:tracePt t="144295" x="1905000" y="3987800"/>
          <p14:tracePt t="144312" x="1905000" y="3968750"/>
          <p14:tracePt t="144317" x="1905000" y="3962400"/>
          <p14:tracePt t="144329" x="1905000" y="3949700"/>
          <p14:tracePt t="144393" x="1905000" y="3956050"/>
          <p14:tracePt t="144401" x="1905000" y="3975100"/>
          <p14:tracePt t="144411" x="1911350" y="4000500"/>
          <p14:tracePt t="144428" x="1917700" y="4019550"/>
          <p14:tracePt t="144445" x="1917700" y="4025900"/>
          <p14:tracePt t="144514" x="1917700" y="4013200"/>
          <p14:tracePt t="144523" x="1917700" y="4006850"/>
          <p14:tracePt t="144530" x="1917700" y="3987800"/>
          <p14:tracePt t="144545" x="1917700" y="3943350"/>
          <p14:tracePt t="144561" x="1917700" y="3930650"/>
          <p14:tracePt t="144578" x="1917700" y="3924300"/>
          <p14:tracePt t="144602" x="1911350" y="3930650"/>
          <p14:tracePt t="144611" x="1905000" y="3949700"/>
          <p14:tracePt t="144628" x="1898650" y="4000500"/>
          <p14:tracePt t="144644" x="1885950" y="4044950"/>
          <p14:tracePt t="144661" x="1885950" y="4064000"/>
          <p14:tracePt t="144664" x="1885950" y="4070350"/>
          <p14:tracePt t="144678" x="1885950" y="4076700"/>
          <p14:tracePt t="144755" x="1885950" y="4064000"/>
          <p14:tracePt t="144763" x="1885950" y="4044950"/>
          <p14:tracePt t="144770" x="1885950" y="4025900"/>
          <p14:tracePt t="144779" x="1885950" y="4019550"/>
          <p14:tracePt t="144795" x="1885950" y="4000500"/>
          <p14:tracePt t="144842" x="1885950" y="4006850"/>
          <p14:tracePt t="144850" x="1885950" y="4019550"/>
          <p14:tracePt t="144861" x="1879600" y="4032250"/>
          <p14:tracePt t="144878" x="1879600" y="4044950"/>
          <p14:tracePt t="144963" x="1879600" y="4038600"/>
          <p14:tracePt t="144971" x="1879600" y="4032250"/>
          <p14:tracePt t="144979" x="1885950" y="4019550"/>
          <p14:tracePt t="144995" x="1885950" y="4006850"/>
          <p14:tracePt t="145011" x="1885950" y="4000500"/>
          <p14:tracePt t="145058" x="1885950" y="4006850"/>
          <p14:tracePt t="145065" x="1885950" y="4019550"/>
          <p14:tracePt t="145077" x="1885950" y="4038600"/>
          <p14:tracePt t="145094" x="1885950" y="4051300"/>
          <p14:tracePt t="145111" x="1885950" y="4057650"/>
          <p14:tracePt t="145137" x="1885950" y="4064000"/>
          <p14:tracePt t="145161" x="1885950" y="4051300"/>
          <p14:tracePt t="145170" x="1892300" y="4038600"/>
          <p14:tracePt t="145178" x="1892300" y="4032250"/>
          <p14:tracePt t="145194" x="1892300" y="4013200"/>
          <p14:tracePt t="145211" x="1892300" y="4000500"/>
          <p14:tracePt t="145250" x="1892300" y="4006850"/>
          <p14:tracePt t="145261" x="1892300" y="4025900"/>
          <p14:tracePt t="145278" x="1892300" y="4051300"/>
          <p14:tracePt t="145294" x="1892300" y="4064000"/>
          <p14:tracePt t="145311" x="1898650" y="4076700"/>
          <p14:tracePt t="145354" x="1898650" y="4064000"/>
          <p14:tracePt t="145361" x="1898650" y="4051300"/>
          <p14:tracePt t="145378" x="1898650" y="4013200"/>
          <p14:tracePt t="145394" x="1898650" y="3981450"/>
          <p14:tracePt t="145411" x="1898650" y="3975100"/>
          <p14:tracePt t="145459" x="1898650" y="4000500"/>
          <p14:tracePt t="145469" x="1898650" y="4013200"/>
          <p14:tracePt t="145478" x="1898650" y="4019550"/>
          <p14:tracePt t="145495" x="1892300" y="4032250"/>
          <p14:tracePt t="145563" x="1892300" y="4019550"/>
          <p14:tracePt t="145571" x="1892300" y="4000500"/>
          <p14:tracePt t="145579" x="1892300" y="3981450"/>
          <p14:tracePt t="145595" x="1892300" y="3956050"/>
          <p14:tracePt t="145611" x="1892300" y="3949700"/>
          <p14:tracePt t="145655" x="1892300" y="3968750"/>
          <p14:tracePt t="145662" x="1892300" y="3981450"/>
          <p14:tracePt t="145679" x="1892300" y="4000500"/>
          <p14:tracePt t="145695" x="1892300" y="4013200"/>
          <p14:tracePt t="145747" x="1892300" y="4000500"/>
          <p14:tracePt t="145755" x="1892300" y="3987800"/>
          <p14:tracePt t="145764" x="1892300" y="3968750"/>
          <p14:tracePt t="145778" x="1892300" y="3937000"/>
          <p14:tracePt t="145795" x="1892300" y="3917950"/>
          <p14:tracePt t="145835" x="1892300" y="3924300"/>
          <p14:tracePt t="145844" x="1892300" y="3930650"/>
          <p14:tracePt t="145861" x="1892300" y="3949700"/>
          <p14:tracePt t="145878" x="1892300" y="3956050"/>
          <p14:tracePt t="145894" x="1892300" y="3962400"/>
          <p14:tracePt t="146005" x="1892300" y="3968750"/>
          <p14:tracePt t="146013" x="1892300" y="3981450"/>
          <p14:tracePt t="146028" x="1892300" y="4000500"/>
          <p14:tracePt t="146045" x="1892300" y="4019550"/>
          <p14:tracePt t="146125" x="1892300" y="4006850"/>
          <p14:tracePt t="146132" x="1892300" y="4000500"/>
          <p14:tracePt t="146145" x="1892300" y="3968750"/>
          <p14:tracePt t="146162" x="1892300" y="3949700"/>
          <p14:tracePt t="146178" x="1892300" y="3943350"/>
          <p14:tracePt t="146580" x="1892300" y="3949700"/>
          <p14:tracePt t="146628" x="1892300" y="3956050"/>
          <p14:tracePt t="146636" x="1892300" y="3962400"/>
          <p14:tracePt t="146651" x="1892300" y="3968750"/>
          <p14:tracePt t="146865" x="0" y="0"/>
        </p14:tracePtLst>
        <p14:tracePtLst>
          <p14:tracePt t="148603" x="1733550" y="4622800"/>
          <p14:tracePt t="148627" x="1727200" y="4622800"/>
          <p14:tracePt t="148635" x="1720850" y="4622800"/>
          <p14:tracePt t="148651" x="1720850" y="4629150"/>
          <p14:tracePt t="148667" x="1720850" y="4641850"/>
          <p14:tracePt t="148677" x="1720850" y="4648200"/>
          <p14:tracePt t="148694" x="1720850" y="4679950"/>
          <p14:tracePt t="148711" x="1720850" y="4711700"/>
          <p14:tracePt t="148714" x="1720850" y="4737100"/>
          <p14:tracePt t="148727" x="1727200" y="4743450"/>
          <p14:tracePt t="148743" x="1758950" y="4781550"/>
          <p14:tracePt t="148760" x="1841500" y="4826000"/>
          <p14:tracePt t="148763" x="1898650" y="4851400"/>
          <p14:tracePt t="148777" x="2038350" y="4883150"/>
          <p14:tracePt t="148793" x="2209800" y="4921250"/>
          <p14:tracePt t="148810" x="2349500" y="4933950"/>
          <p14:tracePt t="148827" x="2457450" y="4933950"/>
          <p14:tracePt t="148843" x="2514600" y="4933950"/>
          <p14:tracePt t="148860" x="2565400" y="4933950"/>
          <p14:tracePt t="148877" x="2641600" y="4921250"/>
          <p14:tracePt t="148893" x="2736850" y="4908550"/>
          <p14:tracePt t="148910" x="2825750" y="4883150"/>
          <p14:tracePt t="148914" x="2870200" y="4876800"/>
          <p14:tracePt t="148927" x="2908300" y="4870450"/>
          <p14:tracePt t="148943" x="2946400" y="4851400"/>
          <p14:tracePt t="148960" x="2952750" y="4845050"/>
          <p14:tracePt t="148963" x="2959100" y="4838700"/>
          <p14:tracePt t="148979" x="2959100" y="4832350"/>
          <p14:tracePt t="148995" x="2959100" y="4826000"/>
          <p14:tracePt t="149010" x="2959100" y="4806950"/>
          <p14:tracePt t="149027" x="2952750" y="4775200"/>
          <p14:tracePt t="149043" x="2921000" y="4756150"/>
          <p14:tracePt t="149060" x="2870200" y="4730750"/>
          <p14:tracePt t="149076" x="2787650" y="4699000"/>
          <p14:tracePt t="149093" x="2679700" y="4673600"/>
          <p14:tracePt t="149110" x="2559050" y="4660900"/>
          <p14:tracePt t="149128" x="2419350" y="4660900"/>
          <p14:tracePt t="149133" x="2336800" y="4660900"/>
          <p14:tracePt t="149145" x="2159000" y="4660900"/>
          <p14:tracePt t="149160" x="2076450" y="4660900"/>
          <p14:tracePt t="149177" x="1835150" y="4660900"/>
          <p14:tracePt t="149193" x="1714500" y="4660900"/>
          <p14:tracePt t="149210" x="1651000" y="4660900"/>
          <p14:tracePt t="149227" x="1612900" y="4673600"/>
          <p14:tracePt t="149243" x="1593850" y="4679950"/>
          <p14:tracePt t="149260" x="1568450" y="4705350"/>
          <p14:tracePt t="149277" x="1549400" y="4737100"/>
          <p14:tracePt t="149294" x="1543050" y="4762500"/>
          <p14:tracePt t="149300" x="1543050" y="4768850"/>
          <p14:tracePt t="149310" x="1543050" y="4775200"/>
          <p14:tracePt t="149326" x="1543050" y="4794250"/>
          <p14:tracePt t="149343" x="1543050" y="4813300"/>
          <p14:tracePt t="149345" x="1555750" y="4826000"/>
          <p14:tracePt t="149359" x="1574800" y="4832350"/>
          <p14:tracePt t="149377" x="1682750" y="4883150"/>
          <p14:tracePt t="149393" x="1835150" y="4927600"/>
          <p14:tracePt t="149409" x="2038350" y="4953000"/>
          <p14:tracePt t="149426" x="2222500" y="4953000"/>
          <p14:tracePt t="149443" x="2425700" y="4953000"/>
          <p14:tracePt t="149460" x="2597150" y="4933950"/>
          <p14:tracePt t="149476" x="2730500" y="4902200"/>
          <p14:tracePt t="149493" x="2800350" y="4864100"/>
          <p14:tracePt t="149510" x="2844800" y="4838700"/>
          <p14:tracePt t="149526" x="2876550" y="4819650"/>
          <p14:tracePt t="149530" x="2882900" y="4806950"/>
          <p14:tracePt t="149543" x="2895600" y="4794250"/>
          <p14:tracePt t="149559" x="2908300" y="4787900"/>
          <p14:tracePt t="149576" x="2914650" y="4775200"/>
          <p14:tracePt t="149594" x="2914650" y="4768850"/>
          <p14:tracePt t="150002" x="0" y="0"/>
        </p14:tracePtLst>
        <p14:tracePtLst>
          <p14:tracePt t="151147" x="2578100" y="4629150"/>
          <p14:tracePt t="151163" x="2571750" y="4629150"/>
          <p14:tracePt t="151170" x="2559050" y="4629150"/>
          <p14:tracePt t="151185" x="2552700" y="4641850"/>
          <p14:tracePt t="151201" x="2552700" y="4654550"/>
          <p14:tracePt t="151209" x="2552700" y="4667250"/>
          <p14:tracePt t="151225" x="2552700" y="4692650"/>
          <p14:tracePt t="151242" x="2552700" y="4724400"/>
          <p14:tracePt t="151259" x="2565400" y="4756150"/>
          <p14:tracePt t="151275" x="2597150" y="4787900"/>
          <p14:tracePt t="151292" x="2647950" y="4819650"/>
          <p14:tracePt t="151309" x="2705100" y="4851400"/>
          <p14:tracePt t="151325" x="2724150" y="4864100"/>
          <p14:tracePt t="151342" x="2730500" y="4864100"/>
          <p14:tracePt t="151361" x="2736850" y="4864100"/>
          <p14:tracePt t="151404" x="2736850" y="4851400"/>
          <p14:tracePt t="151410" x="2736850" y="4838700"/>
          <p14:tracePt t="151419" x="2736850" y="4819650"/>
          <p14:tracePt t="151426" x="2736850" y="4794250"/>
          <p14:tracePt t="151442" x="2730500" y="4762500"/>
          <p14:tracePt t="151459" x="2711450" y="4724400"/>
          <p14:tracePt t="151476" x="2686050" y="4699000"/>
          <p14:tracePt t="151493" x="2667000" y="4673600"/>
          <p14:tracePt t="151509" x="2641600" y="4648200"/>
          <p14:tracePt t="151526" x="2622550" y="4641850"/>
          <p14:tracePt t="151543" x="2616200" y="4635500"/>
          <p14:tracePt t="151559" x="2609850" y="4635500"/>
          <p14:tracePt t="151576" x="2597150" y="4635500"/>
          <p14:tracePt t="151578" x="2590800" y="4635500"/>
          <p14:tracePt t="151594" x="2584450" y="4635500"/>
          <p14:tracePt t="151609" x="2571750" y="4648200"/>
          <p14:tracePt t="151626" x="2559050" y="4679950"/>
          <p14:tracePt t="151642" x="2546350" y="4718050"/>
          <p14:tracePt t="151659" x="2546350" y="4743450"/>
          <p14:tracePt t="151675" x="2546350" y="4787900"/>
          <p14:tracePt t="151693" x="2552700" y="4826000"/>
          <p14:tracePt t="151709" x="2565400" y="4857750"/>
          <p14:tracePt t="151725" x="2590800" y="4876800"/>
          <p14:tracePt t="151743" x="2603500" y="4883150"/>
          <p14:tracePt t="151759" x="2609850" y="4883150"/>
          <p14:tracePt t="151775" x="2616200" y="4883150"/>
          <p14:tracePt t="151792" x="2660650" y="4864100"/>
          <p14:tracePt t="151809" x="2673350" y="4826000"/>
          <p14:tracePt t="151826" x="2686050" y="4787900"/>
          <p14:tracePt t="151842" x="2686050" y="4756150"/>
          <p14:tracePt t="151859" x="2686050" y="4711700"/>
          <p14:tracePt t="151876" x="2679700" y="4692650"/>
          <p14:tracePt t="151893" x="2667000" y="4673600"/>
          <p14:tracePt t="151909" x="2660650" y="4667250"/>
          <p14:tracePt t="151925" x="2654300" y="4667250"/>
          <p14:tracePt t="151946" x="2647950" y="4667250"/>
          <p14:tracePt t="151962" x="2641600" y="4667250"/>
          <p14:tracePt t="151975" x="2628900" y="4667250"/>
          <p14:tracePt t="151993" x="2609850" y="4705350"/>
          <p14:tracePt t="152009" x="2603500" y="4737100"/>
          <p14:tracePt t="152026" x="2603500" y="4756150"/>
          <p14:tracePt t="152042" x="2603500" y="4762500"/>
          <p14:tracePt t="152059" x="2603500" y="4768850"/>
          <p14:tracePt t="152147" x="2603500" y="4762500"/>
          <p14:tracePt t="152158" x="2597150" y="4749800"/>
          <p14:tracePt t="152164" x="2590800" y="4737100"/>
          <p14:tracePt t="152176" x="2584450" y="4724400"/>
          <p14:tracePt t="152194" x="2571750" y="4699000"/>
          <p14:tracePt t="152209" x="2559050" y="4692650"/>
          <p14:tracePt t="152291" x="2559050" y="4705350"/>
          <p14:tracePt t="152298" x="2559050" y="4718050"/>
          <p14:tracePt t="152309" x="2559050" y="4737100"/>
          <p14:tracePt t="152326" x="2559050" y="4762500"/>
          <p14:tracePt t="152342" x="2559050" y="4787900"/>
          <p14:tracePt t="152345" x="2565400" y="4800600"/>
          <p14:tracePt t="152359" x="2565400" y="4813300"/>
          <p14:tracePt t="152376" x="2578100" y="4819650"/>
          <p14:tracePt t="152379" x="2584450" y="4826000"/>
          <p14:tracePt t="152458" x="2590800" y="4826000"/>
          <p14:tracePt t="152474" x="2597150" y="4806950"/>
          <p14:tracePt t="152483" x="2603500" y="4787900"/>
          <p14:tracePt t="152492" x="2603500" y="4781550"/>
          <p14:tracePt t="152509" x="2603500" y="4743450"/>
          <p14:tracePt t="152526" x="2603500" y="4718050"/>
          <p14:tracePt t="152542" x="2603500" y="4705350"/>
          <p14:tracePt t="152659" x="2603500" y="4711700"/>
          <p14:tracePt t="152667" x="2603500" y="4724400"/>
          <p14:tracePt t="152684" x="2603500" y="4730750"/>
          <p14:tracePt t="152692" x="2603500" y="4737100"/>
          <p14:tracePt t="152739" x="2603500" y="4743450"/>
          <p14:tracePt t="152818" x="2603500" y="4730750"/>
          <p14:tracePt t="152826" x="2603500" y="4705350"/>
          <p14:tracePt t="152843" x="2597150" y="4679950"/>
          <p14:tracePt t="152850" x="2590800" y="4673600"/>
          <p14:tracePt t="152859" x="2584450" y="4660900"/>
          <p14:tracePt t="152875" x="2584450" y="4654550"/>
          <p14:tracePt t="152955" x="2584450" y="4667250"/>
          <p14:tracePt t="152963" x="2584450" y="4679950"/>
          <p14:tracePt t="152975" x="2584450" y="4699000"/>
          <p14:tracePt t="152993" x="2584450" y="4743450"/>
          <p14:tracePt t="153010" x="2584450" y="4768850"/>
          <p14:tracePt t="153100" x="2590800" y="4775200"/>
          <p14:tracePt t="153125" x="2597150" y="4756150"/>
          <p14:tracePt t="153132" x="2597150" y="4749800"/>
          <p14:tracePt t="153142" x="2597150" y="4743450"/>
          <p14:tracePt t="153159" x="2597150" y="4730750"/>
          <p14:tracePt t="153176" x="2597150" y="4724400"/>
          <p14:tracePt t="153179" x="2597150" y="4718050"/>
          <p14:tracePt t="153267" x="2597150" y="4724400"/>
          <p14:tracePt t="153275" x="2597150" y="4730750"/>
          <p14:tracePt t="153283" x="2597150" y="4743450"/>
          <p14:tracePt t="153292" x="2597150" y="4749800"/>
          <p14:tracePt t="153310" x="2609850" y="4787900"/>
          <p14:tracePt t="153326" x="2609850" y="4794250"/>
          <p14:tracePt t="153329" x="2616200" y="4813300"/>
          <p14:tracePt t="153358" x="2616200" y="4819650"/>
          <p14:tracePt t="153564" x="2616200" y="4813300"/>
          <p14:tracePt t="153570" x="0" y="0"/>
        </p14:tracePtLst>
        <p14:tracePtLst>
          <p14:tracePt t="154115" x="2832100" y="4419600"/>
          <p14:tracePt t="154163" x="2838450" y="4438650"/>
          <p14:tracePt t="154170" x="2844800" y="4457700"/>
          <p14:tracePt t="154179" x="2857500" y="4470400"/>
          <p14:tracePt t="154192" x="2857500" y="4495800"/>
          <p14:tracePt t="154209" x="2895600" y="4552950"/>
          <p14:tracePt t="154225" x="2921000" y="4572000"/>
          <p14:tracePt t="154242" x="2927350" y="4584700"/>
          <p14:tracePt t="154258" x="2933700" y="4584700"/>
          <p14:tracePt t="154275" x="2940050" y="4584700"/>
          <p14:tracePt t="154291" x="2959100" y="4584700"/>
          <p14:tracePt t="154309" x="2971800" y="4565650"/>
          <p14:tracePt t="154325" x="2984500" y="4533900"/>
          <p14:tracePt t="154341" x="2984500" y="4508500"/>
          <p14:tracePt t="154358" x="2984500" y="4464050"/>
          <p14:tracePt t="154375" x="2984500" y="4438650"/>
          <p14:tracePt t="154391" x="2978150" y="4419600"/>
          <p14:tracePt t="154408" x="2971800" y="4413250"/>
          <p14:tracePt t="154476" x="2959100" y="4413250"/>
          <p14:tracePt t="154483" x="2952750" y="4432300"/>
          <p14:tracePt t="154492" x="2940050" y="4451350"/>
          <p14:tracePt t="154508" x="2914650" y="4502150"/>
          <p14:tracePt t="154525" x="2908300" y="4546600"/>
          <p14:tracePt t="154542" x="2908300" y="4565650"/>
          <p14:tracePt t="154559" x="2901950" y="4578350"/>
          <p14:tracePt t="154644" x="2895600" y="4572000"/>
          <p14:tracePt t="154655" x="2889250" y="4552950"/>
          <p14:tracePt t="154663" x="2882900" y="4533900"/>
          <p14:tracePt t="154675" x="2876550" y="4508500"/>
          <p14:tracePt t="154692" x="2876550" y="4495800"/>
          <p14:tracePt t="154708" x="2876550" y="4489450"/>
          <p14:tracePt t="154742" x="2870200" y="4483100"/>
          <p14:tracePt t="154759" x="2870200" y="4495800"/>
          <p14:tracePt t="154775" x="2870200" y="4521200"/>
          <p14:tracePt t="154791" x="2870200" y="4540250"/>
          <p14:tracePt t="154795" x="2870200" y="4546600"/>
          <p14:tracePt t="154809" x="2870200" y="4552950"/>
          <p14:tracePt t="155033" x="0" y="0"/>
        </p14:tracePtLst>
        <p14:tracePtLst>
          <p14:tracePt t="155350" x="2813050" y="4343400"/>
          <p14:tracePt t="155372" x="2813050" y="4356100"/>
          <p14:tracePt t="155381" x="2806700" y="4368800"/>
          <p14:tracePt t="155391" x="2806700" y="4381500"/>
          <p14:tracePt t="155409" x="2806700" y="4438650"/>
          <p14:tracePt t="155426" x="2806700" y="4489450"/>
          <p14:tracePt t="155442" x="2813050" y="4546600"/>
          <p14:tracePt t="155458" x="2825750" y="4584700"/>
          <p14:tracePt t="155476" x="2851150" y="4610100"/>
          <p14:tracePt t="155492" x="2870200" y="4622800"/>
          <p14:tracePt t="155508" x="2882900" y="4629150"/>
          <p14:tracePt t="155524" x="2901950" y="4629150"/>
          <p14:tracePt t="155541" x="2914650" y="4629150"/>
          <p14:tracePt t="155558" x="2921000" y="4629150"/>
          <p14:tracePt t="155574" x="2933700" y="4629150"/>
          <p14:tracePt t="155591" x="2946400" y="4610100"/>
          <p14:tracePt t="155608" x="2952750" y="4597400"/>
          <p14:tracePt t="155610" x="2952750" y="4584700"/>
          <p14:tracePt t="155625" x="2959100" y="4559300"/>
          <p14:tracePt t="155641" x="2959100" y="4540250"/>
          <p14:tracePt t="155657" x="2959100" y="4521200"/>
          <p14:tracePt t="155674" x="2959100" y="4502150"/>
          <p14:tracePt t="155691" x="2959100" y="4476750"/>
          <p14:tracePt t="155708" x="2959100" y="4464050"/>
          <p14:tracePt t="155724" x="2952750" y="4445000"/>
          <p14:tracePt t="155741" x="2946400" y="4432300"/>
          <p14:tracePt t="155787" x="2940050" y="4425950"/>
          <p14:tracePt t="157419" x="0" y="0"/>
        </p14:tracePtLst>
        <p14:tracePtLst>
          <p14:tracePt t="158939" x="1784350" y="4743450"/>
          <p14:tracePt t="159011" x="1778000" y="4743450"/>
          <p14:tracePt t="159027" x="1778000" y="4756150"/>
          <p14:tracePt t="159035" x="1790700" y="4762500"/>
          <p14:tracePt t="159042" x="1809750" y="4775200"/>
          <p14:tracePt t="159057" x="1873250" y="4794250"/>
          <p14:tracePt t="159073" x="2006600" y="4819650"/>
          <p14:tracePt t="159090" x="2152650" y="4832350"/>
          <p14:tracePt t="159106" x="2273300" y="4832350"/>
          <p14:tracePt t="159124" x="2349500" y="4832350"/>
          <p14:tracePt t="159140" x="2381250" y="4832350"/>
          <p14:tracePt t="159156" x="2387600" y="4832350"/>
          <p14:tracePt t="159173" x="2393950" y="4832350"/>
          <p14:tracePt t="159193" x="2400300" y="4826000"/>
          <p14:tracePt t="159209" x="2400300" y="4819650"/>
          <p14:tracePt t="159223" x="2400300" y="4813300"/>
          <p14:tracePt t="159239" x="2400300" y="4800600"/>
          <p14:tracePt t="159256" x="2393950" y="4762500"/>
          <p14:tracePt t="159273" x="2381250" y="4743450"/>
          <p14:tracePt t="159289" x="2362200" y="4718050"/>
          <p14:tracePt t="159306" x="2355850" y="4711700"/>
          <p14:tracePt t="159323" x="2336800" y="4699000"/>
          <p14:tracePt t="159339" x="2317750" y="4692650"/>
          <p14:tracePt t="159356" x="2292350" y="4679950"/>
          <p14:tracePt t="159373" x="2254250" y="4673600"/>
          <p14:tracePt t="159389" x="2216150" y="4673600"/>
          <p14:tracePt t="159406" x="2171700" y="4673600"/>
          <p14:tracePt t="159423" x="2133600" y="4673600"/>
          <p14:tracePt t="159439" x="2108200" y="4673600"/>
          <p14:tracePt t="159441" x="2089150" y="4673600"/>
          <p14:tracePt t="159456" x="2070100" y="4673600"/>
          <p14:tracePt t="159473" x="2051050" y="4679950"/>
          <p14:tracePt t="159489" x="2044700" y="4686300"/>
          <p14:tracePt t="159506" x="2025650" y="4699000"/>
          <p14:tracePt t="159523" x="2012950" y="4711700"/>
          <p14:tracePt t="159540" x="2006600" y="4730750"/>
          <p14:tracePt t="159556" x="2000250" y="4762500"/>
          <p14:tracePt t="159573" x="2000250" y="4781550"/>
          <p14:tracePt t="159589" x="2000250" y="4800600"/>
          <p14:tracePt t="159606" x="2000250" y="4826000"/>
          <p14:tracePt t="159610" x="2006600" y="4845050"/>
          <p14:tracePt t="159623" x="2019300" y="4864100"/>
          <p14:tracePt t="159640" x="2051050" y="4895850"/>
          <p14:tracePt t="159645" x="2076450" y="4914900"/>
          <p14:tracePt t="159657" x="2159000" y="4940300"/>
          <p14:tracePt t="159673" x="2247900" y="4965700"/>
          <p14:tracePt t="159689" x="2305050" y="4972050"/>
          <p14:tracePt t="159706" x="2343150" y="4972050"/>
          <p14:tracePt t="159723" x="2381250" y="4972050"/>
          <p14:tracePt t="159740" x="2400300" y="4959350"/>
          <p14:tracePt t="159756" x="2425700" y="4940300"/>
          <p14:tracePt t="159773" x="2438400" y="4921250"/>
          <p14:tracePt t="159789" x="2444750" y="4902200"/>
          <p14:tracePt t="159806" x="2444750" y="4895850"/>
          <p14:tracePt t="159823" x="2444750" y="4889500"/>
          <p14:tracePt t="159907" x="2444750" y="4883150"/>
          <p14:tracePt t="159923" x="2444750" y="4870450"/>
          <p14:tracePt t="159930" x="2438400" y="4857750"/>
          <p14:tracePt t="159930" x="0" y="0"/>
        </p14:tracePtLst>
        <p14:tracePtLst>
          <p14:tracePt t="160498" x="1771650" y="3911600"/>
          <p14:tracePt t="160523" x="1758950" y="3911600"/>
          <p14:tracePt t="160538" x="1758950" y="3917950"/>
          <p14:tracePt t="160547" x="1758950" y="3930650"/>
          <p14:tracePt t="160557" x="1758950" y="3943350"/>
          <p14:tracePt t="160573" x="1758950" y="3994150"/>
          <p14:tracePt t="160589" x="1758950" y="4057650"/>
          <p14:tracePt t="160595" x="1765300" y="4083050"/>
          <p14:tracePt t="160606" x="1778000" y="4108450"/>
          <p14:tracePt t="160623" x="1803400" y="4140200"/>
          <p14:tracePt t="160640" x="1828800" y="4152900"/>
          <p14:tracePt t="160645" x="1835150" y="4159250"/>
          <p14:tracePt t="160658" x="1847850" y="4159250"/>
          <p14:tracePt t="160673" x="1873250" y="4159250"/>
          <p14:tracePt t="160689" x="1911350" y="4159250"/>
          <p14:tracePt t="160706" x="1943100" y="4146550"/>
          <p14:tracePt t="160722" x="1962150" y="4133850"/>
          <p14:tracePt t="160739" x="1981200" y="4108450"/>
          <p14:tracePt t="160756" x="1987550" y="4089400"/>
          <p14:tracePt t="160773" x="1987550" y="4076700"/>
          <p14:tracePt t="160789" x="1987550" y="4064000"/>
          <p14:tracePt t="160806" x="1987550" y="4038600"/>
          <p14:tracePt t="160823" x="1987550" y="4032250"/>
          <p14:tracePt t="160839" x="1987550" y="4013200"/>
          <p14:tracePt t="160842" x="1987550" y="4006850"/>
          <p14:tracePt t="160856" x="1981200" y="4000500"/>
          <p14:tracePt t="160873" x="1962150" y="3987800"/>
          <p14:tracePt t="160890" x="1955800" y="3987800"/>
          <p14:tracePt t="160906" x="1936750" y="3987800"/>
          <p14:tracePt t="160922" x="1917700" y="3987800"/>
          <p14:tracePt t="160939" x="1892300" y="3987800"/>
          <p14:tracePt t="160956" x="1866900" y="4000500"/>
          <p14:tracePt t="160972" x="1860550" y="4019550"/>
          <p14:tracePt t="160989" x="1854200" y="4044950"/>
          <p14:tracePt t="161005" x="1854200" y="4064000"/>
          <p14:tracePt t="161022" x="1854200" y="4076700"/>
          <p14:tracePt t="161039" x="1854200" y="4089400"/>
          <p14:tracePt t="161377" x="0" y="0"/>
        </p14:tracePtLst>
        <p14:tracePtLst>
          <p14:tracePt t="162123" x="1739900" y="4787900"/>
          <p14:tracePt t="162195" x="1746250" y="4800600"/>
          <p14:tracePt t="162202" x="1778000" y="4806950"/>
          <p14:tracePt t="162211" x="1835150" y="4813300"/>
          <p14:tracePt t="162222" x="1917700" y="4832350"/>
          <p14:tracePt t="162239" x="2139950" y="4857750"/>
          <p14:tracePt t="162255" x="2406650" y="4870450"/>
          <p14:tracePt t="162258" x="2559050" y="4870450"/>
          <p14:tracePt t="162272" x="2768600" y="4870450"/>
          <p14:tracePt t="162289" x="2895600" y="4870450"/>
          <p14:tracePt t="162305" x="2927350" y="4870450"/>
          <p14:tracePt t="162322" x="2940050" y="4870450"/>
          <p14:tracePt t="162530" x="0" y="0"/>
        </p14:tracePtLst>
        <p14:tracePtLst>
          <p14:tracePt t="163675" x="1733550" y="4794250"/>
          <p14:tracePt t="163715" x="1733550" y="4800600"/>
          <p14:tracePt t="163723" x="1752600" y="4806950"/>
          <p14:tracePt t="163730" x="1771650" y="4813300"/>
          <p14:tracePt t="163739" x="1809750" y="4819650"/>
          <p14:tracePt t="163755" x="1898650" y="4832350"/>
          <p14:tracePt t="163772" x="1974850" y="4851400"/>
          <p14:tracePt t="163789" x="2025650" y="4851400"/>
          <p14:tracePt t="163805" x="2051050" y="4851400"/>
          <p14:tracePt t="163822" x="2057400" y="4851400"/>
          <p14:tracePt t="163839" x="2070100" y="4851400"/>
          <p14:tracePt t="163855" x="2076450" y="4851400"/>
          <p14:tracePt t="163872" x="2082800" y="4851400"/>
          <p14:tracePt t="163889" x="2095500" y="4851400"/>
          <p14:tracePt t="164073" x="0" y="0"/>
        </p14:tracePtLst>
        <p14:tracePtLst>
          <p14:tracePt t="164685" x="2571750" y="4806950"/>
          <p14:tracePt t="165074" x="0" y="0"/>
        </p14:tracePtLst>
        <p14:tracePtLst>
          <p14:tracePt t="165547" x="1816100" y="4813300"/>
          <p14:tracePt t="165620" x="1822450" y="4826000"/>
          <p14:tracePt t="165627" x="1847850" y="4826000"/>
          <p14:tracePt t="165638" x="1879600" y="4826000"/>
          <p14:tracePt t="165655" x="2019300" y="4826000"/>
          <p14:tracePt t="165659" x="2089150" y="4826000"/>
          <p14:tracePt t="165671" x="2165350" y="4826000"/>
          <p14:tracePt t="165688" x="2292350" y="4826000"/>
          <p14:tracePt t="165705" x="2343150" y="4826000"/>
          <p14:tracePt t="165721" x="2349500" y="4826000"/>
          <p14:tracePt t="165787" x="2355850" y="4826000"/>
          <p14:tracePt t="165795" x="2362200" y="4826000"/>
          <p14:tracePt t="165811" x="2368550" y="4826000"/>
          <p14:tracePt t="165826" x="2374900" y="4826000"/>
          <p14:tracePt t="166153" x="0" y="0"/>
        </p14:tracePtLst>
        <p14:tracePtLst>
          <p14:tracePt t="166635" x="1949450" y="4794250"/>
          <p14:tracePt t="166698" x="1955800" y="4794250"/>
          <p14:tracePt t="166707" x="1981200" y="4794250"/>
          <p14:tracePt t="166714" x="2012950" y="4794250"/>
          <p14:tracePt t="166722" x="2044700" y="4794250"/>
          <p14:tracePt t="166737" x="2114550" y="4794250"/>
          <p14:tracePt t="166754" x="2159000" y="4794250"/>
          <p14:tracePt t="166771" x="2203450" y="4794250"/>
          <p14:tracePt t="166787" x="2228850" y="4794250"/>
          <p14:tracePt t="166805" x="2235200" y="4794250"/>
          <p14:tracePt t="167010" x="2203450" y="4787900"/>
          <p14:tracePt t="167020" x="2178050" y="4781550"/>
          <p14:tracePt t="167026" x="2146300" y="4775200"/>
          <p14:tracePt t="167037" x="2114550" y="4768850"/>
          <p14:tracePt t="167054" x="2038350" y="4768850"/>
          <p14:tracePt t="167070" x="1981200" y="4768850"/>
          <p14:tracePt t="167073" x="1955800" y="4768850"/>
          <p14:tracePt t="167087" x="1936750" y="4768850"/>
          <p14:tracePt t="167103" x="1917700" y="4768850"/>
          <p14:tracePt t="167105" x="1911350" y="4768850"/>
          <p14:tracePt t="167218" x="1924050" y="4768850"/>
          <p14:tracePt t="167226" x="1949450" y="4775200"/>
          <p14:tracePt t="167237" x="1981200" y="4781550"/>
          <p14:tracePt t="167254" x="2051050" y="4794250"/>
          <p14:tracePt t="167271" x="2089150" y="4794250"/>
          <p14:tracePt t="167287" x="2127250" y="4794250"/>
          <p14:tracePt t="167304" x="2133600" y="4794250"/>
          <p14:tracePt t="167362" x="2120900" y="4794250"/>
          <p14:tracePt t="167371" x="2089150" y="4794250"/>
          <p14:tracePt t="167378" x="2038350" y="4794250"/>
          <p14:tracePt t="167387" x="1981200" y="4794250"/>
          <p14:tracePt t="167404" x="1885950" y="4794250"/>
          <p14:tracePt t="167421" x="1822450" y="4794250"/>
          <p14:tracePt t="167437" x="1809750" y="4794250"/>
          <p14:tracePt t="167507" x="1828800" y="4800600"/>
          <p14:tracePt t="167514" x="1847850" y="4800600"/>
          <p14:tracePt t="167523" x="1892300" y="4800600"/>
          <p14:tracePt t="167537" x="1955800" y="4800600"/>
          <p14:tracePt t="167553" x="1993900" y="4800600"/>
          <p14:tracePt t="167570" x="2012950" y="4800600"/>
          <p14:tracePt t="167666" x="2000250" y="4800600"/>
          <p14:tracePt t="167676" x="1993900" y="4800600"/>
          <p14:tracePt t="167687" x="1987550" y="4800600"/>
          <p14:tracePt t="167704" x="1981200" y="4800600"/>
          <p14:tracePt t="167771" x="1993900" y="4800600"/>
          <p14:tracePt t="167779" x="2019300" y="4800600"/>
          <p14:tracePt t="167787" x="2044700" y="4800600"/>
          <p14:tracePt t="167804" x="2101850" y="4800600"/>
          <p14:tracePt t="167821" x="2146300" y="4800600"/>
          <p14:tracePt t="167838" x="2171700" y="4800600"/>
          <p14:tracePt t="167854" x="2178050" y="4800600"/>
          <p14:tracePt t="167914" x="2171700" y="4800600"/>
          <p14:tracePt t="167923" x="2139950" y="4794250"/>
          <p14:tracePt t="167931" x="2082800" y="4787900"/>
          <p14:tracePt t="167939" x="2025650" y="4781550"/>
          <p14:tracePt t="167953" x="1962150" y="4781550"/>
          <p14:tracePt t="167970" x="1930400" y="4781550"/>
          <p14:tracePt t="167987" x="1917700" y="4781550"/>
          <p14:tracePt t="168058" x="1930400" y="4781550"/>
          <p14:tracePt t="168066" x="1955800" y="4781550"/>
          <p14:tracePt t="168075" x="1981200" y="4781550"/>
          <p14:tracePt t="168086" x="2006600" y="4781550"/>
          <p14:tracePt t="168103" x="2032000" y="4781550"/>
          <p14:tracePt t="168120" x="2038350" y="4781550"/>
          <p14:tracePt t="168922" x="0" y="0"/>
        </p14:tracePtLst>
        <p14:tracePtLst>
          <p14:tracePt t="169916" x="1860550" y="3937000"/>
          <p14:tracePt t="169923" x="1854200" y="3937000"/>
          <p14:tracePt t="169946" x="1847850" y="3937000"/>
          <p14:tracePt t="169955" x="1841500" y="3937000"/>
          <p14:tracePt t="169969" x="1841500" y="3949700"/>
          <p14:tracePt t="169986" x="1835150" y="3975100"/>
          <p14:tracePt t="170003" x="1835150" y="4000500"/>
          <p14:tracePt t="170020" x="1835150" y="4032250"/>
          <p14:tracePt t="170036" x="1835150" y="4057650"/>
          <p14:tracePt t="170053" x="1847850" y="4095750"/>
          <p14:tracePt t="170069" x="1879600" y="4127500"/>
          <p14:tracePt t="170073" x="1905000" y="4146550"/>
          <p14:tracePt t="170086" x="1930400" y="4159250"/>
          <p14:tracePt t="170103" x="1981200" y="4171950"/>
          <p14:tracePt t="170105" x="2000250" y="4178300"/>
          <p14:tracePt t="170123" x="2012950" y="4178300"/>
          <p14:tracePt t="170137" x="2019300" y="4178300"/>
          <p14:tracePt t="170153" x="2038350" y="4171950"/>
          <p14:tracePt t="170169" x="2044700" y="4140200"/>
          <p14:tracePt t="170186" x="2044700" y="4108450"/>
          <p14:tracePt t="170203" x="2044700" y="4064000"/>
          <p14:tracePt t="170219" x="2038350" y="4044950"/>
          <p14:tracePt t="170236" x="2032000" y="4025900"/>
          <p14:tracePt t="170253" x="2019300" y="4013200"/>
          <p14:tracePt t="170269" x="2019300" y="4000500"/>
          <p14:tracePt t="170286" x="2006600" y="3994150"/>
          <p14:tracePt t="170329" x="2006600" y="3987800"/>
          <p14:tracePt t="170433" x="0" y="0"/>
        </p14:tracePtLst>
        <p14:tracePtLst>
          <p14:tracePt t="170987" x="1847850" y="4724400"/>
          <p14:tracePt t="171002" x="1835150" y="4730750"/>
          <p14:tracePt t="171026" x="1835150" y="4743450"/>
          <p14:tracePt t="171035" x="1835150" y="4749800"/>
          <p14:tracePt t="171043" x="1835150" y="4768850"/>
          <p14:tracePt t="171053" x="1835150" y="4794250"/>
          <p14:tracePt t="171069" x="1854200" y="4826000"/>
          <p14:tracePt t="171086" x="1885950" y="4851400"/>
          <p14:tracePt t="171090" x="1911350" y="4864100"/>
          <p14:tracePt t="171103" x="1924050" y="4870450"/>
          <p14:tracePt t="171119" x="1968500" y="4883150"/>
          <p14:tracePt t="171136" x="1993900" y="4883150"/>
          <p14:tracePt t="171139" x="2012950" y="4883150"/>
          <p14:tracePt t="171154" x="2038350" y="4883150"/>
          <p14:tracePt t="171170" x="2051050" y="4870450"/>
          <p14:tracePt t="171186" x="2063750" y="4838700"/>
          <p14:tracePt t="171202" x="2063750" y="4813300"/>
          <p14:tracePt t="171219" x="2063750" y="4781550"/>
          <p14:tracePt t="171235" x="2051050" y="4756150"/>
          <p14:tracePt t="171252" x="2038350" y="4743450"/>
          <p14:tracePt t="171268" x="2032000" y="4724400"/>
          <p14:tracePt t="171302" x="2025650" y="4724400"/>
          <p14:tracePt t="171594" x="0" y="0"/>
        </p14:tracePtLst>
        <p14:tracePtLst>
          <p14:tracePt t="174715" x="1752600" y="5137150"/>
          <p14:tracePt t="174809" x="0" y="0"/>
        </p14:tracePtLst>
        <p14:tracePtLst>
          <p14:tracePt t="175123" x="2495550" y="5181600"/>
          <p14:tracePt t="175217" x="0" y="0"/>
        </p14:tracePtLst>
        <p14:tracePtLst>
          <p14:tracePt t="175523" x="3035300" y="5232400"/>
          <p14:tracePt t="175625" x="0" y="0"/>
        </p14:tracePtLst>
        <p14:tracePtLst>
          <p14:tracePt t="175802" x="2933700" y="5232400"/>
          <p14:tracePt t="175905" x="0" y="0"/>
        </p14:tracePtLst>
        <p14:tracePtLst>
          <p14:tracePt t="177121" x="2787650" y="5105400"/>
          <p14:tracePt t="177194" x="2787650" y="5118100"/>
          <p14:tracePt t="177203" x="2787650" y="5130800"/>
          <p14:tracePt t="177217" x="2787650" y="5175250"/>
          <p14:tracePt t="177233" x="2787650" y="5219700"/>
          <p14:tracePt t="177250" x="2800350" y="5264150"/>
          <p14:tracePt t="177267" x="2819400" y="5295900"/>
          <p14:tracePt t="177283" x="2838450" y="5314950"/>
          <p14:tracePt t="177300" x="2851150" y="5327650"/>
          <p14:tracePt t="177317" x="2851150" y="5334000"/>
          <p14:tracePt t="177334" x="2857500" y="5334000"/>
          <p14:tracePt t="177354" x="2863850" y="5334000"/>
          <p14:tracePt t="177378" x="2870200" y="5334000"/>
          <p14:tracePt t="177394" x="2876550" y="5321300"/>
          <p14:tracePt t="177403" x="2882900" y="5308600"/>
          <p14:tracePt t="177417" x="2882900" y="5276850"/>
          <p14:tracePt t="177434" x="2882900" y="5232400"/>
          <p14:tracePt t="177450" x="2863850" y="5187950"/>
          <p14:tracePt t="177467" x="2851150" y="5162550"/>
          <p14:tracePt t="177484" x="2844800" y="5156200"/>
          <p14:tracePt t="177595" x="2844800" y="5175250"/>
          <p14:tracePt t="177603" x="2844800" y="5200650"/>
          <p14:tracePt t="177611" x="2851150" y="5226050"/>
          <p14:tracePt t="177619" x="2851150" y="5232400"/>
          <p14:tracePt t="177634" x="2863850" y="5276850"/>
          <p14:tracePt t="177650" x="2863850" y="5283200"/>
          <p14:tracePt t="177746" x="2870200" y="5276850"/>
          <p14:tracePt t="177755" x="2876550" y="5264150"/>
          <p14:tracePt t="177767" x="2876550" y="5257800"/>
          <p14:tracePt t="177784" x="2876550" y="5207000"/>
          <p14:tracePt t="177788" x="2876550" y="5194300"/>
          <p14:tracePt t="177801" x="2876550" y="5149850"/>
          <p14:tracePt t="177817" x="2876550" y="5143500"/>
          <p14:tracePt t="177922" x="2876550" y="5156200"/>
          <p14:tracePt t="177931" x="2876550" y="5181600"/>
          <p14:tracePt t="177939" x="2876550" y="5200650"/>
          <p14:tracePt t="177950" x="2876550" y="5226050"/>
          <p14:tracePt t="177968" x="2876550" y="5251450"/>
          <p14:tracePt t="177984" x="2876550" y="5264150"/>
          <p14:tracePt t="178004" x="2876550" y="5270500"/>
          <p14:tracePt t="178043" x="2882900" y="5270500"/>
          <p14:tracePt t="178052" x="2882900" y="5264150"/>
          <p14:tracePt t="178059" x="2882900" y="5251450"/>
          <p14:tracePt t="178067" x="2882900" y="5232400"/>
          <p14:tracePt t="178084" x="2882900" y="5194300"/>
          <p14:tracePt t="178100" x="2876550" y="5175250"/>
          <p14:tracePt t="178117" x="2876550" y="5168900"/>
          <p14:tracePt t="178201" x="2876550" y="5181600"/>
          <p14:tracePt t="178209" x="2876550" y="5187950"/>
          <p14:tracePt t="178217" x="2876550" y="5207000"/>
          <p14:tracePt t="178233" x="2876550" y="5232400"/>
          <p14:tracePt t="178250" x="2876550" y="5238750"/>
          <p14:tracePt t="178425" x="0" y="0"/>
        </p14:tracePtLst>
        <p14:tracePtLst>
          <p14:tracePt t="178820" x="3352800" y="5353050"/>
          <p14:tracePt t="178947" x="3371850" y="5353050"/>
          <p14:tracePt t="178954" x="3403600" y="5353050"/>
          <p14:tracePt t="178966" x="3454400" y="5353050"/>
          <p14:tracePt t="178983" x="3549650" y="5353050"/>
          <p14:tracePt t="179001" x="3625850" y="5353050"/>
          <p14:tracePt t="179017" x="3638550" y="5353050"/>
          <p14:tracePt t="179082" x="3644900" y="5353050"/>
          <p14:tracePt t="179090" x="3644900" y="5346700"/>
          <p14:tracePt t="179100" x="3644900" y="5340350"/>
          <p14:tracePt t="179116" x="3644900" y="5302250"/>
          <p14:tracePt t="179133" x="3632200" y="5270500"/>
          <p14:tracePt t="179150" x="3619500" y="5232400"/>
          <p14:tracePt t="179154" x="3606800" y="5219700"/>
          <p14:tracePt t="179166" x="3594100" y="5200650"/>
          <p14:tracePt t="179183" x="3581400" y="5162550"/>
          <p14:tracePt t="179187" x="3568700" y="5143500"/>
          <p14:tracePt t="179199" x="3562350" y="5137150"/>
          <p14:tracePt t="179217" x="3549650" y="5118100"/>
          <p14:tracePt t="179233" x="3543300" y="5111750"/>
          <p14:tracePt t="179266" x="3536950" y="5105400"/>
          <p14:tracePt t="179283" x="3524250" y="5105400"/>
          <p14:tracePt t="179300" x="3498850" y="5105400"/>
          <p14:tracePt t="179316" x="3460750" y="5130800"/>
          <p14:tracePt t="179333" x="3422650" y="5156200"/>
          <p14:tracePt t="179350" x="3409950" y="5187950"/>
          <p14:tracePt t="179367" x="3397250" y="5219700"/>
          <p14:tracePt t="179370" x="3397250" y="5226050"/>
          <p14:tracePt t="179383" x="3397250" y="5238750"/>
          <p14:tracePt t="179400" x="3397250" y="5257800"/>
          <p14:tracePt t="179403" x="3397250" y="5270500"/>
          <p14:tracePt t="179416" x="3409950" y="5295900"/>
          <p14:tracePt t="179433" x="3441700" y="5321300"/>
          <p14:tracePt t="179449" x="3486150" y="5340350"/>
          <p14:tracePt t="179466" x="3530600" y="5353050"/>
          <p14:tracePt t="179483" x="3575050" y="5353050"/>
          <p14:tracePt t="179500" x="3613150" y="5353050"/>
          <p14:tracePt t="179516" x="3638550" y="5353050"/>
          <p14:tracePt t="179533" x="3644900" y="5353050"/>
          <p14:tracePt t="179550" x="3657600" y="5340350"/>
          <p14:tracePt t="179567" x="3663950" y="5334000"/>
          <p14:tracePt t="179583" x="3663950" y="5321300"/>
          <p14:tracePt t="179585" x="3670300" y="5302250"/>
          <p14:tracePt t="179599" x="3676650" y="5289550"/>
          <p14:tracePt t="179617" x="3676650" y="5264150"/>
          <p14:tracePt t="179633" x="3676650" y="5238750"/>
          <p14:tracePt t="179649" x="3676650" y="5219700"/>
          <p14:tracePt t="179666" x="3676650" y="5213350"/>
          <p14:tracePt t="179683" x="3676650" y="5187950"/>
          <p14:tracePt t="179706" x="3676650" y="5181600"/>
          <p14:tracePt t="179716" x="3670300" y="5168900"/>
          <p14:tracePt t="179733" x="3663950" y="5168900"/>
          <p14:tracePt t="179770" x="3657600" y="5168900"/>
          <p14:tracePt t="179778" x="3651250" y="5168900"/>
          <p14:tracePt t="179794" x="3644900" y="5168900"/>
          <p14:tracePt t="179802" x="3632200" y="5168900"/>
          <p14:tracePt t="179816" x="3619500" y="5175250"/>
          <p14:tracePt t="179833" x="3606800" y="5194300"/>
          <p14:tracePt t="179849" x="3606800" y="5213350"/>
          <p14:tracePt t="179866" x="3606800" y="5245100"/>
          <p14:tracePt t="179883" x="3606800" y="5251450"/>
          <p14:tracePt t="179899" x="3613150" y="5257800"/>
          <p14:tracePt t="179946" x="3619500" y="5257800"/>
          <p14:tracePt t="179963" x="3625850" y="5257800"/>
          <p14:tracePt t="179970" x="3632200" y="5257800"/>
          <p14:tracePt t="179986" x="3632200" y="5251450"/>
          <p14:tracePt t="179999" x="3638550" y="5238750"/>
          <p14:tracePt t="180138" x="0" y="0"/>
        </p14:tracePtLst>
        <p14:tracePtLst>
          <p14:tracePt t="180428" x="3175000" y="5321300"/>
          <p14:tracePt t="180524" x="3187700" y="5321300"/>
          <p14:tracePt t="180533" x="3206750" y="5321300"/>
          <p14:tracePt t="180550" x="3257550" y="5321300"/>
          <p14:tracePt t="180567" x="3314700" y="5321300"/>
          <p14:tracePt t="180573" x="3340100" y="5321300"/>
          <p14:tracePt t="180578" x="3365500" y="5321300"/>
          <p14:tracePt t="180585" x="3378200" y="5321300"/>
          <p14:tracePt t="180600" x="3397250" y="5321300"/>
          <p14:tracePt t="180604" x="3416300" y="5321300"/>
          <p14:tracePt t="180616" x="3422650" y="5321300"/>
          <p14:tracePt t="180633" x="3441700" y="5321300"/>
          <p14:tracePt t="180649" x="3467100" y="5321300"/>
          <p14:tracePt t="180666" x="3473450" y="5321300"/>
          <p14:tracePt t="180682" x="3492500" y="5321300"/>
          <p14:tracePt t="180699" x="3505200" y="5321300"/>
          <p14:tracePt t="180716" x="3524250" y="5314950"/>
          <p14:tracePt t="180733" x="3536950" y="5308600"/>
          <p14:tracePt t="180749" x="3543300" y="5308600"/>
          <p14:tracePt t="180994" x="0" y="0"/>
        </p14:tracePtLst>
        <p14:tracePtLst>
          <p14:tracePt t="181325" x="3536950" y="5168900"/>
          <p14:tracePt t="181396" x="3536950" y="5187950"/>
          <p14:tracePt t="181406" x="3536950" y="5226050"/>
          <p14:tracePt t="181416" x="3543300" y="5264150"/>
          <p14:tracePt t="181433" x="3575050" y="5359400"/>
          <p14:tracePt t="181449" x="3600450" y="5384800"/>
          <p14:tracePt t="181466" x="3606800" y="5403850"/>
          <p14:tracePt t="181531" x="3613150" y="5403850"/>
          <p14:tracePt t="181539" x="3619500" y="5397500"/>
          <p14:tracePt t="181554" x="3619500" y="5391150"/>
          <p14:tracePt t="181565" x="3619500" y="5378450"/>
          <p14:tracePt t="181582" x="3619500" y="5359400"/>
          <p14:tracePt t="181599" x="3619500" y="5327650"/>
          <p14:tracePt t="181602" x="3619500" y="5308600"/>
          <p14:tracePt t="181615" x="3619500" y="5289550"/>
          <p14:tracePt t="181632" x="3606800" y="5264150"/>
          <p14:tracePt t="181748" x="3600450" y="5264150"/>
          <p14:tracePt t="181757" x="3600450" y="5270500"/>
          <p14:tracePt t="181771" x="3600450" y="5276850"/>
          <p14:tracePt t="181783" x="3600450" y="5283200"/>
          <p14:tracePt t="181799" x="3600450" y="5289550"/>
          <p14:tracePt t="181921" x="0" y="0"/>
        </p14:tracePtLst>
        <p14:tracePtLst>
          <p14:tracePt t="182659" x="3568700" y="5181600"/>
          <p14:tracePt t="182717" x="3568700" y="5194300"/>
          <p14:tracePt t="182725" x="3568700" y="5207000"/>
          <p14:tracePt t="182732" x="3568700" y="5226050"/>
          <p14:tracePt t="182749" x="3568700" y="5264150"/>
          <p14:tracePt t="182765" x="3568700" y="5302250"/>
          <p14:tracePt t="182770" x="3568700" y="5308600"/>
          <p14:tracePt t="182782" x="3568700" y="5314950"/>
          <p14:tracePt t="182799" x="3568700" y="5321300"/>
          <p14:tracePt t="182850" x="3568700" y="5327650"/>
          <p14:tracePt t="182859" x="3575050" y="5327650"/>
          <p14:tracePt t="182875" x="3575050" y="5314950"/>
          <p14:tracePt t="182883" x="3581400" y="5302250"/>
          <p14:tracePt t="182898" x="3594100" y="5270500"/>
          <p14:tracePt t="182916" x="3594100" y="5251450"/>
          <p14:tracePt t="182932" x="3594100" y="5232400"/>
          <p14:tracePt t="182949" x="3594100" y="5219700"/>
          <p14:tracePt t="182965" x="3594100" y="5213350"/>
          <p14:tracePt t="183059" x="3594100" y="5219700"/>
          <p14:tracePt t="183066" x="3600450" y="5226050"/>
          <p14:tracePt t="183083" x="3600450" y="5232400"/>
          <p14:tracePt t="183265" x="0" y="0"/>
        </p14:tracePtLst>
        <p14:tracePtLst>
          <p14:tracePt t="185100" x="1784350" y="3619500"/>
          <p14:tracePt t="185106" x="1778000" y="3632200"/>
          <p14:tracePt t="185115" x="1778000" y="3638550"/>
          <p14:tracePt t="185131" x="1778000" y="3683000"/>
          <p14:tracePt t="185148" x="1778000" y="3733800"/>
          <p14:tracePt t="185164" x="1790700" y="3771900"/>
          <p14:tracePt t="185181" x="1803400" y="3797300"/>
          <p14:tracePt t="185198" x="1828800" y="3822700"/>
          <p14:tracePt t="185202" x="1841500" y="3835400"/>
          <p14:tracePt t="185226" x="1847850" y="3835400"/>
          <p14:tracePt t="185234" x="1854200" y="3835400"/>
          <p14:tracePt t="185250" x="1860550" y="3835400"/>
          <p14:tracePt t="185265" x="1873250" y="3829050"/>
          <p14:tracePt t="185281" x="1885950" y="3803650"/>
          <p14:tracePt t="185297" x="1885950" y="3771900"/>
          <p14:tracePt t="185314" x="1885950" y="3733800"/>
          <p14:tracePt t="185331" x="1879600" y="3695700"/>
          <p14:tracePt t="185347" x="1873250" y="3683000"/>
          <p14:tracePt t="185364" x="1866900" y="3670300"/>
          <p14:tracePt t="185382" x="1860550" y="3663950"/>
          <p14:tracePt t="185529" x="0" y="0"/>
        </p14:tracePtLst>
        <p14:tracePtLst>
          <p14:tracePt t="186106" x="2800350" y="4108450"/>
          <p14:tracePt t="186114" x="2800350" y="4114800"/>
          <p14:tracePt t="186131" x="2800350" y="4127500"/>
          <p14:tracePt t="186138" x="2800350" y="4146550"/>
          <p14:tracePt t="186147" x="2800350" y="4171950"/>
          <p14:tracePt t="186164" x="2813050" y="4210050"/>
          <p14:tracePt t="186181" x="2832100" y="4248150"/>
          <p14:tracePt t="186197" x="2857500" y="4279900"/>
          <p14:tracePt t="186214" x="2889250" y="4305300"/>
          <p14:tracePt t="186230" x="2914650" y="4318000"/>
          <p14:tracePt t="186233" x="2927350" y="4324350"/>
          <p14:tracePt t="186247" x="2933700" y="4324350"/>
          <p14:tracePt t="186264" x="2959100" y="4324350"/>
          <p14:tracePt t="186266" x="2965450" y="4324350"/>
          <p14:tracePt t="186281" x="2997200" y="4318000"/>
          <p14:tracePt t="186297" x="3003550" y="4305300"/>
          <p14:tracePt t="186314" x="3016250" y="4279900"/>
          <p14:tracePt t="186330" x="3022600" y="4248150"/>
          <p14:tracePt t="186347" x="3022600" y="4229100"/>
          <p14:tracePt t="186364" x="3022600" y="4203700"/>
          <p14:tracePt t="186380" x="3022600" y="4184650"/>
          <p14:tracePt t="186397" x="3016250" y="4165600"/>
          <p14:tracePt t="186414" x="2997200" y="4152900"/>
          <p14:tracePt t="186430" x="2965450" y="4140200"/>
          <p14:tracePt t="186447" x="2940050" y="4140200"/>
          <p14:tracePt t="186449" x="2914650" y="4140200"/>
          <p14:tracePt t="186464" x="2901950" y="4140200"/>
          <p14:tracePt t="186481" x="2838450" y="4152900"/>
          <p14:tracePt t="186497" x="2806700" y="4178300"/>
          <p14:tracePt t="186514" x="2787650" y="4203700"/>
          <p14:tracePt t="186530" x="2774950" y="4235450"/>
          <p14:tracePt t="186547" x="2774950" y="4248150"/>
          <p14:tracePt t="186564" x="2774950" y="4273550"/>
          <p14:tracePt t="186581" x="2800350" y="4305300"/>
          <p14:tracePt t="186597" x="2832100" y="4324350"/>
          <p14:tracePt t="186613" x="2870200" y="4337050"/>
          <p14:tracePt t="186630" x="2889250" y="4337050"/>
          <p14:tracePt t="186647" x="2908300" y="4337050"/>
          <p14:tracePt t="186650" x="2927350" y="4337050"/>
          <p14:tracePt t="186664" x="2940050" y="4330700"/>
          <p14:tracePt t="186681" x="2965450" y="4292600"/>
          <p14:tracePt t="186697" x="2971800" y="4260850"/>
          <p14:tracePt t="186713" x="2978150" y="4229100"/>
          <p14:tracePt t="186730" x="2978150" y="4191000"/>
          <p14:tracePt t="186747" x="2971800" y="4171950"/>
          <p14:tracePt t="186764" x="2965450" y="4159250"/>
          <p14:tracePt t="186811" x="2959100" y="4159250"/>
          <p14:tracePt t="186985" x="0" y="0"/>
        </p14:tracePtLst>
        <p14:tracePtLst>
          <p14:tracePt t="187539" x="3530600" y="5111750"/>
          <p14:tracePt t="187555" x="3530600" y="5124450"/>
          <p14:tracePt t="187563" x="3530600" y="5130800"/>
          <p14:tracePt t="187571" x="3530600" y="5143500"/>
          <p14:tracePt t="187581" x="3530600" y="5162550"/>
          <p14:tracePt t="187597" x="3536950" y="5194300"/>
          <p14:tracePt t="187614" x="3556000" y="5226050"/>
          <p14:tracePt t="187630" x="3587750" y="5257800"/>
          <p14:tracePt t="187647" x="3632200" y="5302250"/>
          <p14:tracePt t="187650" x="3657600" y="5314950"/>
          <p14:tracePt t="187663" x="3676650" y="5321300"/>
          <p14:tracePt t="187680" x="3702050" y="5327650"/>
          <p14:tracePt t="187697" x="3714750" y="5327650"/>
          <p14:tracePt t="187713" x="3721100" y="5308600"/>
          <p14:tracePt t="187730" x="3721100" y="5270500"/>
          <p14:tracePt t="187747" x="3708400" y="5226050"/>
          <p14:tracePt t="187763" x="3683000" y="5194300"/>
          <p14:tracePt t="187780" x="3670300" y="5162550"/>
          <p14:tracePt t="187797" x="3663950" y="5156200"/>
          <p14:tracePt t="188355" x="3657600" y="5156200"/>
          <p14:tracePt t="188361" x="3644900" y="5149850"/>
          <p14:tracePt t="188362" x="0" y="0"/>
        </p14:tracePtLst>
        <p14:tracePtLst>
          <p14:tracePt t="188819" x="2730500" y="4095750"/>
          <p14:tracePt t="188826" x="2724150" y="4095750"/>
          <p14:tracePt t="188843" x="2717800" y="4095750"/>
          <p14:tracePt t="188851" x="2711450" y="4095750"/>
          <p14:tracePt t="188863" x="2711450" y="4102100"/>
          <p14:tracePt t="188881" x="2705100" y="4146550"/>
          <p14:tracePt t="188896" x="2705100" y="4191000"/>
          <p14:tracePt t="188913" x="2705100" y="4229100"/>
          <p14:tracePt t="188929" x="2711450" y="4260850"/>
          <p14:tracePt t="188947" x="2717800" y="4273550"/>
          <p14:tracePt t="188963" x="2724150" y="4279900"/>
          <p14:tracePt t="188980" x="2730500" y="4279900"/>
          <p14:tracePt t="188996" x="2743200" y="4279900"/>
          <p14:tracePt t="189013" x="2762250" y="4279900"/>
          <p14:tracePt t="189030" x="2774950" y="4254500"/>
          <p14:tracePt t="189033" x="2781300" y="4241800"/>
          <p14:tracePt t="189046" x="2781300" y="4235450"/>
          <p14:tracePt t="189063" x="2781300" y="4216400"/>
          <p14:tracePt t="189079" x="2781300" y="4191000"/>
          <p14:tracePt t="189081" x="0" y="0"/>
        </p14:tracePtLst>
        <p14:tracePtLst>
          <p14:tracePt t="189779" x="1651000" y="5524500"/>
          <p14:tracePt t="189811" x="1651000" y="5537200"/>
          <p14:tracePt t="189826" x="1657350" y="5543550"/>
          <p14:tracePt t="189835" x="1670050" y="5549900"/>
          <p14:tracePt t="189846" x="1689100" y="5549900"/>
          <p14:tracePt t="189863" x="1727200" y="5562600"/>
          <p14:tracePt t="189881" x="1860550" y="5588000"/>
          <p14:tracePt t="189897" x="1981200" y="5600700"/>
          <p14:tracePt t="189913" x="2108200" y="5600700"/>
          <p14:tracePt t="189929" x="2247900" y="5600700"/>
          <p14:tracePt t="189946" x="2343150" y="5600700"/>
          <p14:tracePt t="189963" x="2400300" y="5600700"/>
          <p14:tracePt t="189980" x="2438400" y="5600700"/>
          <p14:tracePt t="189997" x="2463800" y="5600700"/>
          <p14:tracePt t="190013" x="2501900" y="5600700"/>
          <p14:tracePt t="190030" x="2533650" y="5600700"/>
          <p14:tracePt t="190046" x="2552700" y="5600700"/>
          <p14:tracePt t="190052" x="2565400" y="5600700"/>
          <p14:tracePt t="190063" x="2571750" y="5600700"/>
          <p14:tracePt t="190080" x="2578100" y="5600700"/>
          <p14:tracePt t="190354" x="2584450" y="5600700"/>
          <p14:tracePt t="190363" x="2590800" y="5594350"/>
          <p14:tracePt t="190371" x="2590800" y="5588000"/>
          <p14:tracePt t="190379" x="2597150" y="5588000"/>
          <p14:tracePt t="190396" x="2603500" y="5581650"/>
          <p14:tracePt t="190413" x="2622550" y="5575300"/>
          <p14:tracePt t="190429" x="2635250" y="5562600"/>
          <p14:tracePt t="190433" x="2641600" y="5556250"/>
          <p14:tracePt t="190458" x="2641600" y="5549900"/>
          <p14:tracePt t="190468" x="2641600" y="5543550"/>
          <p14:tracePt t="190479" x="2641600" y="5537200"/>
          <p14:tracePt t="190496" x="2647950" y="5524500"/>
          <p14:tracePt t="190539" x="2647950" y="5518150"/>
          <p14:tracePt t="190697" x="0" y="0"/>
        </p14:tracePtLst>
        <p14:tracePtLst>
          <p14:tracePt t="191218" x="2565400" y="5372100"/>
          <p14:tracePt t="191251" x="2559050" y="5372100"/>
          <p14:tracePt t="191259" x="2552700" y="5384800"/>
          <p14:tracePt t="191274" x="2546350" y="5403850"/>
          <p14:tracePt t="191283" x="2546350" y="5410200"/>
          <p14:tracePt t="191295" x="2546350" y="5429250"/>
          <p14:tracePt t="191312" x="2546350" y="5473700"/>
          <p14:tracePt t="191329" x="2546350" y="5499100"/>
          <p14:tracePt t="191345" x="2559050" y="5511800"/>
          <p14:tracePt t="191395" x="2565400" y="5511800"/>
          <p14:tracePt t="191402" x="2571750" y="5511800"/>
          <p14:tracePt t="191418" x="2584450" y="5511800"/>
          <p14:tracePt t="191429" x="2597150" y="5511800"/>
          <p14:tracePt t="191446" x="2603500" y="5486400"/>
          <p14:tracePt t="191449" x="2609850" y="5480050"/>
          <p14:tracePt t="191463" x="2609850" y="5473700"/>
          <p14:tracePt t="191479" x="2609850" y="5454650"/>
          <p14:tracePt t="191482" x="2609850" y="5441950"/>
          <p14:tracePt t="191499" x="2609850" y="5435600"/>
          <p14:tracePt t="191657" x="0" y="0"/>
        </p14:tracePtLst>
        <p14:tracePtLst>
          <p14:tracePt t="192019" x="2546350" y="5397500"/>
          <p14:tracePt t="192044" x="2540000" y="5403850"/>
          <p14:tracePt t="192059" x="2540000" y="5410200"/>
          <p14:tracePt t="192067" x="2540000" y="5416550"/>
          <p14:tracePt t="192079" x="2540000" y="5429250"/>
          <p14:tracePt t="192097" x="2540000" y="5467350"/>
          <p14:tracePt t="192113" x="2540000" y="5499100"/>
          <p14:tracePt t="192129" x="2559050" y="5524500"/>
          <p14:tracePt t="192146" x="2571750" y="5543550"/>
          <p14:tracePt t="192162" x="2584450" y="5549900"/>
          <p14:tracePt t="192204" x="2590800" y="5549900"/>
          <p14:tracePt t="192215" x="2597150" y="5549900"/>
          <p14:tracePt t="192235" x="2609850" y="5549900"/>
          <p14:tracePt t="192245" x="2616200" y="5549900"/>
          <p14:tracePt t="192262" x="2622550" y="5530850"/>
          <p14:tracePt t="192279" x="2628900" y="5505450"/>
          <p14:tracePt t="192296" x="2628900" y="5492750"/>
          <p14:tracePt t="192300" x="2628900" y="5486400"/>
          <p14:tracePt t="192312" x="2628900" y="5473700"/>
          <p14:tracePt t="192328" x="2628900" y="5461000"/>
          <p14:tracePt t="192345" x="2628900" y="5448300"/>
          <p14:tracePt t="192538" x="2628900" y="5441950"/>
          <p14:tracePt t="192563" x="2622550" y="5435600"/>
          <p14:tracePt t="192587" x="2616200" y="5435600"/>
          <p14:tracePt t="192605" x="2616200" y="5429250"/>
          <p14:tracePt t="192619" x="2603500" y="5422900"/>
          <p14:tracePt t="192635" x="2597150" y="5416550"/>
          <p14:tracePt t="192659" x="2590800" y="5410200"/>
          <p14:tracePt t="192667" x="2584450" y="5403850"/>
          <p14:tracePt t="192683" x="2578100" y="5403850"/>
          <p14:tracePt t="192696" x="2571750" y="5397500"/>
          <p14:tracePt t="192713" x="2559050" y="5391150"/>
          <p14:tracePt t="192813" x="2552700" y="5391150"/>
          <p14:tracePt t="192821" x="2546350" y="5391150"/>
          <p14:tracePt t="192829" x="2540000" y="5397500"/>
          <p14:tracePt t="192845" x="2540000" y="5422900"/>
          <p14:tracePt t="192862" x="2527300" y="5461000"/>
          <p14:tracePt t="192878" x="2520950" y="5492750"/>
          <p14:tracePt t="192882" x="2520950" y="5499100"/>
          <p14:tracePt t="192895" x="2520950" y="5511800"/>
          <p14:tracePt t="192912" x="2520950" y="5537200"/>
          <p14:tracePt t="192914" x="2520950" y="5543550"/>
          <p14:tracePt t="192928" x="2520950" y="5562600"/>
          <p14:tracePt t="192945" x="2520950" y="5588000"/>
          <p14:tracePt t="192961" x="2527300" y="5594350"/>
          <p14:tracePt t="192978" x="2540000" y="5613400"/>
          <p14:tracePt t="192995" x="2540000" y="5619750"/>
          <p14:tracePt t="193034" x="2546350" y="5619750"/>
          <p14:tracePt t="193043" x="2552700" y="5619750"/>
          <p14:tracePt t="193050" x="2559050" y="5619750"/>
          <p14:tracePt t="193066" x="2571750" y="5619750"/>
          <p14:tracePt t="193078" x="2584450" y="5613400"/>
          <p14:tracePt t="193095" x="2597150" y="5575300"/>
          <p14:tracePt t="193097" x="2603500" y="5549900"/>
          <p14:tracePt t="193113" x="2616200" y="5505450"/>
          <p14:tracePt t="193129" x="2616200" y="5467350"/>
          <p14:tracePt t="193145" x="2616200" y="5435600"/>
          <p14:tracePt t="193161" x="2616200" y="5410200"/>
          <p14:tracePt t="193178" x="2616200" y="5397500"/>
          <p14:tracePt t="193195" x="2616200" y="5378450"/>
          <p14:tracePt t="193266" x="2609850" y="5378450"/>
          <p14:tracePt t="193274" x="2597150" y="5378450"/>
          <p14:tracePt t="193282" x="2597150" y="5391150"/>
          <p14:tracePt t="193295" x="2584450" y="5403850"/>
          <p14:tracePt t="193312" x="2571750" y="5448300"/>
          <p14:tracePt t="193329" x="2559050" y="5511800"/>
          <p14:tracePt t="193345" x="2559050" y="5549900"/>
          <p14:tracePt t="193361" x="2559050" y="5568950"/>
          <p14:tracePt t="193378" x="2559050" y="5581650"/>
          <p14:tracePt t="193418" x="2565400" y="5581650"/>
          <p14:tracePt t="193442" x="2571750" y="5581650"/>
          <p14:tracePt t="193450" x="2578100" y="5575300"/>
          <p14:tracePt t="193461" x="2584450" y="5562600"/>
          <p14:tracePt t="193478" x="2597150" y="5530850"/>
          <p14:tracePt t="193495" x="2597150" y="5499100"/>
          <p14:tracePt t="193497" x="2597150" y="5486400"/>
          <p14:tracePt t="193511" x="2597150" y="5467350"/>
          <p14:tracePt t="193529" x="2597150" y="5441950"/>
          <p14:tracePt t="193610" x="2597150" y="5454650"/>
          <p14:tracePt t="193619" x="2603500" y="5473700"/>
          <p14:tracePt t="193629" x="2609850" y="5499100"/>
          <p14:tracePt t="193645" x="2616200" y="5524500"/>
          <p14:tracePt t="193661" x="2622550" y="5543550"/>
          <p14:tracePt t="193833" x="0" y="0"/>
        </p14:tracePtLst>
        <p14:tracePtLst>
          <p14:tracePt t="194365" x="3581400" y="5130800"/>
          <p14:tracePt t="194386" x="3575050" y="5124450"/>
          <p14:tracePt t="194403" x="3568700" y="5143500"/>
          <p14:tracePt t="194411" x="3562350" y="5162550"/>
          <p14:tracePt t="194419" x="3562350" y="5181600"/>
          <p14:tracePt t="194428" x="3562350" y="5213350"/>
          <p14:tracePt t="194445" x="3562350" y="5257800"/>
          <p14:tracePt t="194462" x="3562350" y="5295900"/>
          <p14:tracePt t="194466" x="3562350" y="5314950"/>
          <p14:tracePt t="194478" x="3568700" y="5327650"/>
          <p14:tracePt t="194495" x="3575050" y="5340350"/>
          <p14:tracePt t="194512" x="3581400" y="5346700"/>
          <p14:tracePt t="194555" x="3587750" y="5346700"/>
          <p14:tracePt t="194563" x="3594100" y="5346700"/>
          <p14:tracePt t="194571" x="3600450" y="5340350"/>
          <p14:tracePt t="194579" x="3606800" y="5321300"/>
          <p14:tracePt t="194595" x="3613150" y="5295900"/>
          <p14:tracePt t="194611" x="3613150" y="5257800"/>
          <p14:tracePt t="194628" x="3613150" y="5238750"/>
          <p14:tracePt t="194644" x="3613150" y="5219700"/>
          <p14:tracePt t="194661" x="3613150" y="5207000"/>
          <p14:tracePt t="194732" x="3606800" y="5207000"/>
          <p14:tracePt t="194739" x="3606800" y="5226050"/>
          <p14:tracePt t="194748" x="3606800" y="5251450"/>
          <p14:tracePt t="194762" x="3606800" y="5314950"/>
          <p14:tracePt t="194778" x="3600450" y="5372100"/>
          <p14:tracePt t="194795" x="3600450" y="5397500"/>
          <p14:tracePt t="194892" x="3600450" y="5372100"/>
          <p14:tracePt t="194899" x="3606800" y="5353050"/>
          <p14:tracePt t="194911" x="3606800" y="5346700"/>
          <p14:tracePt t="194929" x="3613150" y="5289550"/>
          <p14:tracePt t="194945" x="3613150" y="5264150"/>
          <p14:tracePt t="194962" x="3613150" y="5251450"/>
          <p14:tracePt t="194979" x="3613150" y="5245100"/>
          <p14:tracePt t="195044" x="3613150" y="5264150"/>
          <p14:tracePt t="195052" x="3613150" y="5276850"/>
          <p14:tracePt t="195061" x="3613150" y="5295900"/>
          <p14:tracePt t="195078" x="3613150" y="5321300"/>
          <p14:tracePt t="195095" x="3613150" y="5334000"/>
          <p14:tracePt t="195097" x="3613150" y="5340350"/>
          <p14:tracePt t="195187" x="3619500" y="5340350"/>
          <p14:tracePt t="195196" x="3619500" y="5327650"/>
          <p14:tracePt t="195204" x="3625850" y="5302250"/>
          <p14:tracePt t="195212" x="3625850" y="5295900"/>
          <p14:tracePt t="195228" x="3625850" y="5264150"/>
          <p14:tracePt t="195245" x="3625850" y="5238750"/>
          <p14:tracePt t="195262" x="3625850" y="5219700"/>
          <p14:tracePt t="195267" x="3625850" y="5213350"/>
          <p14:tracePt t="195278" x="3625850" y="5207000"/>
          <p14:tracePt t="195365" x="3625850" y="5226050"/>
          <p14:tracePt t="195372" x="3625850" y="5251450"/>
          <p14:tracePt t="195380" x="3613150" y="5276850"/>
          <p14:tracePt t="195395" x="3606800" y="5302250"/>
          <p14:tracePt t="195411" x="3606800" y="5314950"/>
          <p14:tracePt t="195508" x="3606800" y="5295900"/>
          <p14:tracePt t="195516" x="3606800" y="5283200"/>
          <p14:tracePt t="195528" x="3606800" y="5264150"/>
          <p14:tracePt t="195545" x="3606800" y="5207000"/>
          <p14:tracePt t="195562" x="3606800" y="5181600"/>
          <p14:tracePt t="195578" x="3606800" y="5175250"/>
          <p14:tracePt t="195636" x="3600450" y="5175250"/>
          <p14:tracePt t="195643" x="3600450" y="5187950"/>
          <p14:tracePt t="195653" x="3600450" y="5207000"/>
          <p14:tracePt t="195661" x="3600450" y="5219700"/>
          <p14:tracePt t="195678" x="3600450" y="5264150"/>
          <p14:tracePt t="195694" x="3600450" y="5289550"/>
          <p14:tracePt t="195699" x="3600450" y="5295900"/>
          <p14:tracePt t="195787" x="3600450" y="5289550"/>
          <p14:tracePt t="195795" x="3600450" y="5276850"/>
          <p14:tracePt t="195804" x="3600450" y="5251450"/>
          <p14:tracePt t="195811" x="3600450" y="5238750"/>
          <p14:tracePt t="195827" x="3606800" y="5219700"/>
          <p14:tracePt t="195932" x="3606800" y="5245100"/>
          <p14:tracePt t="195940" x="3606800" y="5270500"/>
          <p14:tracePt t="195947" x="3606800" y="5295900"/>
          <p14:tracePt t="195962" x="3606800" y="5334000"/>
          <p14:tracePt t="195978" x="3606800" y="5346700"/>
          <p14:tracePt t="196068" x="3606800" y="5334000"/>
          <p14:tracePt t="196076" x="3606800" y="5327650"/>
          <p14:tracePt t="196085" x="3606800" y="5308600"/>
          <p14:tracePt t="196094" x="3606800" y="5289550"/>
          <p14:tracePt t="196111" x="3606800" y="5257800"/>
          <p14:tracePt t="196127" x="3606800" y="5232400"/>
          <p14:tracePt t="196130" x="3606800" y="5226050"/>
          <p14:tracePt t="196144" x="3606800" y="5219700"/>
          <p14:tracePt t="196578" x="3606800" y="5213350"/>
          <p14:tracePt t="196588" x="3606800" y="5207000"/>
          <p14:tracePt t="196595" x="3606800" y="5200650"/>
          <p14:tracePt t="196618" x="3606800" y="5194300"/>
          <p14:tracePt t="196635" x="3606800" y="5187950"/>
          <p14:tracePt t="196666" x="3606800" y="5181600"/>
          <p14:tracePt t="196714" x="3606800" y="5175250"/>
          <p14:tracePt t="196891" x="3606800" y="5181600"/>
          <p14:tracePt t="196917" x="3606800" y="5187950"/>
          <p14:tracePt t="196995" x="3606800" y="5194300"/>
          <p14:tracePt t="197012" x="3606800" y="5200650"/>
          <p14:tracePt t="197020" x="3606800" y="5213350"/>
          <p14:tracePt t="197036" x="3606800" y="5219700"/>
          <p14:tracePt t="197044" x="3606800" y="5226050"/>
          <p14:tracePt t="197060" x="3606800" y="5232400"/>
          <p14:tracePt t="197235" x="3606800" y="5213350"/>
          <p14:tracePt t="197242" x="3606800" y="5207000"/>
          <p14:tracePt t="197250" x="3606800" y="5200650"/>
          <p14:tracePt t="197260" x="3606800" y="5194300"/>
          <p14:tracePt t="197277" x="3606800" y="5187950"/>
          <p14:tracePt t="197529" x="0" y="0"/>
        </p14:tracePtLst>
        <p14:tracePtLst>
          <p14:tracePt t="198276" x="2571750" y="5391150"/>
          <p14:tracePt t="198299" x="2571750" y="5397500"/>
          <p14:tracePt t="198307" x="2571750" y="5403850"/>
          <p14:tracePt t="198314" x="2571750" y="5422900"/>
          <p14:tracePt t="198326" x="2571750" y="5441950"/>
          <p14:tracePt t="198343" x="2571750" y="5499100"/>
          <p14:tracePt t="198360" x="2578100" y="5549900"/>
          <p14:tracePt t="198361" x="2584450" y="5562600"/>
          <p14:tracePt t="198376" x="2590800" y="5581650"/>
          <p14:tracePt t="198435" x="2597150" y="5581650"/>
          <p14:tracePt t="198444" x="2603500" y="5581650"/>
          <p14:tracePt t="198451" x="2603500" y="5568950"/>
          <p14:tracePt t="198460" x="2603500" y="5562600"/>
          <p14:tracePt t="198477" x="2616200" y="5518150"/>
          <p14:tracePt t="198493" x="2628900" y="5486400"/>
          <p14:tracePt t="198510" x="2628900" y="5467350"/>
          <p14:tracePt t="198515" x="2635250" y="5454650"/>
          <p14:tracePt t="198636" x="2635250" y="5467350"/>
          <p14:tracePt t="198650" x="2635250" y="5473700"/>
          <p14:tracePt t="198666" x="2635250" y="5480050"/>
          <p14:tracePt t="198734" x="2628900" y="5473700"/>
          <p14:tracePt t="198747" x="2628900" y="5448300"/>
          <p14:tracePt t="198756" x="2622550" y="5435600"/>
          <p14:tracePt t="198764" x="2622550" y="5429250"/>
          <p14:tracePt t="198777" x="2622550" y="5416550"/>
          <p14:tracePt t="198795" x="2616200" y="5410200"/>
          <p14:tracePt t="198867" x="2609850" y="5416550"/>
          <p14:tracePt t="198883" x="2609850" y="5429250"/>
          <p14:tracePt t="198892" x="2609850" y="5435600"/>
          <p14:tracePt t="198899" x="2609850" y="5448300"/>
          <p14:tracePt t="198910" x="2609850" y="5461000"/>
          <p14:tracePt t="198927" x="2609850" y="5499100"/>
          <p14:tracePt t="198943" x="2609850" y="5524500"/>
          <p14:tracePt t="198948" x="2609850" y="5530850"/>
          <p14:tracePt t="198960" x="2609850" y="5537200"/>
          <p14:tracePt t="199061" x="2609850" y="5530850"/>
          <p14:tracePt t="199067" x="2609850" y="5524500"/>
          <p14:tracePt t="199108" x="2609850" y="5518150"/>
          <p14:tracePt t="199116" x="2609850" y="5511800"/>
          <p14:tracePt t="199133" x="2609850" y="5505450"/>
          <p14:tracePt t="199142" x="2609850" y="5492750"/>
          <p14:tracePt t="199143" x="0" y="0"/>
        </p14:tracePtLst>
        <p14:tracePtLst>
          <p14:tracePt t="199693" x="3549650" y="5048250"/>
          <p14:tracePt t="199701" x="3556000" y="5060950"/>
          <p14:tracePt t="199709" x="3562350" y="5073650"/>
          <p14:tracePt t="199726" x="3568700" y="5092700"/>
          <p14:tracePt t="199743" x="3568700" y="5105400"/>
          <p14:tracePt t="199747" x="3568700" y="5118100"/>
          <p14:tracePt t="199762" x="3568700" y="5137150"/>
          <p14:tracePt t="199777" x="3568700" y="5156200"/>
          <p14:tracePt t="199793" x="3568700" y="5181600"/>
          <p14:tracePt t="199809" x="3568700" y="5200650"/>
          <p14:tracePt t="199826" x="3568700" y="5213350"/>
          <p14:tracePt t="199843" x="3568700" y="5219700"/>
          <p14:tracePt t="199861" x="3568700" y="5232400"/>
          <p14:tracePt t="199955" x="3575050" y="5238750"/>
          <p14:tracePt t="199987" x="3581400" y="5238750"/>
          <p14:tracePt t="199994" x="3587750" y="5238750"/>
          <p14:tracePt t="200003" x="3600450" y="5232400"/>
          <p14:tracePt t="200011" x="3613150" y="5226050"/>
          <p14:tracePt t="200026" x="3619500" y="5219700"/>
          <p14:tracePt t="200043" x="3625850" y="5213350"/>
          <p14:tracePt t="200202" x="3632200" y="5207000"/>
          <p14:tracePt t="200401" x="0" y="0"/>
        </p14:tracePtLst>
        <p14:tracePtLst>
          <p14:tracePt t="201379" x="1524000" y="4279900"/>
          <p14:tracePt t="201443" x="1530350" y="4292600"/>
          <p14:tracePt t="201450" x="1543050" y="4298950"/>
          <p14:tracePt t="201459" x="1574800" y="4305300"/>
          <p14:tracePt t="201475" x="1676400" y="4318000"/>
          <p14:tracePt t="201492" x="1847850" y="4337050"/>
          <p14:tracePt t="201509" x="2082800" y="4337050"/>
          <p14:tracePt t="201514" x="2235200" y="4337050"/>
          <p14:tracePt t="201526" x="2387600" y="4337050"/>
          <p14:tracePt t="201542" x="2692400" y="4337050"/>
          <p14:tracePt t="201559" x="2889250" y="4337050"/>
          <p14:tracePt t="201562" x="2952750" y="4337050"/>
          <p14:tracePt t="201575" x="2984500" y="4337050"/>
          <p14:tracePt t="201592" x="3009900" y="4337050"/>
          <p14:tracePt t="201626" x="3016250" y="4337050"/>
          <p14:tracePt t="201794" x="0" y="0"/>
        </p14:tracePtLst>
        <p14:tracePtLst>
          <p14:tracePt t="203595" x="2178050" y="4305300"/>
          <p14:tracePt t="203667" x="2190750" y="4305300"/>
          <p14:tracePt t="203675" x="2216150" y="4305300"/>
          <p14:tracePt t="203683" x="2254250" y="4305300"/>
          <p14:tracePt t="203691" x="2298700" y="4305300"/>
          <p14:tracePt t="203708" x="2438400" y="4305300"/>
          <p14:tracePt t="203725" x="2597150" y="4305300"/>
          <p14:tracePt t="203742" x="2730500" y="4305300"/>
          <p14:tracePt t="203745" x="2794000" y="4305300"/>
          <p14:tracePt t="203758" x="2838450" y="4305300"/>
          <p14:tracePt t="203775" x="2895600" y="4305300"/>
          <p14:tracePt t="203778" x="2914650" y="4305300"/>
          <p14:tracePt t="203792" x="2927350" y="4305300"/>
          <p14:tracePt t="203809" x="2952750" y="4305300"/>
          <p14:tracePt t="203826" x="2984500" y="4305300"/>
          <p14:tracePt t="203844" x="3003550" y="4305300"/>
          <p14:tracePt t="203858" x="3028950" y="4305300"/>
          <p14:tracePt t="203875" x="3048000" y="4305300"/>
          <p14:tracePt t="203891" x="3060700" y="4305300"/>
          <p14:tracePt t="203908" x="3067050" y="4305300"/>
          <p14:tracePt t="203970" x="3073400" y="4305300"/>
          <p14:tracePt t="204202" x="0" y="0"/>
        </p14:tracePtLst>
        <p14:tracePtLst>
          <p14:tracePt t="204931" x="3479800" y="5270500"/>
          <p14:tracePt t="205003" x="3479800" y="5276850"/>
          <p14:tracePt t="205021" x="3498850" y="5276850"/>
          <p14:tracePt t="205026" x="3524250" y="5283200"/>
          <p14:tracePt t="205041" x="3575050" y="5289550"/>
          <p14:tracePt t="205058" x="3619500" y="5295900"/>
          <p14:tracePt t="205074" x="3644900" y="5295900"/>
          <p14:tracePt t="205091" x="3663950" y="5295900"/>
          <p14:tracePt t="205155" x="3670300" y="5295900"/>
          <p14:tracePt t="205178" x="3676650" y="5295900"/>
          <p14:tracePt t="205801" x="0" y="0"/>
        </p14:tracePtLst>
        <p14:tracePtLst>
          <p14:tracePt t="207699" x="2851150" y="4038600"/>
          <p14:tracePt t="207706" x="2851150" y="4051300"/>
          <p14:tracePt t="207714" x="2844800" y="4070350"/>
          <p14:tracePt t="207723" x="2844800" y="4076700"/>
          <p14:tracePt t="207741" x="2844800" y="4095750"/>
          <p14:tracePt t="207756" x="2844800" y="4121150"/>
          <p14:tracePt t="207773" x="2844800" y="4159250"/>
          <p14:tracePt t="207790" x="2844800" y="4222750"/>
          <p14:tracePt t="207793" x="2851150" y="4279900"/>
          <p14:tracePt t="207806" x="2857500" y="4311650"/>
          <p14:tracePt t="207824" x="2882900" y="4375150"/>
          <p14:tracePt t="207827" x="2895600" y="4394200"/>
          <p14:tracePt t="207841" x="2927350" y="4432300"/>
          <p14:tracePt t="207857" x="2952750" y="4438650"/>
          <p14:tracePt t="207873" x="2971800" y="4445000"/>
          <p14:tracePt t="207890" x="2990850" y="4445000"/>
          <p14:tracePt t="207907" x="2997200" y="4445000"/>
          <p14:tracePt t="207923" x="3009900" y="4445000"/>
          <p14:tracePt t="207941" x="3022600" y="4425950"/>
          <p14:tracePt t="207956" x="3022600" y="4400550"/>
          <p14:tracePt t="207973" x="3028950" y="4349750"/>
          <p14:tracePt t="207990" x="3028950" y="4292600"/>
          <p14:tracePt t="207995" x="3022600" y="4267200"/>
          <p14:tracePt t="208006" x="3016250" y="4235450"/>
          <p14:tracePt t="208023" x="2997200" y="4191000"/>
          <p14:tracePt t="208041" x="2984500" y="4165600"/>
          <p14:tracePt t="208091" x="2978150" y="4159250"/>
          <p14:tracePt t="208115" x="2971800" y="4159250"/>
          <p14:tracePt t="208123" x="2971800" y="4165600"/>
          <p14:tracePt t="208131" x="2965450" y="4171950"/>
          <p14:tracePt t="208140" x="2965450" y="4184650"/>
          <p14:tracePt t="208156" x="2952750" y="4241800"/>
          <p14:tracePt t="208173" x="2940050" y="4311650"/>
          <p14:tracePt t="208189" x="2933700" y="4362450"/>
          <p14:tracePt t="208206" x="2933700" y="4394200"/>
          <p14:tracePt t="208223" x="2933700" y="4406900"/>
          <p14:tracePt t="208274" x="2933700" y="4400550"/>
          <p14:tracePt t="208284" x="2933700" y="4394200"/>
          <p14:tracePt t="208291" x="2933700" y="4375150"/>
          <p14:tracePt t="208306" x="2933700" y="4324350"/>
          <p14:tracePt t="208323" x="2921000" y="4279900"/>
          <p14:tracePt t="208340" x="2921000" y="4241800"/>
          <p14:tracePt t="208356" x="2914650" y="4216400"/>
          <p14:tracePt t="208373" x="2914650" y="4203700"/>
          <p14:tracePt t="208410" x="2908300" y="4197350"/>
          <p14:tracePt t="208434" x="2908300" y="4210050"/>
          <p14:tracePt t="208442" x="2908300" y="4216400"/>
          <p14:tracePt t="208457" x="2908300" y="4235450"/>
          <p14:tracePt t="208474" x="2908300" y="4241800"/>
          <p14:tracePt t="208697" x="0" y="0"/>
        </p14:tracePtLst>
        <p14:tracePtLst>
          <p14:tracePt t="209332" x="1727200" y="5556250"/>
          <p14:tracePt t="209404" x="1733550" y="5556250"/>
          <p14:tracePt t="209411" x="1758950" y="5556250"/>
          <p14:tracePt t="209423" x="1784350" y="5556250"/>
          <p14:tracePt t="209441" x="1873250" y="5556250"/>
          <p14:tracePt t="209457" x="1911350" y="5556250"/>
          <p14:tracePt t="209473" x="1924050" y="5556250"/>
          <p14:tracePt t="209499" x="1930400" y="5556250"/>
          <p14:tracePt t="209523" x="1936750" y="5556250"/>
          <p14:tracePt t="209571" x="1943100" y="5556250"/>
          <p14:tracePt t="209594" x="1949450" y="5556250"/>
          <p14:tracePt t="209605" x="1955800" y="5556250"/>
          <p14:tracePt t="209635" x="1962150" y="5556250"/>
          <p14:tracePt t="209650" x="1974850" y="5562600"/>
          <p14:tracePt t="209778" x="1981200" y="5562600"/>
          <p14:tracePt t="209778" x="0" y="0"/>
        </p14:tracePtLst>
        <p14:tracePtLst>
          <p14:tracePt t="209995" x="2101850" y="5562600"/>
          <p14:tracePt t="210137" x="0" y="0"/>
        </p14:tracePtLst>
        <p14:tracePtLst>
          <p14:tracePt t="210853" x="2692400" y="5537200"/>
          <p14:tracePt t="210969" x="0" y="0"/>
        </p14:tracePtLst>
        <p14:tracePtLst>
          <p14:tracePt t="215044" x="1390650" y="1422400"/>
          <p14:tracePt t="215051" x="1390650" y="1447800"/>
          <p14:tracePt t="215058" x="1397000" y="1466850"/>
          <p14:tracePt t="215071" x="1409700" y="1485900"/>
          <p14:tracePt t="215087" x="1441450" y="1536700"/>
          <p14:tracePt t="215105" x="1562100" y="1638300"/>
          <p14:tracePt t="215121" x="1663700" y="1695450"/>
          <p14:tracePt t="215137" x="1778000" y="1727200"/>
          <p14:tracePt t="215155" x="1860550" y="1733550"/>
          <p14:tracePt t="215171" x="1930400" y="1733550"/>
          <p14:tracePt t="215187" x="1962150" y="1714500"/>
          <p14:tracePt t="215204" x="2000250" y="1676400"/>
          <p14:tracePt t="215221" x="2019300" y="1638300"/>
          <p14:tracePt t="215238" x="2025650" y="1600200"/>
          <p14:tracePt t="215254" x="2025650" y="1568450"/>
          <p14:tracePt t="215257" x="2025650" y="1543050"/>
          <p14:tracePt t="215271" x="2019300" y="1530350"/>
          <p14:tracePt t="215276" x="2012950" y="1524000"/>
          <p14:tracePt t="215287" x="2006600" y="1511300"/>
          <p14:tracePt t="215304" x="2000250" y="1498600"/>
          <p14:tracePt t="215330" x="1993900" y="1498600"/>
          <p14:tracePt t="215347" x="1987550" y="1498600"/>
          <p14:tracePt t="215354" x="1981200" y="1498600"/>
          <p14:tracePt t="215371" x="1962150" y="1504950"/>
          <p14:tracePt t="215387" x="1943100" y="1530350"/>
          <p14:tracePt t="215404" x="1936750" y="1549400"/>
          <p14:tracePt t="215420" x="1924050" y="1568450"/>
          <p14:tracePt t="215437" x="1924050" y="1574800"/>
          <p14:tracePt t="215454" x="1924050" y="1581150"/>
          <p14:tracePt t="215673" x="0" y="0"/>
        </p14:tracePtLst>
        <p14:tracePtLst>
          <p14:tracePt t="217556" x="5365750" y="3651250"/>
          <p14:tracePt t="217562" x="5365750" y="3657600"/>
          <p14:tracePt t="217571" x="5365750" y="3663950"/>
          <p14:tracePt t="217587" x="5359400" y="3695700"/>
          <p14:tracePt t="217603" x="5359400" y="3733800"/>
          <p14:tracePt t="217620" x="5372100" y="3784600"/>
          <p14:tracePt t="217637" x="5391150" y="3822700"/>
          <p14:tracePt t="217653" x="5422900" y="3867150"/>
          <p14:tracePt t="217671" x="5461000" y="3892550"/>
          <p14:tracePt t="217686" x="5480050" y="3905250"/>
          <p14:tracePt t="217690" x="5486400" y="3905250"/>
          <p14:tracePt t="217703" x="5492750" y="3905250"/>
          <p14:tracePt t="217721" x="5549900" y="3898900"/>
          <p14:tracePt t="217737" x="5588000" y="3873500"/>
          <p14:tracePt t="217753" x="5613400" y="3841750"/>
          <p14:tracePt t="217770" x="5626100" y="3803650"/>
          <p14:tracePt t="217786" x="5626100" y="3771900"/>
          <p14:tracePt t="217803" x="5626100" y="3740150"/>
          <p14:tracePt t="217821" x="5619750" y="3708400"/>
          <p14:tracePt t="217837" x="5607050" y="3689350"/>
          <p14:tracePt t="217853" x="5600700" y="3683000"/>
          <p14:tracePt t="217870" x="5588000" y="3676650"/>
          <p14:tracePt t="217899" x="5581650" y="3676650"/>
          <p14:tracePt t="217915" x="5575300" y="3676650"/>
          <p14:tracePt t="217923" x="5575300" y="3670300"/>
          <p14:tracePt t="217938" x="5568950" y="3670300"/>
          <p14:tracePt t="217955" x="5562600" y="3670300"/>
          <p14:tracePt t="218057" x="0" y="0"/>
        </p14:tracePtLst>
        <p14:tracePtLst>
          <p14:tracePt t="218428" x="5308600" y="3606800"/>
          <p14:tracePt t="218436" x="5295900" y="3619500"/>
          <p14:tracePt t="218444" x="5289550" y="3632200"/>
          <p14:tracePt t="218454" x="5283200" y="3651250"/>
          <p14:tracePt t="218470" x="5270500" y="3689350"/>
          <p14:tracePt t="218486" x="5270500" y="3721100"/>
          <p14:tracePt t="218491" x="5270500" y="3746500"/>
          <p14:tracePt t="218503" x="5270500" y="3759200"/>
          <p14:tracePt t="218520" x="5283200" y="3797300"/>
          <p14:tracePt t="218537" x="5327650" y="3829050"/>
          <p14:tracePt t="218554" x="5397500" y="3848100"/>
          <p14:tracePt t="218570" x="5473700" y="3848100"/>
          <p14:tracePt t="218586" x="5562600" y="3835400"/>
          <p14:tracePt t="218603" x="5607050" y="3810000"/>
          <p14:tracePt t="218620" x="5619750" y="3790950"/>
          <p14:tracePt t="218636" x="5626100" y="3759200"/>
          <p14:tracePt t="218654" x="5626100" y="3733800"/>
          <p14:tracePt t="218670" x="5626100" y="3721100"/>
          <p14:tracePt t="218676" x="5626100" y="3714750"/>
          <p14:tracePt t="218686" x="5626100" y="3708400"/>
          <p14:tracePt t="218686" x="0" y="0"/>
        </p14:tracePtLst>
        <p14:tracePtLst>
          <p14:tracePt t="219067" x="5346700" y="3956050"/>
          <p14:tracePt t="219075" x="5340350" y="3956050"/>
          <p14:tracePt t="219086" x="5327650" y="3956050"/>
          <p14:tracePt t="219103" x="5327650" y="3968750"/>
          <p14:tracePt t="219120" x="5327650" y="3994150"/>
          <p14:tracePt t="219137" x="5334000" y="4051300"/>
          <p14:tracePt t="219153" x="5359400" y="4083050"/>
          <p14:tracePt t="219170" x="5416550" y="4108450"/>
          <p14:tracePt t="219186" x="5511800" y="4133850"/>
          <p14:tracePt t="219203" x="5594350" y="4140200"/>
          <p14:tracePt t="219219" x="5689600" y="4121150"/>
          <p14:tracePt t="219236" x="5715000" y="4102100"/>
          <p14:tracePt t="219253" x="5721350" y="4070350"/>
          <p14:tracePt t="219269" x="5721350" y="4019550"/>
          <p14:tracePt t="219286" x="5708650" y="3987800"/>
          <p14:tracePt t="219290" x="5702300" y="3968750"/>
          <p14:tracePt t="219303" x="5689600" y="3949700"/>
          <p14:tracePt t="219319" x="5670550" y="3937000"/>
          <p14:tracePt t="219336" x="5645150" y="3911600"/>
          <p14:tracePt t="219353" x="5632450" y="3911600"/>
          <p14:tracePt t="219370" x="5619750" y="3911600"/>
          <p14:tracePt t="219386" x="5613400" y="3911600"/>
          <p14:tracePt t="219402" x="5600700" y="3911600"/>
          <p14:tracePt t="219403" x="0" y="0"/>
        </p14:tracePtLst>
        <p14:tracePtLst>
          <p14:tracePt t="219756" x="5391150" y="3600450"/>
          <p14:tracePt t="219763" x="5384800" y="3606800"/>
          <p14:tracePt t="219771" x="5378450" y="3619500"/>
          <p14:tracePt t="219786" x="5365750" y="3638550"/>
          <p14:tracePt t="219803" x="5359400" y="3683000"/>
          <p14:tracePt t="219819" x="5346700" y="3721100"/>
          <p14:tracePt t="219836" x="5346700" y="3765550"/>
          <p14:tracePt t="219853" x="5346700" y="3803650"/>
          <p14:tracePt t="219869" x="5365750" y="3835400"/>
          <p14:tracePt t="219886" x="5397500" y="3854450"/>
          <p14:tracePt t="219903" x="5429250" y="3867150"/>
          <p14:tracePt t="219905" x="5448300" y="3867150"/>
          <p14:tracePt t="219919" x="5473700" y="3867150"/>
          <p14:tracePt t="219936" x="5511800" y="3854450"/>
          <p14:tracePt t="219953" x="5556250" y="3810000"/>
          <p14:tracePt t="219970" x="5562600" y="3765550"/>
          <p14:tracePt t="219986" x="5562600" y="3727450"/>
          <p14:tracePt t="220002" x="5562600" y="3695700"/>
          <p14:tracePt t="220019" x="5562600" y="3663950"/>
          <p14:tracePt t="220036" x="5556250" y="3663950"/>
          <p14:tracePt t="220053" x="5549900" y="3644900"/>
          <p14:tracePt t="220105" x="0" y="0"/>
        </p14:tracePtLst>
        <p14:tracePtLst>
          <p14:tracePt t="220435" x="5403850" y="3930650"/>
          <p14:tracePt t="220442" x="5397500" y="3937000"/>
          <p14:tracePt t="220458" x="5397500" y="3949700"/>
          <p14:tracePt t="220469" x="5397500" y="3962400"/>
          <p14:tracePt t="220485" x="5397500" y="3994150"/>
          <p14:tracePt t="220502" x="5397500" y="4019550"/>
          <p14:tracePt t="220519" x="5403850" y="4057650"/>
          <p14:tracePt t="220522" x="5410200" y="4064000"/>
          <p14:tracePt t="220536" x="5422900" y="4070350"/>
          <p14:tracePt t="220553" x="5518150" y="4095750"/>
          <p14:tracePt t="220569" x="5626100" y="4095750"/>
          <p14:tracePt t="220586" x="5740400" y="4095750"/>
          <p14:tracePt t="220602" x="5810250" y="4083050"/>
          <p14:tracePt t="220619" x="5842000" y="4070350"/>
          <p14:tracePt t="220636" x="5848350" y="4051300"/>
          <p14:tracePt t="220652" x="5848350" y="4038600"/>
          <p14:tracePt t="220669" x="5854700" y="4032250"/>
          <p14:tracePt t="220686" x="5854700" y="4019550"/>
          <p14:tracePt t="220702" x="5854700" y="4013200"/>
          <p14:tracePt t="220719" x="5854700" y="4000500"/>
          <p14:tracePt t="220735" x="0" y="0"/>
        </p14:tracePtLst>
        <p14:tracePtLst>
          <p14:tracePt t="221158" x="6324600" y="3594100"/>
          <p14:tracePt t="221165" x="6311900" y="3613150"/>
          <p14:tracePt t="221172" x="6305550" y="3632200"/>
          <p14:tracePt t="221185" x="6286500" y="3695700"/>
          <p14:tracePt t="221202" x="6267450" y="3765550"/>
          <p14:tracePt t="221219" x="6267450" y="3822700"/>
          <p14:tracePt t="221235" x="6267450" y="3860800"/>
          <p14:tracePt t="221252" x="6267450" y="3898900"/>
          <p14:tracePt t="221269" x="6299200" y="3917950"/>
          <p14:tracePt t="221285" x="6330950" y="3930650"/>
          <p14:tracePt t="221289" x="6350000" y="3937000"/>
          <p14:tracePt t="221302" x="6362700" y="3937000"/>
          <p14:tracePt t="221319" x="6388100" y="3937000"/>
          <p14:tracePt t="221335" x="6413500" y="3937000"/>
          <p14:tracePt t="221338" x="6426200" y="3930650"/>
          <p14:tracePt t="221352" x="6432550" y="3930650"/>
          <p14:tracePt t="221368" x="6451600" y="3892550"/>
          <p14:tracePt t="221385" x="6457950" y="3860800"/>
          <p14:tracePt t="221402" x="6457950" y="3841750"/>
          <p14:tracePt t="221418" x="6457950" y="3822700"/>
          <p14:tracePt t="221435" x="6457950" y="3810000"/>
          <p14:tracePt t="221468" x="0" y="0"/>
        </p14:tracePtLst>
        <p14:tracePtLst>
          <p14:tracePt t="222036" x="6305550" y="4038600"/>
          <p14:tracePt t="222042" x="6305550" y="4051300"/>
          <p14:tracePt t="222191" x="6311900" y="4051300"/>
          <p14:tracePt t="222205" x="6318250" y="4044950"/>
          <p14:tracePt t="222217" x="0" y="0"/>
        </p14:tracePtLst>
        <p14:tracePtLst>
          <p14:tracePt t="223963" x="4876800" y="4349750"/>
          <p14:tracePt t="223971" x="4876800" y="4362450"/>
          <p14:tracePt t="223986" x="4870450" y="4375150"/>
          <p14:tracePt t="223994" x="4870450" y="4381500"/>
          <p14:tracePt t="224002" x="4870450" y="4387850"/>
          <p14:tracePt t="224018" x="4864100" y="4413250"/>
          <p14:tracePt t="224035" x="4864100" y="4438650"/>
          <p14:tracePt t="224051" x="4864100" y="4464050"/>
          <p14:tracePt t="224068" x="4864100" y="4489450"/>
          <p14:tracePt t="224085" x="4870450" y="4521200"/>
          <p14:tracePt t="224101" x="4876800" y="4540250"/>
          <p14:tracePt t="224118" x="4902200" y="4565650"/>
          <p14:tracePt t="224122" x="4914900" y="4572000"/>
          <p14:tracePt t="224135" x="4927600" y="4584700"/>
          <p14:tracePt t="224151" x="4972050" y="4603750"/>
          <p14:tracePt t="224169" x="5016500" y="4616450"/>
          <p14:tracePt t="224185" x="5035550" y="4616450"/>
          <p14:tracePt t="224201" x="5060950" y="4616450"/>
          <p14:tracePt t="224218" x="5080000" y="4610100"/>
          <p14:tracePt t="224234" x="5092700" y="4584700"/>
          <p14:tracePt t="224251" x="5099050" y="4546600"/>
          <p14:tracePt t="224268" x="5099050" y="4514850"/>
          <p14:tracePt t="224285" x="5099050" y="4476750"/>
          <p14:tracePt t="224301" x="5099050" y="4432300"/>
          <p14:tracePt t="224306" x="5092700" y="4419600"/>
          <p14:tracePt t="224318" x="5086350" y="4413250"/>
          <p14:tracePt t="224335" x="5073650" y="4387850"/>
          <p14:tracePt t="224351" x="5073650" y="4381500"/>
          <p14:tracePt t="224368" x="5067300" y="4368800"/>
          <p14:tracePt t="224388" x="5060950" y="4356100"/>
          <p14:tracePt t="224417" x="5054600" y="4349750"/>
          <p14:tracePt t="224577" x="0" y="0"/>
        </p14:tracePtLst>
        <p14:tracePtLst>
          <p14:tracePt t="224955" x="5099050" y="4565650"/>
          <p14:tracePt t="225049" x="0" y="0"/>
        </p14:tracePtLst>
        <p14:tracePtLst>
          <p14:tracePt t="225323" x="5581650" y="4610100"/>
          <p14:tracePt t="225474" x="0" y="0"/>
        </p14:tracePtLst>
        <p14:tracePtLst>
          <p14:tracePt t="226059" x="4864100" y="4381500"/>
          <p14:tracePt t="226082" x="4857750" y="4381500"/>
          <p14:tracePt t="226099" x="4851400" y="4387850"/>
          <p14:tracePt t="226106" x="4845050" y="4406900"/>
          <p14:tracePt t="226117" x="4838700" y="4425950"/>
          <p14:tracePt t="226134" x="4826000" y="4476750"/>
          <p14:tracePt t="226151" x="4819650" y="4502150"/>
          <p14:tracePt t="226154" x="4819650" y="4521200"/>
          <p14:tracePt t="226167" x="4819650" y="4533900"/>
          <p14:tracePt t="226184" x="4826000" y="4572000"/>
          <p14:tracePt t="226201" x="4851400" y="4597400"/>
          <p14:tracePt t="226217" x="4883150" y="4610100"/>
          <p14:tracePt t="226234" x="4914900" y="4610100"/>
          <p14:tracePt t="226250" x="4978400" y="4610100"/>
          <p14:tracePt t="226267" x="5048250" y="4597400"/>
          <p14:tracePt t="226284" x="5086350" y="4572000"/>
          <p14:tracePt t="226300" x="5099050" y="4540250"/>
          <p14:tracePt t="226305" x="5105400" y="4521200"/>
          <p14:tracePt t="226317" x="5105400" y="4508500"/>
          <p14:tracePt t="226334" x="5111750" y="4470400"/>
          <p14:tracePt t="226337" x="5111750" y="4464050"/>
          <p14:tracePt t="226350" x="5111750" y="4451350"/>
          <p14:tracePt t="226367" x="5105400" y="4425950"/>
          <p14:tracePt t="226370" x="5099050" y="4413250"/>
          <p14:tracePt t="226386" x="5092700" y="4406900"/>
          <p14:tracePt t="226400" x="5092700" y="4394200"/>
          <p14:tracePt t="226417" x="5080000" y="4381500"/>
          <p14:tracePt t="226433" x="5073650" y="4375150"/>
          <p14:tracePt t="226633" x="0" y="0"/>
        </p14:tracePtLst>
        <p14:tracePtLst>
          <p14:tracePt t="227268" x="5327650" y="4603750"/>
          <p14:tracePt t="227308" x="5340350" y="4603750"/>
          <p14:tracePt t="227315" x="5353050" y="4603750"/>
          <p14:tracePt t="227322" x="5378450" y="4603750"/>
          <p14:tracePt t="227333" x="5410200" y="4603750"/>
          <p14:tracePt t="227350" x="5499100" y="4603750"/>
          <p14:tracePt t="227367" x="5562600" y="4603750"/>
          <p14:tracePt t="227369" x="5588000" y="4603750"/>
          <p14:tracePt t="227384" x="5600700" y="4603750"/>
          <p14:tracePt t="227387" x="5607050" y="4603750"/>
          <p14:tracePt t="227401" x="5613400" y="4603750"/>
          <p14:tracePt t="227458" x="5619750" y="4603750"/>
          <p14:tracePt t="227465" x="5626100" y="4603750"/>
          <p14:tracePt t="227491" x="5632450" y="4603750"/>
          <p14:tracePt t="227498" x="5638800" y="4603750"/>
          <p14:tracePt t="227506" x="5645150" y="4603750"/>
          <p14:tracePt t="227521" x="5651500" y="4603750"/>
          <p14:tracePt t="227533" x="5657850" y="4603750"/>
          <p14:tracePt t="227570" x="5664200" y="4603750"/>
          <p14:tracePt t="227594" x="5670550" y="4603750"/>
          <p14:tracePt t="227602" x="5676900" y="4603750"/>
          <p14:tracePt t="227785" x="0" y="0"/>
        </p14:tracePtLst>
        <p14:tracePtLst>
          <p14:tracePt t="228660" x="4889500" y="4337050"/>
          <p14:tracePt t="228667" x="4876800" y="4343400"/>
          <p14:tracePt t="228675" x="4870450" y="4356100"/>
          <p14:tracePt t="228682" x="4864100" y="4375150"/>
          <p14:tracePt t="228699" x="4851400" y="4425950"/>
          <p14:tracePt t="228716" x="4845050" y="4464050"/>
          <p14:tracePt t="228733" x="4845050" y="4495800"/>
          <p14:tracePt t="228749" x="4845050" y="4540250"/>
          <p14:tracePt t="228766" x="4864100" y="4578350"/>
          <p14:tracePt t="228782" x="4902200" y="4597400"/>
          <p14:tracePt t="228785" x="4927600" y="4610100"/>
          <p14:tracePt t="228799" x="4953000" y="4616450"/>
          <p14:tracePt t="228816" x="5010150" y="4622800"/>
          <p14:tracePt t="228833" x="5041900" y="4622800"/>
          <p14:tracePt t="228849" x="5086350" y="4610100"/>
          <p14:tracePt t="228866" x="5105400" y="4584700"/>
          <p14:tracePt t="228882" x="5111750" y="4552950"/>
          <p14:tracePt t="228900" x="5111750" y="4521200"/>
          <p14:tracePt t="228916" x="5111750" y="4495800"/>
          <p14:tracePt t="228933" x="5105400" y="4464050"/>
          <p14:tracePt t="228949" x="5099050" y="4457700"/>
          <p14:tracePt t="228966" x="5092700" y="4438650"/>
          <p14:tracePt t="228994" x="5086350" y="4432300"/>
          <p14:tracePt t="229114" x="0" y="0"/>
        </p14:tracePtLst>
        <p14:tracePtLst>
          <p14:tracePt t="232014" x="5448300" y="4368800"/>
          <p14:tracePt t="232019" x="5441950" y="4368800"/>
          <p14:tracePt t="232032" x="5441950" y="4375150"/>
          <p14:tracePt t="232049" x="5422900" y="4406900"/>
          <p14:tracePt t="232065" x="5416550" y="4438650"/>
          <p14:tracePt t="232082" x="5410200" y="4476750"/>
          <p14:tracePt t="232098" x="5410200" y="4508500"/>
          <p14:tracePt t="232115" x="5410200" y="4552950"/>
          <p14:tracePt t="232132" x="5416550" y="4584700"/>
          <p14:tracePt t="232148" x="5435600" y="4622800"/>
          <p14:tracePt t="232165" x="5448300" y="4641850"/>
          <p14:tracePt t="232182" x="5461000" y="4654550"/>
          <p14:tracePt t="232198" x="5473700" y="4660900"/>
          <p14:tracePt t="232215" x="5486400" y="4667250"/>
          <p14:tracePt t="232243" x="5492750" y="4667250"/>
          <p14:tracePt t="232250" x="5499100" y="4667250"/>
          <p14:tracePt t="232265" x="5518150" y="4660900"/>
          <p14:tracePt t="232282" x="5530850" y="4635500"/>
          <p14:tracePt t="232299" x="5530850" y="4610100"/>
          <p14:tracePt t="232315" x="5530850" y="4578350"/>
          <p14:tracePt t="232332" x="5530850" y="4559300"/>
          <p14:tracePt t="232348" x="5530850" y="4540250"/>
          <p14:tracePt t="232365" x="5530850" y="4527550"/>
          <p14:tracePt t="232382" x="5524500" y="4502150"/>
          <p14:tracePt t="232398" x="5518150" y="4489450"/>
          <p14:tracePt t="232402" x="5511800" y="4483100"/>
          <p14:tracePt t="232415" x="5505450" y="4476750"/>
          <p14:tracePt t="232432" x="5499100" y="4470400"/>
          <p14:tracePt t="232448" x="5486400" y="4464050"/>
          <p14:tracePt t="232465" x="5461000" y="4457700"/>
          <p14:tracePt t="232490" x="5454650" y="4457700"/>
          <p14:tracePt t="232499" x="5448300" y="4457700"/>
          <p14:tracePt t="232641" x="0" y="0"/>
        </p14:tracePtLst>
        <p14:tracePtLst>
          <p14:tracePt t="233403" x="2120900" y="4419600"/>
          <p14:tracePt t="233420" x="2114550" y="4419600"/>
          <p14:tracePt t="233426" x="2108200" y="4425950"/>
          <p14:tracePt t="233435" x="2108200" y="4432300"/>
          <p14:tracePt t="233451" x="2108200" y="4438650"/>
          <p14:tracePt t="233465" x="2101850" y="4464050"/>
          <p14:tracePt t="233481" x="2101850" y="4495800"/>
          <p14:tracePt t="233498" x="2114550" y="4527550"/>
          <p14:tracePt t="233515" x="2152650" y="4559300"/>
          <p14:tracePt t="233531" x="2203450" y="4584700"/>
          <p14:tracePt t="233549" x="2266950" y="4603750"/>
          <p14:tracePt t="233564" x="2292350" y="4610100"/>
          <p14:tracePt t="233581" x="2311400" y="4610100"/>
          <p14:tracePt t="233598" x="2324100" y="4610100"/>
          <p14:tracePt t="233615" x="2336800" y="4610100"/>
          <p14:tracePt t="233632" x="2336800" y="4591050"/>
          <p14:tracePt t="233649" x="2336800" y="4565650"/>
          <p14:tracePt t="233665" x="2311400" y="4540250"/>
          <p14:tracePt t="233681" x="2273300" y="4514850"/>
          <p14:tracePt t="233698" x="2222500" y="4495800"/>
          <p14:tracePt t="233714" x="2178050" y="4489450"/>
          <p14:tracePt t="233731" x="2146300" y="4489450"/>
          <p14:tracePt t="233749" x="2133600" y="4489450"/>
          <p14:tracePt t="233764" x="2127250" y="4489450"/>
          <p14:tracePt t="233781" x="2114550" y="4489450"/>
          <p14:tracePt t="233798" x="2114550" y="4514850"/>
          <p14:tracePt t="233815" x="2114550" y="4565650"/>
          <p14:tracePt t="233820" x="2114550" y="4597400"/>
          <p14:tracePt t="233831" x="2120900" y="4622800"/>
          <p14:tracePt t="233850" x="2165350" y="4686300"/>
          <p14:tracePt t="233865" x="2203450" y="4724400"/>
          <p14:tracePt t="233881" x="2254250" y="4749800"/>
          <p14:tracePt t="233898" x="2324100" y="4762500"/>
          <p14:tracePt t="233914" x="2387600" y="4762500"/>
          <p14:tracePt t="233931" x="2444750" y="4762500"/>
          <p14:tracePt t="233948" x="2463800" y="4743450"/>
          <p14:tracePt t="233965" x="2463800" y="4718050"/>
          <p14:tracePt t="233981" x="2419350" y="4667250"/>
          <p14:tracePt t="233998" x="2355850" y="4622800"/>
          <p14:tracePt t="234001" x="2311400" y="4603750"/>
          <p14:tracePt t="234015" x="2273300" y="4597400"/>
          <p14:tracePt t="234031" x="2197100" y="4584700"/>
          <p14:tracePt t="234049" x="2146300" y="4584700"/>
          <p14:tracePt t="234065" x="2139950" y="4584700"/>
          <p14:tracePt t="234081" x="2127250" y="4584700"/>
          <p14:tracePt t="234098" x="2120900" y="4591050"/>
          <p14:tracePt t="234114" x="2120900" y="4610100"/>
          <p14:tracePt t="234131" x="2139950" y="4667250"/>
          <p14:tracePt t="234149" x="2165350" y="4718050"/>
          <p14:tracePt t="234164" x="2197100" y="4756150"/>
          <p14:tracePt t="234181" x="2203450" y="4768850"/>
          <p14:tracePt t="234258" x="2203450" y="4762500"/>
          <p14:tracePt t="234266" x="2197100" y="4762500"/>
          <p14:tracePt t="234274" x="2184400" y="4756150"/>
          <p14:tracePt t="234290" x="2165350" y="4756150"/>
          <p14:tracePt t="234298" x="2152650" y="4756150"/>
          <p14:tracePt t="234314" x="2108200" y="4756150"/>
          <p14:tracePt t="234331" x="2063750" y="4756150"/>
          <p14:tracePt t="234347" x="2038350" y="4762500"/>
          <p14:tracePt t="234364" x="2032000" y="4787900"/>
          <p14:tracePt t="234381" x="2032000" y="4813300"/>
          <p14:tracePt t="234397" x="2038350" y="4857750"/>
          <p14:tracePt t="234414" x="2063750" y="4876800"/>
          <p14:tracePt t="234430" x="2089150" y="4889500"/>
          <p14:tracePt t="234434" x="2108200" y="4895850"/>
          <p14:tracePt t="234448" x="2127250" y="4902200"/>
          <p14:tracePt t="234464" x="2146300" y="4902200"/>
          <p14:tracePt t="234481" x="2152650" y="4902200"/>
          <p14:tracePt t="234497" x="2152650" y="4876800"/>
          <p14:tracePt t="234515" x="2146300" y="4832350"/>
          <p14:tracePt t="234531" x="2089150" y="4787900"/>
          <p14:tracePt t="234548" x="2025650" y="4749800"/>
          <p14:tracePt t="234565" x="1974850" y="4737100"/>
          <p14:tracePt t="234581" x="1968500" y="4737100"/>
          <p14:tracePt t="234598" x="1955800" y="4737100"/>
          <p14:tracePt t="234614" x="1949450" y="4737100"/>
          <p14:tracePt t="234631" x="1949450" y="4743450"/>
          <p14:tracePt t="234648" x="1949450" y="4749800"/>
          <p14:tracePt t="234665" x="1974850" y="4768850"/>
          <p14:tracePt t="234681" x="2000250" y="4768850"/>
          <p14:tracePt t="234698" x="2006600" y="4768850"/>
          <p14:tracePt t="234738" x="2012950" y="4768850"/>
          <p14:tracePt t="234884" x="2019300" y="4768850"/>
          <p14:tracePt t="235354" x="0" y="0"/>
        </p14:tracePtLst>
        <p14:tracePtLst>
          <p14:tracePt t="236219" x="1822450" y="4679950"/>
          <p14:tracePt t="236267" x="1822450" y="4692650"/>
          <p14:tracePt t="236274" x="1822450" y="4711700"/>
          <p14:tracePt t="236282" x="1822450" y="4743450"/>
          <p14:tracePt t="236297" x="1841500" y="4794250"/>
          <p14:tracePt t="236313" x="1860550" y="4832350"/>
          <p14:tracePt t="236330" x="1898650" y="4864100"/>
          <p14:tracePt t="236347" x="1936750" y="4883150"/>
          <p14:tracePt t="236364" x="1962150" y="4895850"/>
          <p14:tracePt t="236380" x="1987550" y="4902200"/>
          <p14:tracePt t="236397" x="2019300" y="4902200"/>
          <p14:tracePt t="236414" x="2038350" y="4876800"/>
          <p14:tracePt t="236417" x="2038350" y="4857750"/>
          <p14:tracePt t="236430" x="2038350" y="4838700"/>
          <p14:tracePt t="236447" x="2032000" y="4762500"/>
          <p14:tracePt t="236449" x="2025650" y="4730750"/>
          <p14:tracePt t="236463" x="2012950" y="4705350"/>
          <p14:tracePt t="236480" x="1962150" y="4641850"/>
          <p14:tracePt t="236496" x="1949450" y="4622800"/>
          <p14:tracePt t="236539" x="1943100" y="4622800"/>
          <p14:tracePt t="236555" x="1930400" y="4622800"/>
          <p14:tracePt t="236563" x="1930400" y="4629150"/>
          <p14:tracePt t="236580" x="1917700" y="4654550"/>
          <p14:tracePt t="236596" x="1917700" y="4679950"/>
          <p14:tracePt t="236613" x="1911350" y="4718050"/>
          <p14:tracePt t="236630" x="1911350" y="4737100"/>
          <p14:tracePt t="236646" x="1911350" y="4756150"/>
          <p14:tracePt t="236663" x="1911350" y="4762500"/>
          <p14:tracePt t="236722" x="1911350" y="4749800"/>
          <p14:tracePt t="236731" x="1911350" y="4743450"/>
          <p14:tracePt t="236739" x="1911350" y="4730750"/>
          <p14:tracePt t="236747" x="1911350" y="4724400"/>
          <p14:tracePt t="236764" x="1911350" y="4705350"/>
          <p14:tracePt t="236780" x="1911350" y="4699000"/>
          <p14:tracePt t="236851" x="1917700" y="4718050"/>
          <p14:tracePt t="236858" x="1917700" y="4730750"/>
          <p14:tracePt t="236866" x="1924050" y="4749800"/>
          <p14:tracePt t="236881" x="1930400" y="4775200"/>
          <p14:tracePt t="236897" x="1943100" y="4800600"/>
          <p14:tracePt t="236914" x="1949450" y="4819650"/>
          <p14:tracePt t="236930" x="1955800" y="4832350"/>
          <p14:tracePt t="236947" x="1962150" y="4832350"/>
          <p14:tracePt t="236964" x="1968500" y="4832350"/>
          <p14:tracePt t="236980" x="1987550" y="4832350"/>
          <p14:tracePt t="236997" x="1987550" y="4806950"/>
          <p14:tracePt t="237014" x="1987550" y="4768850"/>
          <p14:tracePt t="237030" x="1987550" y="4737100"/>
          <p14:tracePt t="237034" x="1987550" y="4724400"/>
          <p14:tracePt t="237047" x="1987550" y="4711700"/>
          <p14:tracePt t="237063" x="1987550" y="4705350"/>
          <p14:tracePt t="237080" x="1987550" y="4699000"/>
          <p14:tracePt t="237138" x="1981200" y="4699000"/>
          <p14:tracePt t="237145" x="1981200" y="4705350"/>
          <p14:tracePt t="237153" x="1981200" y="4724400"/>
          <p14:tracePt t="237163" x="1981200" y="4756150"/>
          <p14:tracePt t="237179" x="1993900" y="4806950"/>
          <p14:tracePt t="237196" x="2006600" y="4832350"/>
          <p14:tracePt t="237213" x="2012950" y="4851400"/>
          <p14:tracePt t="237280" x="2012950" y="4845050"/>
          <p14:tracePt t="237288" x="2012950" y="4826000"/>
          <p14:tracePt t="237296" x="2012950" y="4806950"/>
          <p14:tracePt t="237313" x="2006600" y="4756150"/>
          <p14:tracePt t="237329" x="2000250" y="4730750"/>
          <p14:tracePt t="237346" x="1993900" y="4718050"/>
          <p14:tracePt t="237400" x="1987550" y="4718050"/>
          <p14:tracePt t="237408" x="1987550" y="4724400"/>
          <p14:tracePt t="237417" x="1987550" y="4743450"/>
          <p14:tracePt t="237429" x="1987550" y="4762500"/>
          <p14:tracePt t="237446" x="1987550" y="4794250"/>
          <p14:tracePt t="237463" x="1993900" y="4806950"/>
          <p14:tracePt t="237479" x="1993900" y="4813300"/>
          <p14:tracePt t="237529" x="1993900" y="4794250"/>
          <p14:tracePt t="237537" x="1993900" y="4768850"/>
          <p14:tracePt t="237546" x="1993900" y="4743450"/>
          <p14:tracePt t="237563" x="1987550" y="4692650"/>
          <p14:tracePt t="237579" x="1981200" y="4686300"/>
          <p14:tracePt t="237624" x="1981200" y="4692650"/>
          <p14:tracePt t="237633" x="1981200" y="4705350"/>
          <p14:tracePt t="237646" x="1981200" y="4718050"/>
          <p14:tracePt t="237663" x="1981200" y="4730750"/>
          <p14:tracePt t="237679" x="1981200" y="4737100"/>
          <p14:tracePt t="237752" x="1974850" y="4718050"/>
          <p14:tracePt t="237760" x="1968500" y="4705350"/>
          <p14:tracePt t="237769" x="1968500" y="4699000"/>
          <p14:tracePt t="237826" x="1968500" y="4711700"/>
          <p14:tracePt t="237833" x="1968500" y="4724400"/>
          <p14:tracePt t="237841" x="1968500" y="4737100"/>
          <p14:tracePt t="237850" x="1968500" y="4749800"/>
          <p14:tracePt t="237866" x="1968500" y="4756150"/>
          <p14:tracePt t="238098" x="1968500" y="4762500"/>
          <p14:tracePt t="238107" x="1968500" y="4768850"/>
          <p14:tracePt t="238115" x="1968500" y="4787900"/>
          <p14:tracePt t="238130" x="1968500" y="4826000"/>
          <p14:tracePt t="238146" x="1968500" y="4864100"/>
          <p14:tracePt t="238163" x="1968500" y="4883150"/>
          <p14:tracePt t="238179" x="1968500" y="4889500"/>
          <p14:tracePt t="238258" x="1968500" y="4883150"/>
          <p14:tracePt t="238266" x="1968500" y="4864100"/>
          <p14:tracePt t="238274" x="1968500" y="4851400"/>
          <p14:tracePt t="238281" x="1968500" y="4832350"/>
          <p14:tracePt t="238296" x="1955800" y="4800600"/>
          <p14:tracePt t="238313" x="1949450" y="4787900"/>
          <p14:tracePt t="238489" x="0" y="0"/>
        </p14:tracePtLst>
        <p14:tracePtLst>
          <p14:tracePt t="238716" x="1930400" y="4660900"/>
          <p14:tracePt t="238779" x="1930400" y="4667250"/>
          <p14:tracePt t="238796" x="1930400" y="4679950"/>
          <p14:tracePt t="238802" x="1930400" y="4699000"/>
          <p14:tracePt t="238813" x="1930400" y="4711700"/>
          <p14:tracePt t="238830" x="1930400" y="4762500"/>
          <p14:tracePt t="238847" x="1930400" y="4800600"/>
          <p14:tracePt t="238851" x="1930400" y="4832350"/>
          <p14:tracePt t="238863" x="1936750" y="4851400"/>
          <p14:tracePt t="238880" x="1949450" y="4870450"/>
          <p14:tracePt t="238883" x="1955800" y="4876800"/>
          <p14:tracePt t="238896" x="1955800" y="4883150"/>
          <p14:tracePt t="238915" x="1962150" y="4889500"/>
          <p14:tracePt t="238948" x="1974850" y="4889500"/>
          <p14:tracePt t="238956" x="1981200" y="4883150"/>
          <p14:tracePt t="238964" x="1993900" y="4870450"/>
          <p14:tracePt t="238979" x="2025650" y="4826000"/>
          <p14:tracePt t="238996" x="2044700" y="4775200"/>
          <p14:tracePt t="239013" x="2044700" y="4743450"/>
          <p14:tracePt t="239030" x="2044700" y="4718050"/>
          <p14:tracePt t="239046" x="2038350" y="4692650"/>
          <p14:tracePt t="239290" x="0" y="0"/>
        </p14:tracePtLst>
        <p14:tracePtLst>
          <p14:tracePt t="241715" x="1885950" y="4787900"/>
          <p14:tracePt t="241795" x="1892300" y="4787900"/>
          <p14:tracePt t="241803" x="1898650" y="4806950"/>
          <p14:tracePt t="241813" x="1911350" y="4826000"/>
          <p14:tracePt t="241829" x="1968500" y="4864100"/>
          <p14:tracePt t="241845" x="2051050" y="4914900"/>
          <p14:tracePt t="241862" x="2184400" y="4953000"/>
          <p14:tracePt t="241878" x="2374900" y="4991100"/>
          <p14:tracePt t="241883" x="2476500" y="4997450"/>
          <p14:tracePt t="241895" x="2559050" y="4997450"/>
          <p14:tracePt t="241913" x="2832100" y="4997450"/>
          <p14:tracePt t="241930" x="3003550" y="4978400"/>
          <p14:tracePt t="241945" x="3194050" y="4940300"/>
          <p14:tracePt t="241962" x="3441700" y="4895850"/>
          <p14:tracePt t="241978" x="3841750" y="4864100"/>
          <p14:tracePt t="241995" x="4318000" y="4864100"/>
          <p14:tracePt t="242012" x="4775200" y="4864100"/>
          <p14:tracePt t="242028" x="5105400" y="4851400"/>
          <p14:tracePt t="242045" x="5264150" y="4845050"/>
          <p14:tracePt t="242062" x="5314950" y="4832350"/>
          <p14:tracePt t="242078" x="5321300" y="4832350"/>
          <p14:tracePt t="242099" x="5334000" y="4826000"/>
          <p14:tracePt t="242115" x="5346700" y="4819650"/>
          <p14:tracePt t="242129" x="5353050" y="4806950"/>
          <p14:tracePt t="242162" x="5359400" y="4794250"/>
          <p14:tracePt t="242178" x="5365750" y="4781550"/>
          <p14:tracePt t="242195" x="5365750" y="4775200"/>
          <p14:tracePt t="242211" x="5365750" y="4768850"/>
          <p14:tracePt t="242234" x="5365750" y="4762500"/>
          <p14:tracePt t="242245" x="5372100" y="4749800"/>
          <p14:tracePt t="242262" x="5384800" y="4743450"/>
          <p14:tracePt t="242278" x="5384800" y="4724400"/>
          <p14:tracePt t="242281" x="5391150" y="4711700"/>
          <p14:tracePt t="242295" x="5397500" y="4699000"/>
          <p14:tracePt t="242312" x="5403850" y="4686300"/>
          <p14:tracePt t="242329" x="5403850" y="4660900"/>
          <p14:tracePt t="242345" x="5403850" y="4641850"/>
          <p14:tracePt t="242362" x="5397500" y="4629150"/>
          <p14:tracePt t="242378" x="5391150" y="4603750"/>
          <p14:tracePt t="242395" x="5372100" y="4591050"/>
          <p14:tracePt t="242412" x="5365750" y="4578350"/>
          <p14:tracePt t="242429" x="5359400" y="4572000"/>
          <p14:tracePt t="242445" x="5353050" y="4572000"/>
          <p14:tracePt t="242478" x="5340350" y="4565650"/>
          <p14:tracePt t="242495" x="5334000" y="4559300"/>
          <p14:tracePt t="242511" x="5327650" y="4552950"/>
          <p14:tracePt t="242528" x="5289550" y="4533900"/>
          <p14:tracePt t="242545" x="5251450" y="4521200"/>
          <p14:tracePt t="242561" x="5213350" y="4502150"/>
          <p14:tracePt t="242578" x="5175250" y="4495800"/>
          <p14:tracePt t="242595" x="5156200" y="4489450"/>
          <p14:tracePt t="242612" x="5143500" y="4489450"/>
          <p14:tracePt t="242629" x="5124450" y="4483100"/>
          <p14:tracePt t="242645" x="5099050" y="4476750"/>
          <p14:tracePt t="242661" x="5048250" y="4464050"/>
          <p14:tracePt t="242678" x="5003800" y="4457700"/>
          <p14:tracePt t="242682" x="4997450" y="4457700"/>
          <p14:tracePt t="242695" x="4978400" y="4457700"/>
          <p14:tracePt t="242712" x="4946650" y="4457700"/>
          <p14:tracePt t="242729" x="4914900" y="4457700"/>
          <p14:tracePt t="242745" x="4902200" y="4457700"/>
          <p14:tracePt t="242761" x="4870450" y="4457700"/>
          <p14:tracePt t="242778" x="4851400" y="4483100"/>
          <p14:tracePt t="242795" x="4838700" y="4514850"/>
          <p14:tracePt t="242812" x="4826000" y="4552950"/>
          <p14:tracePt t="242828" x="4826000" y="4578350"/>
          <p14:tracePt t="242845" x="4826000" y="4597400"/>
          <p14:tracePt t="242862" x="4832350" y="4616450"/>
          <p14:tracePt t="242878" x="4838700" y="4629150"/>
          <p14:tracePt t="242895" x="4851400" y="4635500"/>
          <p14:tracePt t="242912" x="4864100" y="4635500"/>
          <p14:tracePt t="242930" x="4902200" y="4635500"/>
          <p14:tracePt t="242945" x="4933950" y="4635500"/>
          <p14:tracePt t="242961" x="4972050" y="4629150"/>
          <p14:tracePt t="242978" x="4984750" y="4616450"/>
          <p14:tracePt t="242995" x="4997450" y="4610100"/>
          <p14:tracePt t="243011" x="4997450" y="4597400"/>
          <p14:tracePt t="243034" x="4997450" y="4591050"/>
          <p14:tracePt t="243045" x="4997450" y="4584700"/>
          <p14:tracePt t="243061" x="4997450" y="4578350"/>
          <p14:tracePt t="243090" x="4997450" y="4572000"/>
          <p14:tracePt t="243106" x="4997450" y="4565650"/>
          <p14:tracePt t="243131" x="4997450" y="4552950"/>
          <p14:tracePt t="243147" x="4997450" y="4546600"/>
          <p14:tracePt t="243156" x="4997450" y="4540250"/>
          <p14:tracePt t="243163" x="4997450" y="4533900"/>
          <p14:tracePt t="243178" x="4984750" y="4521200"/>
          <p14:tracePt t="243195" x="4978400" y="4508500"/>
          <p14:tracePt t="243211" x="4972050" y="4502150"/>
          <p14:tracePt t="243228" x="4959350" y="4489450"/>
          <p14:tracePt t="243245" x="4933950" y="4483100"/>
          <p14:tracePt t="243261" x="4927600" y="4476750"/>
          <p14:tracePt t="243278" x="4908550" y="4470400"/>
          <p14:tracePt t="243295" x="4902200" y="4470400"/>
          <p14:tracePt t="243311" x="4870450" y="4470400"/>
          <p14:tracePt t="243329" x="4826000" y="4508500"/>
          <p14:tracePt t="243345" x="4800600" y="4552950"/>
          <p14:tracePt t="243361" x="4787900" y="4591050"/>
          <p14:tracePt t="243378" x="4787900" y="4616450"/>
          <p14:tracePt t="243394" x="4800600" y="4660900"/>
          <p14:tracePt t="243411" x="4832350" y="4679950"/>
          <p14:tracePt t="243428" x="4876800" y="4692650"/>
          <p14:tracePt t="243445" x="4908550" y="4699000"/>
          <p14:tracePt t="243461" x="4946650" y="4699000"/>
          <p14:tracePt t="243466" x="4959350" y="4699000"/>
          <p14:tracePt t="243477" x="4972050" y="4699000"/>
          <p14:tracePt t="243494" x="5003800" y="4692650"/>
          <p14:tracePt t="243511" x="5010150" y="4673600"/>
          <p14:tracePt t="243528" x="5029200" y="4641850"/>
          <p14:tracePt t="243529" x="5029200" y="4629150"/>
          <p14:tracePt t="243544" x="5035550" y="4584700"/>
          <p14:tracePt t="243561" x="5035550" y="4552950"/>
          <p14:tracePt t="243578" x="5029200" y="4508500"/>
          <p14:tracePt t="243594" x="5010150" y="4476750"/>
          <p14:tracePt t="243611" x="5003800" y="4457700"/>
          <p14:tracePt t="243628" x="4997450" y="4451350"/>
          <p14:tracePt t="243881" x="0" y="0"/>
        </p14:tracePtLst>
        <p14:tracePtLst>
          <p14:tracePt t="245643" x="4832350" y="4800600"/>
          <p14:tracePt t="245658" x="4832350" y="4806950"/>
          <p14:tracePt t="245675" x="4851400" y="4813300"/>
          <p14:tracePt t="245683" x="4864100" y="4819650"/>
          <p14:tracePt t="245694" x="4876800" y="4826000"/>
          <p14:tracePt t="245710" x="4927600" y="4832350"/>
          <p14:tracePt t="245727" x="4984750" y="4832350"/>
          <p14:tracePt t="245730" x="5010150" y="4832350"/>
          <p14:tracePt t="245745" x="5048250" y="4832350"/>
          <p14:tracePt t="245762" x="5080000" y="4832350"/>
          <p14:tracePt t="245777" x="5099050" y="4826000"/>
          <p14:tracePt t="245794" x="5111750" y="4813300"/>
          <p14:tracePt t="245810" x="5124450" y="4800600"/>
          <p14:tracePt t="245827" x="5124450" y="4787900"/>
          <p14:tracePt t="245844" x="5124450" y="4762500"/>
          <p14:tracePt t="245861" x="5124450" y="4737100"/>
          <p14:tracePt t="245877" x="5124450" y="4711700"/>
          <p14:tracePt t="245881" x="5124450" y="4705350"/>
          <p14:tracePt t="245894" x="5124450" y="4699000"/>
          <p14:tracePt t="245910" x="5118100" y="4686300"/>
          <p14:tracePt t="245927" x="5111750" y="4679950"/>
          <p14:tracePt t="246105" x="0" y="0"/>
        </p14:tracePtLst>
        <p14:tracePtLst>
          <p14:tracePt t="246750" x="5194300" y="4864100"/>
          <p14:tracePt t="246826" x="5207000" y="4864100"/>
          <p14:tracePt t="246834" x="5213350" y="4864100"/>
          <p14:tracePt t="246843" x="5232400" y="4864100"/>
          <p14:tracePt t="246860" x="5270500" y="4864100"/>
          <p14:tracePt t="246877" x="5346700" y="4864100"/>
          <p14:tracePt t="246894" x="5441950" y="4864100"/>
          <p14:tracePt t="246898" x="5499100" y="4864100"/>
          <p14:tracePt t="246910" x="5562600" y="4864100"/>
          <p14:tracePt t="246928" x="5664200" y="4864100"/>
          <p14:tracePt t="246931" x="5721350" y="4857750"/>
          <p14:tracePt t="246944" x="5746750" y="4851400"/>
          <p14:tracePt t="246960" x="5778500" y="4845050"/>
          <p14:tracePt t="246977" x="5791200" y="4845050"/>
          <p14:tracePt t="247018" x="5797550" y="4845050"/>
          <p14:tracePt t="247314" x="0" y="0"/>
        </p14:tracePtLst>
        <p14:tracePtLst>
          <p14:tracePt t="248987" x="5410200" y="4654550"/>
          <p14:tracePt t="248995" x="5403850" y="4654550"/>
          <p14:tracePt t="249004" x="5391150" y="4654550"/>
          <p14:tracePt t="249010" x="5384800" y="4660900"/>
          <p14:tracePt t="249026" x="5372100" y="4692650"/>
          <p14:tracePt t="249043" x="5353050" y="4730750"/>
          <p14:tracePt t="249059" x="5340350" y="4781550"/>
          <p14:tracePt t="249076" x="5340350" y="4819650"/>
          <p14:tracePt t="249093" x="5340350" y="4876800"/>
          <p14:tracePt t="249110" x="5365750" y="4933950"/>
          <p14:tracePt t="249126" x="5416550" y="4984750"/>
          <p14:tracePt t="249132" x="5454650" y="5016500"/>
          <p14:tracePt t="249142" x="5499100" y="5041900"/>
          <p14:tracePt t="249159" x="5594350" y="5073650"/>
          <p14:tracePt t="249176" x="5651500" y="5080000"/>
          <p14:tracePt t="249178" x="5676900" y="5080000"/>
          <p14:tracePt t="249193" x="5708650" y="5080000"/>
          <p14:tracePt t="249209" x="5727700" y="5060950"/>
          <p14:tracePt t="249226" x="5740400" y="5029200"/>
          <p14:tracePt t="249243" x="5753100" y="4978400"/>
          <p14:tracePt t="249259" x="5753100" y="4953000"/>
          <p14:tracePt t="249276" x="5753100" y="4908550"/>
          <p14:tracePt t="249293" x="5753100" y="4870450"/>
          <p14:tracePt t="249309" x="5746750" y="4851400"/>
          <p14:tracePt t="249326" x="5734050" y="4826000"/>
          <p14:tracePt t="249343" x="5727700" y="4813300"/>
          <p14:tracePt t="249359" x="5721350" y="4800600"/>
          <p14:tracePt t="249376" x="5708650" y="4794250"/>
          <p14:tracePt t="249393" x="5702300" y="4781550"/>
          <p14:tracePt t="249409" x="5683250" y="4768850"/>
          <p14:tracePt t="249426" x="5664200" y="4762500"/>
          <p14:tracePt t="249442" x="5626100" y="4756150"/>
          <p14:tracePt t="249443" x="0" y="0"/>
        </p14:tracePtLst>
        <p14:tracePtLst>
          <p14:tracePt t="250052" x="1397000" y="4356100"/>
          <p14:tracePt t="250060" x="1390650" y="4356100"/>
          <p14:tracePt t="250076" x="1371600" y="4375150"/>
          <p14:tracePt t="250093" x="1365250" y="4394200"/>
          <p14:tracePt t="250109" x="1358900" y="4425950"/>
          <p14:tracePt t="250126" x="1352550" y="4457700"/>
          <p14:tracePt t="250131" x="1346200" y="4483100"/>
          <p14:tracePt t="250143" x="1346200" y="4495800"/>
          <p14:tracePt t="250159" x="1346200" y="4540250"/>
          <p14:tracePt t="250176" x="1346200" y="4591050"/>
          <p14:tracePt t="250178" x="1352550" y="4616450"/>
          <p14:tracePt t="250193" x="1365250" y="4654550"/>
          <p14:tracePt t="250209" x="1390650" y="4699000"/>
          <p14:tracePt t="250225" x="1409700" y="4730750"/>
          <p14:tracePt t="250242" x="1441450" y="4768850"/>
          <p14:tracePt t="250259" x="1517650" y="4819650"/>
          <p14:tracePt t="250276" x="1651000" y="4889500"/>
          <p14:tracePt t="250292" x="1835150" y="4953000"/>
          <p14:tracePt t="250309" x="2063750" y="5003800"/>
          <p14:tracePt t="250326" x="2279650" y="5035550"/>
          <p14:tracePt t="250329" x="2362200" y="5041900"/>
          <p14:tracePt t="250343" x="2419350" y="5041900"/>
          <p14:tracePt t="250359" x="2514600" y="5029200"/>
          <p14:tracePt t="250375" x="2552700" y="5010150"/>
          <p14:tracePt t="250377" x="2565400" y="4997450"/>
          <p14:tracePt t="250392" x="2584450" y="4959350"/>
          <p14:tracePt t="250409" x="2597150" y="4927600"/>
          <p14:tracePt t="250425" x="2609850" y="4889500"/>
          <p14:tracePt t="250442" x="2616200" y="4845050"/>
          <p14:tracePt t="250459" x="2616200" y="4806950"/>
          <p14:tracePt t="250475" x="2616200" y="4768850"/>
          <p14:tracePt t="250492" x="2603500" y="4730750"/>
          <p14:tracePt t="250509" x="2590800" y="4699000"/>
          <p14:tracePt t="250525" x="2571750" y="4660900"/>
          <p14:tracePt t="250542" x="2540000" y="4622800"/>
          <p14:tracePt t="250558" x="2476500" y="4584700"/>
          <p14:tracePt t="250561" x="2438400" y="4565650"/>
          <p14:tracePt t="250575" x="2393950" y="4546600"/>
          <p14:tracePt t="250592" x="2228850" y="4502150"/>
          <p14:tracePt t="250609" x="2114550" y="4489450"/>
          <p14:tracePt t="250625" x="2006600" y="4483100"/>
          <p14:tracePt t="250642" x="1905000" y="4483100"/>
          <p14:tracePt t="250659" x="1784350" y="4483100"/>
          <p14:tracePt t="250675" x="1657350" y="4489450"/>
          <p14:tracePt t="250692" x="1543050" y="4521200"/>
          <p14:tracePt t="250709" x="1460500" y="4552950"/>
          <p14:tracePt t="250725" x="1409700" y="4578350"/>
          <p14:tracePt t="250742" x="1377950" y="4603750"/>
          <p14:tracePt t="250759" x="1365250" y="4629150"/>
          <p14:tracePt t="250762" x="1358900" y="4648200"/>
          <p14:tracePt t="250775" x="1352550" y="4667250"/>
          <p14:tracePt t="250792" x="1346200" y="4711700"/>
          <p14:tracePt t="250809" x="1346200" y="4762500"/>
          <p14:tracePt t="250825" x="1365250" y="4800600"/>
          <p14:tracePt t="250842" x="1403350" y="4851400"/>
          <p14:tracePt t="250859" x="1460500" y="4895850"/>
          <p14:tracePt t="250875" x="1543050" y="4953000"/>
          <p14:tracePt t="250892" x="1689100" y="5003800"/>
          <p14:tracePt t="250909" x="1860550" y="5048250"/>
          <p14:tracePt t="250925" x="2044700" y="5073650"/>
          <p14:tracePt t="250942" x="2190750" y="5073650"/>
          <p14:tracePt t="250959" x="2305050" y="5073650"/>
          <p14:tracePt t="250977" x="2451100" y="5041900"/>
          <p14:tracePt t="250993" x="2527300" y="4997450"/>
          <p14:tracePt t="251009" x="2578100" y="4940300"/>
          <p14:tracePt t="251026" x="2616200" y="4883150"/>
          <p14:tracePt t="251042" x="2635250" y="4832350"/>
          <p14:tracePt t="251059" x="2654300" y="4800600"/>
          <p14:tracePt t="251075" x="2654300" y="4768850"/>
          <p14:tracePt t="251092" x="2654300" y="4737100"/>
          <p14:tracePt t="251109" x="2654300" y="4718050"/>
          <p14:tracePt t="251125" x="2654300" y="4699000"/>
          <p14:tracePt t="251142" x="2654300" y="4686300"/>
          <p14:tracePt t="251159" x="2654300" y="4679950"/>
          <p14:tracePt t="251161" x="2654300" y="4673600"/>
          <p14:tracePt t="251402" x="0" y="0"/>
        </p14:tracePtLst>
        <p14:tracePtLst>
          <p14:tracePt t="252277" x="1409700" y="4464050"/>
          <p14:tracePt t="252284" x="1403350" y="4483100"/>
          <p14:tracePt t="252291" x="1397000" y="4502150"/>
          <p14:tracePt t="252309" x="1371600" y="4552950"/>
          <p14:tracePt t="252325" x="1352550" y="4610100"/>
          <p14:tracePt t="252330" x="1346200" y="4648200"/>
          <p14:tracePt t="252342" x="1346200" y="4673600"/>
          <p14:tracePt t="252359" x="1352550" y="4768850"/>
          <p14:tracePt t="252375" x="1377950" y="4857750"/>
          <p14:tracePt t="252379" x="1403350" y="4895850"/>
          <p14:tracePt t="252392" x="1416050" y="4921250"/>
          <p14:tracePt t="252409" x="1441450" y="4953000"/>
          <p14:tracePt t="252451" x="1447800" y="4959350"/>
          <p14:tracePt t="252565" x="1454150" y="4959350"/>
          <p14:tracePt t="252579" x="1460500" y="4946650"/>
          <p14:tracePt t="252585" x="1460500" y="4933950"/>
          <p14:tracePt t="252585" x="0" y="0"/>
        </p14:tracePtLst>
        <p14:tracePtLst>
          <p14:tracePt t="252981" x="1879600" y="4603750"/>
          <p14:tracePt t="252995" x="1866900" y="4603750"/>
          <p14:tracePt t="253003" x="1860550" y="4610100"/>
          <p14:tracePt t="253012" x="1854200" y="4616450"/>
          <p14:tracePt t="253025" x="1847850" y="4654550"/>
          <p14:tracePt t="253042" x="1847850" y="4692650"/>
          <p14:tracePt t="253059" x="1847850" y="4737100"/>
          <p14:tracePt t="253075" x="1847850" y="4781550"/>
          <p14:tracePt t="253091" x="1873250" y="4826000"/>
          <p14:tracePt t="253108" x="1885950" y="4845050"/>
          <p14:tracePt t="253125" x="1911350" y="4857750"/>
          <p14:tracePt t="253142" x="1936750" y="4864100"/>
          <p14:tracePt t="253158" x="1962150" y="4864100"/>
          <p14:tracePt t="253175" x="2019300" y="4857750"/>
          <p14:tracePt t="253180" x="2038350" y="4851400"/>
          <p14:tracePt t="253192" x="2051050" y="4838700"/>
          <p14:tracePt t="253209" x="2063750" y="4800600"/>
          <p14:tracePt t="253226" x="2057400" y="4743450"/>
          <p14:tracePt t="253242" x="2032000" y="4699000"/>
          <p14:tracePt t="253259" x="1993900" y="4654550"/>
          <p14:tracePt t="253275" x="1968500" y="4635500"/>
          <p14:tracePt t="253291" x="1955800" y="4629150"/>
          <p14:tracePt t="253330" x="1949450" y="4629150"/>
          <p14:tracePt t="253343" x="1943100" y="4629150"/>
          <p14:tracePt t="253358" x="1943100" y="4648200"/>
          <p14:tracePt t="253375" x="1936750" y="4711700"/>
          <p14:tracePt t="253380" x="1936750" y="4730750"/>
          <p14:tracePt t="253392" x="1936750" y="4775200"/>
          <p14:tracePt t="253409" x="1936750" y="4857750"/>
          <p14:tracePt t="253425" x="1936750" y="4864100"/>
          <p14:tracePt t="253442" x="1936750" y="4870450"/>
          <p14:tracePt t="253483" x="1943100" y="4876800"/>
          <p14:tracePt t="253498" x="1949450" y="4876800"/>
          <p14:tracePt t="253508" x="1949450" y="4870450"/>
          <p14:tracePt t="253524" x="1955800" y="4838700"/>
          <p14:tracePt t="253541" x="1955800" y="4813300"/>
          <p14:tracePt t="253558" x="1955800" y="4787900"/>
          <p14:tracePt t="253575" x="1955800" y="4775200"/>
          <p14:tracePt t="253651" x="1955800" y="4781550"/>
          <p14:tracePt t="253659" x="1955800" y="4787900"/>
          <p14:tracePt t="253676" x="1955800" y="4794250"/>
          <p14:tracePt t="253684" x="1955800" y="4800600"/>
          <p14:tracePt t="253833" x="0" y="0"/>
        </p14:tracePtLst>
        <p14:tracePtLst>
          <p14:tracePt t="254133" x="1943100" y="4686300"/>
          <p14:tracePt t="254147" x="1930400" y="4686300"/>
          <p14:tracePt t="254163" x="1924050" y="4692650"/>
          <p14:tracePt t="254172" x="1911350" y="4699000"/>
          <p14:tracePt t="254181" x="1911350" y="4705350"/>
          <p14:tracePt t="254191" x="1905000" y="4711700"/>
          <p14:tracePt t="254208" x="1885950" y="4743450"/>
          <p14:tracePt t="254211" x="1879600" y="4756150"/>
          <p14:tracePt t="254225" x="1879600" y="4787900"/>
          <p14:tracePt t="254241" x="1879600" y="4819650"/>
          <p14:tracePt t="254258" x="1885950" y="4845050"/>
          <p14:tracePt t="254274" x="1898650" y="4864100"/>
          <p14:tracePt t="254291" x="1905000" y="4870450"/>
          <p14:tracePt t="254307" x="1917700" y="4870450"/>
          <p14:tracePt t="254324" x="1936750" y="4870450"/>
          <p14:tracePt t="254341" x="1974850" y="4870450"/>
          <p14:tracePt t="254357" x="1993900" y="4845050"/>
          <p14:tracePt t="254374" x="2012950" y="4819650"/>
          <p14:tracePt t="254391" x="2019300" y="4787900"/>
          <p14:tracePt t="254393" x="2025650" y="4762500"/>
          <p14:tracePt t="254407" x="2025650" y="4756150"/>
          <p14:tracePt t="254425" x="2025650" y="4724400"/>
          <p14:tracePt t="254441" x="2025650" y="4718050"/>
          <p14:tracePt t="254458" x="2025650" y="4705350"/>
          <p14:tracePt t="254474" x="2025650" y="4699000"/>
          <p14:tracePt t="254506" x="2025650" y="4692650"/>
          <p14:tracePt t="254514" x="2025650" y="4686300"/>
          <p14:tracePt t="254524" x="2032000" y="4679950"/>
          <p14:tracePt t="254541" x="2051050" y="4660900"/>
          <p14:tracePt t="254541" x="0" y="0"/>
        </p14:tracePtLst>
        <p14:tracePtLst>
          <p14:tracePt t="254989" x="4895850" y="4870450"/>
          <p14:tracePt t="255085" x="4908550" y="4870450"/>
          <p14:tracePt t="255094" x="4921250" y="4870450"/>
          <p14:tracePt t="255108" x="4972050" y="4870450"/>
          <p14:tracePt t="255124" x="5016500" y="4870450"/>
          <p14:tracePt t="255141" x="5060950" y="4870450"/>
          <p14:tracePt t="255158" x="5086350" y="4870450"/>
          <p14:tracePt t="255174" x="5092700" y="4870450"/>
          <p14:tracePt t="255191" x="5099050" y="4870450"/>
          <p14:tracePt t="255374" x="5105400" y="4870450"/>
          <p14:tracePt t="255389" x="5105400" y="4864100"/>
          <p14:tracePt t="255397" x="5105400" y="4857750"/>
          <p14:tracePt t="255408" x="5105400" y="4838700"/>
          <p14:tracePt t="255424" x="5092700" y="4800600"/>
          <p14:tracePt t="255441" x="5080000" y="4781550"/>
          <p14:tracePt t="255457" x="5060950" y="4762500"/>
          <p14:tracePt t="255474" x="5048250" y="4756150"/>
          <p14:tracePt t="255490" x="5035550" y="4756150"/>
          <p14:tracePt t="255507" x="5029200" y="4756150"/>
          <p14:tracePt t="255524" x="5003800" y="4756150"/>
          <p14:tracePt t="255541" x="4984750" y="4775200"/>
          <p14:tracePt t="255557" x="4965700" y="4813300"/>
          <p14:tracePt t="255574" x="4946650" y="4845050"/>
          <p14:tracePt t="255590" x="4946650" y="4870450"/>
          <p14:tracePt t="255593" x="4946650" y="4889500"/>
          <p14:tracePt t="255607" x="4946650" y="4908550"/>
          <p14:tracePt t="255624" x="4953000" y="4933950"/>
          <p14:tracePt t="255626" x="4959350" y="4940300"/>
          <p14:tracePt t="255641" x="4972050" y="4946650"/>
          <p14:tracePt t="255658" x="4984750" y="4946650"/>
          <p14:tracePt t="255673" x="5003800" y="4946650"/>
          <p14:tracePt t="255690" x="5022850" y="4946650"/>
          <p14:tracePt t="255707" x="5035550" y="4927600"/>
          <p14:tracePt t="255723" x="5041900" y="4914900"/>
          <p14:tracePt t="255740" x="5041900" y="4895850"/>
          <p14:tracePt t="255757" x="5041900" y="4870450"/>
          <p14:tracePt t="255774" x="5041900" y="4864100"/>
          <p14:tracePt t="255790" x="5041900" y="4857750"/>
          <p14:tracePt t="255985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类和对象的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表示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608774" y="2153034"/>
            <a:ext cx="1301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UML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</a:t>
            </a:r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240224" y="2640397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类名</a:t>
            </a: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240224" y="2957897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数据字段</a:t>
            </a: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240224" y="3683384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方法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097599" y="5394709"/>
            <a:ext cx="1504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UML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87" y="5796347"/>
            <a:ext cx="25368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3"/>
          <p:cNvSpPr>
            <a:spLocks/>
          </p:cNvSpPr>
          <p:nvPr/>
        </p:nvSpPr>
        <p:spPr bwMode="auto">
          <a:xfrm>
            <a:off x="4539174" y="5959859"/>
            <a:ext cx="1317625" cy="222250"/>
          </a:xfrm>
          <a:prstGeom prst="accentCallout2">
            <a:avLst>
              <a:gd name="adj1" fmla="val 51431"/>
              <a:gd name="adj2" fmla="val -5782"/>
              <a:gd name="adj3" fmla="val 51431"/>
              <a:gd name="adj4" fmla="val -16384"/>
              <a:gd name="adj5" fmla="val -14287"/>
              <a:gd name="adj6" fmla="val -24458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对象名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: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类名</a:t>
            </a:r>
          </a:p>
        </p:txBody>
      </p:sp>
      <p:sp>
        <p:nvSpPr>
          <p:cNvPr id="11" name="AutoShape 14"/>
          <p:cNvSpPr>
            <a:spLocks/>
          </p:cNvSpPr>
          <p:nvPr/>
        </p:nvSpPr>
        <p:spPr bwMode="auto">
          <a:xfrm>
            <a:off x="4539174" y="6340859"/>
            <a:ext cx="1317625" cy="222250"/>
          </a:xfrm>
          <a:prstGeom prst="accentCallout2">
            <a:avLst>
              <a:gd name="adj1" fmla="val 51431"/>
              <a:gd name="adj2" fmla="val -5782"/>
              <a:gd name="adj3" fmla="val 51431"/>
              <a:gd name="adj4" fmla="val -16384"/>
              <a:gd name="adj5" fmla="val -14287"/>
              <a:gd name="adj6" fmla="val -24458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数据字段值</a:t>
            </a: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>
            <a:off x="240224" y="3321434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构造函数</a:t>
            </a:r>
          </a:p>
        </p:txBody>
      </p:sp>
      <p:sp>
        <p:nvSpPr>
          <p:cNvPr id="13" name="AutoShape 13"/>
          <p:cNvSpPr>
            <a:spLocks noChangeAspect="1" noChangeArrowheads="1"/>
          </p:cNvSpPr>
          <p:nvPr/>
        </p:nvSpPr>
        <p:spPr bwMode="auto">
          <a:xfrm>
            <a:off x="1648337" y="2557847"/>
            <a:ext cx="323215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24362" y="4223134"/>
            <a:ext cx="77362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成员访问权限：公有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+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表示，保护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protected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#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表示，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私有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private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</a:t>
            </a:r>
            <a:r>
              <a:rPr lang="en-US" altLang="zh-CN" sz="1600" kern="0" dirty="0">
                <a:solidFill>
                  <a:srgbClr val="000000"/>
                </a:solidFill>
              </a:rPr>
              <a:t>-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表示，包级用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~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表示或默认无表示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包级即可以被同一个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package</a:t>
            </a:r>
            <a:r>
              <a:rPr lang="zh-CN" altLang="en-US" sz="1600" kern="0" dirty="0">
                <a:solidFill>
                  <a:srgbClr val="0000CC"/>
                </a:solidFill>
              </a:rPr>
              <a:t>的代码访问的成员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。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Java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无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friend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，无析构函数，垃圾自动回收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87" y="2511809"/>
            <a:ext cx="32194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8AAF60C-A4FA-4366-BF44-F9472AE2EAC0}"/>
              </a:ext>
            </a:extLst>
          </p:cNvPr>
          <p:cNvSpPr/>
          <p:nvPr/>
        </p:nvSpPr>
        <p:spPr>
          <a:xfrm>
            <a:off x="6324391" y="1360812"/>
            <a:ext cx="5295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：广泛应用的面向对象设计的的建模工具，但独立于任何具体程序设计语言。作为一种建模语言，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严格的语法和语义规范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。对于复杂系统，先用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建模，再编写代码。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工具会自动把模型编译成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Java(C++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）源码（方法体是空的）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采用一组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图形符号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来描述软件模型，这些图形符号简单、直观和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。所描述的软件模型，可以直观地理解和阅读，由于具有规范性，所以能够保证模型的准确、一致。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47"/>
    </mc:Choice>
    <mc:Fallback xmlns="">
      <p:transition spd="slow" advTm="349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 animBg="1"/>
      <p:bldP spid="11" grpId="0" animBg="1"/>
      <p:bldP spid="12" grpId="0" animBg="1"/>
    </p:bldLst>
  </p:timing>
  <p:extLst>
    <p:ext uri="{3A86A75C-4F4B-4683-9AE1-C65F6400EC91}">
      <p14:laserTraceLst xmlns:p14="http://schemas.microsoft.com/office/powerpoint/2010/main">
        <p14:tracePtLst>
          <p14:tracePt t="4878" x="4552950" y="222250"/>
          <p14:tracePt t="4921" x="4546600" y="234950"/>
          <p14:tracePt t="4931" x="4540250" y="260350"/>
          <p14:tracePt t="4948" x="4540250" y="323850"/>
          <p14:tracePt t="4964" x="4540250" y="387350"/>
          <p14:tracePt t="4981" x="4546600" y="476250"/>
          <p14:tracePt t="4998" x="4578350" y="571500"/>
          <p14:tracePt t="5015" x="4622800" y="654050"/>
          <p14:tracePt t="5031" x="4679950" y="717550"/>
          <p14:tracePt t="5048" x="4737100" y="762000"/>
          <p14:tracePt t="5064" x="4781550" y="787400"/>
          <p14:tracePt t="5081" x="4813300" y="793750"/>
          <p14:tracePt t="5098" x="4851400" y="793750"/>
          <p14:tracePt t="5101" x="4864100" y="793750"/>
          <p14:tracePt t="5115" x="4889500" y="787400"/>
          <p14:tracePt t="5131" x="4921250" y="755650"/>
          <p14:tracePt t="5148" x="4984750" y="666750"/>
          <p14:tracePt t="5164" x="5029200" y="596900"/>
          <p14:tracePt t="5181" x="5054600" y="546100"/>
          <p14:tracePt t="5198" x="5067300" y="508000"/>
          <p14:tracePt t="5214" x="5073650" y="476250"/>
          <p14:tracePt t="5231" x="5073650" y="450850"/>
          <p14:tracePt t="5248" x="5073650" y="425450"/>
          <p14:tracePt t="5264" x="5067300" y="393700"/>
          <p14:tracePt t="5281" x="5060950" y="381000"/>
          <p14:tracePt t="5298" x="5054600" y="361950"/>
          <p14:tracePt t="5315" x="5048250" y="349250"/>
          <p14:tracePt t="5412" x="0" y="0"/>
        </p14:tracePtLst>
        <p14:tracePtLst>
          <p14:tracePt t="6165" x="2000250" y="812800"/>
          <p14:tracePt t="6238" x="2006600" y="812800"/>
          <p14:tracePt t="6248" x="2025650" y="812800"/>
          <p14:tracePt t="6264" x="2095500" y="812800"/>
          <p14:tracePt t="6281" x="2247900" y="812800"/>
          <p14:tracePt t="6285" x="2343150" y="812800"/>
          <p14:tracePt t="6298" x="2444750" y="812800"/>
          <p14:tracePt t="6315" x="2705100" y="812800"/>
          <p14:tracePt t="6331" x="3028950" y="812800"/>
          <p14:tracePt t="6334" x="3181350" y="812800"/>
          <p14:tracePt t="6348" x="3340100" y="825500"/>
          <p14:tracePt t="6365" x="3619500" y="869950"/>
          <p14:tracePt t="6381" x="3708400" y="882650"/>
          <p14:tracePt t="6398" x="3740150" y="889000"/>
          <p14:tracePt t="6414" x="3765550" y="895350"/>
          <p14:tracePt t="6431" x="3771900" y="895350"/>
          <p14:tracePt t="6765" x="0" y="0"/>
        </p14:tracePtLst>
        <p14:tracePtLst>
          <p14:tracePt t="8111" x="4343400" y="755650"/>
          <p14:tracePt t="8158" x="4356100" y="755650"/>
          <p14:tracePt t="8169" x="4381500" y="755650"/>
          <p14:tracePt t="8181" x="4445000" y="755650"/>
          <p14:tracePt t="8197" x="4546600" y="755650"/>
          <p14:tracePt t="8214" x="4673600" y="755650"/>
          <p14:tracePt t="8230" x="4819650" y="755650"/>
          <p14:tracePt t="8247" x="4933950" y="755650"/>
          <p14:tracePt t="8264" x="5035550" y="755650"/>
          <p14:tracePt t="8280" x="5073650" y="755650"/>
          <p14:tracePt t="8297" x="5086350" y="755650"/>
          <p14:tracePt t="8598" x="0" y="0"/>
        </p14:tracePtLst>
        <p14:tracePtLst>
          <p14:tracePt t="9516" x="4514850" y="768350"/>
          <p14:tracePt t="9606" x="4527550" y="768350"/>
          <p14:tracePt t="9619" x="4559300" y="768350"/>
          <p14:tracePt t="9631" x="4686300" y="768350"/>
          <p14:tracePt t="9647" x="4889500" y="768350"/>
          <p14:tracePt t="9663" x="5118100" y="768350"/>
          <p14:tracePt t="9680" x="5359400" y="768350"/>
          <p14:tracePt t="9697" x="5568950" y="768350"/>
          <p14:tracePt t="9713" x="5721350" y="768350"/>
          <p14:tracePt t="9730" x="5797550" y="768350"/>
          <p14:tracePt t="9733" x="5810250" y="768350"/>
          <p14:tracePt t="9746" x="5822950" y="768350"/>
          <p14:tracePt t="9763" x="5829300" y="768350"/>
          <p14:tracePt t="9854" x="5835650" y="762000"/>
          <p14:tracePt t="9854" x="0" y="0"/>
        </p14:tracePtLst>
        <p14:tracePtLst>
          <p14:tracePt t="10873" x="6407150" y="1422400"/>
          <p14:tracePt t="10886" x="6407150" y="1441450"/>
          <p14:tracePt t="10899" x="6407150" y="1454150"/>
          <p14:tracePt t="10913" x="6407150" y="1504950"/>
          <p14:tracePt t="10929" x="6407150" y="1543050"/>
          <p14:tracePt t="10946" x="6407150" y="1587500"/>
          <p14:tracePt t="10963" x="6413500" y="1606550"/>
          <p14:tracePt t="10980" x="6432550" y="1625600"/>
          <p14:tracePt t="10996" x="6445250" y="1631950"/>
          <p14:tracePt t="11013" x="6451600" y="1631950"/>
          <p14:tracePt t="11030" x="6483350" y="1631950"/>
          <p14:tracePt t="11046" x="6515100" y="1631950"/>
          <p14:tracePt t="11063" x="6565900" y="1625600"/>
          <p14:tracePt t="11079" x="6597650" y="1600200"/>
          <p14:tracePt t="11096" x="6610350" y="1574800"/>
          <p14:tracePt t="11113" x="6616700" y="1562100"/>
          <p14:tracePt t="11129" x="6616700" y="1543050"/>
          <p14:tracePt t="11146" x="6616700" y="1524000"/>
          <p14:tracePt t="11163" x="6616700" y="1504950"/>
          <p14:tracePt t="11179" x="6616700" y="1492250"/>
          <p14:tracePt t="11196" x="6610350" y="1479550"/>
          <p14:tracePt t="11213" x="6610350" y="1473200"/>
          <p14:tracePt t="11301" x="0" y="0"/>
        </p14:tracePtLst>
        <p14:tracePtLst>
          <p14:tracePt t="11857" x="6648450" y="1524000"/>
          <p14:tracePt t="11873" x="6648450" y="1549400"/>
          <p14:tracePt t="11889" x="6661150" y="1574800"/>
          <p14:tracePt t="11905" x="6673850" y="1600200"/>
          <p14:tracePt t="11922" x="6705600" y="1619250"/>
          <p14:tracePt t="11932" x="6718300" y="1619250"/>
          <p14:tracePt t="11946" x="6731000" y="1619250"/>
          <p14:tracePt t="11963" x="6737350" y="1619250"/>
          <p14:tracePt t="11979" x="6750050" y="1619250"/>
          <p14:tracePt t="11982" x="6756400" y="1619250"/>
          <p14:tracePt t="11996" x="6769100" y="1600200"/>
          <p14:tracePt t="12013" x="6788150" y="1568450"/>
          <p14:tracePt t="12029" x="6807200" y="1543050"/>
          <p14:tracePt t="12046" x="6807200" y="1530350"/>
          <p14:tracePt t="12062" x="6807200" y="1524000"/>
          <p14:tracePt t="12079" x="6807200" y="1517650"/>
          <p14:tracePt t="12205" x="0" y="0"/>
        </p14:tracePtLst>
        <p14:tracePtLst>
          <p14:tracePt t="13712" x="6350000" y="1638300"/>
          <p14:tracePt t="13735" x="6350000" y="1644650"/>
          <p14:tracePt t="13745" x="6356350" y="1651000"/>
          <p14:tracePt t="13762" x="6381750" y="1657350"/>
          <p14:tracePt t="13779" x="6438900" y="1663700"/>
          <p14:tracePt t="13782" x="6477000" y="1663700"/>
          <p14:tracePt t="13796" x="6591300" y="1663700"/>
          <p14:tracePt t="13812" x="6750050" y="1663700"/>
          <p14:tracePt t="13828" x="6908800" y="1663700"/>
          <p14:tracePt t="13845" x="7016750" y="1663700"/>
          <p14:tracePt t="13862" x="7054850" y="1663700"/>
          <p14:tracePt t="13878" x="7067550" y="1663700"/>
          <p14:tracePt t="13901" x="7073900" y="1657350"/>
          <p14:tracePt t="13912" x="7080250" y="1651000"/>
          <p14:tracePt t="13928" x="7086600" y="1644650"/>
          <p14:tracePt t="13945" x="7086600" y="1631950"/>
          <p14:tracePt t="13962" x="7092950" y="1587500"/>
          <p14:tracePt t="13965" x="7092950" y="1574800"/>
          <p14:tracePt t="13978" x="7099300" y="1555750"/>
          <p14:tracePt t="13995" x="7105650" y="1517650"/>
          <p14:tracePt t="13997" x="7105650" y="1511300"/>
          <p14:tracePt t="14012" x="7105650" y="1492250"/>
          <p14:tracePt t="14028" x="7105650" y="1466850"/>
          <p14:tracePt t="14045" x="7105650" y="1441450"/>
          <p14:tracePt t="14062" x="7105650" y="1409700"/>
          <p14:tracePt t="14078" x="7080250" y="1390650"/>
          <p14:tracePt t="14095" x="7042150" y="1358900"/>
          <p14:tracePt t="14112" x="6991350" y="1333500"/>
          <p14:tracePt t="14128" x="6921500" y="1314450"/>
          <p14:tracePt t="14145" x="6832600" y="1295400"/>
          <p14:tracePt t="14162" x="6756400" y="1289050"/>
          <p14:tracePt t="14178" x="6692900" y="1289050"/>
          <p14:tracePt t="14182" x="6667500" y="1289050"/>
          <p14:tracePt t="14195" x="6635750" y="1289050"/>
          <p14:tracePt t="14211" x="6604000" y="1301750"/>
          <p14:tracePt t="14214" x="6591300" y="1314450"/>
          <p14:tracePt t="14228" x="6565900" y="1333500"/>
          <p14:tracePt t="14245" x="6534150" y="1358900"/>
          <p14:tracePt t="14262" x="6515100" y="1384300"/>
          <p14:tracePt t="14278" x="6502400" y="1403350"/>
          <p14:tracePt t="14295" x="6489700" y="1428750"/>
          <p14:tracePt t="14312" x="6489700" y="1441450"/>
          <p14:tracePt t="14328" x="6489700" y="1460500"/>
          <p14:tracePt t="14345" x="6489700" y="1492250"/>
          <p14:tracePt t="14362" x="6508750" y="1530350"/>
          <p14:tracePt t="14378" x="6546850" y="1568450"/>
          <p14:tracePt t="14395" x="6597650" y="1600200"/>
          <p14:tracePt t="14397" x="6623050" y="1606550"/>
          <p14:tracePt t="14412" x="6642100" y="1612900"/>
          <p14:tracePt t="14428" x="6673850" y="1625600"/>
          <p14:tracePt t="14445" x="6680200" y="1625600"/>
          <p14:tracePt t="14461" x="6686550" y="1625600"/>
          <p14:tracePt t="14677" x="0" y="0"/>
        </p14:tracePtLst>
        <p14:tracePtLst>
          <p14:tracePt t="19712" x="10045700" y="1670050"/>
          <p14:tracePt t="19723" x="10090150" y="1670050"/>
          <p14:tracePt t="19737" x="10229850" y="1670050"/>
          <p14:tracePt t="19750" x="10394950" y="1670050"/>
          <p14:tracePt t="19760" x="10490200" y="1670050"/>
          <p14:tracePt t="19776" x="10668000" y="1670050"/>
          <p14:tracePt t="19793" x="10788650" y="1670050"/>
          <p14:tracePt t="19810" x="10839450" y="1670050"/>
          <p14:tracePt t="19826" x="10845800" y="1670050"/>
          <p14:tracePt t="20925" x="0" y="0"/>
        </p14:tracePtLst>
        <p14:tracePtLst>
          <p14:tracePt t="21529" x="9201150" y="1162050"/>
          <p14:tracePt t="21542" x="9169400" y="1174750"/>
          <p14:tracePt t="21559" x="9137650" y="1181100"/>
          <p14:tracePt t="21576" x="9074150" y="1212850"/>
          <p14:tracePt t="21592" x="8991600" y="1238250"/>
          <p14:tracePt t="21609" x="8890000" y="1289050"/>
          <p14:tracePt t="21626" x="8788400" y="1327150"/>
          <p14:tracePt t="21642" x="8705850" y="1365250"/>
          <p14:tracePt t="21645" x="8661400" y="1377950"/>
          <p14:tracePt t="21659" x="8623300" y="1403350"/>
          <p14:tracePt t="21676" x="8559800" y="1435100"/>
          <p14:tracePt t="21677" x="8528050" y="1460500"/>
          <p14:tracePt t="21692" x="8489950" y="1504950"/>
          <p14:tracePt t="21709" x="8432800" y="1562100"/>
          <p14:tracePt t="21726" x="8394700" y="1619250"/>
          <p14:tracePt t="21742" x="8369300" y="1670050"/>
          <p14:tracePt t="21759" x="8350250" y="1720850"/>
          <p14:tracePt t="21776" x="8343900" y="1752600"/>
          <p14:tracePt t="21792" x="8331200" y="1790700"/>
          <p14:tracePt t="21809" x="8324850" y="1803400"/>
          <p14:tracePt t="21826" x="8318500" y="1816100"/>
          <p14:tracePt t="21842" x="8318500" y="1828800"/>
          <p14:tracePt t="21859" x="8318500" y="1835150"/>
          <p14:tracePt t="21876" x="8312150" y="1847850"/>
          <p14:tracePt t="22396" x="8318500" y="1841500"/>
          <p14:tracePt t="22404" x="8331200" y="1822450"/>
          <p14:tracePt t="22412" x="8350250" y="1797050"/>
          <p14:tracePt t="22425" x="8375650" y="1765300"/>
          <p14:tracePt t="22442" x="8439150" y="1689100"/>
          <p14:tracePt t="22459" x="8489950" y="1625600"/>
          <p14:tracePt t="22475" x="8540750" y="1549400"/>
          <p14:tracePt t="22492" x="8610600" y="1428750"/>
          <p14:tracePt t="22508" x="8642350" y="1358900"/>
          <p14:tracePt t="22525" x="8661400" y="1308100"/>
          <p14:tracePt t="22542" x="8667750" y="1270000"/>
          <p14:tracePt t="22559" x="8680450" y="1250950"/>
          <p14:tracePt t="22575" x="8686800" y="1238250"/>
          <p14:tracePt t="22592" x="8693150" y="1225550"/>
          <p14:tracePt t="22765" x="8693150" y="1219200"/>
          <p14:tracePt t="22772" x="8680450" y="1219200"/>
          <p14:tracePt t="22780" x="8667750" y="1225550"/>
          <p14:tracePt t="22792" x="8642350" y="1238250"/>
          <p14:tracePt t="22808" x="8566150" y="1282700"/>
          <p14:tracePt t="22825" x="8470900" y="1346200"/>
          <p14:tracePt t="22842" x="8382000" y="1416050"/>
          <p14:tracePt t="22858" x="8312150" y="1492250"/>
          <p14:tracePt t="22875" x="8274050" y="1555750"/>
          <p14:tracePt t="22892" x="8242300" y="1651000"/>
          <p14:tracePt t="22908" x="8235950" y="1695450"/>
          <p14:tracePt t="22925" x="8235950" y="1739900"/>
          <p14:tracePt t="22942" x="8235950" y="1784350"/>
          <p14:tracePt t="22958" x="8235950" y="1797050"/>
          <p14:tracePt t="22975" x="8235950" y="1803400"/>
          <p14:tracePt t="23716" x="0" y="0"/>
        </p14:tracePtLst>
        <p14:tracePtLst>
          <p14:tracePt t="25695" x="6451600" y="1866900"/>
          <p14:tracePt t="25704" x="6477000" y="1866900"/>
          <p14:tracePt t="25714" x="6508750" y="1866900"/>
          <p14:tracePt t="25725" x="6623050" y="1866900"/>
          <p14:tracePt t="25741" x="6781800" y="1866900"/>
          <p14:tracePt t="25758" x="6965950" y="1866900"/>
          <p14:tracePt t="25775" x="7143750" y="1866900"/>
          <p14:tracePt t="25791" x="7308850" y="1866900"/>
          <p14:tracePt t="25808" x="7461250" y="1866900"/>
          <p14:tracePt t="25825" x="7594600" y="1866900"/>
          <p14:tracePt t="25830" x="7658100" y="1866900"/>
          <p14:tracePt t="25842" x="7721600" y="1866900"/>
          <p14:tracePt t="25858" x="7842250" y="1866900"/>
          <p14:tracePt t="25874" x="7950200" y="1866900"/>
          <p14:tracePt t="25877" x="7988300" y="1866900"/>
          <p14:tracePt t="25891" x="8032750" y="1866900"/>
          <p14:tracePt t="25908" x="8089900" y="1866900"/>
          <p14:tracePt t="25910" x="8115300" y="1866900"/>
          <p14:tracePt t="25924" x="8147050" y="1866900"/>
          <p14:tracePt t="25941" x="8159750" y="1866900"/>
          <p14:tracePt t="25958" x="8172450" y="1866900"/>
          <p14:tracePt t="25974" x="8178800" y="1866900"/>
          <p14:tracePt t="25991" x="8191500" y="1866900"/>
          <p14:tracePt t="26008" x="8204200" y="1873250"/>
          <p14:tracePt t="26024" x="8229600" y="1879600"/>
          <p14:tracePt t="26041" x="8242300" y="1879600"/>
          <p14:tracePt t="26057" x="8248650" y="1879600"/>
          <p14:tracePt t="26074" x="8267700" y="1879600"/>
          <p14:tracePt t="26107" x="8274050" y="1879600"/>
          <p14:tracePt t="26124" x="8286750" y="1879600"/>
          <p14:tracePt t="26141" x="8324850" y="1892300"/>
          <p14:tracePt t="26157" x="8407400" y="1905000"/>
          <p14:tracePt t="26174" x="8496300" y="1924050"/>
          <p14:tracePt t="26191" x="8591550" y="1936750"/>
          <p14:tracePt t="26207" x="8674100" y="1949450"/>
          <p14:tracePt t="26224" x="8705850" y="1962150"/>
          <p14:tracePt t="26241" x="8712200" y="1962150"/>
          <p14:tracePt t="27134" x="8718550" y="1962150"/>
          <p14:tracePt t="27145" x="8724900" y="1962150"/>
          <p14:tracePt t="27157" x="8763000" y="1962150"/>
          <p14:tracePt t="27175" x="8839200" y="1962150"/>
          <p14:tracePt t="27191" x="8934450" y="1962150"/>
          <p14:tracePt t="27207" x="9042400" y="1962150"/>
          <p14:tracePt t="27224" x="9137650" y="1962150"/>
          <p14:tracePt t="27241" x="9207500" y="1962150"/>
          <p14:tracePt t="27258" x="9220200" y="1962150"/>
          <p14:tracePt t="27805" x="0" y="0"/>
        </p14:tracePtLst>
        <p14:tracePtLst>
          <p14:tracePt t="28261" x="9201150" y="1079500"/>
          <p14:tracePt t="28273" x="9182100" y="1098550"/>
          <p14:tracePt t="28290" x="9150350" y="1143000"/>
          <p14:tracePt t="28307" x="9099550" y="1200150"/>
          <p14:tracePt t="28308" x="9080500" y="1225550"/>
          <p14:tracePt t="28323" x="9061450" y="1263650"/>
          <p14:tracePt t="28340" x="8997950" y="1352550"/>
          <p14:tracePt t="28357" x="8966200" y="1416050"/>
          <p14:tracePt t="28373" x="8947150" y="1479550"/>
          <p14:tracePt t="28390" x="8934450" y="1536700"/>
          <p14:tracePt t="28407" x="8921750" y="1593850"/>
          <p14:tracePt t="28423" x="8921750" y="1619250"/>
          <p14:tracePt t="28440" x="8921750" y="1644650"/>
          <p14:tracePt t="28457" x="8921750" y="1651000"/>
          <p14:tracePt t="28490" x="8921750" y="1657350"/>
          <p14:tracePt t="28645" x="0" y="0"/>
        </p14:tracePtLst>
        <p14:tracePtLst>
          <p14:tracePt t="30543" x="9861550" y="1905000"/>
          <p14:tracePt t="30695" x="9867900" y="1905000"/>
          <p14:tracePt t="30707" x="9880600" y="1911350"/>
          <p14:tracePt t="30723" x="9950450" y="1924050"/>
          <p14:tracePt t="30741" x="10166350" y="1949450"/>
          <p14:tracePt t="30757" x="10356850" y="1949450"/>
          <p14:tracePt t="30773" x="10566400" y="1949450"/>
          <p14:tracePt t="30789" x="10744200" y="1949450"/>
          <p14:tracePt t="30806" x="10890250" y="1949450"/>
          <p14:tracePt t="30823" x="10991850" y="1949450"/>
          <p14:tracePt t="30839" x="11061700" y="1949450"/>
          <p14:tracePt t="30856" x="11118850" y="1955800"/>
          <p14:tracePt t="30873" x="11163300" y="1955800"/>
          <p14:tracePt t="30889" x="11220450" y="1968500"/>
          <p14:tracePt t="30893" x="11233150" y="1968500"/>
          <p14:tracePt t="30906" x="11264900" y="1968500"/>
          <p14:tracePt t="30923" x="11315700" y="1968500"/>
          <p14:tracePt t="30926" x="11341100" y="1968500"/>
          <p14:tracePt t="30939" x="11353800" y="1968500"/>
          <p14:tracePt t="30956" x="11404600" y="1968500"/>
          <p14:tracePt t="30973" x="11430000" y="1968500"/>
          <p14:tracePt t="30989" x="11442700" y="1968500"/>
          <p14:tracePt t="31006" x="11449050" y="1968500"/>
          <p14:tracePt t="31165" x="0" y="0"/>
        </p14:tracePtLst>
        <p14:tracePtLst>
          <p14:tracePt t="32509" x="7334250" y="2254250"/>
          <p14:tracePt t="32573" x="7340600" y="2254250"/>
          <p14:tracePt t="32582" x="7359650" y="2254250"/>
          <p14:tracePt t="32589" x="7385050" y="2254250"/>
          <p14:tracePt t="32605" x="7467600" y="2254250"/>
          <p14:tracePt t="32622" x="7594600" y="2254250"/>
          <p14:tracePt t="32639" x="7766050" y="2254250"/>
          <p14:tracePt t="32655" x="7950200" y="2254250"/>
          <p14:tracePt t="32672" x="8159750" y="2254250"/>
          <p14:tracePt t="32689" x="8350250" y="2254250"/>
          <p14:tracePt t="32705" x="8489950" y="2254250"/>
          <p14:tracePt t="32722" x="8566150" y="2254250"/>
          <p14:tracePt t="32739" x="8578850" y="2254250"/>
          <p14:tracePt t="32741" x="8585200" y="2254250"/>
          <p14:tracePt t="32884" x="0" y="0"/>
        </p14:tracePtLst>
        <p14:tracePtLst>
          <p14:tracePt t="33623" x="8553450" y="2228850"/>
          <p14:tracePt t="33638" x="8559800" y="2228850"/>
          <p14:tracePt t="33651" x="8572500" y="2228850"/>
          <p14:tracePt t="33660" x="8616950" y="2228850"/>
          <p14:tracePt t="33672" x="8648700" y="2228850"/>
          <p14:tracePt t="33689" x="8750300" y="2228850"/>
          <p14:tracePt t="33705" x="8851900" y="2228850"/>
          <p14:tracePt t="33722" x="8972550" y="2228850"/>
          <p14:tracePt t="33725" x="9023350" y="2228850"/>
          <p14:tracePt t="33739" x="9080500" y="2228850"/>
          <p14:tracePt t="33755" x="9156700" y="2228850"/>
          <p14:tracePt t="33756" x="9175750" y="2228850"/>
          <p14:tracePt t="33772" x="9201150" y="2228850"/>
          <p14:tracePt t="33788" x="9271000" y="2228850"/>
          <p14:tracePt t="33805" x="9309100" y="2228850"/>
          <p14:tracePt t="33821" x="9321800" y="2228850"/>
          <p14:tracePt t="33838" x="9328150" y="2228850"/>
          <p14:tracePt t="34012" x="0" y="0"/>
        </p14:tracePtLst>
        <p14:tracePtLst>
          <p14:tracePt t="41918" x="10217150" y="2032000"/>
          <p14:tracePt t="41966" x="10210800" y="2032000"/>
          <p14:tracePt t="41977" x="10210800" y="2038350"/>
          <p14:tracePt t="41989" x="10210800" y="2063750"/>
          <p14:tracePt t="42003" x="10217150" y="2076450"/>
          <p14:tracePt t="42019" x="10242550" y="2101850"/>
          <p14:tracePt t="42023" x="10261600" y="2108200"/>
          <p14:tracePt t="42035" x="10287000" y="2114550"/>
          <p14:tracePt t="42052" x="10375900" y="2120900"/>
          <p14:tracePt t="42069" x="10452100" y="2120900"/>
          <p14:tracePt t="42085" x="10521950" y="2114550"/>
          <p14:tracePt t="42102" x="10553700" y="2095500"/>
          <p14:tracePt t="42119" x="10572750" y="2082800"/>
          <p14:tracePt t="42136" x="10579100" y="2063750"/>
          <p14:tracePt t="42152" x="10585450" y="2044700"/>
          <p14:tracePt t="42169" x="10591800" y="2025650"/>
          <p14:tracePt t="42185" x="10591800" y="2012950"/>
          <p14:tracePt t="42202" x="10591800" y="2000250"/>
          <p14:tracePt t="42219" x="10591800" y="1987550"/>
          <p14:tracePt t="42349" x="0" y="0"/>
        </p14:tracePtLst>
        <p14:tracePtLst>
          <p14:tracePt t="44598" x="6483350" y="2482850"/>
          <p14:tracePt t="44625" x="6489700" y="2482850"/>
          <p14:tracePt t="44635" x="6508750" y="2482850"/>
          <p14:tracePt t="44652" x="6572250" y="2482850"/>
          <p14:tracePt t="44668" x="6750050" y="2482850"/>
          <p14:tracePt t="44685" x="6921500" y="2482850"/>
          <p14:tracePt t="44701" x="7099300" y="2482850"/>
          <p14:tracePt t="44718" x="7213600" y="2482850"/>
          <p14:tracePt t="44735" x="7289800" y="2482850"/>
          <p14:tracePt t="44751" x="7340600" y="2482850"/>
          <p14:tracePt t="44768" x="7366000" y="2482850"/>
          <p14:tracePt t="44784" x="7397750" y="2476500"/>
          <p14:tracePt t="44801" x="7416800" y="2470150"/>
          <p14:tracePt t="44818" x="7435850" y="2463800"/>
          <p14:tracePt t="44835" x="7442200" y="2457450"/>
          <p14:tracePt t="44851" x="7454900" y="2451100"/>
          <p14:tracePt t="44868" x="7461250" y="2438400"/>
          <p14:tracePt t="44884" x="7467600" y="2438400"/>
          <p14:tracePt t="44901" x="7480300" y="2419350"/>
          <p14:tracePt t="44918" x="7480300" y="2406650"/>
          <p14:tracePt t="44934" x="7486650" y="2387600"/>
          <p14:tracePt t="44951" x="7486650" y="2374900"/>
          <p14:tracePt t="44968" x="7493000" y="2349500"/>
          <p14:tracePt t="44984" x="7493000" y="2330450"/>
          <p14:tracePt t="45001" x="7493000" y="2305050"/>
          <p14:tracePt t="45018" x="7480300" y="2279650"/>
          <p14:tracePt t="45034" x="7473950" y="2266950"/>
          <p14:tracePt t="45051" x="7454900" y="2254250"/>
          <p14:tracePt t="45068" x="7378700" y="2235200"/>
          <p14:tracePt t="45084" x="7302500" y="2235200"/>
          <p14:tracePt t="45101" x="7200900" y="2235200"/>
          <p14:tracePt t="45118" x="7105650" y="2241550"/>
          <p14:tracePt t="45134" x="7035800" y="2254250"/>
          <p14:tracePt t="45151" x="6991350" y="2260600"/>
          <p14:tracePt t="45168" x="6972300" y="2273300"/>
          <p14:tracePt t="45184" x="6965950" y="2279650"/>
          <p14:tracePt t="45201" x="6953250" y="2292350"/>
          <p14:tracePt t="45218" x="6953250" y="2317750"/>
          <p14:tracePt t="45234" x="6953250" y="2343150"/>
          <p14:tracePt t="45251" x="6953250" y="2362200"/>
          <p14:tracePt t="45253" x="6953250" y="2374900"/>
          <p14:tracePt t="45270" x="6953250" y="2387600"/>
          <p14:tracePt t="45284" x="6959600" y="2393950"/>
          <p14:tracePt t="45301" x="6972300" y="2406650"/>
          <p14:tracePt t="45334" x="6985000" y="2406650"/>
          <p14:tracePt t="45351" x="6991350" y="2406650"/>
          <p14:tracePt t="45384" x="7004050" y="2406650"/>
          <p14:tracePt t="45509" x="0" y="0"/>
        </p14:tracePtLst>
        <p14:tracePtLst>
          <p14:tracePt t="46230" x="10280650" y="2012950"/>
          <p14:tracePt t="46305" x="10280650" y="2025650"/>
          <p14:tracePt t="46315" x="10280650" y="2038350"/>
          <p14:tracePt t="46328" x="10299700" y="2089150"/>
          <p14:tracePt t="46340" x="10312400" y="2114550"/>
          <p14:tracePt t="46353" x="10375900" y="2178050"/>
          <p14:tracePt t="46368" x="10483850" y="2228850"/>
          <p14:tracePt t="46384" x="10591800" y="2254250"/>
          <p14:tracePt t="46401" x="10661650" y="2260600"/>
          <p14:tracePt t="46418" x="10712450" y="2254250"/>
          <p14:tracePt t="46434" x="10744200" y="2228850"/>
          <p14:tracePt t="46451" x="10756900" y="2190750"/>
          <p14:tracePt t="46453" x="10763250" y="2165350"/>
          <p14:tracePt t="46467" x="10769600" y="2152650"/>
          <p14:tracePt t="46484" x="10782300" y="2108200"/>
          <p14:tracePt t="46501" x="10782300" y="2082800"/>
          <p14:tracePt t="46517" x="10782300" y="2057400"/>
          <p14:tracePt t="46534" x="10775950" y="2012950"/>
          <p14:tracePt t="46551" x="10756900" y="1987550"/>
          <p14:tracePt t="46567" x="10737850" y="1962150"/>
          <p14:tracePt t="46584" x="10725150" y="1955800"/>
          <p14:tracePt t="46601" x="10718800" y="1943100"/>
          <p14:tracePt t="46685" x="0" y="0"/>
        </p14:tracePtLst>
        <p14:tracePtLst>
          <p14:tracePt t="47326" x="6959600" y="2330450"/>
          <p14:tracePt t="47334" x="6953250" y="2324100"/>
          <p14:tracePt t="47358" x="6953250" y="2330450"/>
          <p14:tracePt t="47367" x="6953250" y="2336800"/>
          <p14:tracePt t="47384" x="6953250" y="2355850"/>
          <p14:tracePt t="47400" x="6953250" y="2387600"/>
          <p14:tracePt t="47417" x="6985000" y="2419350"/>
          <p14:tracePt t="47434" x="7054850" y="2463800"/>
          <p14:tracePt t="47450" x="7169150" y="2514600"/>
          <p14:tracePt t="47453" x="7226300" y="2527300"/>
          <p14:tracePt t="47467" x="7270750" y="2540000"/>
          <p14:tracePt t="47484" x="7327900" y="2546350"/>
          <p14:tracePt t="47485" x="7353300" y="2546350"/>
          <p14:tracePt t="47500" x="7397750" y="2540000"/>
          <p14:tracePt t="47517" x="7410450" y="2520950"/>
          <p14:tracePt t="47534" x="7423150" y="2501900"/>
          <p14:tracePt t="47550" x="7429500" y="2470150"/>
          <p14:tracePt t="47567" x="7429500" y="2451100"/>
          <p14:tracePt t="47583" x="7429500" y="2432050"/>
          <p14:tracePt t="47600" x="7429500" y="2419350"/>
          <p14:tracePt t="47617" x="7429500" y="2406650"/>
          <p14:tracePt t="47634" x="7429500" y="2400300"/>
          <p14:tracePt t="47637" x="7429500" y="2393950"/>
          <p14:tracePt t="47667" x="7429500" y="2381250"/>
          <p14:tracePt t="47684" x="7429500" y="2374900"/>
          <p14:tracePt t="47701" x="0" y="0"/>
        </p14:tracePtLst>
        <p14:tracePtLst>
          <p14:tracePt t="49477" x="8083550" y="2292350"/>
          <p14:tracePt t="49501" x="8077200" y="2298700"/>
          <p14:tracePt t="49533" x="8077200" y="2305050"/>
          <p14:tracePt t="49549" x="8077200" y="2311400"/>
          <p14:tracePt t="49556" x="8077200" y="2317750"/>
          <p14:tracePt t="49566" x="8077200" y="2324100"/>
          <p14:tracePt t="49583" x="8077200" y="2336800"/>
          <p14:tracePt t="49599" x="8089900" y="2355850"/>
          <p14:tracePt t="49616" x="8102600" y="2381250"/>
          <p14:tracePt t="49633" x="8128000" y="2400300"/>
          <p14:tracePt t="49649" x="8159750" y="2425700"/>
          <p14:tracePt t="49666" x="8191500" y="2444750"/>
          <p14:tracePt t="49669" x="8216900" y="2457450"/>
          <p14:tracePt t="49683" x="8242300" y="2463800"/>
          <p14:tracePt t="49699" x="8299450" y="2476500"/>
          <p14:tracePt t="49702" x="8337550" y="2482850"/>
          <p14:tracePt t="49716" x="8394700" y="2495550"/>
          <p14:tracePt t="49733" x="8432800" y="2495550"/>
          <p14:tracePt t="49749" x="8477250" y="2495550"/>
          <p14:tracePt t="49766" x="8509000" y="2495550"/>
          <p14:tracePt t="49783" x="8547100" y="2495550"/>
          <p14:tracePt t="49799" x="8572500" y="2482850"/>
          <p14:tracePt t="49816" x="8591550" y="2476500"/>
          <p14:tracePt t="49833" x="8604250" y="2463800"/>
          <p14:tracePt t="49849" x="8610600" y="2457450"/>
          <p14:tracePt t="49866" x="8623300" y="2444750"/>
          <p14:tracePt t="49883" x="8629650" y="2432050"/>
          <p14:tracePt t="49900" x="8642350" y="2419350"/>
          <p14:tracePt t="49917" x="8648700" y="2387600"/>
          <p14:tracePt t="49933" x="8655050" y="2368550"/>
          <p14:tracePt t="49949" x="8661400" y="2355850"/>
          <p14:tracePt t="49966" x="8661400" y="2343150"/>
          <p14:tracePt t="49983" x="8667750" y="2330450"/>
          <p14:tracePt t="50141" x="0" y="0"/>
        </p14:tracePtLst>
        <p14:tracePtLst>
          <p14:tracePt t="55246" x="9213850" y="2406650"/>
          <p14:tracePt t="55270" x="9226550" y="2406650"/>
          <p14:tracePt t="55280" x="9245600" y="2406650"/>
          <p14:tracePt t="55291" x="9277350" y="2406650"/>
          <p14:tracePt t="55298" x="9334500" y="2406650"/>
          <p14:tracePt t="55314" x="9467850" y="2406650"/>
          <p14:tracePt t="55331" x="9626600" y="2406650"/>
          <p14:tracePt t="55334" x="9715500" y="2406650"/>
          <p14:tracePt t="55348" x="9861550" y="2406650"/>
          <p14:tracePt t="55364" x="9969500" y="2406650"/>
          <p14:tracePt t="55381" x="10026650" y="2406650"/>
          <p14:tracePt t="55398" x="10052050" y="2406650"/>
          <p14:tracePt t="55414" x="10071100" y="2406650"/>
          <p14:tracePt t="55431" x="10083800" y="2406650"/>
          <p14:tracePt t="55448" x="10090150" y="2406650"/>
          <p14:tracePt t="56005" x="0" y="0"/>
        </p14:tracePtLst>
        <p14:tracePtLst>
          <p14:tracePt t="56911" x="9886950" y="2247900"/>
          <p14:tracePt t="56922" x="9880600" y="2247900"/>
          <p14:tracePt t="56935" x="9867900" y="2247900"/>
          <p14:tracePt t="56947" x="9861550" y="2260600"/>
          <p14:tracePt t="56964" x="9848850" y="2286000"/>
          <p14:tracePt t="56981" x="9848850" y="2317750"/>
          <p14:tracePt t="56997" x="9848850" y="2336800"/>
          <p14:tracePt t="57014" x="9848850" y="2368550"/>
          <p14:tracePt t="57031" x="9861550" y="2387600"/>
          <p14:tracePt t="57047" x="9906000" y="2413000"/>
          <p14:tracePt t="57064" x="9963150" y="2432050"/>
          <p14:tracePt t="57080" x="10013950" y="2432050"/>
          <p14:tracePt t="57097" x="10058400" y="2432050"/>
          <p14:tracePt t="57114" x="10102850" y="2432050"/>
          <p14:tracePt t="57130" x="10128250" y="2406650"/>
          <p14:tracePt t="57147" x="10134600" y="2362200"/>
          <p14:tracePt t="57150" x="10140950" y="2343150"/>
          <p14:tracePt t="57164" x="10147300" y="2330450"/>
          <p14:tracePt t="57180" x="10147300" y="2298700"/>
          <p14:tracePt t="57197" x="10147300" y="2279650"/>
          <p14:tracePt t="57214" x="10147300" y="2260600"/>
          <p14:tracePt t="57247" x="10140950" y="2260600"/>
          <p14:tracePt t="57264" x="10134600" y="2260600"/>
          <p14:tracePt t="57280" x="10128250" y="2260600"/>
          <p14:tracePt t="57356" x="0" y="0"/>
        </p14:tracePtLst>
        <p14:tracePtLst>
          <p14:tracePt t="58366" x="9245600" y="2292350"/>
          <p14:tracePt t="58375" x="9245600" y="2298700"/>
          <p14:tracePt t="58385" x="9239250" y="2305050"/>
          <p14:tracePt t="58398" x="9239250" y="2311400"/>
          <p14:tracePt t="58413" x="9239250" y="2317750"/>
          <p14:tracePt t="58430" x="9239250" y="2343150"/>
          <p14:tracePt t="58447" x="9239250" y="2362200"/>
          <p14:tracePt t="58464" x="9251950" y="2368550"/>
          <p14:tracePt t="58480" x="9264650" y="2387600"/>
          <p14:tracePt t="58497" x="9302750" y="2393950"/>
          <p14:tracePt t="58514" x="9378950" y="2419350"/>
          <p14:tracePt t="58518" x="9436100" y="2425700"/>
          <p14:tracePt t="58530" x="9486900" y="2432050"/>
          <p14:tracePt t="58547" x="9607550" y="2444750"/>
          <p14:tracePt t="58549" x="9671050" y="2444750"/>
          <p14:tracePt t="58564" x="9734550" y="2444750"/>
          <p14:tracePt t="58580" x="9861550" y="2444750"/>
          <p14:tracePt t="58597" x="9906000" y="2438400"/>
          <p14:tracePt t="58613" x="9925050" y="2438400"/>
          <p14:tracePt t="58630" x="9937750" y="2432050"/>
          <p14:tracePt t="58646" x="9937750" y="2425700"/>
          <p14:tracePt t="58663" x="9956800" y="2413000"/>
          <p14:tracePt t="58697" x="9963150" y="2406650"/>
          <p14:tracePt t="58713" x="9969500" y="2393950"/>
          <p14:tracePt t="58909" x="0" y="0"/>
        </p14:tracePtLst>
        <p14:tracePtLst>
          <p14:tracePt t="59525" x="9264650" y="2432050"/>
          <p14:tracePt t="59606" x="9264650" y="2438400"/>
          <p14:tracePt t="59621" x="9315450" y="2444750"/>
          <p14:tracePt t="59637" x="9417050" y="2444750"/>
          <p14:tracePt t="59650" x="9493250" y="2444750"/>
          <p14:tracePt t="59663" x="9632950" y="2444750"/>
          <p14:tracePt t="59679" x="9747250" y="2444750"/>
          <p14:tracePt t="59696" x="9804400" y="2444750"/>
          <p14:tracePt t="59713" x="9823450" y="2444750"/>
          <p14:tracePt t="59729" x="9836150" y="2444750"/>
          <p14:tracePt t="59746" x="9842500" y="2444750"/>
          <p14:tracePt t="59766" x="9848850" y="2444750"/>
          <p14:tracePt t="59782" x="9855200" y="2444750"/>
          <p14:tracePt t="59805" x="9861550" y="2444750"/>
          <p14:tracePt t="59813" x="9867900" y="2444750"/>
          <p14:tracePt t="59829" x="9874250" y="2444750"/>
          <p14:tracePt t="59973" x="0" y="0"/>
        </p14:tracePtLst>
        <p14:tracePtLst>
          <p14:tracePt t="60776" x="10261600" y="2470150"/>
          <p14:tracePt t="60799" x="10261600" y="2476500"/>
          <p14:tracePt t="60813" x="10299700" y="2476500"/>
          <p14:tracePt t="60829" x="10363200" y="2476500"/>
          <p14:tracePt t="60846" x="10458450" y="2476500"/>
          <p14:tracePt t="60862" x="10572750" y="2476500"/>
          <p14:tracePt t="60879" x="10699750" y="2476500"/>
          <p14:tracePt t="60896" x="10833100" y="2476500"/>
          <p14:tracePt t="60913" x="10947400" y="2476500"/>
          <p14:tracePt t="60929" x="11055350" y="2476500"/>
          <p14:tracePt t="60946" x="11118850" y="2476500"/>
          <p14:tracePt t="60962" x="11156950" y="2476500"/>
          <p14:tracePt t="60979" x="11169650" y="2476500"/>
          <p14:tracePt t="60982" x="11176000" y="2476500"/>
          <p14:tracePt t="61125" x="0" y="0"/>
        </p14:tracePtLst>
        <p14:tracePtLst>
          <p14:tracePt t="62505" x="6381750" y="2679700"/>
          <p14:tracePt t="62519" x="6419850" y="2730500"/>
          <p14:tracePt t="62531" x="6457950" y="2749550"/>
          <p14:tracePt t="62546" x="6591300" y="2800350"/>
          <p14:tracePt t="62550" x="6680200" y="2819400"/>
          <p14:tracePt t="62562" x="6756400" y="2825750"/>
          <p14:tracePt t="62579" x="6851650" y="2832100"/>
          <p14:tracePt t="62595" x="6908800" y="2832100"/>
          <p14:tracePt t="62597" x="6915150" y="2832100"/>
          <p14:tracePt t="62612" x="6927850" y="2813050"/>
          <p14:tracePt t="62628" x="6927850" y="2787650"/>
          <p14:tracePt t="62645" x="6927850" y="2762250"/>
          <p14:tracePt t="62662" x="6927850" y="2724150"/>
          <p14:tracePt t="62679" x="6908800" y="2698750"/>
          <p14:tracePt t="62695" x="6889750" y="2667000"/>
          <p14:tracePt t="62712" x="6864350" y="2641600"/>
          <p14:tracePt t="62728" x="6858000" y="2635250"/>
          <p14:tracePt t="62745" x="6851650" y="2628900"/>
          <p14:tracePt t="62837" x="0" y="0"/>
        </p14:tracePtLst>
        <p14:tracePtLst>
          <p14:tracePt t="63327" x="6800850" y="2736850"/>
          <p14:tracePt t="63391" x="6807200" y="2736850"/>
          <p14:tracePt t="63407" x="6858000" y="2743200"/>
          <p14:tracePt t="63422" x="6915150" y="2749550"/>
          <p14:tracePt t="63432" x="6959600" y="2755900"/>
          <p14:tracePt t="63445" x="7048500" y="2768600"/>
          <p14:tracePt t="63462" x="7156450" y="2787650"/>
          <p14:tracePt t="63478" x="7264400" y="2794000"/>
          <p14:tracePt t="63495" x="7359650" y="2794000"/>
          <p14:tracePt t="63511" x="7404100" y="2794000"/>
          <p14:tracePt t="63528" x="7416800" y="2794000"/>
          <p14:tracePt t="63545" x="7423150" y="2794000"/>
          <p14:tracePt t="63861" x="0" y="0"/>
        </p14:tracePtLst>
        <p14:tracePtLst>
          <p14:tracePt t="65646" x="7346950" y="2755900"/>
          <p14:tracePt t="65679" x="7366000" y="2755900"/>
          <p14:tracePt t="65690" x="7385050" y="2755900"/>
          <p14:tracePt t="65703" x="7448550" y="2762250"/>
          <p14:tracePt t="65715" x="7493000" y="2774950"/>
          <p14:tracePt t="65727" x="7569200" y="2774950"/>
          <p14:tracePt t="65744" x="7645400" y="2774950"/>
          <p14:tracePt t="65761" x="7702550" y="2774950"/>
          <p14:tracePt t="65778" x="7715250" y="2774950"/>
          <p14:tracePt t="65794" x="7721600" y="2774950"/>
          <p14:tracePt t="66069" x="0" y="0"/>
        </p14:tracePtLst>
        <p14:tracePtLst>
          <p14:tracePt t="66823" x="7893050" y="2762250"/>
          <p14:tracePt t="66887" x="7905750" y="2762250"/>
          <p14:tracePt t="66897" x="7924800" y="2762250"/>
          <p14:tracePt t="66911" x="8026400" y="2762250"/>
          <p14:tracePt t="66927" x="8121650" y="2762250"/>
          <p14:tracePt t="66944" x="8216900" y="2762250"/>
          <p14:tracePt t="66961" x="8280400" y="2762250"/>
          <p14:tracePt t="66977" x="8324850" y="2762250"/>
          <p14:tracePt t="66994" x="8331200" y="2762250"/>
          <p14:tracePt t="67229" x="0" y="0"/>
        </p14:tracePtLst>
        <p14:tracePtLst>
          <p14:tracePt t="75326" x="7239000" y="2794000"/>
          <p14:tracePt t="75366" x="7245350" y="2794000"/>
          <p14:tracePt t="75378" x="7277100" y="2794000"/>
          <p14:tracePt t="75391" x="7385050" y="2794000"/>
          <p14:tracePt t="75408" x="7550150" y="2794000"/>
          <p14:tracePt t="75424" x="7740650" y="2794000"/>
          <p14:tracePt t="75441" x="7950200" y="2794000"/>
          <p14:tracePt t="75445" x="8070850" y="2806700"/>
          <p14:tracePt t="75458" x="8166100" y="2806700"/>
          <p14:tracePt t="75474" x="8318500" y="2806700"/>
          <p14:tracePt t="75478" x="8375650" y="2806700"/>
          <p14:tracePt t="75491" x="8407400" y="2806700"/>
          <p14:tracePt t="75508" x="8451850" y="2806700"/>
          <p14:tracePt t="75509" x="8470900" y="2806700"/>
          <p14:tracePt t="75524" x="8515350" y="2806700"/>
          <p14:tracePt t="75541" x="8559800" y="2806700"/>
          <p14:tracePt t="75558" x="8610600" y="2806700"/>
          <p14:tracePt t="75574" x="8655050" y="2806700"/>
          <p14:tracePt t="75591" x="8680450" y="2806700"/>
          <p14:tracePt t="75608" x="8699500" y="2806700"/>
          <p14:tracePt t="75813" x="0" y="0"/>
        </p14:tracePtLst>
        <p14:tracePtLst>
          <p14:tracePt t="78876" x="9372600" y="2749550"/>
          <p14:tracePt t="78940" x="9391650" y="2755900"/>
          <p14:tracePt t="78948" x="9429750" y="2762250"/>
          <p14:tracePt t="78956" x="9493250" y="2774950"/>
          <p14:tracePt t="78973" x="9690100" y="2806700"/>
          <p14:tracePt t="78989" x="9988550" y="2857500"/>
          <p14:tracePt t="79006" x="10331450" y="2901950"/>
          <p14:tracePt t="79023" x="10610850" y="2933700"/>
          <p14:tracePt t="79039" x="10795000" y="2940050"/>
          <p14:tracePt t="79056" x="10871200" y="2940050"/>
          <p14:tracePt t="79073" x="10883900" y="2940050"/>
          <p14:tracePt t="79089" x="10890250" y="2940050"/>
          <p14:tracePt t="79196" x="0" y="0"/>
        </p14:tracePtLst>
        <p14:tracePtLst>
          <p14:tracePt t="79637" x="9518650" y="2819400"/>
          <p14:tracePt t="79686" x="9525000" y="2819400"/>
          <p14:tracePt t="79697" x="9556750" y="2819400"/>
          <p14:tracePt t="79709" x="9632950" y="2838450"/>
          <p14:tracePt t="79723" x="9690100" y="2838450"/>
          <p14:tracePt t="79740" x="9963150" y="2838450"/>
          <p14:tracePt t="79756" x="10198100" y="2838450"/>
          <p14:tracePt t="79772" x="10439400" y="2838450"/>
          <p14:tracePt t="79789" x="10668000" y="2838450"/>
          <p14:tracePt t="79806" x="10826750" y="2838450"/>
          <p14:tracePt t="79823" x="10890250" y="2838450"/>
          <p14:tracePt t="79839" x="10902950" y="2838450"/>
          <p14:tracePt t="80077" x="0" y="0"/>
        </p14:tracePtLst>
        <p14:tracePtLst>
          <p14:tracePt t="80527" x="9525000" y="2825750"/>
          <p14:tracePt t="80559" x="9550400" y="2825750"/>
          <p14:tracePt t="80571" x="9607550" y="2825750"/>
          <p14:tracePt t="80583" x="9772650" y="2825750"/>
          <p14:tracePt t="80599" x="10020300" y="2825750"/>
          <p14:tracePt t="80609" x="10172700" y="2825750"/>
          <p14:tracePt t="80622" x="10496550" y="2825750"/>
          <p14:tracePt t="80639" x="10674350" y="2825750"/>
          <p14:tracePt t="80656" x="10737850" y="2825750"/>
          <p14:tracePt t="80673" x="10750550" y="2825750"/>
          <p14:tracePt t="80885" x="0" y="0"/>
        </p14:tracePtLst>
        <p14:tracePtLst>
          <p14:tracePt t="83358" x="9264650" y="2787650"/>
          <p14:tracePt t="83398" x="9277350" y="2787650"/>
          <p14:tracePt t="83410" x="9309100" y="2787650"/>
          <p14:tracePt t="83422" x="9417050" y="2787650"/>
          <p14:tracePt t="83439" x="9582150" y="2787650"/>
          <p14:tracePt t="83455" x="9804400" y="2800350"/>
          <p14:tracePt t="83471" x="9969500" y="2800350"/>
          <p14:tracePt t="83488" x="10121900" y="2813050"/>
          <p14:tracePt t="83504" x="10223500" y="2832100"/>
          <p14:tracePt t="83521" x="10299700" y="2844800"/>
          <p14:tracePt t="83538" x="10356850" y="2857500"/>
          <p14:tracePt t="83554" x="10420350" y="2870200"/>
          <p14:tracePt t="83571" x="10471150" y="2876550"/>
          <p14:tracePt t="83588" x="10515600" y="2882900"/>
          <p14:tracePt t="83605" x="10528300" y="2889250"/>
          <p14:tracePt t="83781" x="0" y="0"/>
        </p14:tracePtLst>
        <p14:tracePtLst>
          <p14:tracePt t="84456" x="9378950" y="2825750"/>
          <p14:tracePt t="84472" x="9455150" y="2825750"/>
          <p14:tracePt t="84490" x="9563100" y="2825750"/>
          <p14:tracePt t="84493" x="9645650" y="2832100"/>
          <p14:tracePt t="84504" x="9734550" y="2838450"/>
          <p14:tracePt t="84521" x="9912350" y="2857500"/>
          <p14:tracePt t="84538" x="10096500" y="2870200"/>
          <p14:tracePt t="84554" x="10261600" y="2882900"/>
          <p14:tracePt t="84571" x="10388600" y="2882900"/>
          <p14:tracePt t="84588" x="10521950" y="2882900"/>
          <p14:tracePt t="84605" x="10547350" y="2882900"/>
          <p14:tracePt t="84621" x="10553700" y="2882900"/>
          <p14:tracePt t="85294" x="0" y="0"/>
        </p14:tracePtLst>
        <p14:tracePtLst>
          <p14:tracePt t="87576" x="7893050" y="2019300"/>
          <p14:tracePt t="87597" x="7893050" y="2032000"/>
          <p14:tracePt t="87612" x="7893050" y="2038350"/>
          <p14:tracePt t="87624" x="7893050" y="2076450"/>
          <p14:tracePt t="87636" x="7905750" y="2114550"/>
          <p14:tracePt t="87653" x="7943850" y="2152650"/>
          <p14:tracePt t="87670" x="8007350" y="2190750"/>
          <p14:tracePt t="87687" x="8083550" y="2209800"/>
          <p14:tracePt t="87703" x="8166100" y="2228850"/>
          <p14:tracePt t="87720" x="8216900" y="2228850"/>
          <p14:tracePt t="87737" x="8261350" y="2222500"/>
          <p14:tracePt t="87753" x="8293100" y="2197100"/>
          <p14:tracePt t="87770" x="8299450" y="2152650"/>
          <p14:tracePt t="87773" x="8299450" y="2139950"/>
          <p14:tracePt t="87786" x="8305800" y="2114550"/>
          <p14:tracePt t="87803" x="8305800" y="2082800"/>
          <p14:tracePt t="87805" x="8305800" y="2063750"/>
          <p14:tracePt t="87820" x="8305800" y="2038350"/>
          <p14:tracePt t="87837" x="8299450" y="2012950"/>
          <p14:tracePt t="87853" x="8286750" y="2006600"/>
          <p14:tracePt t="87870" x="8280400" y="2000250"/>
          <p14:tracePt t="87886" x="8261350" y="2000250"/>
          <p14:tracePt t="87903" x="8242300" y="2000250"/>
          <p14:tracePt t="87920" x="8223250" y="2000250"/>
          <p14:tracePt t="87936" x="8197850" y="2000250"/>
          <p14:tracePt t="87953" x="8166100" y="2025650"/>
          <p14:tracePt t="87970" x="8153400" y="2038350"/>
          <p14:tracePt t="87986" x="8153400" y="2044700"/>
          <p14:tracePt t="88003" x="8147050" y="2057400"/>
          <p14:tracePt t="88020" x="8147050" y="2070100"/>
          <p14:tracePt t="88036" x="8153400" y="2089150"/>
          <p14:tracePt t="88070" x="8166100" y="2089150"/>
          <p14:tracePt t="88397" x="0" y="0"/>
        </p14:tracePtLst>
        <p14:tracePtLst>
          <p14:tracePt t="88989" x="7092950" y="3270250"/>
          <p14:tracePt t="89037" x="7092950" y="3276600"/>
          <p14:tracePt t="89054" x="7112000" y="3282950"/>
          <p14:tracePt t="89065" x="7137400" y="3282950"/>
          <p14:tracePt t="89078" x="7232650" y="3282950"/>
          <p14:tracePt t="89088" x="7302500" y="3282950"/>
          <p14:tracePt t="89103" x="7486650" y="3282950"/>
          <p14:tracePt t="89120" x="7727950" y="3282950"/>
          <p14:tracePt t="89136" x="8013700" y="3282950"/>
          <p14:tracePt t="89153" x="8235950" y="3282950"/>
          <p14:tracePt t="89157" x="8318500" y="3282950"/>
          <p14:tracePt t="89170" x="8362950" y="3282950"/>
          <p14:tracePt t="89175" x="8388350" y="3282950"/>
          <p14:tracePt t="89190" x="8407400" y="3282950"/>
          <p14:tracePt t="89222" x="8413750" y="3282950"/>
          <p14:tracePt t="89262" x="8420100" y="3282950"/>
          <p14:tracePt t="89285" x="8426450" y="3282950"/>
          <p14:tracePt t="89294" x="8432800" y="3282950"/>
          <p14:tracePt t="89303" x="8439150" y="3282950"/>
          <p14:tracePt t="89320" x="8458200" y="3282950"/>
          <p14:tracePt t="89336" x="8477250" y="3263900"/>
          <p14:tracePt t="89353" x="8509000" y="3238500"/>
          <p14:tracePt t="89370" x="8534400" y="3200400"/>
          <p14:tracePt t="89386" x="8553450" y="3168650"/>
          <p14:tracePt t="89389" x="8559800" y="3149600"/>
          <p14:tracePt t="89403" x="8559800" y="3136900"/>
          <p14:tracePt t="89420" x="8572500" y="3079750"/>
          <p14:tracePt t="89422" x="8572500" y="3073400"/>
          <p14:tracePt t="89436" x="8572500" y="3028950"/>
          <p14:tracePt t="89453" x="8553450" y="2997200"/>
          <p14:tracePt t="89469" x="8521700" y="2971800"/>
          <p14:tracePt t="89486" x="8477250" y="2946400"/>
          <p14:tracePt t="89502" x="8401050" y="2927350"/>
          <p14:tracePt t="89519" x="8299450" y="2901950"/>
          <p14:tracePt t="89536" x="8204200" y="2901950"/>
          <p14:tracePt t="89553" x="8096250" y="2901950"/>
          <p14:tracePt t="89569" x="8026400" y="2914650"/>
          <p14:tracePt t="89573" x="7988300" y="2933700"/>
          <p14:tracePt t="89586" x="7962900" y="2946400"/>
          <p14:tracePt t="89603" x="7924800" y="2965450"/>
          <p14:tracePt t="89605" x="7918450" y="2978150"/>
          <p14:tracePt t="89621" x="7893050" y="3003550"/>
          <p14:tracePt t="89637" x="7874000" y="3022600"/>
          <p14:tracePt t="89652" x="7861300" y="3048000"/>
          <p14:tracePt t="89669" x="7848600" y="3067050"/>
          <p14:tracePt t="89686" x="7848600" y="3079750"/>
          <p14:tracePt t="89702" x="7848600" y="3092450"/>
          <p14:tracePt t="89719" x="7848600" y="3111500"/>
          <p14:tracePt t="89736" x="7861300" y="3143250"/>
          <p14:tracePt t="89753" x="7893050" y="3162300"/>
          <p14:tracePt t="89769" x="7931150" y="3187700"/>
          <p14:tracePt t="89786" x="7969250" y="3200400"/>
          <p14:tracePt t="89802" x="8013700" y="3219450"/>
          <p14:tracePt t="89805" x="8032750" y="3225800"/>
          <p14:tracePt t="89819" x="8058150" y="3238500"/>
          <p14:tracePt t="89836" x="8159750" y="3257550"/>
          <p14:tracePt t="89853" x="8242300" y="3270250"/>
          <p14:tracePt t="89869" x="8305800" y="3270250"/>
          <p14:tracePt t="89886" x="8369300" y="3270250"/>
          <p14:tracePt t="89903" x="8420100" y="3270250"/>
          <p14:tracePt t="89919" x="8458200" y="3263900"/>
          <p14:tracePt t="89936" x="8483600" y="3244850"/>
          <p14:tracePt t="89952" x="8502650" y="3213100"/>
          <p14:tracePt t="89969" x="8515350" y="3181350"/>
          <p14:tracePt t="89986" x="8521700" y="3136900"/>
          <p14:tracePt t="90002" x="8521700" y="3105150"/>
          <p14:tracePt t="90019" x="8521700" y="3079750"/>
          <p14:tracePt t="90020" x="8515350" y="3067050"/>
          <p14:tracePt t="90036" x="8496300" y="3048000"/>
          <p14:tracePt t="90052" x="8458200" y="3041650"/>
          <p14:tracePt t="90069" x="8388350" y="3022600"/>
          <p14:tracePt t="90086" x="8312150" y="3016250"/>
          <p14:tracePt t="90102" x="8210550" y="3016250"/>
          <p14:tracePt t="90119" x="8121650" y="3048000"/>
          <p14:tracePt t="90136" x="8058150" y="3079750"/>
          <p14:tracePt t="90152" x="8020050" y="3098800"/>
          <p14:tracePt t="90169" x="8001000" y="3124200"/>
          <p14:tracePt t="90186" x="7988300" y="3143250"/>
          <p14:tracePt t="90202" x="7988300" y="3175000"/>
          <p14:tracePt t="90219" x="7988300" y="3213100"/>
          <p14:tracePt t="90236" x="8039100" y="3257550"/>
          <p14:tracePt t="90252" x="8108950" y="3282950"/>
          <p14:tracePt t="90269" x="8216900" y="3308350"/>
          <p14:tracePt t="90286" x="8318500" y="3314700"/>
          <p14:tracePt t="90302" x="8382000" y="3314700"/>
          <p14:tracePt t="90319" x="8407400" y="3302000"/>
          <p14:tracePt t="90336" x="8413750" y="3289300"/>
          <p14:tracePt t="90352" x="8413750" y="3276600"/>
          <p14:tracePt t="90369" x="8413750" y="3257550"/>
          <p14:tracePt t="90386" x="8413750" y="3232150"/>
          <p14:tracePt t="90402" x="8413750" y="3219450"/>
          <p14:tracePt t="90419" x="8413750" y="3213100"/>
          <p14:tracePt t="90478" x="8407400" y="3213100"/>
          <p14:tracePt t="90518" x="8413750" y="3219450"/>
          <p14:tracePt t="90534" x="8426450" y="3219450"/>
          <p14:tracePt t="90550" x="8432800" y="3219450"/>
          <p14:tracePt t="90558" x="8439150" y="3219450"/>
          <p14:tracePt t="90569" x="8445500" y="3219450"/>
          <p14:tracePt t="90586" x="8458200" y="3213100"/>
          <p14:tracePt t="90602" x="8464550" y="3200400"/>
          <p14:tracePt t="90619" x="8464550" y="3194050"/>
          <p14:tracePt t="90636" x="8464550" y="3181350"/>
          <p14:tracePt t="90652" x="8464550" y="3168650"/>
          <p14:tracePt t="90669" x="8458200" y="3162300"/>
          <p14:tracePt t="90685" x="8451850" y="3162300"/>
          <p14:tracePt t="90869" x="0" y="0"/>
        </p14:tracePtLst>
        <p14:tracePtLst>
          <p14:tracePt t="92184" x="8102600" y="3016250"/>
          <p14:tracePt t="92198" x="8089900" y="3028950"/>
          <p14:tracePt t="92213" x="8083550" y="3035300"/>
          <p14:tracePt t="92235" x="8083550" y="3041650"/>
          <p14:tracePt t="92252" x="8077200" y="3060700"/>
          <p14:tracePt t="92269" x="8077200" y="3079750"/>
          <p14:tracePt t="92285" x="8077200" y="3111500"/>
          <p14:tracePt t="92302" x="8077200" y="3143250"/>
          <p14:tracePt t="92319" x="8096250" y="3175000"/>
          <p14:tracePt t="92335" x="8115300" y="3200400"/>
          <p14:tracePt t="92352" x="8147050" y="3225800"/>
          <p14:tracePt t="92369" x="8185150" y="3251200"/>
          <p14:tracePt t="92385" x="8235950" y="3270250"/>
          <p14:tracePt t="92389" x="8267700" y="3276600"/>
          <p14:tracePt t="92402" x="8312150" y="3282950"/>
          <p14:tracePt t="92419" x="8388350" y="3289300"/>
          <p14:tracePt t="92421" x="8420100" y="3289300"/>
          <p14:tracePt t="92435" x="8451850" y="3289300"/>
          <p14:tracePt t="92452" x="8547100" y="3289300"/>
          <p14:tracePt t="92468" x="8578850" y="3282950"/>
          <p14:tracePt t="92485" x="8610600" y="3270250"/>
          <p14:tracePt t="92502" x="8616950" y="3244850"/>
          <p14:tracePt t="92519" x="8629650" y="3213100"/>
          <p14:tracePt t="92535" x="8629650" y="3181350"/>
          <p14:tracePt t="92552" x="8629650" y="3149600"/>
          <p14:tracePt t="92569" x="8629650" y="3124200"/>
          <p14:tracePt t="92585" x="8616950" y="3092450"/>
          <p14:tracePt t="92602" x="8597900" y="3073400"/>
          <p14:tracePt t="92618" x="8572500" y="3041650"/>
          <p14:tracePt t="92621" x="8553450" y="3028950"/>
          <p14:tracePt t="92635" x="8528050" y="3016250"/>
          <p14:tracePt t="92651" x="8496300" y="2997200"/>
          <p14:tracePt t="92668" x="8426450" y="2971800"/>
          <p14:tracePt t="92685" x="8401050" y="2965450"/>
          <p14:tracePt t="92701" x="8375650" y="2965450"/>
          <p14:tracePt t="92718" x="8331200" y="2965450"/>
          <p14:tracePt t="92735" x="8286750" y="2971800"/>
          <p14:tracePt t="92751" x="8229600" y="2997200"/>
          <p14:tracePt t="92768" x="8197850" y="3028950"/>
          <p14:tracePt t="92785" x="8159750" y="3060700"/>
          <p14:tracePt t="92801" x="8140700" y="3105150"/>
          <p14:tracePt t="92818" x="8128000" y="3149600"/>
          <p14:tracePt t="92835" x="8115300" y="3181350"/>
          <p14:tracePt t="92851" x="8115300" y="3213100"/>
          <p14:tracePt t="92868" x="8115300" y="3251200"/>
          <p14:tracePt t="92885" x="8134350" y="3276600"/>
          <p14:tracePt t="92901" x="8172450" y="3302000"/>
          <p14:tracePt t="92918" x="8235950" y="3327400"/>
          <p14:tracePt t="92935" x="8337550" y="3346450"/>
          <p14:tracePt t="92951" x="8432800" y="3352800"/>
          <p14:tracePt t="92968" x="8553450" y="3352800"/>
          <p14:tracePt t="92985" x="8610600" y="3327400"/>
          <p14:tracePt t="93001" x="8642350" y="3308350"/>
          <p14:tracePt t="93018" x="8661400" y="3282950"/>
          <p14:tracePt t="93035" x="8661400" y="3263900"/>
          <p14:tracePt t="93051" x="8667750" y="3232150"/>
          <p14:tracePt t="93053" x="8667750" y="3219450"/>
          <p14:tracePt t="93068" x="8667750" y="3181350"/>
          <p14:tracePt t="93085" x="8661400" y="3155950"/>
          <p14:tracePt t="93101" x="8642350" y="3136900"/>
          <p14:tracePt t="93118" x="8629650" y="3124200"/>
          <p14:tracePt t="93134" x="8623300" y="3124200"/>
          <p14:tracePt t="93151" x="8616950" y="3124200"/>
          <p14:tracePt t="93168" x="8597900" y="3124200"/>
          <p14:tracePt t="93185" x="8578850" y="3124200"/>
          <p14:tracePt t="93201" x="8547100" y="3136900"/>
          <p14:tracePt t="93218" x="8521700" y="3149600"/>
          <p14:tracePt t="93234" x="8509000" y="3175000"/>
          <p14:tracePt t="93251" x="8509000" y="3181350"/>
          <p14:tracePt t="93268" x="8509000" y="3194050"/>
          <p14:tracePt t="93284" x="8509000" y="3206750"/>
          <p14:tracePt t="93301" x="8540750" y="3225800"/>
          <p14:tracePt t="93318" x="8572500" y="3238500"/>
          <p14:tracePt t="93334" x="8597900" y="3244850"/>
          <p14:tracePt t="93351" x="8604250" y="3244850"/>
          <p14:tracePt t="93368" x="8610600" y="3244850"/>
          <p14:tracePt t="93397" x="8616950" y="3244850"/>
          <p14:tracePt t="93421" x="8616950" y="3238500"/>
          <p14:tracePt t="93429" x="8623300" y="3225800"/>
          <p14:tracePt t="93439" x="8623300" y="3219450"/>
          <p14:tracePt t="93451" x="8623300" y="3213100"/>
          <p14:tracePt t="93468" x="8623300" y="3168650"/>
          <p14:tracePt t="93485" x="8610600" y="3117850"/>
          <p14:tracePt t="93501" x="8591550" y="3079750"/>
          <p14:tracePt t="93518" x="8572500" y="3048000"/>
          <p14:tracePt t="93535" x="8559800" y="3041650"/>
          <p14:tracePt t="93568" x="8559800" y="3035300"/>
          <p14:tracePt t="93585" x="8553450" y="3035300"/>
          <p14:tracePt t="93601" x="8528050" y="3041650"/>
          <p14:tracePt t="93618" x="8489950" y="3073400"/>
          <p14:tracePt t="93635" x="8439150" y="3124200"/>
          <p14:tracePt t="93638" x="8420100" y="3136900"/>
          <p14:tracePt t="93651" x="8413750" y="3155950"/>
          <p14:tracePt t="93668" x="8401050" y="3181350"/>
          <p14:tracePt t="93901" x="0" y="0"/>
        </p14:tracePtLst>
        <p14:tracePtLst>
          <p14:tracePt t="95200" x="7905750" y="3295650"/>
          <p14:tracePt t="95223" x="7912100" y="3295650"/>
          <p14:tracePt t="95240" x="7950200" y="3295650"/>
          <p14:tracePt t="95255" x="8026400" y="3295650"/>
          <p14:tracePt t="95268" x="8077200" y="3295650"/>
          <p14:tracePt t="95285" x="8267700" y="3295650"/>
          <p14:tracePt t="95301" x="8413750" y="3295650"/>
          <p14:tracePt t="95318" x="8540750" y="3295650"/>
          <p14:tracePt t="95334" x="8648700" y="3295650"/>
          <p14:tracePt t="95351" x="8743950" y="3295650"/>
          <p14:tracePt t="95367" x="8820150" y="3295650"/>
          <p14:tracePt t="95384" x="8890000" y="3295650"/>
          <p14:tracePt t="95401" x="8928100" y="3295650"/>
          <p14:tracePt t="95417" x="8940800" y="3295650"/>
          <p14:tracePt t="95749" x="0" y="0"/>
        </p14:tracePtLst>
        <p14:tracePtLst>
          <p14:tracePt t="96591" x="8947150" y="3308350"/>
          <p14:tracePt t="96611" x="8959850" y="3308350"/>
          <p14:tracePt t="96629" x="9023350" y="3308350"/>
          <p14:tracePt t="96641" x="9055100" y="3308350"/>
          <p14:tracePt t="96651" x="9086850" y="3308350"/>
          <p14:tracePt t="96667" x="9175750" y="3308350"/>
          <p14:tracePt t="96669" x="9226550" y="3308350"/>
          <p14:tracePt t="96684" x="9334500" y="3308350"/>
          <p14:tracePt t="96701" x="9442450" y="3308350"/>
          <p14:tracePt t="96717" x="9556750" y="3308350"/>
          <p14:tracePt t="96734" x="9664700" y="3308350"/>
          <p14:tracePt t="96750" x="9772650" y="3308350"/>
          <p14:tracePt t="96767" x="9848850" y="3308350"/>
          <p14:tracePt t="96783" x="9912350" y="3308350"/>
          <p14:tracePt t="96800" x="9956800" y="3308350"/>
          <p14:tracePt t="96817" x="10001250" y="3308350"/>
          <p14:tracePt t="96833" x="10033000" y="3308350"/>
          <p14:tracePt t="96850" x="10052050" y="3308350"/>
          <p14:tracePt t="96854" x="10064750" y="3308350"/>
          <p14:tracePt t="96867" x="10071100" y="3308350"/>
          <p14:tracePt t="96883" x="10083800" y="3308350"/>
          <p14:tracePt t="96900" x="10096500" y="3308350"/>
          <p14:tracePt t="97541" x="0" y="0"/>
        </p14:tracePtLst>
        <p14:tracePtLst>
          <p14:tracePt t="99118" x="10928350" y="3302000"/>
          <p14:tracePt t="99134" x="10934700" y="3302000"/>
          <p14:tracePt t="99150" x="10947400" y="3302000"/>
          <p14:tracePt t="99162" x="10966450" y="3302000"/>
          <p14:tracePt t="99175" x="11010900" y="3302000"/>
          <p14:tracePt t="99183" x="11042650" y="3302000"/>
          <p14:tracePt t="99200" x="11106150" y="3302000"/>
          <p14:tracePt t="99216" x="11201400" y="3302000"/>
          <p14:tracePt t="99233" x="11309350" y="3302000"/>
          <p14:tracePt t="99250" x="11417300" y="3302000"/>
          <p14:tracePt t="99266" x="11525250" y="3302000"/>
          <p14:tracePt t="99283" x="11601450" y="3302000"/>
          <p14:tracePt t="99285" x="11626850" y="3302000"/>
          <p14:tracePt t="99299" x="11639550" y="3302000"/>
          <p14:tracePt t="99316" x="11652250" y="3302000"/>
          <p14:tracePt t="99381" x="0" y="0"/>
        </p14:tracePtLst>
        <p14:tracePtLst>
          <p14:tracePt t="100185" x="6756400" y="3511550"/>
          <p14:tracePt t="100269" x="6762750" y="3511550"/>
          <p14:tracePt t="100278" x="6781800" y="3511550"/>
          <p14:tracePt t="100285" x="6832600" y="3511550"/>
          <p14:tracePt t="100299" x="6896100" y="3511550"/>
          <p14:tracePt t="100316" x="7181850" y="3511550"/>
          <p14:tracePt t="100332" x="7308850" y="3511550"/>
          <p14:tracePt t="100349" x="7372350" y="3511550"/>
          <p14:tracePt t="100366" x="7391400" y="3511550"/>
          <p14:tracePt t="100500" x="0" y="0"/>
        </p14:tracePtLst>
        <p14:tracePtLst>
          <p14:tracePt t="101584" x="7537450" y="3549650"/>
          <p14:tracePt t="101631" x="7562850" y="3549650"/>
          <p14:tracePt t="101647" x="7632700" y="3562350"/>
          <p14:tracePt t="101665" x="7715250" y="3581400"/>
          <p14:tracePt t="101680" x="7753350" y="3587750"/>
          <p14:tracePt t="101690" x="7772400" y="3587750"/>
          <p14:tracePt t="101699" x="7778750" y="3587750"/>
          <p14:tracePt t="101715" x="7797800" y="3587750"/>
          <p14:tracePt t="101732" x="7823200" y="3587750"/>
          <p14:tracePt t="101748" x="7842250" y="3587750"/>
          <p14:tracePt t="101765" x="7861300" y="3587750"/>
          <p14:tracePt t="101782" x="7867650" y="3587750"/>
          <p14:tracePt t="101799" x="7874000" y="3587750"/>
          <p14:tracePt t="101909" x="0" y="0"/>
        </p14:tracePtLst>
        <p14:tracePtLst>
          <p14:tracePt t="102584" x="8210550" y="3587750"/>
          <p14:tracePt t="102646" x="8216900" y="3587750"/>
          <p14:tracePt t="102658" x="8242300" y="3587750"/>
          <p14:tracePt t="102669" x="8299450" y="3600450"/>
          <p14:tracePt t="102682" x="8324850" y="3600450"/>
          <p14:tracePt t="102699" x="8426450" y="3600450"/>
          <p14:tracePt t="102701" x="8477250" y="3600450"/>
          <p14:tracePt t="102715" x="8521700" y="3600450"/>
          <p14:tracePt t="102732" x="8610600" y="3606800"/>
          <p14:tracePt t="102749" x="8623300" y="3606800"/>
          <p14:tracePt t="102957" x="0" y="0"/>
        </p14:tracePtLst>
        <p14:tracePtLst>
          <p14:tracePt t="103398" x="8178800" y="3606800"/>
          <p14:tracePt t="103415" x="8197850" y="3606800"/>
          <p14:tracePt t="103426" x="8223250" y="3606800"/>
          <p14:tracePt t="103438" x="8293100" y="3606800"/>
          <p14:tracePt t="103449" x="8337550" y="3606800"/>
          <p14:tracePt t="103465" x="8458200" y="3606800"/>
          <p14:tracePt t="103482" x="8591550" y="3606800"/>
          <p14:tracePt t="103498" x="8712200" y="3606800"/>
          <p14:tracePt t="103501" x="8743950" y="3606800"/>
          <p14:tracePt t="103515" x="8763000" y="3606800"/>
          <p14:tracePt t="103532" x="8775700" y="3606800"/>
          <p14:tracePt t="103701" x="0" y="0"/>
        </p14:tracePtLst>
        <p14:tracePtLst>
          <p14:tracePt t="104134" x="8293100" y="3581400"/>
          <p14:tracePt t="104198" x="8305800" y="3581400"/>
          <p14:tracePt t="104209" x="8337550" y="3581400"/>
          <p14:tracePt t="104224" x="8432800" y="3581400"/>
          <p14:tracePt t="104235" x="8509000" y="3581400"/>
          <p14:tracePt t="104237" x="8578850" y="3581400"/>
          <p14:tracePt t="104249" x="8648700" y="3581400"/>
          <p14:tracePt t="104265" x="8718550" y="3581400"/>
          <p14:tracePt t="104281" x="8743950" y="3581400"/>
          <p14:tracePt t="104298" x="8750300" y="3581400"/>
          <p14:tracePt t="104429" x="0" y="0"/>
        </p14:tracePtLst>
        <p14:tracePtLst>
          <p14:tracePt t="104767" x="8343900" y="3556000"/>
          <p14:tracePt t="104806" x="8356600" y="3556000"/>
          <p14:tracePt t="104813" x="8388350" y="3556000"/>
          <p14:tracePt t="104821" x="8413750" y="3562350"/>
          <p14:tracePt t="104831" x="8445500" y="3562350"/>
          <p14:tracePt t="104848" x="8547100" y="3581400"/>
          <p14:tracePt t="104864" x="8616950" y="3594100"/>
          <p14:tracePt t="104881" x="8636000" y="3600450"/>
          <p14:tracePt t="104898" x="8642350" y="3600450"/>
          <p14:tracePt t="105004" x="0" y="0"/>
        </p14:tracePtLst>
        <p14:tracePtLst>
          <p14:tracePt t="105318" x="8356600" y="3600450"/>
          <p14:tracePt t="105350" x="8369300" y="3600450"/>
          <p14:tracePt t="105365" x="8439150" y="3606800"/>
          <p14:tracePt t="105381" x="8528050" y="3619500"/>
          <p14:tracePt t="105397" x="8604250" y="3632200"/>
          <p14:tracePt t="105414" x="8636000" y="3632200"/>
          <p14:tracePt t="105431" x="8648700" y="3632200"/>
          <p14:tracePt t="105556" x="0" y="0"/>
        </p14:tracePtLst>
        <p14:tracePtLst>
          <p14:tracePt t="105879" x="8375650" y="3625850"/>
          <p14:tracePt t="105942" x="8388350" y="3625850"/>
          <p14:tracePt t="105957" x="8432800" y="3625850"/>
          <p14:tracePt t="105968" x="8464550" y="3625850"/>
          <p14:tracePt t="105981" x="8553450" y="3625850"/>
          <p14:tracePt t="105998" x="8572500" y="3625850"/>
          <p14:tracePt t="106014" x="8578850" y="3625850"/>
          <p14:tracePt t="106181" x="0" y="0"/>
        </p14:tracePtLst>
        <p14:tracePtLst>
          <p14:tracePt t="106713" x="8318500" y="3594100"/>
          <p14:tracePt t="106783" x="8331200" y="3594100"/>
          <p14:tracePt t="106799" x="8356600" y="3600450"/>
          <p14:tracePt t="106814" x="8388350" y="3600450"/>
          <p14:tracePt t="106830" x="8439150" y="3613150"/>
          <p14:tracePt t="106847" x="8489950" y="3619500"/>
          <p14:tracePt t="106863" x="8528050" y="3625850"/>
          <p14:tracePt t="106880" x="8578850" y="3625850"/>
          <p14:tracePt t="106897" x="8597900" y="3625850"/>
          <p14:tracePt t="106914" x="8604250" y="3625850"/>
          <p14:tracePt t="107030" x="8610600" y="3625850"/>
          <p14:tracePt t="108173" x="0" y="0"/>
        </p14:tracePtLst>
        <p14:tracePtLst>
          <p14:tracePt t="108694" x="8305800" y="3575050"/>
          <p14:tracePt t="108725" x="8312150" y="3575050"/>
          <p14:tracePt t="108736" x="8331200" y="3575050"/>
          <p14:tracePt t="108750" x="8382000" y="3575050"/>
          <p14:tracePt t="108763" x="8413750" y="3575050"/>
          <p14:tracePt t="108766" x="8451850" y="3575050"/>
          <p14:tracePt t="108780" x="8515350" y="3575050"/>
          <p14:tracePt t="108796" x="8553450" y="3575050"/>
          <p14:tracePt t="108813" x="8585200" y="3575050"/>
          <p14:tracePt t="108829" x="8597900" y="3575050"/>
          <p14:tracePt t="108846" x="8604250" y="3575050"/>
          <p14:tracePt t="108886" x="8610600" y="3575050"/>
          <p14:tracePt t="109197" x="0" y="0"/>
        </p14:tracePtLst>
        <p14:tracePtLst>
          <p14:tracePt t="113967" x="9861550" y="3562350"/>
          <p14:tracePt t="113978" x="9918700" y="3562350"/>
          <p14:tracePt t="113995" x="10033000" y="3562350"/>
          <p14:tracePt t="113999" x="10096500" y="3562350"/>
          <p14:tracePt t="114012" x="10153650" y="3562350"/>
          <p14:tracePt t="114029" x="10312400" y="3562350"/>
          <p14:tracePt t="114045" x="10350500" y="3562350"/>
          <p14:tracePt t="114061" x="10369550" y="3562350"/>
          <p14:tracePt t="114078" x="10375900" y="3562350"/>
          <p14:tracePt t="114095" x="10388600" y="3562350"/>
          <p14:tracePt t="114111" x="10394950" y="3562350"/>
          <p14:tracePt t="114128" x="10414000" y="3562350"/>
          <p14:tracePt t="114145" x="10452100" y="3562350"/>
          <p14:tracePt t="114161" x="10502900" y="3562350"/>
          <p14:tracePt t="114178" x="10541000" y="3562350"/>
          <p14:tracePt t="114194" x="10572750" y="3562350"/>
          <p14:tracePt t="114211" x="10579100" y="3562350"/>
          <p14:tracePt t="114468" x="0" y="0"/>
        </p14:tracePtLst>
        <p14:tracePtLst>
          <p14:tracePt t="116358" x="6584950" y="3816350"/>
          <p14:tracePt t="116414" x="6591300" y="3816350"/>
          <p14:tracePt t="116426" x="6597650" y="3816350"/>
          <p14:tracePt t="116445" x="6654800" y="3816350"/>
          <p14:tracePt t="116461" x="6724650" y="3816350"/>
          <p14:tracePt t="116477" x="6800850" y="3816350"/>
          <p14:tracePt t="116494" x="6902450" y="3816350"/>
          <p14:tracePt t="116511" x="7042150" y="3816350"/>
          <p14:tracePt t="116527" x="7181850" y="3816350"/>
          <p14:tracePt t="116544" x="7258050" y="3816350"/>
          <p14:tracePt t="116561" x="7277100" y="3816350"/>
          <p14:tracePt t="116577" x="7283450" y="3816350"/>
          <p14:tracePt t="117030" x="7289800" y="3816350"/>
          <p14:tracePt t="117042" x="7302500" y="3816350"/>
          <p14:tracePt t="117052" x="7346950" y="3816350"/>
          <p14:tracePt t="117060" x="7378700" y="3816350"/>
          <p14:tracePt t="117077" x="7467600" y="3816350"/>
          <p14:tracePt t="117094" x="7524750" y="3822700"/>
          <p14:tracePt t="117110" x="7556500" y="3822700"/>
          <p14:tracePt t="117127" x="7569200" y="3822700"/>
          <p14:tracePt t="117144" x="7575550" y="3822700"/>
          <p14:tracePt t="117309" x="0" y="0"/>
        </p14:tracePtLst>
        <p14:tracePtLst>
          <p14:tracePt t="119759" x="8610600" y="3835400"/>
          <p14:tracePt t="119910" x="8616950" y="3835400"/>
          <p14:tracePt t="119923" x="8636000" y="3835400"/>
          <p14:tracePt t="119935" x="8693150" y="3835400"/>
          <p14:tracePt t="119942" x="8737600" y="3835400"/>
          <p14:tracePt t="119959" x="8851900" y="3835400"/>
          <p14:tracePt t="119976" x="9010650" y="3835400"/>
          <p14:tracePt t="119992" x="9201150" y="3835400"/>
          <p14:tracePt t="120009" x="9391650" y="3835400"/>
          <p14:tracePt t="120026" x="9563100" y="3860800"/>
          <p14:tracePt t="120043" x="9683750" y="3873500"/>
          <p14:tracePt t="120045" x="9715500" y="3886200"/>
          <p14:tracePt t="120059" x="9734550" y="3886200"/>
          <p14:tracePt t="120076" x="9740900" y="3886200"/>
          <p14:tracePt t="120303" x="9747250" y="3886200"/>
          <p14:tracePt t="120319" x="9759950" y="3886200"/>
          <p14:tracePt t="120333" x="9779000" y="3886200"/>
          <p14:tracePt t="120351" x="9798050" y="3886200"/>
          <p14:tracePt t="120366" x="9817100" y="3886200"/>
          <p14:tracePt t="120375" x="9829800" y="3886200"/>
          <p14:tracePt t="120392" x="9848850" y="3886200"/>
          <p14:tracePt t="120409" x="9855200" y="3886200"/>
          <p14:tracePt t="120425" x="9861550" y="3886200"/>
          <p14:tracePt t="120442" x="9867900" y="3886200"/>
          <p14:tracePt t="120757" x="0" y="0"/>
        </p14:tracePtLst>
        <p14:tracePtLst>
          <p14:tracePt t="121111" x="9112250" y="3886200"/>
          <p14:tracePt t="121158" x="9137650" y="3886200"/>
          <p14:tracePt t="121174" x="9258300" y="3886200"/>
          <p14:tracePt t="121186" x="9340850" y="3886200"/>
          <p14:tracePt t="121201" x="9537700" y="3886200"/>
          <p14:tracePt t="121204" x="9645650" y="3886200"/>
          <p14:tracePt t="121222" x="9836150" y="3886200"/>
          <p14:tracePt t="121232" x="9899650" y="3886200"/>
          <p14:tracePt t="121242" x="9937750" y="3886200"/>
          <p14:tracePt t="121259" x="9969500" y="3886200"/>
          <p14:tracePt t="121405" x="0" y="0"/>
        </p14:tracePtLst>
        <p14:tracePtLst>
          <p14:tracePt t="122184" x="10541000" y="3879850"/>
          <p14:tracePt t="122200" x="10560050" y="3879850"/>
          <p14:tracePt t="122212" x="10642600" y="3879850"/>
          <p14:tracePt t="122225" x="10706100" y="3879850"/>
          <p14:tracePt t="122242" x="10864850" y="3879850"/>
          <p14:tracePt t="122245" x="10972800" y="3879850"/>
          <p14:tracePt t="122259" x="11068050" y="3879850"/>
          <p14:tracePt t="122275" x="11258550" y="3879850"/>
          <p14:tracePt t="122278" x="11322050" y="3879850"/>
          <p14:tracePt t="122292" x="11385550" y="3879850"/>
          <p14:tracePt t="122309" x="11404600" y="3879850"/>
          <p14:tracePt t="122404" x="0" y="0"/>
        </p14:tracePtLst>
        <p14:tracePtLst>
          <p14:tracePt t="123335" x="6794500" y="4108450"/>
          <p14:tracePt t="123384" x="6800850" y="4108450"/>
          <p14:tracePt t="123398" x="6838950" y="4108450"/>
          <p14:tracePt t="123411" x="6877050" y="4108450"/>
          <p14:tracePt t="123425" x="7004050" y="4108450"/>
          <p14:tracePt t="123431" x="7099300" y="4108450"/>
          <p14:tracePt t="123445" x="7321550" y="4108450"/>
          <p14:tracePt t="123459" x="7448550" y="4108450"/>
          <p14:tracePt t="123475" x="7683500" y="4108450"/>
          <p14:tracePt t="123477" x="7772400" y="4108450"/>
          <p14:tracePt t="123491" x="7835900" y="4108450"/>
          <p14:tracePt t="123508" x="7880350" y="4108450"/>
          <p14:tracePt t="123525" x="7886700" y="4108450"/>
          <p14:tracePt t="123644" x="0" y="0"/>
        </p14:tracePtLst>
        <p14:tracePtLst>
          <p14:tracePt t="124168" x="7969250" y="4165600"/>
          <p14:tracePt t="124183" x="7981950" y="4171950"/>
          <p14:tracePt t="124197" x="8064500" y="4171950"/>
          <p14:tracePt t="124210" x="8140700" y="4171950"/>
          <p14:tracePt t="124225" x="8350250" y="4171950"/>
          <p14:tracePt t="124229" x="8458200" y="4171950"/>
          <p14:tracePt t="124243" x="8547100" y="4171950"/>
          <p14:tracePt t="124258" x="8648700" y="4171950"/>
          <p14:tracePt t="124261" x="8661400" y="4171950"/>
          <p14:tracePt t="124274" x="8674100" y="4171950"/>
          <p14:tracePt t="124277" x="8680450" y="4171950"/>
          <p14:tracePt t="124308" x="0" y="0"/>
        </p14:tracePtLst>
        <p14:tracePtLst>
          <p14:tracePt t="132589" x="2844800" y="2108200"/>
          <p14:tracePt t="132597" x="2838450" y="2114550"/>
          <p14:tracePt t="132613" x="2838450" y="2120900"/>
          <p14:tracePt t="132621" x="2838450" y="2127250"/>
          <p14:tracePt t="132638" x="2838450" y="2133600"/>
          <p14:tracePt t="132655" x="2838450" y="2146300"/>
          <p14:tracePt t="132671" x="2838450" y="2152650"/>
          <p14:tracePt t="132688" x="2838450" y="2159000"/>
          <p14:tracePt t="132705" x="2838450" y="2171700"/>
          <p14:tracePt t="132721" x="2838450" y="2190750"/>
          <p14:tracePt t="132738" x="2851150" y="2216150"/>
          <p14:tracePt t="132755" x="2870200" y="2241550"/>
          <p14:tracePt t="132771" x="2889250" y="2273300"/>
          <p14:tracePt t="132773" x="2901950" y="2279650"/>
          <p14:tracePt t="132788" x="2933700" y="2305050"/>
          <p14:tracePt t="132805" x="2965450" y="2330450"/>
          <p14:tracePt t="132821" x="3009900" y="2343150"/>
          <p14:tracePt t="132838" x="3086100" y="2362200"/>
          <p14:tracePt t="132855" x="3206750" y="2387600"/>
          <p14:tracePt t="132871" x="3371850" y="2419350"/>
          <p14:tracePt t="132888" x="3511550" y="2438400"/>
          <p14:tracePt t="132905" x="3606800" y="2438400"/>
          <p14:tracePt t="132921" x="3670300" y="2438400"/>
          <p14:tracePt t="132938" x="3721100" y="2438400"/>
          <p14:tracePt t="132941" x="3740150" y="2432050"/>
          <p14:tracePt t="132954" x="3759200" y="2425700"/>
          <p14:tracePt t="132971" x="3790950" y="2400300"/>
          <p14:tracePt t="132988" x="3835400" y="2362200"/>
          <p14:tracePt t="133004" x="3848100" y="2330450"/>
          <p14:tracePt t="133021" x="3860800" y="2298700"/>
          <p14:tracePt t="133038" x="3860800" y="2273300"/>
          <p14:tracePt t="133055" x="3860800" y="2235200"/>
          <p14:tracePt t="133071" x="3860800" y="2197100"/>
          <p14:tracePt t="133088" x="3848100" y="2159000"/>
          <p14:tracePt t="133104" x="3822700" y="2120900"/>
          <p14:tracePt t="133121" x="3790950" y="2082800"/>
          <p14:tracePt t="133138" x="3727450" y="2038350"/>
          <p14:tracePt t="133155" x="3651250" y="2006600"/>
          <p14:tracePt t="133158" x="3619500" y="2000250"/>
          <p14:tracePt t="133171" x="3581400" y="1993900"/>
          <p14:tracePt t="133188" x="3479800" y="1981200"/>
          <p14:tracePt t="133204" x="3422650" y="1981200"/>
          <p14:tracePt t="133221" x="3378200" y="1981200"/>
          <p14:tracePt t="133238" x="3321050" y="1987550"/>
          <p14:tracePt t="133254" x="3276600" y="2012950"/>
          <p14:tracePt t="133271" x="3251200" y="2032000"/>
          <p14:tracePt t="133288" x="3225800" y="2044700"/>
          <p14:tracePt t="133304" x="3219450" y="2057400"/>
          <p14:tracePt t="133321" x="3206750" y="2070100"/>
          <p14:tracePt t="133338" x="3200400" y="2082800"/>
          <p14:tracePt t="133354" x="3187700" y="2095500"/>
          <p14:tracePt t="133470" x="3187700" y="2101850"/>
          <p14:tracePt t="133480" x="3187700" y="2108200"/>
          <p14:tracePt t="133491" x="3187700" y="2114550"/>
          <p14:tracePt t="133505" x="3187700" y="2146300"/>
          <p14:tracePt t="133521" x="3194050" y="2190750"/>
          <p14:tracePt t="133525" x="3206750" y="2216150"/>
          <p14:tracePt t="133538" x="3213100" y="2241550"/>
          <p14:tracePt t="133554" x="3257550" y="2298700"/>
          <p14:tracePt t="133558" x="3276600" y="2324100"/>
          <p14:tracePt t="133571" x="3302000" y="2355850"/>
          <p14:tracePt t="133588" x="3384550" y="2406650"/>
          <p14:tracePt t="133604" x="3422650" y="2413000"/>
          <p14:tracePt t="133621" x="3448050" y="2413000"/>
          <p14:tracePt t="133638" x="3486150" y="2413000"/>
          <p14:tracePt t="133655" x="3524250" y="2400300"/>
          <p14:tracePt t="133671" x="3562350" y="2349500"/>
          <p14:tracePt t="133688" x="3594100" y="2298700"/>
          <p14:tracePt t="133704" x="3606800" y="2247900"/>
          <p14:tracePt t="133721" x="3613150" y="2216150"/>
          <p14:tracePt t="133738" x="3613150" y="2178050"/>
          <p14:tracePt t="133754" x="3613150" y="2146300"/>
          <p14:tracePt t="133758" x="3613150" y="2133600"/>
          <p14:tracePt t="133771" x="3606800" y="2127250"/>
          <p14:tracePt t="133788" x="3587750" y="2101850"/>
          <p14:tracePt t="133885" x="0" y="0"/>
        </p14:tracePtLst>
        <p14:tracePtLst>
          <p14:tracePt t="134376" x="3073400" y="2578100"/>
          <p14:tracePt t="134398" x="3067050" y="2578100"/>
          <p14:tracePt t="134415" x="3060700" y="2584450"/>
          <p14:tracePt t="134429" x="3060700" y="2590800"/>
          <p14:tracePt t="134438" x="3054350" y="2603500"/>
          <p14:tracePt t="134454" x="3054350" y="2609850"/>
          <p14:tracePt t="134471" x="3054350" y="2641600"/>
          <p14:tracePt t="134487" x="3067050" y="2660650"/>
          <p14:tracePt t="134504" x="3098800" y="2686050"/>
          <p14:tracePt t="134521" x="3143250" y="2711450"/>
          <p14:tracePt t="134537" x="3213100" y="2736850"/>
          <p14:tracePt t="134554" x="3327400" y="2762250"/>
          <p14:tracePt t="134571" x="3448050" y="2787650"/>
          <p14:tracePt t="134587" x="3530600" y="2787650"/>
          <p14:tracePt t="134604" x="3613150" y="2768600"/>
          <p14:tracePt t="134621" x="3632200" y="2736850"/>
          <p14:tracePt t="134637" x="3638550" y="2711450"/>
          <p14:tracePt t="134654" x="3644900" y="2692400"/>
          <p14:tracePt t="134671" x="3644900" y="2673350"/>
          <p14:tracePt t="134688" x="3644900" y="2654300"/>
          <p14:tracePt t="134704" x="3644900" y="2641600"/>
          <p14:tracePt t="134721" x="3644900" y="2622550"/>
          <p14:tracePt t="134737" x="3638550" y="2590800"/>
          <p14:tracePt t="134754" x="3625850" y="2571750"/>
          <p14:tracePt t="134757" x="3613150" y="2565400"/>
          <p14:tracePt t="134771" x="3594100" y="2552700"/>
          <p14:tracePt t="134787" x="3562350" y="2540000"/>
          <p14:tracePt t="134789" x="3543300" y="2533650"/>
          <p14:tracePt t="134804" x="3511550" y="2527300"/>
          <p14:tracePt t="134821" x="3467100" y="2527300"/>
          <p14:tracePt t="134837" x="3409950" y="2533650"/>
          <p14:tracePt t="134854" x="3365500" y="2559050"/>
          <p14:tracePt t="134871" x="3333750" y="2590800"/>
          <p14:tracePt t="134887" x="3302000" y="2616200"/>
          <p14:tracePt t="134904" x="3289300" y="2635250"/>
          <p14:tracePt t="134921" x="3282950" y="2647950"/>
          <p14:tracePt t="134937" x="3276600" y="2654300"/>
          <p14:tracePt t="134954" x="3276600" y="2667000"/>
          <p14:tracePt t="134970" x="3276600" y="2679700"/>
          <p14:tracePt t="134988" x="3282950" y="2705100"/>
          <p14:tracePt t="135004" x="3295650" y="2724150"/>
          <p14:tracePt t="135021" x="3340100" y="2749550"/>
          <p14:tracePt t="135037" x="3416300" y="2781300"/>
          <p14:tracePt t="135054" x="3492500" y="2794000"/>
          <p14:tracePt t="135071" x="3549650" y="2806700"/>
          <p14:tracePt t="135087" x="3562350" y="2806700"/>
          <p14:tracePt t="135429" x="0" y="0"/>
        </p14:tracePtLst>
        <p14:tracePtLst>
          <p14:tracePt t="136576" x="3308350" y="2127250"/>
          <p14:tracePt t="136591" x="3308350" y="2133600"/>
          <p14:tracePt t="136604" x="3308350" y="2152650"/>
          <p14:tracePt t="136621" x="3308350" y="2178050"/>
          <p14:tracePt t="136637" x="3308350" y="2209800"/>
          <p14:tracePt t="136653" x="3308350" y="2247900"/>
          <p14:tracePt t="136670" x="3308350" y="2292350"/>
          <p14:tracePt t="136687" x="3321050" y="2330450"/>
          <p14:tracePt t="136703" x="3352800" y="2355850"/>
          <p14:tracePt t="136720" x="3416300" y="2387600"/>
          <p14:tracePt t="136737" x="3511550" y="2400300"/>
          <p14:tracePt t="136754" x="3632200" y="2419350"/>
          <p14:tracePt t="136770" x="3740150" y="2419350"/>
          <p14:tracePt t="136774" x="3784600" y="2419350"/>
          <p14:tracePt t="136787" x="3829050" y="2413000"/>
          <p14:tracePt t="136804" x="3867150" y="2400300"/>
          <p14:tracePt t="136820" x="3892550" y="2349500"/>
          <p14:tracePt t="136837" x="3898900" y="2317750"/>
          <p14:tracePt t="136853" x="3898900" y="2273300"/>
          <p14:tracePt t="136870" x="3898900" y="2235200"/>
          <p14:tracePt t="136887" x="3898900" y="2197100"/>
          <p14:tracePt t="136903" x="3886200" y="2165350"/>
          <p14:tracePt t="136920" x="3879850" y="2146300"/>
          <p14:tracePt t="136936" x="3867150" y="2127250"/>
          <p14:tracePt t="136953" x="3860800" y="2120900"/>
          <p14:tracePt t="136970" x="3848100" y="2108200"/>
          <p14:tracePt t="137141" x="0" y="0"/>
        </p14:tracePtLst>
        <p14:tracePtLst>
          <p14:tracePt t="138414" x="7715250" y="3219450"/>
          <p14:tracePt t="138544" x="7740650" y="3219450"/>
          <p14:tracePt t="138554" x="7772400" y="3219450"/>
          <p14:tracePt t="138570" x="7880350" y="3219450"/>
          <p14:tracePt t="138586" x="8026400" y="3219450"/>
          <p14:tracePt t="138590" x="8108950" y="3219450"/>
          <p14:tracePt t="138603" x="8191500" y="3219450"/>
          <p14:tracePt t="138620" x="8407400" y="3219450"/>
          <p14:tracePt t="138636" x="8521700" y="3219450"/>
          <p14:tracePt t="138653" x="8610600" y="3219450"/>
          <p14:tracePt t="138669" x="8667750" y="3219450"/>
          <p14:tracePt t="138686" x="8712200" y="3219450"/>
          <p14:tracePt t="138703" x="8763000" y="3219450"/>
          <p14:tracePt t="138719" x="8801100" y="3219450"/>
          <p14:tracePt t="138736" x="8826500" y="3219450"/>
          <p14:tracePt t="138753" x="8839200" y="3219450"/>
          <p14:tracePt t="139317" x="0" y="0"/>
        </p14:tracePtLst>
        <p14:tracePtLst>
          <p14:tracePt t="140998" x="1638300" y="2330450"/>
          <p14:tracePt t="141022" x="1631950" y="2336800"/>
          <p14:tracePt t="141033" x="1625600" y="2343150"/>
          <p14:tracePt t="141046" x="1600200" y="2362200"/>
          <p14:tracePt t="141058" x="1587500" y="2374900"/>
          <p14:tracePt t="141071" x="1562100" y="2413000"/>
          <p14:tracePt t="141085" x="1530350" y="2444750"/>
          <p14:tracePt t="141102" x="1498600" y="2501900"/>
          <p14:tracePt t="141118" x="1466850" y="2571750"/>
          <p14:tracePt t="141135" x="1447800" y="2641600"/>
          <p14:tracePt t="141152" x="1435100" y="2711450"/>
          <p14:tracePt t="141169" x="1428750" y="2762250"/>
          <p14:tracePt t="141185" x="1416050" y="2813050"/>
          <p14:tracePt t="141202" x="1416050" y="2863850"/>
          <p14:tracePt t="141219" x="1416050" y="2901950"/>
          <p14:tracePt t="141221" x="1416050" y="2921000"/>
          <p14:tracePt t="141235" x="1416050" y="2933700"/>
          <p14:tracePt t="141252" x="1441450" y="3016250"/>
          <p14:tracePt t="141268" x="1485900" y="3105150"/>
          <p14:tracePt t="141285" x="1555750" y="3200400"/>
          <p14:tracePt t="141302" x="1644650" y="3295650"/>
          <p14:tracePt t="141318" x="1733550" y="3378200"/>
          <p14:tracePt t="141335" x="1809750" y="3448050"/>
          <p14:tracePt t="141352" x="1873250" y="3486150"/>
          <p14:tracePt t="141369" x="1968500" y="3549650"/>
          <p14:tracePt t="141385" x="2108200" y="3619500"/>
          <p14:tracePt t="141389" x="2190750" y="3657600"/>
          <p14:tracePt t="141402" x="2305050" y="3702050"/>
          <p14:tracePt t="141418" x="2533650" y="3790950"/>
          <p14:tracePt t="141421" x="2673350" y="3841750"/>
          <p14:tracePt t="141435" x="2787650" y="3879850"/>
          <p14:tracePt t="141452" x="3124200" y="3962400"/>
          <p14:tracePt t="141468" x="3333750" y="4006850"/>
          <p14:tracePt t="141485" x="3562350" y="4038600"/>
          <p14:tracePt t="141502" x="3898900" y="4076700"/>
          <p14:tracePt t="141518" x="4356100" y="4076700"/>
          <p14:tracePt t="141535" x="4851400" y="4076700"/>
          <p14:tracePt t="141552" x="5245100" y="4076700"/>
          <p14:tracePt t="141568" x="5480050" y="4076700"/>
          <p14:tracePt t="141585" x="5638800" y="4070350"/>
          <p14:tracePt t="141602" x="5727700" y="4057650"/>
          <p14:tracePt t="141618" x="5772150" y="4032250"/>
          <p14:tracePt t="141621" x="5797550" y="4013200"/>
          <p14:tracePt t="141635" x="5816600" y="3987800"/>
          <p14:tracePt t="141652" x="5867400" y="3892550"/>
          <p14:tracePt t="141668" x="5886450" y="3822700"/>
          <p14:tracePt t="141685" x="5911850" y="3746500"/>
          <p14:tracePt t="141702" x="5924550" y="3644900"/>
          <p14:tracePt t="141718" x="5949950" y="3524250"/>
          <p14:tracePt t="141735" x="5956300" y="3403600"/>
          <p14:tracePt t="141752" x="5956300" y="3302000"/>
          <p14:tracePt t="141768" x="5956300" y="3181350"/>
          <p14:tracePt t="141785" x="5937250" y="3073400"/>
          <p14:tracePt t="141802" x="5905500" y="2971800"/>
          <p14:tracePt t="141818" x="5886450" y="2882900"/>
          <p14:tracePt t="141821" x="5867400" y="2832100"/>
          <p14:tracePt t="141835" x="5848350" y="2787650"/>
          <p14:tracePt t="141852" x="5753100" y="2647950"/>
          <p14:tracePt t="141868" x="5664200" y="2565400"/>
          <p14:tracePt t="141885" x="5549900" y="2489200"/>
          <p14:tracePt t="141901" x="5403850" y="2413000"/>
          <p14:tracePt t="141919" x="5245100" y="2343150"/>
          <p14:tracePt t="141935" x="5073650" y="2273300"/>
          <p14:tracePt t="141952" x="4864100" y="2203450"/>
          <p14:tracePt t="141968" x="4648200" y="2152650"/>
          <p14:tracePt t="141985" x="4419600" y="2101850"/>
          <p14:tracePt t="142001" x="4171950" y="2057400"/>
          <p14:tracePt t="142018" x="3924300" y="2006600"/>
          <p14:tracePt t="142021" x="3784600" y="2000250"/>
          <p14:tracePt t="142035" x="3670300" y="1987550"/>
          <p14:tracePt t="142052" x="3454400" y="1987550"/>
          <p14:tracePt t="142068" x="3155950" y="1987550"/>
          <p14:tracePt t="142085" x="2990850" y="1987550"/>
          <p14:tracePt t="142102" x="2825750" y="2000250"/>
          <p14:tracePt t="142118" x="2673350" y="2032000"/>
          <p14:tracePt t="142135" x="2527300" y="2063750"/>
          <p14:tracePt t="142151" x="2374900" y="2089150"/>
          <p14:tracePt t="142168" x="2254250" y="2114550"/>
          <p14:tracePt t="142185" x="2152650" y="2139950"/>
          <p14:tracePt t="142201" x="2082800" y="2165350"/>
          <p14:tracePt t="142218" x="2032000" y="2184400"/>
          <p14:tracePt t="142235" x="1968500" y="2216150"/>
          <p14:tracePt t="142237" x="1930400" y="2228850"/>
          <p14:tracePt t="142251" x="1905000" y="2247900"/>
          <p14:tracePt t="142268" x="1822450" y="2311400"/>
          <p14:tracePt t="142285" x="1765300" y="2355850"/>
          <p14:tracePt t="142301" x="1733550" y="2374900"/>
          <p14:tracePt t="142318" x="1708150" y="2413000"/>
          <p14:tracePt t="142335" x="1682750" y="2451100"/>
          <p14:tracePt t="142351" x="1670050" y="2489200"/>
          <p14:tracePt t="142368" x="1644650" y="2540000"/>
          <p14:tracePt t="142385" x="1631950" y="2590800"/>
          <p14:tracePt t="142401" x="1631950" y="2628900"/>
          <p14:tracePt t="142418" x="1631950" y="2679700"/>
          <p14:tracePt t="142420" x="1631950" y="2705100"/>
          <p14:tracePt t="142435" x="1631950" y="2736850"/>
          <p14:tracePt t="142451" x="1651000" y="2806700"/>
          <p14:tracePt t="142453" x="1663700" y="2832100"/>
          <p14:tracePt t="142468" x="1689100" y="2901950"/>
          <p14:tracePt t="142485" x="1733550" y="2965450"/>
          <p14:tracePt t="142501" x="1778000" y="3041650"/>
          <p14:tracePt t="142518" x="1828800" y="3117850"/>
          <p14:tracePt t="142535" x="1892300" y="3181350"/>
          <p14:tracePt t="142551" x="1943100" y="3251200"/>
          <p14:tracePt t="142568" x="2000250" y="3308350"/>
          <p14:tracePt t="142585" x="2082800" y="3371850"/>
          <p14:tracePt t="142601" x="2209800" y="3429000"/>
          <p14:tracePt t="142618" x="2393950" y="3486150"/>
          <p14:tracePt t="142635" x="2603500" y="3543300"/>
          <p14:tracePt t="142651" x="2863850" y="3587750"/>
          <p14:tracePt t="142654" x="2990850" y="3619500"/>
          <p14:tracePt t="142668" x="3219450" y="3663950"/>
          <p14:tracePt t="142685" x="3448050" y="3702050"/>
          <p14:tracePt t="142701" x="3670300" y="3708400"/>
          <p14:tracePt t="142718" x="3975100" y="3721100"/>
          <p14:tracePt t="142735" x="4368800" y="3778250"/>
          <p14:tracePt t="142751" x="4781550" y="3841750"/>
          <p14:tracePt t="142768" x="5162550" y="3879850"/>
          <p14:tracePt t="142785" x="5397500" y="3879850"/>
          <p14:tracePt t="142801" x="5524500" y="3873500"/>
          <p14:tracePt t="142818" x="5581650" y="3841750"/>
          <p14:tracePt t="142821" x="5594350" y="3816350"/>
          <p14:tracePt t="142835" x="5600700" y="3784600"/>
          <p14:tracePt t="142851" x="5619750" y="3702050"/>
          <p14:tracePt t="142868" x="5657850" y="3524250"/>
          <p14:tracePt t="142884" x="5670550" y="3384550"/>
          <p14:tracePt t="142901" x="5664200" y="3257550"/>
          <p14:tracePt t="142918" x="5626100" y="3117850"/>
          <p14:tracePt t="142934" x="5568950" y="2978150"/>
          <p14:tracePt t="142951" x="5486400" y="2844800"/>
          <p14:tracePt t="142968" x="5365750" y="2717800"/>
          <p14:tracePt t="142985" x="5207000" y="2590800"/>
          <p14:tracePt t="143001" x="5022850" y="2476500"/>
          <p14:tracePt t="143018" x="4768850" y="2374900"/>
          <p14:tracePt t="143022" x="4616450" y="2317750"/>
          <p14:tracePt t="143035" x="4464050" y="2273300"/>
          <p14:tracePt t="143051" x="4127500" y="2209800"/>
          <p14:tracePt t="143069" x="3625850" y="2152650"/>
          <p14:tracePt t="143085" x="3359150" y="2152650"/>
          <p14:tracePt t="143101" x="3086100" y="2165350"/>
          <p14:tracePt t="143118" x="2863850" y="2203450"/>
          <p14:tracePt t="143135" x="2647950" y="2235200"/>
          <p14:tracePt t="143151" x="2432050" y="2292350"/>
          <p14:tracePt t="143168" x="2216150" y="2355850"/>
          <p14:tracePt t="143184" x="1981200" y="2451100"/>
          <p14:tracePt t="143201" x="1784350" y="2520950"/>
          <p14:tracePt t="143218" x="1619250" y="2603500"/>
          <p14:tracePt t="143234" x="1517650" y="2667000"/>
          <p14:tracePt t="143251" x="1447800" y="2717800"/>
          <p14:tracePt t="143268" x="1435100" y="2755900"/>
          <p14:tracePt t="143284" x="1428750" y="2774950"/>
          <p14:tracePt t="143301" x="1428750" y="2800350"/>
          <p14:tracePt t="143318" x="1428750" y="2838450"/>
          <p14:tracePt t="143334" x="1428750" y="2870200"/>
          <p14:tracePt t="143351" x="1428750" y="2921000"/>
          <p14:tracePt t="143368" x="1454150" y="2984500"/>
          <p14:tracePt t="143385" x="1492250" y="3054350"/>
          <p14:tracePt t="143401" x="1536700" y="3117850"/>
          <p14:tracePt t="143418" x="1574800" y="3175000"/>
          <p14:tracePt t="143434" x="1644650" y="3225800"/>
          <p14:tracePt t="143451" x="1727200" y="3282950"/>
          <p14:tracePt t="143468" x="1968500" y="3365500"/>
          <p14:tracePt t="143484" x="2216150" y="3422650"/>
          <p14:tracePt t="143501" x="2616200" y="3505200"/>
          <p14:tracePt t="143518" x="3073400" y="3600450"/>
          <p14:tracePt t="143534" x="3556000" y="3689350"/>
          <p14:tracePt t="143551" x="3981450" y="3778250"/>
          <p14:tracePt t="143568" x="4337050" y="3841750"/>
          <p14:tracePt t="143584" x="4711700" y="3917950"/>
          <p14:tracePt t="143601" x="5092700" y="3937000"/>
          <p14:tracePt t="143618" x="5435600" y="3937000"/>
          <p14:tracePt t="143620" x="5588000" y="3937000"/>
          <p14:tracePt t="143634" x="5727700" y="3937000"/>
          <p14:tracePt t="143651" x="5886450" y="3898900"/>
          <p14:tracePt t="143668" x="5981700" y="3835400"/>
          <p14:tracePt t="143684" x="6000750" y="3784600"/>
          <p14:tracePt t="143701" x="6007100" y="3721100"/>
          <p14:tracePt t="143718" x="6013450" y="3600450"/>
          <p14:tracePt t="143734" x="6007100" y="3429000"/>
          <p14:tracePt t="143751" x="5962650" y="3257550"/>
          <p14:tracePt t="143768" x="5880100" y="3086100"/>
          <p14:tracePt t="143784" x="5778500" y="2927350"/>
          <p14:tracePt t="143801" x="5638800" y="2794000"/>
          <p14:tracePt t="143818" x="5467350" y="2679700"/>
          <p14:tracePt t="143821" x="5372100" y="2635250"/>
          <p14:tracePt t="143834" x="5257800" y="2590800"/>
          <p14:tracePt t="143851" x="4921250" y="2508250"/>
          <p14:tracePt t="143868" x="4483100" y="2432050"/>
          <p14:tracePt t="143870" x="4254500" y="2413000"/>
          <p14:tracePt t="143884" x="3841750" y="2400300"/>
          <p14:tracePt t="143901" x="3511550" y="2400300"/>
          <p14:tracePt t="143917" x="3270250" y="2419350"/>
          <p14:tracePt t="143934" x="3105150" y="2476500"/>
          <p14:tracePt t="143951" x="2959100" y="2559050"/>
          <p14:tracePt t="143967" x="2825750" y="2641600"/>
          <p14:tracePt t="143984" x="2705100" y="2736850"/>
          <p14:tracePt t="144001" x="2635250" y="2813050"/>
          <p14:tracePt t="144018" x="2597150" y="2876550"/>
          <p14:tracePt t="144022" x="2584450" y="2901950"/>
          <p14:tracePt t="144034" x="2578100" y="2927350"/>
          <p14:tracePt t="144051" x="2578100" y="2952750"/>
          <p14:tracePt t="144067" x="2584450" y="3009900"/>
          <p14:tracePt t="144070" x="2584450" y="3028950"/>
          <p14:tracePt t="144084" x="2622550" y="3079750"/>
          <p14:tracePt t="144101" x="2660650" y="3124200"/>
          <p14:tracePt t="144117" x="2755900" y="3187700"/>
          <p14:tracePt t="144134" x="2908300" y="3257550"/>
          <p14:tracePt t="144151" x="3155950" y="3314700"/>
          <p14:tracePt t="144167" x="3486150" y="3365500"/>
          <p14:tracePt t="144184" x="3803650" y="3390900"/>
          <p14:tracePt t="144201" x="4064000" y="3390900"/>
          <p14:tracePt t="144217" x="4273550" y="3390900"/>
          <p14:tracePt t="144234" x="4464050" y="3390900"/>
          <p14:tracePt t="144237" x="4565650" y="3390900"/>
          <p14:tracePt t="144251" x="4660900" y="3390900"/>
          <p14:tracePt t="144268" x="4851400" y="3378200"/>
          <p14:tracePt t="144270" x="4921250" y="3359150"/>
          <p14:tracePt t="144284" x="4991100" y="3308350"/>
          <p14:tracePt t="144301" x="5016500" y="3251200"/>
          <p14:tracePt t="144318" x="5016500" y="3187700"/>
          <p14:tracePt t="144334" x="4997450" y="3086100"/>
          <p14:tracePt t="144351" x="4940300" y="2990850"/>
          <p14:tracePt t="144367" x="4876800" y="2882900"/>
          <p14:tracePt t="144384" x="4768850" y="2768600"/>
          <p14:tracePt t="144401" x="4610100" y="2635250"/>
          <p14:tracePt t="144417" x="4413250" y="2508250"/>
          <p14:tracePt t="144434" x="4210050" y="2393950"/>
          <p14:tracePt t="144436" x="4108450" y="2349500"/>
          <p14:tracePt t="144451" x="4013200" y="2311400"/>
          <p14:tracePt t="144467" x="3848100" y="2266950"/>
          <p14:tracePt t="144469" x="3784600" y="2254250"/>
          <p14:tracePt t="144484" x="3695700" y="2235200"/>
          <p14:tracePt t="144501" x="3657600" y="2235200"/>
          <p14:tracePt t="144518" x="3600450" y="2235200"/>
          <p14:tracePt t="144534" x="3556000" y="2247900"/>
          <p14:tracePt t="144551" x="3505200" y="2266950"/>
          <p14:tracePt t="144567" x="3473450" y="2286000"/>
          <p14:tracePt t="144584" x="3448050" y="2298700"/>
          <p14:tracePt t="145053" x="0" y="0"/>
        </p14:tracePtLst>
        <p14:tracePtLst>
          <p14:tracePt t="148686" x="2470150" y="2609850"/>
          <p14:tracePt t="148734" x="2463800" y="2609850"/>
          <p14:tracePt t="148757" x="2463800" y="2622550"/>
          <p14:tracePt t="148766" x="2463800" y="2635250"/>
          <p14:tracePt t="148774" x="2463800" y="2647950"/>
          <p14:tracePt t="148783" x="2463800" y="2654300"/>
          <p14:tracePt t="148800" x="2470150" y="2692400"/>
          <p14:tracePt t="148816" x="2482850" y="2768600"/>
          <p14:tracePt t="148833" x="2501900" y="2851150"/>
          <p14:tracePt t="148849" x="2527300" y="2927350"/>
          <p14:tracePt t="148866" x="2552700" y="3009900"/>
          <p14:tracePt t="148883" x="2578100" y="3079750"/>
          <p14:tracePt t="148885" x="2584450" y="3105150"/>
          <p14:tracePt t="148899" x="2590800" y="3124200"/>
          <p14:tracePt t="148916" x="2597150" y="3162300"/>
          <p14:tracePt t="148932" x="2603500" y="3187700"/>
          <p14:tracePt t="148949" x="2609850" y="3213100"/>
          <p14:tracePt t="148966" x="2609850" y="3232150"/>
          <p14:tracePt t="148982" x="2616200" y="3263900"/>
          <p14:tracePt t="148999" x="2628900" y="3282950"/>
          <p14:tracePt t="149016" x="2635250" y="3302000"/>
          <p14:tracePt t="149033" x="2641600" y="3314700"/>
          <p14:tracePt t="149049" x="2654300" y="3333750"/>
          <p14:tracePt t="149066" x="2660650" y="3340100"/>
          <p14:tracePt t="149082" x="2673350" y="3346450"/>
          <p14:tracePt t="149099" x="2692400" y="3359150"/>
          <p14:tracePt t="149116" x="2698750" y="3359150"/>
          <p14:tracePt t="149133" x="2711450" y="3359150"/>
          <p14:tracePt t="149149" x="2724150" y="3346450"/>
          <p14:tracePt t="149166" x="2736850" y="3314700"/>
          <p14:tracePt t="149183" x="2749550" y="3289300"/>
          <p14:tracePt t="149199" x="2749550" y="3276600"/>
          <p14:tracePt t="149216" x="2755900" y="3263900"/>
          <p14:tracePt t="149233" x="2755900" y="3257550"/>
          <p14:tracePt t="149249" x="2755900" y="3251200"/>
          <p14:tracePt t="149266" x="2762250" y="3238500"/>
          <p14:tracePt t="149282" x="2762250" y="3219450"/>
          <p14:tracePt t="149299" x="2774950" y="3187700"/>
          <p14:tracePt t="149301" x="2774950" y="3175000"/>
          <p14:tracePt t="149316" x="2774950" y="3143250"/>
          <p14:tracePt t="149332" x="2774950" y="3092450"/>
          <p14:tracePt t="149349" x="2774950" y="3028950"/>
          <p14:tracePt t="149366" x="2774950" y="2952750"/>
          <p14:tracePt t="149382" x="2774950" y="2876550"/>
          <p14:tracePt t="149399" x="2774950" y="2819400"/>
          <p14:tracePt t="149416" x="2774950" y="2787650"/>
          <p14:tracePt t="149432" x="2774950" y="2768600"/>
          <p14:tracePt t="149449" x="2774950" y="2755900"/>
          <p14:tracePt t="149466" x="2774950" y="2743200"/>
          <p14:tracePt t="149482" x="2768600" y="2724150"/>
          <p14:tracePt t="149499" x="2762250" y="2717800"/>
          <p14:tracePt t="149502" x="2762250" y="2705100"/>
          <p14:tracePt t="149516" x="2755900" y="2698750"/>
          <p14:tracePt t="149533" x="2749550" y="2686050"/>
          <p14:tracePt t="149549" x="2743200" y="2673350"/>
          <p14:tracePt t="149565" x="2743200" y="2667000"/>
          <p14:tracePt t="149582" x="2736850" y="2654300"/>
          <p14:tracePt t="149599" x="2730500" y="2647950"/>
          <p14:tracePt t="149900" x="0" y="0"/>
        </p14:tracePtLst>
        <p14:tracePtLst>
          <p14:tracePt t="150255" x="2698750" y="2921000"/>
          <p14:tracePt t="150365" x="0" y="0"/>
        </p14:tracePtLst>
        <p14:tracePtLst>
          <p14:tracePt t="150741" x="2755900" y="3479800"/>
          <p14:tracePt t="150845" x="0" y="0"/>
        </p14:tracePtLst>
        <p14:tracePtLst>
          <p14:tracePt t="151456" x="2190750" y="2717800"/>
          <p14:tracePt t="151494" x="2203450" y="2717800"/>
          <p14:tracePt t="151511" x="2216150" y="2717800"/>
          <p14:tracePt t="151525" x="2260600" y="2717800"/>
          <p14:tracePt t="151532" x="2298700" y="2717800"/>
          <p14:tracePt t="151548" x="2425700" y="2717800"/>
          <p14:tracePt t="151565" x="2616200" y="2717800"/>
          <p14:tracePt t="151582" x="2857500" y="2717800"/>
          <p14:tracePt t="151598" x="3187700" y="2717800"/>
          <p14:tracePt t="151615" x="3467100" y="2717800"/>
          <p14:tracePt t="151632" x="3657600" y="2717800"/>
          <p14:tracePt t="151648" x="3733800" y="2717800"/>
          <p14:tracePt t="151665" x="3759200" y="2717800"/>
          <p14:tracePt t="151933" x="0" y="0"/>
        </p14:tracePtLst>
        <p14:tracePtLst>
          <p14:tracePt t="152358" x="2844800" y="2952750"/>
          <p14:tracePt t="152422" x="2857500" y="2952750"/>
          <p14:tracePt t="152432" x="2882900" y="2952750"/>
          <p14:tracePt t="152448" x="2990850" y="2971800"/>
          <p14:tracePt t="152465" x="3181350" y="2997200"/>
          <p14:tracePt t="152469" x="3295650" y="3003550"/>
          <p14:tracePt t="152482" x="3409950" y="3003550"/>
          <p14:tracePt t="152498" x="3670300" y="3003550"/>
          <p14:tracePt t="152515" x="3917950" y="3003550"/>
          <p14:tracePt t="152517" x="4013200" y="3003550"/>
          <p14:tracePt t="152531" x="4089400" y="3003550"/>
          <p14:tracePt t="152549" x="4165600" y="3003550"/>
          <p14:tracePt t="152565" x="4171950" y="3003550"/>
          <p14:tracePt t="152685" x="0" y="0"/>
        </p14:tracePtLst>
        <p14:tracePtLst>
          <p14:tracePt t="153165" x="2673350" y="3473450"/>
          <p14:tracePt t="153198" x="2679700" y="3473450"/>
          <p14:tracePt t="153210" x="2698750" y="3473450"/>
          <p14:tracePt t="153223" x="2774950" y="3479800"/>
          <p14:tracePt t="153233" x="2838450" y="3498850"/>
          <p14:tracePt t="153248" x="3009900" y="3530600"/>
          <p14:tracePt t="153264" x="3238500" y="3568700"/>
          <p14:tracePt t="153281" x="3460750" y="3587750"/>
          <p14:tracePt t="153298" x="3606800" y="3587750"/>
          <p14:tracePt t="153301" x="3651250" y="3587750"/>
          <p14:tracePt t="153315" x="3683000" y="3587750"/>
          <p14:tracePt t="153331" x="3721100" y="3587750"/>
          <p14:tracePt t="153348" x="3752850" y="3587750"/>
          <p14:tracePt t="153364" x="3771900" y="3587750"/>
          <p14:tracePt t="153381" x="3784600" y="3587750"/>
          <p14:tracePt t="153764" x="0" y="0"/>
        </p14:tracePtLst>
        <p14:tracePtLst>
          <p14:tracePt t="154640" x="3054350" y="2533650"/>
          <p14:tracePt t="154656" x="3041650" y="2540000"/>
          <p14:tracePt t="154672" x="3028950" y="2540000"/>
          <p14:tracePt t="154685" x="3022600" y="2546350"/>
          <p14:tracePt t="154698" x="3016250" y="2552700"/>
          <p14:tracePt t="154714" x="3003550" y="2565400"/>
          <p14:tracePt t="154731" x="2990850" y="2571750"/>
          <p14:tracePt t="154735" x="2990850" y="2578100"/>
          <p14:tracePt t="154747" x="2984500" y="2584450"/>
          <p14:tracePt t="154764" x="2978150" y="2609850"/>
          <p14:tracePt t="154780" x="2971800" y="2635250"/>
          <p14:tracePt t="154797" x="2971800" y="2660650"/>
          <p14:tracePt t="154814" x="3003550" y="2692400"/>
          <p14:tracePt t="154831" x="3086100" y="2724150"/>
          <p14:tracePt t="154847" x="3206750" y="2774950"/>
          <p14:tracePt t="154864" x="3346450" y="2819400"/>
          <p14:tracePt t="154880" x="3479800" y="2844800"/>
          <p14:tracePt t="154897" x="3568700" y="2857500"/>
          <p14:tracePt t="154914" x="3606800" y="2857500"/>
          <p14:tracePt t="154930" x="3638550" y="2857500"/>
          <p14:tracePt t="154947" x="3670300" y="2857500"/>
          <p14:tracePt t="154949" x="3676650" y="2851150"/>
          <p14:tracePt t="154964" x="3689350" y="2844800"/>
          <p14:tracePt t="154980" x="3702050" y="2832100"/>
          <p14:tracePt t="154997" x="3702050" y="2813050"/>
          <p14:tracePt t="155014" x="3702050" y="2794000"/>
          <p14:tracePt t="155030" x="3695700" y="2755900"/>
          <p14:tracePt t="155047" x="3663950" y="2717800"/>
          <p14:tracePt t="155064" x="3600450" y="2673350"/>
          <p14:tracePt t="155081" x="3492500" y="2616200"/>
          <p14:tracePt t="155097" x="3390900" y="2578100"/>
          <p14:tracePt t="155114" x="3302000" y="2559050"/>
          <p14:tracePt t="155118" x="3270250" y="2546350"/>
          <p14:tracePt t="155132" x="3225800" y="2540000"/>
          <p14:tracePt t="155147" x="3206750" y="2540000"/>
          <p14:tracePt t="155164" x="3149600" y="2540000"/>
          <p14:tracePt t="155180" x="3124200" y="2552700"/>
          <p14:tracePt t="155197" x="3086100" y="2571750"/>
          <p14:tracePt t="155214" x="3060700" y="2597150"/>
          <p14:tracePt t="155230" x="3035300" y="2616200"/>
          <p14:tracePt t="155247" x="3016250" y="2641600"/>
          <p14:tracePt t="155264" x="3009900" y="2654300"/>
          <p14:tracePt t="155280" x="3003550" y="2667000"/>
          <p14:tracePt t="155297" x="3003550" y="2673350"/>
          <p14:tracePt t="155314" x="2997200" y="2692400"/>
          <p14:tracePt t="155330" x="2997200" y="2705100"/>
          <p14:tracePt t="155347" x="2997200" y="2730500"/>
          <p14:tracePt t="155364" x="3022600" y="2749550"/>
          <p14:tracePt t="155380" x="3067050" y="2762250"/>
          <p14:tracePt t="155397" x="3136900" y="2774950"/>
          <p14:tracePt t="155414" x="3219450" y="2781300"/>
          <p14:tracePt t="155430" x="3327400" y="2781300"/>
          <p14:tracePt t="155447" x="3403600" y="2781300"/>
          <p14:tracePt t="155464" x="3448050" y="2781300"/>
          <p14:tracePt t="155480" x="3467100" y="2781300"/>
          <p14:tracePt t="155497" x="3473450" y="2774950"/>
          <p14:tracePt t="155514" x="3479800" y="2755900"/>
          <p14:tracePt t="155530" x="3479800" y="2724150"/>
          <p14:tracePt t="155547" x="3479800" y="2698750"/>
          <p14:tracePt t="155549" x="3479800" y="2679700"/>
          <p14:tracePt t="155564" x="3467100" y="2647950"/>
          <p14:tracePt t="155580" x="3448050" y="2609850"/>
          <p14:tracePt t="155597" x="3416300" y="2584450"/>
          <p14:tracePt t="155614" x="3384550" y="2565400"/>
          <p14:tracePt t="155630" x="3359150" y="2552700"/>
          <p14:tracePt t="155647" x="3333750" y="2546350"/>
          <p14:tracePt t="155664" x="3282950" y="2546350"/>
          <p14:tracePt t="155680" x="3206750" y="2546350"/>
          <p14:tracePt t="155697" x="3149600" y="2559050"/>
          <p14:tracePt t="155713" x="3098800" y="2590800"/>
          <p14:tracePt t="155730" x="3067050" y="2609850"/>
          <p14:tracePt t="155747" x="3048000" y="2635250"/>
          <p14:tracePt t="155764" x="3048000" y="2641600"/>
          <p14:tracePt t="155780" x="3048000" y="2654300"/>
          <p14:tracePt t="155797" x="3060700" y="2686050"/>
          <p14:tracePt t="155814" x="3105150" y="2711450"/>
          <p14:tracePt t="155830" x="3206750" y="2743200"/>
          <p14:tracePt t="155847" x="3314700" y="2762250"/>
          <p14:tracePt t="155864" x="3397250" y="2774950"/>
          <p14:tracePt t="155880" x="3435350" y="2774950"/>
          <p14:tracePt t="155897" x="3460750" y="2768600"/>
          <p14:tracePt t="155913" x="3460750" y="2749550"/>
          <p14:tracePt t="155930" x="3460750" y="2705100"/>
          <p14:tracePt t="155947" x="3454400" y="2647950"/>
          <p14:tracePt t="155949" x="3448050" y="2635250"/>
          <p14:tracePt t="155964" x="3429000" y="2597150"/>
          <p14:tracePt t="155981" x="3371850" y="2565400"/>
          <p14:tracePt t="155997" x="3302000" y="2533650"/>
          <p14:tracePt t="156014" x="3257550" y="2527300"/>
          <p14:tracePt t="156030" x="3225800" y="2527300"/>
          <p14:tracePt t="156047" x="3194050" y="2540000"/>
          <p14:tracePt t="156064" x="3187700" y="2571750"/>
          <p14:tracePt t="156080" x="3181350" y="2597150"/>
          <p14:tracePt t="156097" x="3181350" y="2628900"/>
          <p14:tracePt t="156101" x="3181350" y="2647950"/>
          <p14:tracePt t="156114" x="3187700" y="2660650"/>
          <p14:tracePt t="156130" x="3232150" y="2686050"/>
          <p14:tracePt t="156133" x="3270250" y="2698750"/>
          <p14:tracePt t="156147" x="3302000" y="2705100"/>
          <p14:tracePt t="156165" x="3397250" y="2711450"/>
          <p14:tracePt t="156180" x="3429000" y="2711450"/>
          <p14:tracePt t="156197" x="3435350" y="2711450"/>
          <p14:tracePt t="156213" x="3435350" y="2686050"/>
          <p14:tracePt t="156230" x="3429000" y="2660650"/>
          <p14:tracePt t="156247" x="3409950" y="2635250"/>
          <p14:tracePt t="156263" x="3371850" y="2616200"/>
          <p14:tracePt t="156280" x="3327400" y="2597150"/>
          <p14:tracePt t="156297" x="3308350" y="2590800"/>
          <p14:tracePt t="156313" x="3295650" y="2590800"/>
          <p14:tracePt t="156414" x="3289300" y="2590800"/>
          <p14:tracePt t="156427" x="3276600" y="2584450"/>
          <p14:tracePt t="156441" x="3257550" y="2584450"/>
          <p14:tracePt t="156457" x="3225800" y="2584450"/>
          <p14:tracePt t="156476" x="3194050" y="2584450"/>
          <p14:tracePt t="156480" x="3168650" y="2584450"/>
          <p14:tracePt t="156489" x="3155950" y="2590800"/>
          <p14:tracePt t="156497" x="3143250" y="2597150"/>
          <p14:tracePt t="156513" x="3124200" y="2616200"/>
          <p14:tracePt t="156530" x="3105150" y="2641600"/>
          <p14:tracePt t="156547" x="3092450" y="2667000"/>
          <p14:tracePt t="156563" x="3092450" y="2686050"/>
          <p14:tracePt t="156580" x="3092450" y="2698750"/>
          <p14:tracePt t="156597" x="3092450" y="2705100"/>
          <p14:tracePt t="156613" x="3105150" y="2705100"/>
          <p14:tracePt t="156630" x="3143250" y="2705100"/>
          <p14:tracePt t="156647" x="3206750" y="2705100"/>
          <p14:tracePt t="156663" x="3270250" y="2686050"/>
          <p14:tracePt t="156680" x="3308350" y="2660650"/>
          <p14:tracePt t="156696" x="3314700" y="2641600"/>
          <p14:tracePt t="156713" x="3314700" y="2628900"/>
          <p14:tracePt t="156730" x="3314700" y="2616200"/>
          <p14:tracePt t="156746" x="3308350" y="2609850"/>
          <p14:tracePt t="156763" x="3295650" y="2603500"/>
          <p14:tracePt t="156780" x="3276600" y="2603500"/>
          <p14:tracePt t="156796" x="3270250" y="2603500"/>
          <p14:tracePt t="156837" x="3263900" y="2603500"/>
          <p14:tracePt t="156849" x="3263900" y="2609850"/>
          <p14:tracePt t="156864" x="3282950" y="2635250"/>
          <p14:tracePt t="156880" x="3308350" y="2654300"/>
          <p14:tracePt t="156896" x="3346450" y="2667000"/>
          <p14:tracePt t="156913" x="3359150" y="2673350"/>
          <p14:tracePt t="156951" x="3365500" y="2673350"/>
          <p14:tracePt t="156969" x="3365500" y="2660650"/>
          <p14:tracePt t="156983" x="3359150" y="2635250"/>
          <p14:tracePt t="156997" x="3352800" y="2622550"/>
          <p14:tracePt t="157013" x="3340100" y="2609850"/>
          <p14:tracePt t="157030" x="3314700" y="2597150"/>
          <p14:tracePt t="157047" x="3289300" y="2597150"/>
          <p14:tracePt t="157063" x="3238500" y="2597150"/>
          <p14:tracePt t="157080" x="3200400" y="2616200"/>
          <p14:tracePt t="157097" x="3187700" y="2641600"/>
          <p14:tracePt t="157113" x="3181350" y="2654300"/>
          <p14:tracePt t="157130" x="3181350" y="2660650"/>
          <p14:tracePt t="157150" x="3181350" y="2673350"/>
          <p14:tracePt t="157166" x="3194050" y="2673350"/>
          <p14:tracePt t="157180" x="3251200" y="2679700"/>
          <p14:tracePt t="157197" x="3333750" y="2679700"/>
          <p14:tracePt t="157213" x="3390900" y="2679700"/>
          <p14:tracePt t="157230" x="3416300" y="2679700"/>
          <p14:tracePt t="157247" x="3422650" y="2679700"/>
          <p14:tracePt t="157709" x="0" y="0"/>
        </p14:tracePtLst>
        <p14:tracePtLst>
          <p14:tracePt t="161079" x="1771650" y="2851150"/>
          <p14:tracePt t="161095" x="1778000" y="2851150"/>
          <p14:tracePt t="161112" x="1778000" y="2857500"/>
          <p14:tracePt t="161128" x="1778000" y="2876550"/>
          <p14:tracePt t="161145" x="1778000" y="2882900"/>
          <p14:tracePt t="161162" x="1778000" y="2908300"/>
          <p14:tracePt t="161178" x="1778000" y="2927350"/>
          <p14:tracePt t="161180" x="1778000" y="2952750"/>
          <p14:tracePt t="161195" x="1790700" y="2959100"/>
          <p14:tracePt t="161212" x="1866900" y="3009900"/>
          <p14:tracePt t="161228" x="1943100" y="3041650"/>
          <p14:tracePt t="161245" x="2063750" y="3067050"/>
          <p14:tracePt t="161262" x="2228850" y="3086100"/>
          <p14:tracePt t="161278" x="2362200" y="3086100"/>
          <p14:tracePt t="161295" x="2489200" y="3086100"/>
          <p14:tracePt t="161312" x="2609850" y="3073400"/>
          <p14:tracePt t="161328" x="2692400" y="3060700"/>
          <p14:tracePt t="161345" x="2768600" y="3060700"/>
          <p14:tracePt t="161362" x="2863850" y="3060700"/>
          <p14:tracePt t="161378" x="2997200" y="3060700"/>
          <p14:tracePt t="161381" x="3073400" y="3060700"/>
          <p14:tracePt t="161395" x="3149600" y="3060700"/>
          <p14:tracePt t="161412" x="3346450" y="3060700"/>
          <p14:tracePt t="161428" x="3435350" y="3060700"/>
          <p14:tracePt t="161445" x="3492500" y="3060700"/>
          <p14:tracePt t="161462" x="3549650" y="3060700"/>
          <p14:tracePt t="161478" x="3613150" y="3060700"/>
          <p14:tracePt t="161495" x="3708400" y="3060700"/>
          <p14:tracePt t="161512" x="3835400" y="3060700"/>
          <p14:tracePt t="161528" x="3962400" y="3060700"/>
          <p14:tracePt t="161545" x="4102100" y="3060700"/>
          <p14:tracePt t="161561" x="4210050" y="3060700"/>
          <p14:tracePt t="161578" x="4273550" y="3054350"/>
          <p14:tracePt t="161595" x="4286250" y="3054350"/>
          <p14:tracePt t="161611" x="4292600" y="3048000"/>
          <p14:tracePt t="161629" x="4298950" y="3041650"/>
          <p14:tracePt t="161645" x="4298950" y="3035300"/>
          <p14:tracePt t="161661" x="4298950" y="3022600"/>
          <p14:tracePt t="161678" x="4298950" y="2984500"/>
          <p14:tracePt t="161695" x="4279900" y="2946400"/>
          <p14:tracePt t="161711" x="4254500" y="2921000"/>
          <p14:tracePt t="161728" x="4197350" y="2889250"/>
          <p14:tracePt t="161745" x="4146550" y="2870200"/>
          <p14:tracePt t="161761" x="4089400" y="2857500"/>
          <p14:tracePt t="161778" x="4006850" y="2857500"/>
          <p14:tracePt t="161781" x="3943350" y="2857500"/>
          <p14:tracePt t="161795" x="3867150" y="2857500"/>
          <p14:tracePt t="161812" x="3644900" y="2857500"/>
          <p14:tracePt t="161828" x="3486150" y="2870200"/>
          <p14:tracePt t="161845" x="3365500" y="2876550"/>
          <p14:tracePt t="161861" x="3251200" y="2876550"/>
          <p14:tracePt t="161878" x="3162300" y="2876550"/>
          <p14:tracePt t="161895" x="3098800" y="2876550"/>
          <p14:tracePt t="161911" x="3035300" y="2876550"/>
          <p14:tracePt t="161928" x="2959100" y="2876550"/>
          <p14:tracePt t="161945" x="2889250" y="2876550"/>
          <p14:tracePt t="161961" x="2851150" y="2876550"/>
          <p14:tracePt t="161978" x="2825750" y="2876550"/>
          <p14:tracePt t="161981" x="2813050" y="2876550"/>
          <p14:tracePt t="161995" x="2800350" y="2876550"/>
          <p14:tracePt t="162011" x="2794000" y="2876550"/>
          <p14:tracePt t="162028" x="2787650" y="2876550"/>
          <p14:tracePt t="162045" x="2774950" y="2876550"/>
          <p14:tracePt t="162061" x="2755900" y="2876550"/>
          <p14:tracePt t="162078" x="2736850" y="2876550"/>
          <p14:tracePt t="162095" x="2698750" y="2876550"/>
          <p14:tracePt t="162111" x="2667000" y="2876550"/>
          <p14:tracePt t="162128" x="2641600" y="2876550"/>
          <p14:tracePt t="162145" x="2622550" y="2876550"/>
          <p14:tracePt t="162161" x="2590800" y="2876550"/>
          <p14:tracePt t="162178" x="2559050" y="2876550"/>
          <p14:tracePt t="162180" x="2533650" y="2882900"/>
          <p14:tracePt t="162195" x="2514600" y="2889250"/>
          <p14:tracePt t="162211" x="2482850" y="2895600"/>
          <p14:tracePt t="162228" x="2425700" y="2895600"/>
          <p14:tracePt t="162245" x="2393950" y="2895600"/>
          <p14:tracePt t="162261" x="2355850" y="2895600"/>
          <p14:tracePt t="162278" x="2336800" y="2895600"/>
          <p14:tracePt t="162295" x="2330450" y="2895600"/>
          <p14:tracePt t="162311" x="2317750" y="2895600"/>
          <p14:tracePt t="162328" x="2317750" y="2901950"/>
          <p14:tracePt t="162345" x="2298700" y="2908300"/>
          <p14:tracePt t="162373" x="2292350" y="2908300"/>
          <p14:tracePt t="162414" x="2286000" y="2914650"/>
          <p14:tracePt t="162438" x="2279650" y="2921000"/>
          <p14:tracePt t="162471" x="2279650" y="2927350"/>
          <p14:tracePt t="162495" x="2279650" y="2933700"/>
          <p14:tracePt t="162510" x="2279650" y="2940050"/>
          <p14:tracePt t="162528" x="2279650" y="2946400"/>
          <p14:tracePt t="162541" x="2286000" y="2959100"/>
          <p14:tracePt t="162557" x="2292350" y="2959100"/>
          <p14:tracePt t="162573" x="2292350" y="2965450"/>
          <p14:tracePt t="162584" x="2298700" y="2971800"/>
          <p14:tracePt t="162595" x="2311400" y="2978150"/>
          <p14:tracePt t="162612" x="2374900" y="2990850"/>
          <p14:tracePt t="162628" x="2489200" y="3003550"/>
          <p14:tracePt t="162644" x="2616200" y="3009900"/>
          <p14:tracePt t="162661" x="2755900" y="3009900"/>
          <p14:tracePt t="162678" x="2851150" y="3009900"/>
          <p14:tracePt t="162694" x="2914650" y="3016250"/>
          <p14:tracePt t="162711" x="2952750" y="3022600"/>
          <p14:tracePt t="162728" x="2978150" y="3028950"/>
          <p14:tracePt t="162744" x="3028950" y="3041650"/>
          <p14:tracePt t="162761" x="3105150" y="3054350"/>
          <p14:tracePt t="162778" x="3194050" y="3073400"/>
          <p14:tracePt t="162794" x="3251200" y="3073400"/>
          <p14:tracePt t="162811" x="3295650" y="3073400"/>
          <p14:tracePt t="162828" x="3340100" y="3073400"/>
          <p14:tracePt t="162844" x="3365500" y="3073400"/>
          <p14:tracePt t="162861" x="3397250" y="3073400"/>
          <p14:tracePt t="162878" x="3441700" y="3073400"/>
          <p14:tracePt t="162894" x="3517900" y="3073400"/>
          <p14:tracePt t="162911" x="3587750" y="3054350"/>
          <p14:tracePt t="162928" x="3625850" y="3048000"/>
          <p14:tracePt t="162944" x="3644900" y="3048000"/>
          <p14:tracePt t="162974" x="3651250" y="3048000"/>
          <p14:tracePt t="162989" x="3657600" y="3041650"/>
          <p14:tracePt t="163078" x="3657600" y="3035300"/>
          <p14:tracePt t="163094" x="3657600" y="3028950"/>
          <p14:tracePt t="163118" x="3657600" y="3022600"/>
          <p14:tracePt t="163142" x="3657600" y="3016250"/>
          <p14:tracePt t="163231" x="3657600" y="3003550"/>
          <p14:tracePt t="163399" x="3651250" y="3003550"/>
          <p14:tracePt t="163415" x="3644900" y="3003550"/>
          <p14:tracePt t="163430" x="3625850" y="2990850"/>
          <p14:tracePt t="163445" x="3581400" y="2984500"/>
          <p14:tracePt t="163461" x="3511550" y="2971800"/>
          <p14:tracePt t="163478" x="3409950" y="2959100"/>
          <p14:tracePt t="163494" x="3302000" y="2933700"/>
          <p14:tracePt t="163511" x="3225800" y="2933700"/>
          <p14:tracePt t="163528" x="3194050" y="2933700"/>
          <p14:tracePt t="163544" x="3187700" y="2933700"/>
          <p14:tracePt t="163749" x="0" y="0"/>
        </p14:tracePtLst>
        <p14:tracePtLst>
          <p14:tracePt t="164169" x="3270250" y="2616200"/>
          <p14:tracePt t="164264" x="3270250" y="2628900"/>
          <p14:tracePt t="164281" x="3270250" y="2641600"/>
          <p14:tracePt t="164299" x="3270250" y="2660650"/>
          <p14:tracePt t="164303" x="3270250" y="2679700"/>
          <p14:tracePt t="164313" x="3276600" y="2692400"/>
          <p14:tracePt t="164328" x="3295650" y="2711450"/>
          <p14:tracePt t="164344" x="3302000" y="2724150"/>
          <p14:tracePt t="164366" x="3308350" y="2724150"/>
          <p14:tracePt t="164378" x="3314700" y="2724150"/>
          <p14:tracePt t="164394" x="3321050" y="2724150"/>
          <p14:tracePt t="164411" x="3340100" y="2724150"/>
          <p14:tracePt t="164428" x="3371850" y="2717800"/>
          <p14:tracePt t="164430" x="3378200" y="2705100"/>
          <p14:tracePt t="164444" x="3390900" y="2686050"/>
          <p14:tracePt t="164461" x="3390900" y="2673350"/>
          <p14:tracePt t="164477" x="3390900" y="2660650"/>
          <p14:tracePt t="164494" x="3390900" y="2654300"/>
          <p14:tracePt t="164564" x="0" y="0"/>
        </p14:tracePtLst>
        <p14:tracePtLst>
          <p14:tracePt t="164965" x="2616200" y="2921000"/>
          <p14:tracePt t="165030" x="2609850" y="2933700"/>
          <p14:tracePt t="165046" x="2609850" y="2940050"/>
          <p14:tracePt t="165062" x="2609850" y="2946400"/>
          <p14:tracePt t="165072" x="2609850" y="2959100"/>
          <p14:tracePt t="165084" x="2616200" y="2965450"/>
          <p14:tracePt t="165094" x="2628900" y="2984500"/>
          <p14:tracePt t="165110" x="2679700" y="3003550"/>
          <p14:tracePt t="165127" x="2755900" y="3022600"/>
          <p14:tracePt t="165143" x="2844800" y="3035300"/>
          <p14:tracePt t="165160" x="2927350" y="3054350"/>
          <p14:tracePt t="165177" x="2952750" y="3054350"/>
          <p14:tracePt t="165193" x="2965450" y="3054350"/>
          <p14:tracePt t="165210" x="2984500" y="3048000"/>
          <p14:tracePt t="165227" x="2990850" y="3035300"/>
          <p14:tracePt t="165244" x="3003550" y="3009900"/>
          <p14:tracePt t="165260" x="3003550" y="2990850"/>
          <p14:tracePt t="165277" x="3003550" y="2978150"/>
          <p14:tracePt t="165293" x="3003550" y="2971800"/>
          <p14:tracePt t="165310" x="2997200" y="2952750"/>
          <p14:tracePt t="165327" x="2978150" y="2946400"/>
          <p14:tracePt t="165343" x="2965450" y="2940050"/>
          <p14:tracePt t="165360" x="2946400" y="2933700"/>
          <p14:tracePt t="165377" x="2927350" y="2933700"/>
          <p14:tracePt t="165394" x="2908300" y="2933700"/>
          <p14:tracePt t="165410" x="2895600" y="2933700"/>
          <p14:tracePt t="165429" x="2889250" y="2933700"/>
          <p14:tracePt t="165557" x="0" y="0"/>
        </p14:tracePtLst>
        <p14:tracePtLst>
          <p14:tracePt t="167990" x="3244850" y="2565400"/>
          <p14:tracePt t="167997" x="3238500" y="2571750"/>
          <p14:tracePt t="168010" x="3238500" y="2584450"/>
          <p14:tracePt t="168026" x="3225800" y="2616200"/>
          <p14:tracePt t="168043" x="3225800" y="2647950"/>
          <p14:tracePt t="168045" x="3225800" y="2660650"/>
          <p14:tracePt t="168059" x="3225800" y="2679700"/>
          <p14:tracePt t="168076" x="3225800" y="2724150"/>
          <p14:tracePt t="168093" x="3251200" y="2743200"/>
          <p14:tracePt t="168110" x="3282950" y="2749550"/>
          <p14:tracePt t="168126" x="3340100" y="2749550"/>
          <p14:tracePt t="168143" x="3409950" y="2730500"/>
          <p14:tracePt t="168160" x="3448050" y="2692400"/>
          <p14:tracePt t="168176" x="3473450" y="2667000"/>
          <p14:tracePt t="168193" x="3473450" y="2654300"/>
          <p14:tracePt t="168209" x="3479800" y="2641600"/>
          <p14:tracePt t="168230" x="3479800" y="2635250"/>
          <p14:tracePt t="168285" x="3473450" y="2628900"/>
          <p14:tracePt t="168285" x="0" y="0"/>
        </p14:tracePtLst>
        <p14:tracePtLst>
          <p14:tracePt t="169056" x="2019300" y="2889250"/>
          <p14:tracePt t="169077" x="2019300" y="2908300"/>
          <p14:tracePt t="169092" x="2019300" y="2921000"/>
          <p14:tracePt t="169109" x="2019300" y="2940050"/>
          <p14:tracePt t="169125" x="2019300" y="2959100"/>
          <p14:tracePt t="169142" x="2019300" y="2990850"/>
          <p14:tracePt t="169159" x="2025650" y="2997200"/>
          <p14:tracePt t="169176" x="2044700" y="3003550"/>
          <p14:tracePt t="169193" x="2082800" y="3016250"/>
          <p14:tracePt t="169209" x="2127250" y="3016250"/>
          <p14:tracePt t="169213" x="2159000" y="3016250"/>
          <p14:tracePt t="169226" x="2178050" y="3016250"/>
          <p14:tracePt t="169243" x="2222500" y="3016250"/>
          <p14:tracePt t="169245" x="2247900" y="3016250"/>
          <p14:tracePt t="169259" x="2260600" y="3009900"/>
          <p14:tracePt t="169276" x="2286000" y="2990850"/>
          <p14:tracePt t="169292" x="2298700" y="2971800"/>
          <p14:tracePt t="169309" x="2305050" y="2952750"/>
          <p14:tracePt t="169325" x="2305050" y="2946400"/>
          <p14:tracePt t="169342" x="2305050" y="2940050"/>
          <p14:tracePt t="169661" x="0" y="0"/>
        </p14:tracePtLst>
        <p14:tracePtLst>
          <p14:tracePt t="170052" x="2190750" y="2876550"/>
          <p14:tracePt t="170084" x="2178050" y="2876550"/>
          <p14:tracePt t="170100" x="2171700" y="2895600"/>
          <p14:tracePt t="170108" x="2165350" y="2908300"/>
          <p14:tracePt t="170124" x="2159000" y="2927350"/>
          <p14:tracePt t="170132" x="2159000" y="2933700"/>
          <p14:tracePt t="170142" x="2159000" y="2940050"/>
          <p14:tracePt t="170158" x="2159000" y="2959100"/>
          <p14:tracePt t="170175" x="2159000" y="2971800"/>
          <p14:tracePt t="170192" x="2159000" y="2990850"/>
          <p14:tracePt t="170208" x="2171700" y="2997200"/>
          <p14:tracePt t="170225" x="2184400" y="3009900"/>
          <p14:tracePt t="170242" x="2197100" y="3009900"/>
          <p14:tracePt t="170258" x="2222500" y="3009900"/>
          <p14:tracePt t="170275" x="2254250" y="3009900"/>
          <p14:tracePt t="170292" x="2292350" y="3009900"/>
          <p14:tracePt t="170308" x="2305050" y="3003550"/>
          <p14:tracePt t="170325" x="2311400" y="2997200"/>
          <p14:tracePt t="170342" x="2317750" y="2984500"/>
          <p14:tracePt t="170358" x="2317750" y="2971800"/>
          <p14:tracePt t="170375" x="2317750" y="2959100"/>
          <p14:tracePt t="170392" x="2317750" y="2952750"/>
          <p14:tracePt t="170409" x="2317750" y="2940050"/>
          <p14:tracePt t="170442" x="2292350" y="2927350"/>
          <p14:tracePt t="170459" x="2273300" y="2921000"/>
          <p14:tracePt t="170460" x="2260600" y="2921000"/>
          <p14:tracePt t="170475" x="2247900" y="2921000"/>
          <p14:tracePt t="170492" x="2209800" y="2921000"/>
          <p14:tracePt t="170509" x="2184400" y="2921000"/>
          <p14:tracePt t="170525" x="2171700" y="2933700"/>
          <p14:tracePt t="170542" x="2165350" y="2940050"/>
          <p14:tracePt t="170559" x="2159000" y="2946400"/>
          <p14:tracePt t="170575" x="2159000" y="2952750"/>
          <p14:tracePt t="170592" x="2159000" y="2959100"/>
          <p14:tracePt t="170609" x="2159000" y="2978150"/>
          <p14:tracePt t="170625" x="2171700" y="2984500"/>
          <p14:tracePt t="170642" x="2171700" y="2990850"/>
          <p14:tracePt t="170659" x="2184400" y="2997200"/>
          <p14:tracePt t="170675" x="2197100" y="2997200"/>
          <p14:tracePt t="170692" x="2209800" y="2997200"/>
          <p14:tracePt t="170708" x="2222500" y="2997200"/>
          <p14:tracePt t="170725" x="2228850" y="2990850"/>
          <p14:tracePt t="170828" x="0" y="0"/>
        </p14:tracePtLst>
        <p14:tracePtLst>
          <p14:tracePt t="171084" x="2127250" y="2901950"/>
          <p14:tracePt t="171116" x="2120900" y="2901950"/>
          <p14:tracePt t="171132" x="2120900" y="2908300"/>
          <p14:tracePt t="171140" x="2120900" y="2914650"/>
          <p14:tracePt t="171148" x="2120900" y="2927350"/>
          <p14:tracePt t="171158" x="2120900" y="2940050"/>
          <p14:tracePt t="171175" x="2127250" y="2959100"/>
          <p14:tracePt t="171191" x="2146300" y="2971800"/>
          <p14:tracePt t="171208" x="2178050" y="2984500"/>
          <p14:tracePt t="171225" x="2216150" y="2990850"/>
          <p14:tracePt t="171241" x="2247900" y="2990850"/>
          <p14:tracePt t="171258" x="2273300" y="2990850"/>
          <p14:tracePt t="171275" x="2298700" y="2984500"/>
          <p14:tracePt t="171292" x="2305050" y="2978150"/>
          <p14:tracePt t="171308" x="2305050" y="2971800"/>
          <p14:tracePt t="171325" x="2305050" y="2965450"/>
          <p14:tracePt t="171508" x="0" y="0"/>
        </p14:tracePtLst>
        <p14:tracePtLst>
          <p14:tracePt t="173638" x="2076450" y="2895600"/>
          <p14:tracePt t="173678" x="2070100" y="2895600"/>
          <p14:tracePt t="173694" x="2070100" y="2901950"/>
          <p14:tracePt t="173709" x="2070100" y="2921000"/>
          <p14:tracePt t="173725" x="2070100" y="2933700"/>
          <p14:tracePt t="173741" x="2070100" y="2959100"/>
          <p14:tracePt t="173758" x="2082800" y="2978150"/>
          <p14:tracePt t="173774" x="2101850" y="2990850"/>
          <p14:tracePt t="173791" x="2133600" y="3003550"/>
          <p14:tracePt t="173807" x="2152650" y="3009900"/>
          <p14:tracePt t="173824" x="2184400" y="3016250"/>
          <p14:tracePt t="173841" x="2222500" y="3022600"/>
          <p14:tracePt t="173857" x="2241550" y="3022600"/>
          <p14:tracePt t="173874" x="2247900" y="3022600"/>
          <p14:tracePt t="173891" x="2260600" y="3022600"/>
          <p14:tracePt t="173907" x="2266950" y="3009900"/>
          <p14:tracePt t="173909" x="2266950" y="3003550"/>
          <p14:tracePt t="173924" x="2266950" y="2984500"/>
          <p14:tracePt t="173941" x="2266950" y="2965450"/>
          <p14:tracePt t="173958" x="2266950" y="2946400"/>
          <p14:tracePt t="173974" x="2266950" y="2933700"/>
          <p14:tracePt t="173991" x="2266950" y="2921000"/>
          <p14:tracePt t="174008" x="2266950" y="2914650"/>
          <p14:tracePt t="174325" x="0" y="0"/>
        </p14:tracePtLst>
        <p14:tracePtLst>
          <p14:tracePt t="175280" x="2800350" y="2889250"/>
          <p14:tracePt t="175310" x="2800350" y="2895600"/>
          <p14:tracePt t="175324" x="2794000" y="2914650"/>
          <p14:tracePt t="175341" x="2794000" y="2933700"/>
          <p14:tracePt t="175357" x="2794000" y="2952750"/>
          <p14:tracePt t="175373" x="2794000" y="2971800"/>
          <p14:tracePt t="175391" x="2794000" y="3003550"/>
          <p14:tracePt t="175407" x="2806700" y="3009900"/>
          <p14:tracePt t="175424" x="2813050" y="3016250"/>
          <p14:tracePt t="175441" x="2832100" y="3016250"/>
          <p14:tracePt t="175457" x="2857500" y="3016250"/>
          <p14:tracePt t="175460" x="2882900" y="3016250"/>
          <p14:tracePt t="175474" x="2895600" y="3009900"/>
          <p14:tracePt t="175491" x="2921000" y="2997200"/>
          <p14:tracePt t="175494" x="2933700" y="2990850"/>
          <p14:tracePt t="175507" x="2940050" y="2990850"/>
          <p14:tracePt t="175523" x="2952750" y="2978150"/>
          <p14:tracePt t="175540" x="2959100" y="2971800"/>
          <p14:tracePt t="175557" x="2959100" y="2959100"/>
          <p14:tracePt t="175574" x="2959100" y="2952750"/>
          <p14:tracePt t="175590" x="2959100" y="2946400"/>
          <p14:tracePt t="175623" x="2959100" y="2940050"/>
          <p14:tracePt t="175640" x="2959100" y="2933700"/>
          <p14:tracePt t="175657" x="2952750" y="2933700"/>
          <p14:tracePt t="175673" x="2914650" y="2940050"/>
          <p14:tracePt t="175690" x="2882900" y="2971800"/>
          <p14:tracePt t="175695" x="2863850" y="2984500"/>
          <p14:tracePt t="175707" x="2863850" y="3003550"/>
          <p14:tracePt t="175724" x="2857500" y="3028950"/>
          <p14:tracePt t="175740" x="2857500" y="3035300"/>
          <p14:tracePt t="175773" x="2857500" y="3041650"/>
          <p14:tracePt t="175790" x="2876550" y="3041650"/>
          <p14:tracePt t="175807" x="2889250" y="3022600"/>
          <p14:tracePt t="175824" x="2901950" y="2997200"/>
          <p14:tracePt t="175840" x="2908300" y="2984500"/>
          <p14:tracePt t="175857" x="2908300" y="2946400"/>
          <p14:tracePt t="175873" x="2882900" y="2933700"/>
          <p14:tracePt t="175890" x="2863850" y="2921000"/>
          <p14:tracePt t="175907" x="2851150" y="2921000"/>
          <p14:tracePt t="175924" x="2838450" y="2921000"/>
          <p14:tracePt t="175940" x="2819400" y="2933700"/>
          <p14:tracePt t="175957" x="2819400" y="2946400"/>
          <p14:tracePt t="175973" x="2819400" y="2978150"/>
          <p14:tracePt t="175990" x="2825750" y="2984500"/>
          <p14:tracePt t="176007" x="2832100" y="2990850"/>
          <p14:tracePt t="176023" x="2844800" y="2990850"/>
          <p14:tracePt t="176040" x="2857500" y="2990850"/>
          <p14:tracePt t="176057" x="2870200" y="2984500"/>
          <p14:tracePt t="176073" x="2876550" y="2971800"/>
          <p14:tracePt t="176090" x="2876550" y="2965450"/>
          <p14:tracePt t="176151" x="2876550" y="2971800"/>
          <p14:tracePt t="176162" x="2876550" y="2978150"/>
          <p14:tracePt t="176174" x="2895600" y="3009900"/>
          <p14:tracePt t="176190" x="2940050" y="3041650"/>
          <p14:tracePt t="176207" x="2984500" y="3054350"/>
          <p14:tracePt t="176223" x="2997200" y="3054350"/>
          <p14:tracePt t="176240" x="3003550" y="3054350"/>
          <p14:tracePt t="176257" x="3003550" y="3048000"/>
          <p14:tracePt t="176273" x="3003550" y="3022600"/>
          <p14:tracePt t="176290" x="2978150" y="2997200"/>
          <p14:tracePt t="176307" x="2933700" y="2984500"/>
          <p14:tracePt t="176310" x="2921000" y="2978150"/>
          <p14:tracePt t="176323" x="2901950" y="2971800"/>
          <p14:tracePt t="176326" x="2889250" y="2965450"/>
          <p14:tracePt t="176550" x="0" y="0"/>
        </p14:tracePtLst>
        <p14:tracePtLst>
          <p14:tracePt t="177070" x="2787650" y="2927350"/>
          <p14:tracePt t="177113" x="2787650" y="2921000"/>
          <p14:tracePt t="177135" x="2787650" y="2933700"/>
          <p14:tracePt t="177150" x="2787650" y="2952750"/>
          <p14:tracePt t="177164" x="2781300" y="2978150"/>
          <p14:tracePt t="177173" x="2781300" y="3009900"/>
          <p14:tracePt t="177190" x="2781300" y="3054350"/>
          <p14:tracePt t="177206" x="2787650" y="3067050"/>
          <p14:tracePt t="177223" x="2806700" y="3079750"/>
          <p14:tracePt t="177240" x="2819400" y="3079750"/>
          <p14:tracePt t="177256" x="2857500" y="3079750"/>
          <p14:tracePt t="177273" x="2895600" y="3054350"/>
          <p14:tracePt t="177277" x="2914650" y="3041650"/>
          <p14:tracePt t="177290" x="2927350" y="3028950"/>
          <p14:tracePt t="177306" x="2946400" y="2997200"/>
          <p14:tracePt t="177309" x="2952750" y="2984500"/>
          <p14:tracePt t="177323" x="2952750" y="2978150"/>
          <p14:tracePt t="177340" x="2952750" y="2971800"/>
          <p14:tracePt t="177365" x="2952750" y="2965450"/>
          <p14:tracePt t="177406" x="2946400" y="2965450"/>
          <p14:tracePt t="177417" x="2940050" y="2965450"/>
          <p14:tracePt t="177432" x="2927350" y="2965450"/>
          <p14:tracePt t="177445" x="2921000" y="2971800"/>
          <p14:tracePt t="177974" x="2914650" y="2978150"/>
          <p14:tracePt t="177991" x="2908300" y="2978150"/>
          <p14:tracePt t="178006" x="2870200" y="2965450"/>
          <p14:tracePt t="178023" x="2851150" y="2959100"/>
          <p14:tracePt t="178040" x="2825750" y="2952750"/>
          <p14:tracePt t="178056" x="2813050" y="2952750"/>
          <p14:tracePt t="178090" x="2806700" y="2952750"/>
          <p14:tracePt t="178106" x="2794000" y="2952750"/>
          <p14:tracePt t="178123" x="2794000" y="2971800"/>
          <p14:tracePt t="178140" x="2794000" y="2990850"/>
          <p14:tracePt t="178156" x="2794000" y="2997200"/>
          <p14:tracePt t="178173" x="2794000" y="3009900"/>
          <p14:tracePt t="178189" x="2819400" y="3022600"/>
          <p14:tracePt t="178206" x="2876550" y="3028950"/>
          <p14:tracePt t="178223" x="2959100" y="3028950"/>
          <p14:tracePt t="178239" x="3028950" y="3028950"/>
          <p14:tracePt t="178256" x="3041650" y="3028950"/>
          <p14:tracePt t="178273" x="3054350" y="3028950"/>
          <p14:tracePt t="178414" x="3054350" y="3022600"/>
          <p14:tracePt t="178437" x="0" y="0"/>
        </p14:tracePtLst>
        <p14:tracePtLst>
          <p14:tracePt t="180942" x="2425700" y="3155950"/>
          <p14:tracePt t="180954" x="2413000" y="3155950"/>
          <p14:tracePt t="180965" x="2406650" y="3162300"/>
          <p14:tracePt t="180973" x="2406650" y="3168650"/>
          <p14:tracePt t="180988" x="2393950" y="3200400"/>
          <p14:tracePt t="181005" x="2387600" y="3225800"/>
          <p14:tracePt t="181022" x="2381250" y="3270250"/>
          <p14:tracePt t="181038" x="2381250" y="3314700"/>
          <p14:tracePt t="181055" x="2381250" y="3378200"/>
          <p14:tracePt t="181072" x="2381250" y="3448050"/>
          <p14:tracePt t="181088" x="2393950" y="3511550"/>
          <p14:tracePt t="181105" x="2406650" y="3562350"/>
          <p14:tracePt t="181122" x="2406650" y="3600450"/>
          <p14:tracePt t="181138" x="2413000" y="3613150"/>
          <p14:tracePt t="181155" x="2419350" y="3625850"/>
          <p14:tracePt t="181172" x="2432050" y="3644900"/>
          <p14:tracePt t="181188" x="2438400" y="3657600"/>
          <p14:tracePt t="181205" x="2457450" y="3676650"/>
          <p14:tracePt t="181222" x="2482850" y="3702050"/>
          <p14:tracePt t="181238" x="2540000" y="3721100"/>
          <p14:tracePt t="181255" x="2616200" y="3740150"/>
          <p14:tracePt t="181272" x="2711450" y="3740150"/>
          <p14:tracePt t="181288" x="2800350" y="3740150"/>
          <p14:tracePt t="181305" x="2857500" y="3740150"/>
          <p14:tracePt t="181322" x="2895600" y="3740150"/>
          <p14:tracePt t="181338" x="2921000" y="3740150"/>
          <p14:tracePt t="181341" x="2933700" y="3740150"/>
          <p14:tracePt t="181355" x="2959100" y="3733800"/>
          <p14:tracePt t="181372" x="3022600" y="3714750"/>
          <p14:tracePt t="181388" x="3073400" y="3702050"/>
          <p14:tracePt t="181405" x="3111500" y="3683000"/>
          <p14:tracePt t="181422" x="3136900" y="3670300"/>
          <p14:tracePt t="181438" x="3162300" y="3651250"/>
          <p14:tracePt t="181455" x="3168650" y="3632200"/>
          <p14:tracePt t="181472" x="3187700" y="3606800"/>
          <p14:tracePt t="181488" x="3206750" y="3575050"/>
          <p14:tracePt t="181505" x="3213100" y="3536950"/>
          <p14:tracePt t="181521" x="3225800" y="3517900"/>
          <p14:tracePt t="181538" x="3232150" y="3498850"/>
          <p14:tracePt t="181541" x="3238500" y="3486150"/>
          <p14:tracePt t="181571" x="3238500" y="3467100"/>
          <p14:tracePt t="181588" x="3244850" y="3441700"/>
          <p14:tracePt t="181605" x="3244850" y="3429000"/>
          <p14:tracePt t="181622" x="3238500" y="3416300"/>
          <p14:tracePt t="181638" x="3219450" y="3397250"/>
          <p14:tracePt t="181655" x="3187700" y="3378200"/>
          <p14:tracePt t="181671" x="3143250" y="3352800"/>
          <p14:tracePt t="181688" x="3073400" y="3333750"/>
          <p14:tracePt t="181705" x="3003550" y="3302000"/>
          <p14:tracePt t="181721" x="2933700" y="3289300"/>
          <p14:tracePt t="181738" x="2844800" y="3270250"/>
          <p14:tracePt t="181755" x="2736850" y="3251200"/>
          <p14:tracePt t="181757" x="2692400" y="3251200"/>
          <p14:tracePt t="181771" x="2635250" y="3251200"/>
          <p14:tracePt t="181788" x="2520950" y="3251200"/>
          <p14:tracePt t="181805" x="2463800" y="3251200"/>
          <p14:tracePt t="181821" x="2413000" y="3257550"/>
          <p14:tracePt t="181838" x="2374900" y="3270250"/>
          <p14:tracePt t="181855" x="2336800" y="3282950"/>
          <p14:tracePt t="181871" x="2292350" y="3295650"/>
          <p14:tracePt t="181888" x="2254250" y="3302000"/>
          <p14:tracePt t="181905" x="2209800" y="3308350"/>
          <p14:tracePt t="181922" x="2178050" y="3314700"/>
          <p14:tracePt t="181938" x="2146300" y="3327400"/>
          <p14:tracePt t="181940" x="2139950" y="3333750"/>
          <p14:tracePt t="181955" x="2133600" y="3333750"/>
          <p14:tracePt t="181957" x="2114550" y="3340100"/>
          <p14:tracePt t="181971" x="2108200" y="3346450"/>
          <p14:tracePt t="181974" x="2095500" y="3352800"/>
          <p14:tracePt t="181988" x="2082800" y="3359150"/>
          <p14:tracePt t="182005" x="2057400" y="3384550"/>
          <p14:tracePt t="182021" x="2044700" y="3403600"/>
          <p14:tracePt t="182038" x="2032000" y="3429000"/>
          <p14:tracePt t="182055" x="2019300" y="3441700"/>
          <p14:tracePt t="182071" x="2019300" y="3448050"/>
          <p14:tracePt t="182088" x="2012950" y="3460750"/>
          <p14:tracePt t="182105" x="2012950" y="3467100"/>
          <p14:tracePt t="182122" x="2012950" y="3479800"/>
          <p14:tracePt t="182138" x="2012950" y="3486150"/>
          <p14:tracePt t="182155" x="2019300" y="3498850"/>
          <p14:tracePt t="182157" x="2025650" y="3505200"/>
          <p14:tracePt t="182171" x="2025650" y="3511550"/>
          <p14:tracePt t="182188" x="2051050" y="3543300"/>
          <p14:tracePt t="182205" x="2095500" y="3568700"/>
          <p14:tracePt t="182221" x="2178050" y="3600450"/>
          <p14:tracePt t="182238" x="2317750" y="3632200"/>
          <p14:tracePt t="182255" x="2508250" y="3663950"/>
          <p14:tracePt t="182271" x="2724150" y="3702050"/>
          <p14:tracePt t="182288" x="2927350" y="3746500"/>
          <p14:tracePt t="182305" x="3117850" y="3765550"/>
          <p14:tracePt t="182321" x="3282950" y="3765550"/>
          <p14:tracePt t="182338" x="3435350" y="3765550"/>
          <p14:tracePt t="182341" x="3505200" y="3765550"/>
          <p14:tracePt t="182354" x="3581400" y="3765550"/>
          <p14:tracePt t="182356" x="3644900" y="3765550"/>
          <p14:tracePt t="182371" x="3689350" y="3765550"/>
          <p14:tracePt t="182388" x="3771900" y="3765550"/>
          <p14:tracePt t="182404" x="3778250" y="3759200"/>
          <p14:tracePt t="182422" x="3797300" y="3746500"/>
          <p14:tracePt t="182438" x="3803650" y="3740150"/>
          <p14:tracePt t="182455" x="3822700" y="3708400"/>
          <p14:tracePt t="182471" x="3829050" y="3683000"/>
          <p14:tracePt t="182488" x="3841750" y="3651250"/>
          <p14:tracePt t="182505" x="3854450" y="3632200"/>
          <p14:tracePt t="182521" x="3860800" y="3619500"/>
          <p14:tracePt t="182538" x="3867150" y="3600450"/>
          <p14:tracePt t="182555" x="3873500" y="3568700"/>
          <p14:tracePt t="182571" x="3879850" y="3549650"/>
          <p14:tracePt t="182574" x="3879850" y="3543300"/>
          <p14:tracePt t="182588" x="3886200" y="3536950"/>
          <p14:tracePt t="182605" x="3892550" y="3524250"/>
          <p14:tracePt t="182622" x="3892550" y="3517900"/>
          <p14:tracePt t="182638" x="3892550" y="3505200"/>
          <p14:tracePt t="182655" x="3892550" y="3498850"/>
          <p14:tracePt t="182813" x="0" y="0"/>
        </p14:tracePtLst>
        <p14:tracePtLst>
          <p14:tracePt t="183358" x="3244850" y="2165350"/>
          <p14:tracePt t="183368" x="3238500" y="2178050"/>
          <p14:tracePt t="183377" x="3232150" y="2190750"/>
          <p14:tracePt t="183388" x="3232150" y="2222500"/>
          <p14:tracePt t="183405" x="3238500" y="2266950"/>
          <p14:tracePt t="183421" x="3263900" y="2292350"/>
          <p14:tracePt t="183438" x="3295650" y="2298700"/>
          <p14:tracePt t="183455" x="3327400" y="2298700"/>
          <p14:tracePt t="183471" x="3359150" y="2298700"/>
          <p14:tracePt t="183488" x="3397250" y="2292350"/>
          <p14:tracePt t="183504" x="3409950" y="2273300"/>
          <p14:tracePt t="183505" x="0" y="0"/>
        </p14:tracePtLst>
        <p14:tracePtLst>
          <p14:tracePt t="184073" x="2984500" y="3276600"/>
          <p14:tracePt t="184090" x="2978150" y="3321050"/>
          <p14:tracePt t="184107" x="2959100" y="3409950"/>
          <p14:tracePt t="184110" x="2959100" y="3448050"/>
          <p14:tracePt t="184127" x="2959100" y="3511550"/>
          <p14:tracePt t="184138" x="2959100" y="3543300"/>
          <p14:tracePt t="184154" x="2959100" y="3587750"/>
          <p14:tracePt t="184171" x="2959100" y="3613150"/>
          <p14:tracePt t="184187" x="2965450" y="3625850"/>
          <p14:tracePt t="184204" x="2971800" y="3638550"/>
          <p14:tracePt t="184220" x="2990850" y="3644900"/>
          <p14:tracePt t="184237" x="2990850" y="3651250"/>
          <p14:tracePt t="184254" x="3003550" y="3651250"/>
          <p14:tracePt t="184270" x="3009900" y="3651250"/>
          <p14:tracePt t="184304" x="3016250" y="3651250"/>
          <p14:tracePt t="185198" x="0" y="0"/>
        </p14:tracePtLst>
        <p14:tracePtLst>
          <p14:tracePt t="189766" x="1943100" y="3308350"/>
          <p14:tracePt t="189798" x="1943100" y="3314700"/>
          <p14:tracePt t="189830" x="1949450" y="3314700"/>
          <p14:tracePt t="189842" x="1955800" y="3321050"/>
          <p14:tracePt t="189853" x="1974850" y="3321050"/>
          <p14:tracePt t="189869" x="2012950" y="3321050"/>
          <p14:tracePt t="189885" x="2089150" y="3321050"/>
          <p14:tracePt t="189902" x="2203450" y="3321050"/>
          <p14:tracePt t="189919" x="2362200" y="3321050"/>
          <p14:tracePt t="189935" x="2520950" y="3321050"/>
          <p14:tracePt t="189952" x="2609850" y="3321050"/>
          <p14:tracePt t="189969" x="2641600" y="3321050"/>
          <p14:tracePt t="189985" x="2647950" y="3321050"/>
          <p14:tracePt t="190285" x="0" y="0"/>
        </p14:tracePtLst>
        <p14:tracePtLst>
          <p14:tracePt t="192077" x="2012950" y="3289300"/>
          <p14:tracePt t="192173" x="2032000" y="3289300"/>
          <p14:tracePt t="192187" x="2070100" y="3289300"/>
          <p14:tracePt t="192201" x="2197100" y="3295650"/>
          <p14:tracePt t="192218" x="2381250" y="3302000"/>
          <p14:tracePt t="192222" x="2476500" y="3314700"/>
          <p14:tracePt t="192235" x="2559050" y="3327400"/>
          <p14:tracePt t="192252" x="2705100" y="3352800"/>
          <p14:tracePt t="192268" x="2724150" y="3352800"/>
          <p14:tracePt t="192284" x="2736850" y="3352800"/>
          <p14:tracePt t="192309" x="2743200" y="3352800"/>
          <p14:tracePt t="192501" x="0" y="0"/>
        </p14:tracePtLst>
        <p14:tracePtLst>
          <p14:tracePt t="193183" x="2044700" y="3536950"/>
          <p14:tracePt t="193254" x="2051050" y="3536950"/>
          <p14:tracePt t="193266" x="2076450" y="3536950"/>
          <p14:tracePt t="193280" x="2146300" y="3536950"/>
          <p14:tracePt t="193289" x="2203450" y="3536950"/>
          <p14:tracePt t="193301" x="2362200" y="3536950"/>
          <p14:tracePt t="193318" x="2552700" y="3536950"/>
          <p14:tracePt t="193335" x="2762250" y="3536950"/>
          <p14:tracePt t="193351" x="2940050" y="3536950"/>
          <p14:tracePt t="193367" x="3067050" y="3536950"/>
          <p14:tracePt t="193384" x="3149600" y="3536950"/>
          <p14:tracePt t="193401" x="3219450" y="3536950"/>
          <p14:tracePt t="193418" x="3302000" y="3536950"/>
          <p14:tracePt t="193421" x="3359150" y="3536950"/>
          <p14:tracePt t="193434" x="3409950" y="3536950"/>
          <p14:tracePt t="193451" x="3549650" y="3536950"/>
          <p14:tracePt t="193453" x="3625850" y="3536950"/>
          <p14:tracePt t="193468" x="3695700" y="3536950"/>
          <p14:tracePt t="193484" x="3879850" y="3536950"/>
          <p14:tracePt t="193501" x="3937000" y="3536950"/>
          <p14:tracePt t="193518" x="3968750" y="3536950"/>
          <p14:tracePt t="193534" x="3981450" y="3536950"/>
          <p14:tracePt t="193551" x="3987800" y="3536950"/>
          <p14:tracePt t="193567" x="3994150" y="3536950"/>
          <p14:tracePt t="193584" x="4006850" y="3536950"/>
          <p14:tracePt t="193605" x="4013200" y="3536950"/>
          <p14:tracePt t="193773" x="0" y="0"/>
        </p14:tracePtLst>
        <p14:tracePtLst>
          <p14:tracePt t="194398" x="2082800" y="3270250"/>
          <p14:tracePt t="194470" x="2082800" y="3276600"/>
          <p14:tracePt t="194488" x="2133600" y="3276600"/>
          <p14:tracePt t="194503" x="2247900" y="3276600"/>
          <p14:tracePt t="194517" x="2425700" y="3276600"/>
          <p14:tracePt t="194534" x="2628900" y="3276600"/>
          <p14:tracePt t="194550" x="2743200" y="3276600"/>
          <p14:tracePt t="194567" x="2781300" y="3276600"/>
          <p14:tracePt t="194765" x="0" y="0"/>
        </p14:tracePtLst>
        <p14:tracePtLst>
          <p14:tracePt t="195422" x="2520950" y="3257550"/>
          <p14:tracePt t="195557" x="0" y="0"/>
        </p14:tracePtLst>
        <p14:tracePtLst>
          <p14:tracePt t="196919" x="2711450" y="3352800"/>
          <p14:tracePt t="196934" x="2698750" y="3352800"/>
          <p14:tracePt t="196966" x="2692400" y="3365500"/>
          <p14:tracePt t="196983" x="2692400" y="3384550"/>
          <p14:tracePt t="197000" x="2686050" y="3422650"/>
          <p14:tracePt t="197016" x="2686050" y="3454400"/>
          <p14:tracePt t="197033" x="2692400" y="3498850"/>
          <p14:tracePt t="197050" x="2705100" y="3511550"/>
          <p14:tracePt t="197066" x="2724150" y="3524250"/>
          <p14:tracePt t="197083" x="2736850" y="3530600"/>
          <p14:tracePt t="197085" x="2749550" y="3530600"/>
          <p14:tracePt t="197099" x="2755900" y="3530600"/>
          <p14:tracePt t="197116" x="2774950" y="3530600"/>
          <p14:tracePt t="197133" x="2781300" y="3530600"/>
          <p14:tracePt t="197150" x="2794000" y="3530600"/>
          <p14:tracePt t="197166" x="2800350" y="3524250"/>
          <p14:tracePt t="197199" x="2800350" y="3517900"/>
          <p14:tracePt t="197216" x="2800350" y="3505200"/>
          <p14:tracePt t="197233" x="2800350" y="3498850"/>
          <p14:tracePt t="197250" x="2800350" y="3492500"/>
          <p14:tracePt t="197266" x="2800350" y="3486150"/>
          <p14:tracePt t="197342" x="2800350" y="3479800"/>
          <p14:tracePt t="197356" x="0" y="0"/>
        </p14:tracePtLst>
        <p14:tracePtLst>
          <p14:tracePt t="197638" x="3308350" y="3454400"/>
          <p14:tracePt t="197780" x="0" y="0"/>
        </p14:tracePtLst>
        <p14:tracePtLst>
          <p14:tracePt t="199191" x="1993900" y="3765550"/>
          <p14:tracePt t="199317" x="2000250" y="3765550"/>
          <p14:tracePt t="199330" x="2012950" y="3765550"/>
          <p14:tracePt t="199344" x="2057400" y="3765550"/>
          <p14:tracePt t="199359" x="2133600" y="3765550"/>
          <p14:tracePt t="199366" x="2184400" y="3765550"/>
          <p14:tracePt t="199382" x="2292350" y="3765550"/>
          <p14:tracePt t="199399" x="2387600" y="3765550"/>
          <p14:tracePt t="199415" x="2457450" y="3778250"/>
          <p14:tracePt t="199432" x="2514600" y="3778250"/>
          <p14:tracePt t="199449" x="2559050" y="3778250"/>
          <p14:tracePt t="199466" x="2622550" y="3778250"/>
          <p14:tracePt t="199468" x="2667000" y="3778250"/>
          <p14:tracePt t="199482" x="2717800" y="3778250"/>
          <p14:tracePt t="199499" x="2844800" y="3778250"/>
          <p14:tracePt t="199500" x="2901950" y="3778250"/>
          <p14:tracePt t="199515" x="2946400" y="3778250"/>
          <p14:tracePt t="199532" x="3016250" y="3778250"/>
          <p14:tracePt t="199549" x="3035300" y="3778250"/>
          <p14:tracePt t="199565" x="3048000" y="3778250"/>
          <p14:tracePt t="199582" x="3067050" y="3778250"/>
          <p14:tracePt t="199599" x="3105150" y="3778250"/>
          <p14:tracePt t="199615" x="3162300" y="3778250"/>
          <p14:tracePt t="199632" x="3244850" y="3778250"/>
          <p14:tracePt t="199649" x="3333750" y="3784600"/>
          <p14:tracePt t="199665" x="3359150" y="3784600"/>
          <p14:tracePt t="199682" x="3371850" y="3784600"/>
          <p14:tracePt t="199741" x="3378200" y="3784600"/>
          <p14:tracePt t="199782" x="3384550" y="3784600"/>
          <p14:tracePt t="199956" x="0" y="0"/>
        </p14:tracePtLst>
        <p14:tracePtLst>
          <p14:tracePt t="200582" x="2019300" y="3784600"/>
          <p14:tracePt t="200679" x="2038350" y="3784600"/>
          <p14:tracePt t="200693" x="2095500" y="3784600"/>
          <p14:tracePt t="200703" x="2139950" y="3784600"/>
          <p14:tracePt t="200715" x="2178050" y="3784600"/>
          <p14:tracePt t="200732" x="2343150" y="3784600"/>
          <p14:tracePt t="200748" x="2470150" y="3784600"/>
          <p14:tracePt t="200765" x="2584450" y="3784600"/>
          <p14:tracePt t="200782" x="2673350" y="3790950"/>
          <p14:tracePt t="200798" x="2749550" y="3790950"/>
          <p14:tracePt t="200815" x="2813050" y="3790950"/>
          <p14:tracePt t="200832" x="2870200" y="3790950"/>
          <p14:tracePt t="200848" x="2933700" y="3790950"/>
          <p14:tracePt t="200865" x="3009900" y="3790950"/>
          <p14:tracePt t="200882" x="3111500" y="3803650"/>
          <p14:tracePt t="200899" x="3187700" y="3822700"/>
          <p14:tracePt t="200901" x="3213100" y="3829050"/>
          <p14:tracePt t="200915" x="3232150" y="3835400"/>
          <p14:tracePt t="200932" x="3282950" y="3841750"/>
          <p14:tracePt t="200948" x="3308350" y="3841750"/>
          <p14:tracePt t="200965" x="3340100" y="3841750"/>
          <p14:tracePt t="200981" x="3371850" y="3848100"/>
          <p14:tracePt t="200998" x="3390900" y="3854450"/>
          <p14:tracePt t="201015" x="3397250" y="3854450"/>
          <p14:tracePt t="201261" x="0" y="0"/>
        </p14:tracePtLst>
        <p14:tracePtLst>
          <p14:tracePt t="201976" x="2146300" y="3746500"/>
          <p14:tracePt t="202061" x="2152650" y="3746500"/>
          <p14:tracePt t="202069" x="2178050" y="3746500"/>
          <p14:tracePt t="202081" x="2216150" y="3746500"/>
          <p14:tracePt t="202098" x="2343150" y="3746500"/>
          <p14:tracePt t="202115" x="2489200" y="3746500"/>
          <p14:tracePt t="202117" x="2565400" y="3746500"/>
          <p14:tracePt t="202132" x="2628900" y="3746500"/>
          <p14:tracePt t="202148" x="2787650" y="3746500"/>
          <p14:tracePt t="202164" x="2844800" y="3746500"/>
          <p14:tracePt t="202181" x="2895600" y="3746500"/>
          <p14:tracePt t="202198" x="2946400" y="3746500"/>
          <p14:tracePt t="202215" x="3016250" y="3746500"/>
          <p14:tracePt t="202231" x="3098800" y="3746500"/>
          <p14:tracePt t="202248" x="3187700" y="3746500"/>
          <p14:tracePt t="202264" x="3263900" y="3746500"/>
          <p14:tracePt t="202281" x="3321050" y="3746500"/>
          <p14:tracePt t="202298" x="3352800" y="3746500"/>
          <p14:tracePt t="202314" x="3378200" y="3752850"/>
          <p14:tracePt t="202331" x="3384550" y="3752850"/>
          <p14:tracePt t="202348" x="3416300" y="3759200"/>
          <p14:tracePt t="202364" x="3441700" y="3759200"/>
          <p14:tracePt t="202381" x="3473450" y="3759200"/>
          <p14:tracePt t="202398" x="3492500" y="3759200"/>
          <p14:tracePt t="202414" x="3498850" y="3759200"/>
          <p14:tracePt t="202597" x="0" y="0"/>
        </p14:tracePtLst>
        <p14:tracePtLst>
          <p14:tracePt t="203423" x="2165350" y="3759200"/>
          <p14:tracePt t="203534" x="2171700" y="3759200"/>
          <p14:tracePt t="203547" x="2190750" y="3759200"/>
          <p14:tracePt t="203565" x="2260600" y="3759200"/>
          <p14:tracePt t="203581" x="2324100" y="3759200"/>
          <p14:tracePt t="203598" x="2362200" y="3759200"/>
          <p14:tracePt t="203614" x="2381250" y="3759200"/>
          <p14:tracePt t="203631" x="2387600" y="3759200"/>
          <p14:tracePt t="203648" x="2393950" y="3759200"/>
          <p14:tracePt t="203664" x="2406650" y="3759200"/>
          <p14:tracePt t="203681" x="2413000" y="3759200"/>
          <p14:tracePt t="203698" x="2419350" y="3759200"/>
          <p14:tracePt t="203714" x="2425700" y="3759200"/>
          <p14:tracePt t="203731" x="2432050" y="3759200"/>
          <p14:tracePt t="203747" x="2444750" y="3759200"/>
          <p14:tracePt t="203764" x="2457450" y="3759200"/>
          <p14:tracePt t="203782" x="2463800" y="3759200"/>
          <p14:tracePt t="203797" x="2470150" y="3759200"/>
          <p14:tracePt t="203814" x="2476500" y="3759200"/>
          <p14:tracePt t="203853" x="2482850" y="3759200"/>
          <p14:tracePt t="203864" x="2489200" y="3759200"/>
          <p14:tracePt t="204468" x="0" y="0"/>
        </p14:tracePtLst>
        <p14:tracePtLst>
          <p14:tracePt t="205158" x="2743200" y="3708400"/>
          <p14:tracePt t="205341" x="0" y="0"/>
        </p14:tracePtLst>
        <p14:tracePtLst>
          <p14:tracePt t="205935" x="2908300" y="3689350"/>
          <p14:tracePt t="205958" x="2901950" y="3689350"/>
          <p14:tracePt t="205982" x="2901950" y="3695700"/>
          <p14:tracePt t="205994" x="2901950" y="3702050"/>
          <p14:tracePt t="206015" x="2901950" y="3708400"/>
          <p14:tracePt t="206031" x="2901950" y="3714750"/>
          <p14:tracePt t="206043" x="2901950" y="3721100"/>
          <p14:tracePt t="206165" x="0" y="0"/>
        </p14:tracePtLst>
        <p14:tracePtLst>
          <p14:tracePt t="206638" x="2870200" y="3733800"/>
          <p14:tracePt t="206741" x="0" y="0"/>
        </p14:tracePtLst>
        <p14:tracePtLst>
          <p14:tracePt t="207624" x="3086100" y="3594100"/>
          <p14:tracePt t="207638" x="3079750" y="3594100"/>
          <p14:tracePt t="207650" x="3073400" y="3594100"/>
          <p14:tracePt t="207663" x="3073400" y="3600450"/>
          <p14:tracePt t="207680" x="3073400" y="3613150"/>
          <p14:tracePt t="207696" x="3073400" y="3625850"/>
          <p14:tracePt t="207713" x="3067050" y="3638550"/>
          <p14:tracePt t="207730" x="3067050" y="3657600"/>
          <p14:tracePt t="207746" x="3067050" y="3689350"/>
          <p14:tracePt t="207750" x="3067050" y="3702050"/>
          <p14:tracePt t="207763" x="3079750" y="3714750"/>
          <p14:tracePt t="207780" x="3124200" y="3740150"/>
          <p14:tracePt t="207796" x="3181350" y="3752850"/>
          <p14:tracePt t="207813" x="3238500" y="3759200"/>
          <p14:tracePt t="207829" x="3314700" y="3759200"/>
          <p14:tracePt t="207846" x="3365500" y="3759200"/>
          <p14:tracePt t="207863" x="3409950" y="3759200"/>
          <p14:tracePt t="207879" x="3429000" y="3759200"/>
          <p14:tracePt t="207896" x="3435350" y="3752850"/>
          <p14:tracePt t="207913" x="3435350" y="3746500"/>
          <p14:tracePt t="207929" x="3435350" y="3714750"/>
          <p14:tracePt t="207946" x="3429000" y="3702050"/>
          <p14:tracePt t="207962" x="3397250" y="3689350"/>
          <p14:tracePt t="207965" x="3378200" y="3683000"/>
          <p14:tracePt t="207979" x="3340100" y="3676650"/>
          <p14:tracePt t="207996" x="3257550" y="3670300"/>
          <p14:tracePt t="208012" x="3213100" y="3670300"/>
          <p14:tracePt t="208029" x="3181350" y="3683000"/>
          <p14:tracePt t="208046" x="3168650" y="3695700"/>
          <p14:tracePt t="208063" x="3155950" y="3721100"/>
          <p14:tracePt t="208079" x="3155950" y="3727450"/>
          <p14:tracePt t="208096" x="3155950" y="3740150"/>
          <p14:tracePt t="208112" x="3155950" y="3746500"/>
          <p14:tracePt t="208129" x="3162300" y="3746500"/>
          <p14:tracePt t="208146" x="3219450" y="3746500"/>
          <p14:tracePt t="208162" x="3327400" y="3746500"/>
          <p14:tracePt t="208179" x="3448050" y="3740150"/>
          <p14:tracePt t="208181" x="3492500" y="3733800"/>
          <p14:tracePt t="208196" x="3536950" y="3721100"/>
          <p14:tracePt t="208212" x="3543300" y="3721100"/>
          <p14:tracePt t="208229" x="3543300" y="3714750"/>
          <p14:tracePt t="208294" x="3543300" y="3708400"/>
          <p14:tracePt t="208350" x="3536950" y="3708400"/>
          <p14:tracePt t="208358" x="3530600" y="3708400"/>
          <p14:tracePt t="208358" x="0" y="0"/>
        </p14:tracePtLst>
        <p14:tracePtLst>
          <p14:tracePt t="209024" x="2260600" y="3644900"/>
          <p14:tracePt t="209116" x="0" y="0"/>
        </p14:tracePtLst>
        <p14:tracePtLst>
          <p14:tracePt t="215126" x="1866900" y="2228850"/>
          <p14:tracePt t="215157" x="1866900" y="2235200"/>
          <p14:tracePt t="215170" x="1866900" y="2247900"/>
          <p14:tracePt t="215184" x="1866900" y="2279650"/>
          <p14:tracePt t="215197" x="1879600" y="2349500"/>
          <p14:tracePt t="215210" x="1879600" y="2381250"/>
          <p14:tracePt t="215227" x="1879600" y="2482850"/>
          <p14:tracePt t="215243" x="1879600" y="2616200"/>
          <p14:tracePt t="215245" x="1879600" y="2686050"/>
          <p14:tracePt t="215260" x="1879600" y="2857500"/>
          <p14:tracePt t="215277" x="1885950" y="3022600"/>
          <p14:tracePt t="215293" x="1905000" y="3162300"/>
          <p14:tracePt t="215310" x="1917700" y="3282950"/>
          <p14:tracePt t="215327" x="1936750" y="3371850"/>
          <p14:tracePt t="215343" x="1949450" y="3435350"/>
          <p14:tracePt t="215360" x="1962150" y="3479800"/>
          <p14:tracePt t="215377" x="1974850" y="3530600"/>
          <p14:tracePt t="215393" x="1987550" y="3581400"/>
          <p14:tracePt t="215410" x="1993900" y="3632200"/>
          <p14:tracePt t="215427" x="2000250" y="3670300"/>
          <p14:tracePt t="215443" x="2012950" y="3708400"/>
          <p14:tracePt t="215445" x="2019300" y="3721100"/>
          <p14:tracePt t="215460" x="2025650" y="3740150"/>
          <p14:tracePt t="215477" x="2038350" y="3765550"/>
          <p14:tracePt t="215493" x="2044700" y="3784600"/>
          <p14:tracePt t="215510" x="2051050" y="3810000"/>
          <p14:tracePt t="215527" x="2063750" y="3829050"/>
          <p14:tracePt t="215543" x="2070100" y="3841750"/>
          <p14:tracePt t="215560" x="2095500" y="3860800"/>
          <p14:tracePt t="215577" x="2108200" y="3873500"/>
          <p14:tracePt t="215593" x="2139950" y="3886200"/>
          <p14:tracePt t="215610" x="2178050" y="3905250"/>
          <p14:tracePt t="215613" x="2222500" y="3911600"/>
          <p14:tracePt t="215626" x="2266950" y="3924300"/>
          <p14:tracePt t="215643" x="2444750" y="3962400"/>
          <p14:tracePt t="215660" x="2876550" y="4013200"/>
          <p14:tracePt t="215676" x="3263900" y="4013200"/>
          <p14:tracePt t="215693" x="3638550" y="4013200"/>
          <p14:tracePt t="215710" x="3860800" y="4013200"/>
          <p14:tracePt t="215726" x="4000500" y="4006850"/>
          <p14:tracePt t="215743" x="4076700" y="3994150"/>
          <p14:tracePt t="215760" x="4140200" y="3981450"/>
          <p14:tracePt t="215776" x="4210050" y="3962400"/>
          <p14:tracePt t="215793" x="4298950" y="3924300"/>
          <p14:tracePt t="215810" x="4381500" y="3892550"/>
          <p14:tracePt t="215813" x="4400550" y="3873500"/>
          <p14:tracePt t="215826" x="4413250" y="3860800"/>
          <p14:tracePt t="215843" x="4432300" y="3835400"/>
          <p14:tracePt t="215844" x="4432300" y="3829050"/>
          <p14:tracePt t="215860" x="4432300" y="3797300"/>
          <p14:tracePt t="215877" x="4438650" y="3759200"/>
          <p14:tracePt t="215893" x="4438650" y="3721100"/>
          <p14:tracePt t="215910" x="4438650" y="3657600"/>
          <p14:tracePt t="215926" x="4425950" y="3581400"/>
          <p14:tracePt t="215943" x="4413250" y="3511550"/>
          <p14:tracePt t="215960" x="4400550" y="3460750"/>
          <p14:tracePt t="215976" x="4387850" y="3429000"/>
          <p14:tracePt t="216010" x="4381500" y="3422650"/>
          <p14:tracePt t="216029" x="4375150" y="3409950"/>
          <p14:tracePt t="216045" x="4368800" y="3403600"/>
          <p14:tracePt t="216060" x="4362450" y="3390900"/>
          <p14:tracePt t="216076" x="4349750" y="3371850"/>
          <p14:tracePt t="216093" x="4343400" y="3359150"/>
          <p14:tracePt t="216110" x="4330700" y="3340100"/>
          <p14:tracePt t="216126" x="4324350" y="3321050"/>
          <p14:tracePt t="216143" x="4305300" y="3302000"/>
          <p14:tracePt t="216160" x="4279900" y="3276600"/>
          <p14:tracePt t="216176" x="4241800" y="3244850"/>
          <p14:tracePt t="216193" x="4165600" y="3219450"/>
          <p14:tracePt t="216210" x="4076700" y="3200400"/>
          <p14:tracePt t="216226" x="3987800" y="3187700"/>
          <p14:tracePt t="216243" x="3892550" y="3187700"/>
          <p14:tracePt t="216245" x="3816350" y="3187700"/>
          <p14:tracePt t="216260" x="3651250" y="3187700"/>
          <p14:tracePt t="216276" x="3460750" y="3187700"/>
          <p14:tracePt t="216293" x="3282950" y="3187700"/>
          <p14:tracePt t="216310" x="3111500" y="3187700"/>
          <p14:tracePt t="216326" x="2952750" y="3187700"/>
          <p14:tracePt t="216343" x="2819400" y="3187700"/>
          <p14:tracePt t="216360" x="2698750" y="3181350"/>
          <p14:tracePt t="216376" x="2590800" y="3162300"/>
          <p14:tracePt t="216393" x="2501900" y="3149600"/>
          <p14:tracePt t="216410" x="2419350" y="3136900"/>
          <p14:tracePt t="216426" x="2343150" y="3117850"/>
          <p14:tracePt t="216443" x="2286000" y="3111500"/>
          <p14:tracePt t="216445" x="2254250" y="3111500"/>
          <p14:tracePt t="216460" x="2203450" y="3111500"/>
          <p14:tracePt t="216476" x="2165350" y="3111500"/>
          <p14:tracePt t="216493" x="2133600" y="3111500"/>
          <p14:tracePt t="216509" x="2101850" y="3111500"/>
          <p14:tracePt t="216526" x="2089150" y="3111500"/>
          <p14:tracePt t="216543" x="2070100" y="3111500"/>
          <p14:tracePt t="216559" x="2038350" y="3098800"/>
          <p14:tracePt t="216576" x="2000250" y="3092450"/>
          <p14:tracePt t="216593" x="1974850" y="3086100"/>
          <p14:tracePt t="216610" x="1936750" y="3079750"/>
          <p14:tracePt t="216626" x="1917700" y="3079750"/>
          <p14:tracePt t="216643" x="1911350" y="3079750"/>
          <p14:tracePt t="216677" x="1905000" y="3079750"/>
          <p14:tracePt t="216701" x="1898650" y="3079750"/>
          <p14:tracePt t="216709" x="1892300" y="3079750"/>
          <p14:tracePt t="216717" x="1885950" y="3092450"/>
          <p14:tracePt t="216726" x="1885950" y="3098800"/>
          <p14:tracePt t="216743" x="1879600" y="3124200"/>
          <p14:tracePt t="216759" x="1873250" y="3149600"/>
          <p14:tracePt t="216776" x="1873250" y="3162300"/>
          <p14:tracePt t="216793" x="1873250" y="3175000"/>
          <p14:tracePt t="216809" x="1873250" y="3200400"/>
          <p14:tracePt t="216826" x="1873250" y="3225800"/>
          <p14:tracePt t="216843" x="1873250" y="3257550"/>
          <p14:tracePt t="216846" x="1873250" y="3282950"/>
          <p14:tracePt t="216860" x="1879600" y="3314700"/>
          <p14:tracePt t="216876" x="1885950" y="3346450"/>
          <p14:tracePt t="216893" x="1885950" y="3359150"/>
          <p14:tracePt t="216909" x="1892300" y="3371850"/>
          <p14:tracePt t="216926" x="1892300" y="3378200"/>
          <p14:tracePt t="216943" x="1892300" y="3390900"/>
          <p14:tracePt t="216959" x="1898650" y="3403600"/>
          <p14:tracePt t="216976" x="1898650" y="3409950"/>
          <p14:tracePt t="216993" x="1898650" y="3429000"/>
          <p14:tracePt t="217009" x="1898650" y="3435350"/>
          <p14:tracePt t="217026" x="1905000" y="3448050"/>
          <p14:tracePt t="217069" x="1911350" y="3460750"/>
          <p14:tracePt t="217101" x="1911350" y="3467100"/>
          <p14:tracePt t="217118" x="1911350" y="3473450"/>
          <p14:tracePt t="217127" x="1917700" y="3479800"/>
          <p14:tracePt t="217144" x="1924050" y="3505200"/>
          <p14:tracePt t="217159" x="1943100" y="3524250"/>
          <p14:tracePt t="217176" x="1968500" y="3549650"/>
          <p14:tracePt t="217193" x="2000250" y="3568700"/>
          <p14:tracePt t="217209" x="2070100" y="3600450"/>
          <p14:tracePt t="217226" x="2171700" y="3632200"/>
          <p14:tracePt t="217243" x="2330450" y="3644900"/>
          <p14:tracePt t="217259" x="2520950" y="3644900"/>
          <p14:tracePt t="217260" x="2635250" y="3644900"/>
          <p14:tracePt t="217276" x="2921000" y="3644900"/>
          <p14:tracePt t="217293" x="3263900" y="3644900"/>
          <p14:tracePt t="217309" x="3530600" y="3644900"/>
          <p14:tracePt t="217326" x="3714750" y="3644900"/>
          <p14:tracePt t="217343" x="3822700" y="3625850"/>
          <p14:tracePt t="217360" x="3867150" y="3613150"/>
          <p14:tracePt t="217376" x="3892550" y="3600450"/>
          <p14:tracePt t="217393" x="3911600" y="3587750"/>
          <p14:tracePt t="217409" x="3937000" y="3575050"/>
          <p14:tracePt t="217426" x="3962400" y="3549650"/>
          <p14:tracePt t="217443" x="3975100" y="3511550"/>
          <p14:tracePt t="217444" x="3987800" y="3498850"/>
          <p14:tracePt t="217460" x="3994150" y="3479800"/>
          <p14:tracePt t="217476" x="4013200" y="3441700"/>
          <p14:tracePt t="217493" x="4013200" y="3422650"/>
          <p14:tracePt t="217509" x="4013200" y="3397250"/>
          <p14:tracePt t="217526" x="4013200" y="3365500"/>
          <p14:tracePt t="217543" x="4019550" y="3327400"/>
          <p14:tracePt t="217559" x="4019550" y="3289300"/>
          <p14:tracePt t="217576" x="4006850" y="3251200"/>
          <p14:tracePt t="217593" x="3987800" y="3232150"/>
          <p14:tracePt t="217609" x="3981450" y="3219450"/>
          <p14:tracePt t="217626" x="3956050" y="3200400"/>
          <p14:tracePt t="217643" x="3937000" y="3187700"/>
          <p14:tracePt t="217645" x="3924300" y="3187700"/>
          <p14:tracePt t="217659" x="3917950" y="3181350"/>
          <p14:tracePt t="217676" x="3892550" y="3168650"/>
          <p14:tracePt t="217692" x="3879850" y="3162300"/>
          <p14:tracePt t="217885" x="0" y="0"/>
        </p14:tracePtLst>
        <p14:tracePtLst>
          <p14:tracePt t="221855" x="2197100" y="4476750"/>
          <p14:tracePt t="221879" x="2203450" y="4476750"/>
          <p14:tracePt t="221894" x="2228850" y="4476750"/>
          <p14:tracePt t="221909" x="2273300" y="4476750"/>
          <p14:tracePt t="221925" x="2330450" y="4476750"/>
          <p14:tracePt t="221941" x="2406650" y="4476750"/>
          <p14:tracePt t="221958" x="2501900" y="4476750"/>
          <p14:tracePt t="221975" x="2609850" y="4476750"/>
          <p14:tracePt t="221991" x="2705100" y="4476750"/>
          <p14:tracePt t="222008" x="2794000" y="4476750"/>
          <p14:tracePt t="222025" x="2876550" y="4476750"/>
          <p14:tracePt t="222041" x="2965450" y="4476750"/>
          <p14:tracePt t="222058" x="3054350" y="4476750"/>
          <p14:tracePt t="222062" x="3086100" y="4476750"/>
          <p14:tracePt t="222074" x="3117850" y="4476750"/>
          <p14:tracePt t="222091" x="3175000" y="4476750"/>
          <p14:tracePt t="222108" x="3225800" y="4476750"/>
          <p14:tracePt t="222125" x="3238500" y="4476750"/>
          <p14:tracePt t="222141" x="3251200" y="4476750"/>
          <p14:tracePt t="222158" x="3270250" y="4476750"/>
          <p14:tracePt t="222175" x="3289300" y="4476750"/>
          <p14:tracePt t="222191" x="3308350" y="4476750"/>
          <p14:tracePt t="222208" x="3333750" y="4476750"/>
          <p14:tracePt t="222224" x="3352800" y="4476750"/>
          <p14:tracePt t="222241" x="3371850" y="4476750"/>
          <p14:tracePt t="222258" x="3378200" y="4476750"/>
          <p14:tracePt t="222274" x="3390900" y="4476750"/>
          <p14:tracePt t="222941" x="0" y="0"/>
        </p14:tracePtLst>
        <p14:tracePtLst>
          <p14:tracePt t="223670" x="1758950" y="3257550"/>
          <p14:tracePt t="223743" x="1765300" y="3257550"/>
          <p14:tracePt t="223758" x="1803400" y="3263900"/>
          <p14:tracePt t="223774" x="1854200" y="3276600"/>
          <p14:tracePt t="223791" x="1911350" y="3282950"/>
          <p14:tracePt t="223807" x="1943100" y="3289300"/>
          <p14:tracePt t="223824" x="1955800" y="3289300"/>
          <p14:tracePt t="223941" x="0" y="0"/>
        </p14:tracePtLst>
        <p14:tracePtLst>
          <p14:tracePt t="224200" x="1790700" y="3251200"/>
          <p14:tracePt t="224214" x="1790700" y="3263900"/>
          <p14:tracePt t="224229" x="1790700" y="3302000"/>
          <p14:tracePt t="224240" x="1797050" y="3321050"/>
          <p14:tracePt t="224257" x="1803400" y="3352800"/>
          <p14:tracePt t="224274" x="1816100" y="3378200"/>
          <p14:tracePt t="224324" x="0" y="0"/>
        </p14:tracePtLst>
        <p14:tracePtLst>
          <p14:tracePt t="225444" x="3905250" y="4292600"/>
          <p14:tracePt t="225457" x="3905250" y="4318000"/>
          <p14:tracePt t="225473" x="3905250" y="4356100"/>
          <p14:tracePt t="225490" x="3911600" y="4406900"/>
          <p14:tracePt t="225493" x="3917950" y="4425950"/>
          <p14:tracePt t="225506" x="3930650" y="4445000"/>
          <p14:tracePt t="225523" x="3975100" y="4470400"/>
          <p14:tracePt t="225540" x="4089400" y="4483100"/>
          <p14:tracePt t="225556" x="4184650" y="4483100"/>
          <p14:tracePt t="225573" x="4248150" y="4457700"/>
          <p14:tracePt t="225590" x="4279900" y="4425950"/>
          <p14:tracePt t="225606" x="4305300" y="4368800"/>
          <p14:tracePt t="225623" x="4311650" y="4330700"/>
          <p14:tracePt t="225640" x="4311650" y="4286250"/>
          <p14:tracePt t="225656" x="4305300" y="4241800"/>
          <p14:tracePt t="225673" x="4279900" y="4203700"/>
          <p14:tracePt t="225690" x="4235450" y="4171950"/>
          <p14:tracePt t="225706" x="4159250" y="4146550"/>
          <p14:tracePt t="225723" x="4114800" y="4133850"/>
          <p14:tracePt t="225725" x="4102100" y="4133850"/>
          <p14:tracePt t="225740" x="4089400" y="4133850"/>
          <p14:tracePt t="225790" x="4083050" y="4133850"/>
          <p14:tracePt t="225798" x="0" y="0"/>
        </p14:tracePtLst>
        <p14:tracePtLst>
          <p14:tracePt t="226160" x="4584700" y="4254500"/>
          <p14:tracePt t="226173" x="4584700" y="4298950"/>
          <p14:tracePt t="226186" x="4584700" y="4324350"/>
          <p14:tracePt t="226202" x="4603750" y="4375150"/>
          <p14:tracePt t="226204" x="4616450" y="4387850"/>
          <p14:tracePt t="226214" x="4629150" y="4406900"/>
          <p14:tracePt t="226223" x="4660900" y="4432300"/>
          <p14:tracePt t="226239" x="4724400" y="4457700"/>
          <p14:tracePt t="226256" x="4813300" y="4470400"/>
          <p14:tracePt t="226273" x="4908550" y="4470400"/>
          <p14:tracePt t="226290" x="4997450" y="4445000"/>
          <p14:tracePt t="226306" x="5048250" y="4419600"/>
          <p14:tracePt t="226323" x="5080000" y="4400550"/>
          <p14:tracePt t="226325" x="5086350" y="4387850"/>
          <p14:tracePt t="226340" x="5092700" y="4368800"/>
          <p14:tracePt t="226356" x="5099050" y="4343400"/>
          <p14:tracePt t="226380" x="5099050" y="4337050"/>
          <p14:tracePt t="226389" x="5099050" y="4330700"/>
          <p14:tracePt t="226406" x="5099050" y="4324350"/>
          <p14:tracePt t="226423" x="5099050" y="4311650"/>
          <p14:tracePt t="226423" x="0" y="0"/>
        </p14:tracePtLst>
        <p14:tracePtLst>
          <p14:tracePt t="229144" x="2355850" y="4629150"/>
          <p14:tracePt t="229190" x="2355850" y="4635500"/>
          <p14:tracePt t="229202" x="2368550" y="4641850"/>
          <p14:tracePt t="229214" x="2451100" y="4667250"/>
          <p14:tracePt t="229223" x="2514600" y="4686300"/>
          <p14:tracePt t="229239" x="2654300" y="4705350"/>
          <p14:tracePt t="229255" x="2743200" y="4711700"/>
          <p14:tracePt t="229272" x="2781300" y="4711700"/>
          <p14:tracePt t="229289" x="2813050" y="4711700"/>
          <p14:tracePt t="229305" x="2825750" y="4699000"/>
          <p14:tracePt t="229322" x="2832100" y="4692650"/>
          <p14:tracePt t="229412" x="0" y="0"/>
        </p14:tracePtLst>
        <p14:tracePtLst>
          <p14:tracePt t="229870" x="3194050" y="4692650"/>
          <p14:tracePt t="229951" x="3206750" y="4692650"/>
          <p14:tracePt t="229965" x="3270250" y="4692650"/>
          <p14:tracePt t="229980" x="3321050" y="4692650"/>
          <p14:tracePt t="229988" x="3460750" y="4692650"/>
          <p14:tracePt t="230005" x="3600450" y="4692650"/>
          <p14:tracePt t="230022" x="3676650" y="4692650"/>
          <p14:tracePt t="230038" x="3702050" y="4692650"/>
          <p14:tracePt t="230055" x="3708400" y="4692650"/>
          <p14:tracePt t="230213" x="0" y="0"/>
        </p14:tracePtLst>
        <p14:tracePtLst>
          <p14:tracePt t="231183" x="1778000" y="3225800"/>
          <p14:tracePt t="231278" x="1784350" y="3219450"/>
          <p14:tracePt t="231295" x="1797050" y="3219450"/>
          <p14:tracePt t="231306" x="1816100" y="3219450"/>
          <p14:tracePt t="231322" x="1873250" y="3225800"/>
          <p14:tracePt t="231338" x="1892300" y="3225800"/>
          <p14:tracePt t="231341" x="1898650" y="3225800"/>
          <p14:tracePt t="231355" x="1905000" y="3225800"/>
          <p14:tracePt t="231371" x="1911350" y="3225800"/>
          <p14:tracePt t="231485" x="0" y="0"/>
        </p14:tracePtLst>
        <p14:tracePtLst>
          <p14:tracePt t="231886" x="1835150" y="3035300"/>
          <p14:tracePt t="231973" x="0" y="0"/>
        </p14:tracePtLst>
        <p14:tracePtLst>
          <p14:tracePt t="233094" x="1803400" y="3289300"/>
          <p14:tracePt t="233156" x="0" y="0"/>
        </p14:tracePtLst>
        <p14:tracePtLst>
          <p14:tracePt t="233447" x="1784350" y="3479800"/>
          <p14:tracePt t="233518" x="1784350" y="3486150"/>
          <p14:tracePt t="233534" x="0" y="0"/>
        </p14:tracePtLst>
        <p14:tracePtLst>
          <p14:tracePt t="239185" x="4051300" y="4711700"/>
          <p14:tracePt t="239285" x="4140200" y="4711700"/>
          <p14:tracePt t="239302" x="4267200" y="4711700"/>
          <p14:tracePt t="239319" x="4438650" y="4711700"/>
          <p14:tracePt t="239335" x="4616450" y="4711700"/>
          <p14:tracePt t="239352" x="4737100" y="4711700"/>
          <p14:tracePt t="239369" x="4781550" y="4711700"/>
          <p14:tracePt t="239386" x="4800600" y="4711700"/>
          <p14:tracePt t="239693" x="0" y="0"/>
        </p14:tracePtLst>
        <p14:tracePtLst>
          <p14:tracePt t="240207" x="3873500" y="4724400"/>
          <p14:tracePt t="240265" x="3886200" y="4730750"/>
          <p14:tracePt t="240280" x="3917950" y="4730750"/>
          <p14:tracePt t="240288" x="3943350" y="4730750"/>
          <p14:tracePt t="240302" x="4025900" y="4730750"/>
          <p14:tracePt t="240318" x="4146550" y="4730750"/>
          <p14:tracePt t="240335" x="4324350" y="4730750"/>
          <p14:tracePt t="240352" x="4546600" y="4730750"/>
          <p14:tracePt t="240368" x="4756150" y="4730750"/>
          <p14:tracePt t="240385" x="4933950" y="4730750"/>
          <p14:tracePt t="240402" x="5041900" y="4743450"/>
          <p14:tracePt t="240418" x="5060950" y="4743450"/>
          <p14:tracePt t="240420" x="5067300" y="4743450"/>
          <p14:tracePt t="240671" x="5060950" y="4743450"/>
          <p14:tracePt t="240688" x="4978400" y="4743450"/>
          <p14:tracePt t="240703" x="4819650" y="4743450"/>
          <p14:tracePt t="240718" x="4610100" y="4743450"/>
          <p14:tracePt t="240735" x="4400550" y="4743450"/>
          <p14:tracePt t="240752" x="4254500" y="4743450"/>
          <p14:tracePt t="240768" x="4178300" y="4743450"/>
          <p14:tracePt t="240785" x="4140200" y="4743450"/>
          <p14:tracePt t="240801" x="4133850" y="4743450"/>
          <p14:tracePt t="240818" x="4127500" y="4743450"/>
          <p14:tracePt t="240835" x="4121150" y="4743450"/>
          <p14:tracePt t="240852" x="4121150" y="4749800"/>
          <p14:tracePt t="240934" x="4127500" y="4749800"/>
          <p14:tracePt t="240946" x="4159250" y="4749800"/>
          <p14:tracePt t="240961" x="4248150" y="4749800"/>
          <p14:tracePt t="240970" x="4298950" y="4749800"/>
          <p14:tracePt t="240985" x="4362450" y="4756150"/>
          <p14:tracePt t="241001" x="4375150" y="4756150"/>
          <p14:tracePt t="241061" x="4349750" y="4756150"/>
          <p14:tracePt t="241073" x="4318000" y="4756150"/>
          <p14:tracePt t="241086" x="4210050" y="4756150"/>
          <p14:tracePt t="241101" x="4083050" y="4756150"/>
          <p14:tracePt t="241118" x="3987800" y="4756150"/>
          <p14:tracePt t="241135" x="3937000" y="4756150"/>
          <p14:tracePt t="241151" x="3924300" y="4756150"/>
          <p14:tracePt t="241197" x="3943350" y="4756150"/>
          <p14:tracePt t="241206" x="3981450" y="4756150"/>
          <p14:tracePt t="241218" x="4044950" y="4756150"/>
          <p14:tracePt t="241235" x="4216400" y="4756150"/>
          <p14:tracePt t="241238" x="4305300" y="4756150"/>
          <p14:tracePt t="241251" x="4381500" y="4756150"/>
          <p14:tracePt t="241268" x="4476750" y="4756150"/>
          <p14:tracePt t="241284" x="4489450" y="4756150"/>
          <p14:tracePt t="241332" x="4483100" y="4756150"/>
          <p14:tracePt t="241341" x="4457700" y="4756150"/>
          <p14:tracePt t="241351" x="4438650" y="4756150"/>
          <p14:tracePt t="241368" x="4375150" y="4756150"/>
          <p14:tracePt t="241384" x="4330700" y="4756150"/>
          <p14:tracePt t="241401" x="4324350" y="4756150"/>
          <p14:tracePt t="241462" x="4337050" y="4756150"/>
          <p14:tracePt t="241474" x="4349750" y="4756150"/>
          <p14:tracePt t="241489" x="4368800" y="4756150"/>
          <p14:tracePt t="241502" x="4375150" y="4756150"/>
          <p14:tracePt t="241541" x="4356100" y="4756150"/>
          <p14:tracePt t="241550" x="4343400" y="4756150"/>
          <p14:tracePt t="241559" x="4318000" y="4756150"/>
          <p14:tracePt t="241568" x="4292600" y="4756150"/>
          <p14:tracePt t="241585" x="4241800" y="4756150"/>
          <p14:tracePt t="241601" x="4222750" y="4756150"/>
          <p14:tracePt t="241605" x="4216400" y="4756150"/>
          <p14:tracePt t="241751" x="4210050" y="4756150"/>
          <p14:tracePt t="241763" x="4203700" y="4756150"/>
          <p14:tracePt t="241777" x="4191000" y="4756150"/>
          <p14:tracePt t="241787" x="4178300" y="4749800"/>
          <p14:tracePt t="241790" x="4171950" y="4749800"/>
          <p14:tracePt t="241802" x="4159250" y="4749800"/>
          <p14:tracePt t="241818" x="4114800" y="4749800"/>
          <p14:tracePt t="241834" x="4070350" y="4749800"/>
          <p14:tracePt t="241838" x="4044950" y="4749800"/>
          <p14:tracePt t="241851" x="4025900" y="4749800"/>
          <p14:tracePt t="241868" x="3994150" y="4749800"/>
          <p14:tracePt t="241943" x="4000500" y="4749800"/>
          <p14:tracePt t="241961" x="4051300" y="4749800"/>
          <p14:tracePt t="241974" x="4127500" y="4749800"/>
          <p14:tracePt t="241986" x="4152900" y="4749800"/>
          <p14:tracePt t="242001" x="4178300" y="4749800"/>
          <p14:tracePt t="242018" x="4184650" y="4749800"/>
          <p14:tracePt t="242095" x="4159250" y="4749800"/>
          <p14:tracePt t="242110" x="4064000" y="4749800"/>
          <p14:tracePt t="242123" x="4013200" y="4749800"/>
          <p14:tracePt t="242138" x="3937000" y="4743450"/>
          <p14:tracePt t="242151" x="3924300" y="4743450"/>
          <p14:tracePt t="242168" x="3917950" y="4743450"/>
          <p14:tracePt t="242214" x="3930650" y="4743450"/>
          <p14:tracePt t="242229" x="4013200" y="4743450"/>
          <p14:tracePt t="242245" x="4108450" y="4743450"/>
          <p14:tracePt t="242266" x="4146550" y="4743450"/>
          <p14:tracePt t="242284" x="4152900" y="4743450"/>
          <p14:tracePt t="242324" x="4140200" y="4743450"/>
          <p14:tracePt t="242333" x="4121150" y="4743450"/>
          <p14:tracePt t="242341" x="4108450" y="4743450"/>
          <p14:tracePt t="242351" x="4089400" y="4743450"/>
          <p14:tracePt t="242367" x="4083050" y="4743450"/>
          <p14:tracePt t="242423" x="4089400" y="4743450"/>
          <p14:tracePt t="242438" x="4152900" y="4743450"/>
          <p14:tracePt t="242451" x="4184650" y="4743450"/>
          <p14:tracePt t="242455" x="4203700" y="4743450"/>
          <p14:tracePt t="242470" x="4216400" y="4743450"/>
          <p14:tracePt t="242509" x="4210050" y="4743450"/>
          <p14:tracePt t="242519" x="4184650" y="4743450"/>
          <p14:tracePt t="242534" x="4121150" y="4743450"/>
          <p14:tracePt t="242551" x="4064000" y="4743450"/>
          <p14:tracePt t="242568" x="4051300" y="4743450"/>
          <p14:tracePt t="242584" x="4044950" y="4743450"/>
          <p14:tracePt t="242623" x="4064000" y="4743450"/>
          <p14:tracePt t="242633" x="4095750" y="4743450"/>
          <p14:tracePt t="242644" x="4140200" y="4743450"/>
          <p14:tracePt t="242654" x="4222750" y="4743450"/>
          <p14:tracePt t="242667" x="4241800" y="4743450"/>
          <p14:tracePt t="242684" x="4248150" y="4743450"/>
          <p14:tracePt t="242717" x="4235450" y="4743450"/>
          <p14:tracePt t="242734" x="4191000" y="4743450"/>
          <p14:tracePt t="242751" x="4159250" y="4743450"/>
          <p14:tracePt t="242767" x="4152900" y="4743450"/>
          <p14:tracePt t="242830" x="4165600" y="4743450"/>
          <p14:tracePt t="242845" x="4178300" y="4743450"/>
          <p14:tracePt t="242862" x="4184650" y="4743450"/>
          <p14:tracePt t="242909" x="4171950" y="4743450"/>
          <p14:tracePt t="242919" x="4159250" y="4743450"/>
          <p14:tracePt t="242934" x="4121150" y="4743450"/>
          <p14:tracePt t="242951" x="4102100" y="4737100"/>
          <p14:tracePt t="242967" x="4095750" y="4737100"/>
          <p14:tracePt t="243023" x="4108450" y="4737100"/>
          <p14:tracePt t="243040" x="4146550" y="4737100"/>
          <p14:tracePt t="243056" x="4165600" y="4737100"/>
          <p14:tracePt t="243094" x="4133850" y="4737100"/>
          <p14:tracePt t="243103" x="4089400" y="4737100"/>
          <p14:tracePt t="243117" x="3981450" y="4737100"/>
          <p14:tracePt t="243134" x="3905250" y="4737100"/>
          <p14:tracePt t="243151" x="3886200" y="4737100"/>
          <p14:tracePt t="243167" x="3879850" y="4737100"/>
          <p14:tracePt t="243201" x="3892550" y="4737100"/>
          <p14:tracePt t="243217" x="3975100" y="4737100"/>
          <p14:tracePt t="243234" x="4146550" y="4737100"/>
          <p14:tracePt t="243237" x="4229100" y="4743450"/>
          <p14:tracePt t="243251" x="4273550" y="4749800"/>
          <p14:tracePt t="243267" x="4292600" y="4756150"/>
          <p14:tracePt t="243301" x="4267200" y="4756150"/>
          <p14:tracePt t="243317" x="4165600" y="4756150"/>
          <p14:tracePt t="243334" x="4032250" y="4756150"/>
          <p14:tracePt t="243350" x="3981450" y="4743450"/>
          <p14:tracePt t="243367" x="3968750" y="4743450"/>
          <p14:tracePt t="243405" x="3975100" y="4743450"/>
          <p14:tracePt t="243417" x="4000500" y="4743450"/>
          <p14:tracePt t="243434" x="4083050" y="4743450"/>
          <p14:tracePt t="243450" x="4140200" y="4743450"/>
          <p14:tracePt t="243467" x="4152900" y="4743450"/>
          <p14:tracePt t="243470" x="4159250" y="4743450"/>
          <p14:tracePt t="243772" x="4152900" y="4743450"/>
          <p14:tracePt t="243805" x="4146550" y="4743450"/>
          <p14:tracePt t="243813" x="4140200" y="4743450"/>
          <p14:tracePt t="243911" x="4146550" y="4743450"/>
          <p14:tracePt t="243928" x="4165600" y="4743450"/>
          <p14:tracePt t="243943" x="4197350" y="4749800"/>
          <p14:tracePt t="243955" x="4210050" y="4756150"/>
          <p14:tracePt t="244031" x="4203700" y="4756150"/>
          <p14:tracePt t="244050" x="4165600" y="4756150"/>
          <p14:tracePt t="244069" x="4140200" y="4756150"/>
          <p14:tracePt t="244090" x="4127500" y="4756150"/>
          <p14:tracePt t="244100" x="4121150" y="4756150"/>
          <p14:tracePt t="244117" x="4108450" y="4756150"/>
          <p14:tracePt t="244214" x="4114800" y="4756150"/>
          <p14:tracePt t="244229" x="4159250" y="4756150"/>
          <p14:tracePt t="244242" x="4191000" y="4756150"/>
          <p14:tracePt t="244250" x="4216400" y="4756150"/>
          <p14:tracePt t="244267" x="4241800" y="4756150"/>
          <p14:tracePt t="244283" x="4248150" y="4756150"/>
          <p14:tracePt t="244349" x="4235450" y="4756150"/>
          <p14:tracePt t="244359" x="4229100" y="4756150"/>
          <p14:tracePt t="244845" x="0" y="0"/>
        </p14:tracePtLst>
        <p14:tracePtLst>
          <p14:tracePt t="246150" x="3981450" y="4718050"/>
          <p14:tracePt t="246246" x="4006850" y="4718050"/>
          <p14:tracePt t="246257" x="4044950" y="4718050"/>
          <p14:tracePt t="246269" x="4171950" y="4718050"/>
          <p14:tracePt t="246283" x="4248150" y="4718050"/>
          <p14:tracePt t="246300" x="4451350" y="4718050"/>
          <p14:tracePt t="246316" x="4527550" y="4718050"/>
          <p14:tracePt t="246333" x="4552950" y="4718050"/>
          <p14:tracePt t="246350" x="4559300" y="4718050"/>
          <p14:tracePt t="246398" x="4565650" y="4718050"/>
          <p14:tracePt t="246409" x="4572000" y="4718050"/>
          <p14:tracePt t="246423" x="4578350" y="4718050"/>
          <p14:tracePt t="246433" x="4584700" y="4718050"/>
          <p14:tracePt t="246450" x="4603750" y="4718050"/>
          <p14:tracePt t="246466" x="4635500" y="4718050"/>
          <p14:tracePt t="246469" x="4654550" y="4718050"/>
          <p14:tracePt t="246483" x="4679950" y="4718050"/>
          <p14:tracePt t="246500" x="4787900" y="4718050"/>
          <p14:tracePt t="246516" x="4902200" y="4718050"/>
          <p14:tracePt t="246533" x="5029200" y="4718050"/>
          <p14:tracePt t="246549" x="5156200" y="4718050"/>
          <p14:tracePt t="246566" x="5264150" y="4718050"/>
          <p14:tracePt t="246583" x="5340350" y="4718050"/>
          <p14:tracePt t="246600" x="5403850" y="4718050"/>
          <p14:tracePt t="246616" x="5473700" y="4718050"/>
          <p14:tracePt t="246633" x="5518150" y="4718050"/>
          <p14:tracePt t="246650" x="5568950" y="4718050"/>
          <p14:tracePt t="246666" x="5607050" y="4718050"/>
          <p14:tracePt t="246670" x="5626100" y="4718050"/>
          <p14:tracePt t="246683" x="5632450" y="4718050"/>
          <p14:tracePt t="246700" x="5664200" y="4718050"/>
          <p14:tracePt t="246717" x="5676900" y="4718050"/>
          <p14:tracePt t="246733" x="5689600" y="4718050"/>
          <p14:tracePt t="246750" x="5708650" y="4718050"/>
          <p14:tracePt t="246766" x="5727700" y="4718050"/>
          <p14:tracePt t="246783" x="5759450" y="4718050"/>
          <p14:tracePt t="246799" x="5797550" y="4718050"/>
          <p14:tracePt t="246816" x="5835650" y="4718050"/>
          <p14:tracePt t="246833" x="5886450" y="4724400"/>
          <p14:tracePt t="246849" x="5918200" y="4730750"/>
          <p14:tracePt t="246854" x="5924550" y="4730750"/>
          <p14:tracePt t="246867" x="5937250" y="4730750"/>
          <p14:tracePt t="246883" x="5949950" y="4737100"/>
          <p14:tracePt t="246899" x="5962650" y="4737100"/>
          <p14:tracePt t="246916" x="5975350" y="4737100"/>
          <p14:tracePt t="246933" x="5981700" y="4737100"/>
          <p14:tracePt t="246949" x="6007100" y="4737100"/>
          <p14:tracePt t="246966" x="6032500" y="4737100"/>
          <p14:tracePt t="246983" x="6051550" y="4737100"/>
          <p14:tracePt t="246999" x="6057900" y="4737100"/>
          <p14:tracePt t="247140" x="0" y="0"/>
        </p14:tracePtLst>
        <p14:tracePtLst>
          <p14:tracePt t="249294" x="1771650" y="3714750"/>
          <p14:tracePt t="249358" x="1771650" y="3708400"/>
          <p14:tracePt t="249373" x="1771650" y="3702050"/>
          <p14:tracePt t="249431" x="1778000" y="3695700"/>
          <p14:tracePt t="249442" x="1784350" y="3689350"/>
          <p14:tracePt t="249455" x="1790700" y="3683000"/>
          <p14:tracePt t="249465" x="1797050" y="3683000"/>
          <p14:tracePt t="249482" x="1803400" y="3676650"/>
          <p14:tracePt t="249498" x="1822450" y="3670300"/>
          <p14:tracePt t="249532" x="1835150" y="3670300"/>
          <p14:tracePt t="249548" x="1841500" y="3670300"/>
          <p14:tracePt t="249654" x="1847850" y="3670300"/>
          <p14:tracePt t="249664" x="1854200" y="3670300"/>
          <p14:tracePt t="249682" x="1854200" y="3676650"/>
          <p14:tracePt t="249709" x="1860550" y="3683000"/>
          <p14:tracePt t="249733" x="1873250" y="3689350"/>
          <p14:tracePt t="249750" x="1885950" y="3695700"/>
          <p14:tracePt t="249762" x="1892300" y="3695700"/>
          <p14:tracePt t="249775" x="1917700" y="3695700"/>
          <p14:tracePt t="249786" x="1924050" y="3695700"/>
          <p14:tracePt t="249798" x="1930400" y="3695700"/>
          <p14:tracePt t="250205" x="0" y="0"/>
        </p14:tracePtLst>
        <p14:tracePtLst>
          <p14:tracePt t="250782" x="1758950" y="3708400"/>
          <p14:tracePt t="250806" x="1765300" y="3702050"/>
          <p14:tracePt t="250849" x="1771650" y="3695700"/>
          <p14:tracePt t="250870" x="1778000" y="3695700"/>
          <p14:tracePt t="250882" x="1784350" y="3695700"/>
          <p14:tracePt t="250899" x="1784350" y="3689350"/>
          <p14:tracePt t="250915" x="1797050" y="3689350"/>
          <p14:tracePt t="250932" x="1822450" y="3683000"/>
          <p14:tracePt t="250948" x="1828800" y="3683000"/>
          <p14:tracePt t="250964" x="1835150" y="3683000"/>
          <p14:tracePt t="250981" x="1841500" y="3683000"/>
          <p14:tracePt t="251054" x="1847850" y="3683000"/>
          <p14:tracePt t="251070" x="1854200" y="3683000"/>
          <p14:tracePt t="251081" x="1860550" y="3683000"/>
          <p14:tracePt t="251098" x="1866900" y="3695700"/>
          <p14:tracePt t="251115" x="1873250" y="3702050"/>
          <p14:tracePt t="251132" x="1879600" y="3714750"/>
          <p14:tracePt t="251318" x="1885950" y="3714750"/>
          <p14:tracePt t="251669" x="0" y="0"/>
        </p14:tracePtLst>
        <p14:tracePtLst>
          <p14:tracePt t="254215" x="1809750" y="2933700"/>
          <p14:tracePt t="254255" x="1809750" y="2946400"/>
          <p14:tracePt t="254265" x="1809750" y="2952750"/>
          <p14:tracePt t="254281" x="1809750" y="2978150"/>
          <p14:tracePt t="254297" x="1816100" y="3022600"/>
          <p14:tracePt t="254301" x="1816100" y="3048000"/>
          <p14:tracePt t="254315" x="1816100" y="3067050"/>
          <p14:tracePt t="254330" x="1816100" y="3111500"/>
          <p14:tracePt t="254347" x="1816100" y="3149600"/>
          <p14:tracePt t="254349" x="1816100" y="3168650"/>
          <p14:tracePt t="254364" x="1816100" y="3200400"/>
          <p14:tracePt t="254380" x="1822450" y="3238500"/>
          <p14:tracePt t="254397" x="1835150" y="3270250"/>
          <p14:tracePt t="254413" x="1841500" y="3289300"/>
          <p14:tracePt t="254430" x="1841500" y="3302000"/>
          <p14:tracePt t="254447" x="1847850" y="3321050"/>
          <p14:tracePt t="254463" x="1847850" y="3333750"/>
          <p14:tracePt t="254480" x="1847850" y="3340100"/>
          <p14:tracePt t="254497" x="1854200" y="3359150"/>
          <p14:tracePt t="254513" x="1854200" y="3371850"/>
          <p14:tracePt t="254530" x="1854200" y="3378200"/>
          <p14:tracePt t="254547" x="1854200" y="3384550"/>
          <p14:tracePt t="254563" x="1860550" y="3397250"/>
          <p14:tracePt t="254589" x="1866900" y="3409950"/>
          <p14:tracePt t="254605" x="1873250" y="3422650"/>
          <p14:tracePt t="254677" x="1873250" y="3429000"/>
          <p14:tracePt t="254855" x="1879600" y="3441700"/>
          <p14:tracePt t="254877" x="1879600" y="3448050"/>
          <p14:tracePt t="254926" x="1885950" y="3454400"/>
          <p14:tracePt t="254950" x="1892300" y="3454400"/>
          <p14:tracePt t="254974" x="1898650" y="3454400"/>
          <p14:tracePt t="255070" x="1911350" y="3454400"/>
          <p14:tracePt t="255081" x="1917700" y="3454400"/>
          <p14:tracePt t="255097" x="1924050" y="3422650"/>
          <p14:tracePt t="255113" x="1936750" y="3384550"/>
          <p14:tracePt t="255130" x="1949450" y="3333750"/>
          <p14:tracePt t="255147" x="1955800" y="3289300"/>
          <p14:tracePt t="255164" x="1955800" y="3244850"/>
          <p14:tracePt t="255165" x="1955800" y="3219450"/>
          <p14:tracePt t="255180" x="1955800" y="3175000"/>
          <p14:tracePt t="255196" x="1955800" y="3136900"/>
          <p14:tracePt t="255213" x="1955800" y="3111500"/>
          <p14:tracePt t="255230" x="1955800" y="3092450"/>
          <p14:tracePt t="255247" x="1955800" y="3079750"/>
          <p14:tracePt t="255263" x="1955800" y="3073400"/>
          <p14:tracePt t="255280" x="1955800" y="3060700"/>
          <p14:tracePt t="255313" x="1955800" y="3048000"/>
          <p14:tracePt t="255330" x="1955800" y="3041650"/>
          <p14:tracePt t="255346" x="1949450" y="3028950"/>
          <p14:tracePt t="255363" x="1949450" y="3022600"/>
          <p14:tracePt t="255380" x="1949450" y="3003550"/>
          <p14:tracePt t="255396" x="1943100" y="2997200"/>
          <p14:tracePt t="255430" x="1943100" y="2990850"/>
          <p14:tracePt t="255454" x="1936750" y="2978150"/>
          <p14:tracePt t="255502" x="1930400" y="2965450"/>
          <p14:tracePt t="255535" x="1930400" y="2959100"/>
          <p14:tracePt t="255836" x="0" y="0"/>
        </p14:tracePtLst>
        <p14:tracePtLst>
          <p14:tracePt t="256335" x="1847850" y="3225800"/>
          <p14:tracePt t="256654" x="1847850" y="3232150"/>
          <p14:tracePt t="256671" x="1841500" y="3244850"/>
          <p14:tracePt t="256681" x="1841500" y="3263900"/>
          <p14:tracePt t="256696" x="1841500" y="3295650"/>
          <p14:tracePt t="256713" x="1835150" y="3321050"/>
          <p14:tracePt t="256730" x="1835150" y="3352800"/>
          <p14:tracePt t="256746" x="1835150" y="3371850"/>
          <p14:tracePt t="256762" x="1835150" y="3397250"/>
          <p14:tracePt t="256780" x="1835150" y="3429000"/>
          <p14:tracePt t="256796" x="1835150" y="3441700"/>
          <p14:tracePt t="256837" x="1835150" y="3448050"/>
          <p14:tracePt t="256893" x="1835150" y="3454400"/>
          <p14:tracePt t="256918" x="1835150" y="3460750"/>
          <p14:tracePt t="256931" x="1835150" y="3467100"/>
          <p14:tracePt t="256946" x="1835150" y="3473450"/>
          <p14:tracePt t="256963" x="1835150" y="3486150"/>
          <p14:tracePt t="256979" x="1835150" y="3498850"/>
          <p14:tracePt t="257063" x="1835150" y="3492500"/>
          <p14:tracePt t="257073" x="1841500" y="3486150"/>
          <p14:tracePt t="257087" x="1854200" y="3435350"/>
          <p14:tracePt t="257098" x="1866900" y="3384550"/>
          <p14:tracePt t="257113" x="1898650" y="3282950"/>
          <p14:tracePt t="257129" x="1917700" y="3175000"/>
          <p14:tracePt t="257146" x="1930400" y="3086100"/>
          <p14:tracePt t="257149" x="1936750" y="3054350"/>
          <p14:tracePt t="257162" x="1943100" y="3028950"/>
          <p14:tracePt t="257179" x="1943100" y="3003550"/>
          <p14:tracePt t="257196" x="1943100" y="2965450"/>
          <p14:tracePt t="257212" x="1943100" y="2952750"/>
          <p14:tracePt t="257229" x="1943100" y="2940050"/>
          <p14:tracePt t="257246" x="1943100" y="2933700"/>
          <p14:tracePt t="257262" x="1943100" y="2921000"/>
          <p14:tracePt t="257279" x="1943100" y="2914650"/>
          <p14:tracePt t="257358" x="1943100" y="2901950"/>
          <p14:tracePt t="257382" x="1943100" y="2895600"/>
          <p14:tracePt t="257396" x="1936750" y="2889250"/>
          <p14:tracePt t="257494" x="1930400" y="2889250"/>
          <p14:tracePt t="257506" x="1924050" y="2889250"/>
          <p14:tracePt t="257519" x="1911350" y="2908300"/>
          <p14:tracePt t="257536" x="1892300" y="2940050"/>
          <p14:tracePt t="257551" x="1873250" y="2978150"/>
          <p14:tracePt t="257562" x="1866900" y="2990850"/>
          <p14:tracePt t="257579" x="1866900" y="3016250"/>
          <p14:tracePt t="257582" x="1866900" y="3028950"/>
          <p14:tracePt t="257596" x="1860550" y="3067050"/>
          <p14:tracePt t="257612" x="1860550" y="3111500"/>
          <p14:tracePt t="257629" x="1860550" y="3149600"/>
          <p14:tracePt t="257646" x="1860550" y="3194050"/>
          <p14:tracePt t="257662" x="1860550" y="3263900"/>
          <p14:tracePt t="257679" x="1860550" y="3302000"/>
          <p14:tracePt t="257696" x="1866900" y="3352800"/>
          <p14:tracePt t="257712" x="1866900" y="3371850"/>
          <p14:tracePt t="257729" x="1866900" y="3384550"/>
          <p14:tracePt t="257746" x="1866900" y="3397250"/>
          <p14:tracePt t="257748" x="1866900" y="3409950"/>
          <p14:tracePt t="257763" x="1866900" y="3416300"/>
          <p14:tracePt t="257779" x="1866900" y="3435350"/>
          <p14:tracePt t="257796" x="1866900" y="3448050"/>
          <p14:tracePt t="257812" x="1866900" y="3460750"/>
          <p14:tracePt t="257829" x="1866900" y="3467100"/>
          <p14:tracePt t="257846" x="1866900" y="3473450"/>
          <p14:tracePt t="257863" x="1866900" y="3486150"/>
          <p14:tracePt t="257885" x="1866900" y="3492500"/>
          <p14:tracePt t="257896" x="1866900" y="3498850"/>
          <p14:tracePt t="257912" x="1866900" y="3505200"/>
          <p14:tracePt t="257929" x="1866900" y="3517900"/>
          <p14:tracePt t="257946" x="1866900" y="3530600"/>
          <p14:tracePt t="257949" x="1866900" y="3536950"/>
          <p14:tracePt t="258070" x="1873250" y="3536950"/>
          <p14:tracePt t="258082" x="1879600" y="3536950"/>
          <p14:tracePt t="258096" x="1892300" y="3505200"/>
          <p14:tracePt t="258112" x="1905000" y="3460750"/>
          <p14:tracePt t="258129" x="1924050" y="3390900"/>
          <p14:tracePt t="258145" x="1936750" y="3321050"/>
          <p14:tracePt t="258162" x="1943100" y="3270250"/>
          <p14:tracePt t="258179" x="1943100" y="3219450"/>
          <p14:tracePt t="258181" x="1943100" y="3200400"/>
          <p14:tracePt t="258196" x="1943100" y="3149600"/>
          <p14:tracePt t="258212" x="1943100" y="3105150"/>
          <p14:tracePt t="258229" x="1943100" y="3067050"/>
          <p14:tracePt t="258245" x="1943100" y="3035300"/>
          <p14:tracePt t="258262" x="1943100" y="3016250"/>
          <p14:tracePt t="258279" x="1943100" y="2997200"/>
          <p14:tracePt t="258312" x="1943100" y="2990850"/>
          <p14:tracePt t="258406" x="1943100" y="2984500"/>
          <p14:tracePt t="258510" x="1936750" y="2978150"/>
          <p14:tracePt t="258623" x="1930400" y="2978150"/>
          <p14:tracePt t="258641" x="1924050" y="2978150"/>
          <p14:tracePt t="258735" x="1917700" y="2978150"/>
          <p14:tracePt t="258759" x="1911350" y="2978150"/>
          <p14:tracePt t="258775" x="1905000" y="2990850"/>
          <p14:tracePt t="258789" x="1905000" y="2997200"/>
          <p14:tracePt t="258800" x="1905000" y="3016250"/>
          <p14:tracePt t="258812" x="1898650" y="3067050"/>
          <p14:tracePt t="258829" x="1898650" y="3117850"/>
          <p14:tracePt t="258845" x="1898650" y="3175000"/>
          <p14:tracePt t="258862" x="1898650" y="3219450"/>
          <p14:tracePt t="258878" x="1898650" y="3251200"/>
          <p14:tracePt t="258895" x="1898650" y="3282950"/>
          <p14:tracePt t="258912" x="1898650" y="3295650"/>
          <p14:tracePt t="258928" x="1898650" y="3302000"/>
          <p14:tracePt t="259109" x="1892300" y="3308350"/>
          <p14:tracePt t="259166" x="1885950" y="3308350"/>
          <p14:tracePt t="259174" x="0" y="0"/>
        </p14:tracePtLst>
        <p14:tracePtLst>
          <p14:tracePt t="260886" x="5137150" y="4730750"/>
          <p14:tracePt t="260998" x="5143500" y="4730750"/>
          <p14:tracePt t="261011" x="5156200" y="4730750"/>
          <p14:tracePt t="261028" x="5187950" y="4730750"/>
          <p14:tracePt t="261045" x="5245100" y="4730750"/>
          <p14:tracePt t="261061" x="5365750" y="4730750"/>
          <p14:tracePt t="261078" x="5524500" y="4730750"/>
          <p14:tracePt t="261095" x="5689600" y="4730750"/>
          <p14:tracePt t="261111" x="5829300" y="4730750"/>
          <p14:tracePt t="261128" x="5911850" y="4730750"/>
          <p14:tracePt t="261144" x="5962650" y="4737100"/>
          <p14:tracePt t="261161" x="5975350" y="4737100"/>
          <p14:tracePt t="261178" x="5988050" y="4737100"/>
          <p14:tracePt t="261194" x="6000750" y="4737100"/>
          <p14:tracePt t="261733" x="0" y="0"/>
        </p14:tracePtLst>
        <p14:tracePtLst>
          <p14:tracePt t="266228" x="1885950" y="2959100"/>
          <p14:tracePt t="266325" x="1885950" y="2978150"/>
          <p14:tracePt t="266334" x="1885950" y="2997200"/>
          <p14:tracePt t="266343" x="1885950" y="3022600"/>
          <p14:tracePt t="266360" x="1885950" y="3067050"/>
          <p14:tracePt t="266376" x="1885950" y="3105150"/>
          <p14:tracePt t="266393" x="1885950" y="3149600"/>
          <p14:tracePt t="266410" x="1885950" y="3187700"/>
          <p14:tracePt t="266426" x="1885950" y="3232150"/>
          <p14:tracePt t="266429" x="1885950" y="3251200"/>
          <p14:tracePt t="266443" x="1885950" y="3276600"/>
          <p14:tracePt t="266460" x="1885950" y="3346450"/>
          <p14:tracePt t="266476" x="1885950" y="3397250"/>
          <p14:tracePt t="266492" x="1885950" y="3429000"/>
          <p14:tracePt t="266509" x="1885950" y="3448050"/>
          <p14:tracePt t="266526" x="1885950" y="3467100"/>
          <p14:tracePt t="266543" x="1885950" y="3473450"/>
          <p14:tracePt t="266560" x="1885950" y="3479800"/>
          <p14:tracePt t="266593" x="1885950" y="3486150"/>
          <p14:tracePt t="266621" x="1885950" y="3492500"/>
          <p14:tracePt t="266632" x="1885950" y="3498850"/>
          <p14:tracePt t="266654" x="1885950" y="3505200"/>
          <p14:tracePt t="266665" x="1885950" y="3511550"/>
          <p14:tracePt t="266678" x="1885950" y="3517900"/>
          <p14:tracePt t="266806" x="1885950" y="3530600"/>
          <p14:tracePt t="266871" x="1892300" y="3530600"/>
          <p14:tracePt t="266953" x="1898650" y="3530600"/>
          <p14:tracePt t="266975" x="1911350" y="3530600"/>
          <p14:tracePt t="266990" x="1917700" y="3524250"/>
          <p14:tracePt t="266999" x="1917700" y="3511550"/>
          <p14:tracePt t="267009" x="1924050" y="3492500"/>
          <p14:tracePt t="267026" x="1924050" y="3460750"/>
          <p14:tracePt t="267029" x="1930400" y="3429000"/>
          <p14:tracePt t="267043" x="1936750" y="3403600"/>
          <p14:tracePt t="267060" x="1943100" y="3327400"/>
          <p14:tracePt t="267076" x="1943100" y="3263900"/>
          <p14:tracePt t="267092" x="1943100" y="3213100"/>
          <p14:tracePt t="267109" x="1943100" y="3155950"/>
          <p14:tracePt t="267126" x="1936750" y="3098800"/>
          <p14:tracePt t="267143" x="1930400" y="3073400"/>
          <p14:tracePt t="267159" x="1924050" y="3048000"/>
          <p14:tracePt t="267176" x="1917700" y="3016250"/>
          <p14:tracePt t="267209" x="1917700" y="2997200"/>
          <p14:tracePt t="267243" x="1911350" y="2984500"/>
          <p14:tracePt t="267259" x="1905000" y="2971800"/>
          <p14:tracePt t="267276" x="1905000" y="2965450"/>
          <p14:tracePt t="267292" x="1892300" y="2946400"/>
          <p14:tracePt t="267309" x="1892300" y="2933700"/>
          <p14:tracePt t="267326" x="1892300" y="2921000"/>
          <p14:tracePt t="267342" x="1892300" y="2901950"/>
          <p14:tracePt t="267526" x="1892300" y="2914650"/>
          <p14:tracePt t="267539" x="1892300" y="2933700"/>
          <p14:tracePt t="267555" x="1892300" y="2978150"/>
          <p14:tracePt t="267566" x="1892300" y="3041650"/>
          <p14:tracePt t="267576" x="1892300" y="3086100"/>
          <p14:tracePt t="267592" x="1892300" y="3162300"/>
          <p14:tracePt t="267609" x="1892300" y="3238500"/>
          <p14:tracePt t="267626" x="1892300" y="3295650"/>
          <p14:tracePt t="267642" x="1892300" y="3340100"/>
          <p14:tracePt t="267645" x="1892300" y="3365500"/>
          <p14:tracePt t="267659" x="1892300" y="3390900"/>
          <p14:tracePt t="267676" x="1892300" y="3454400"/>
          <p14:tracePt t="267692" x="1892300" y="3486150"/>
          <p14:tracePt t="267709" x="1892300" y="3511550"/>
          <p14:tracePt t="267726" x="1892300" y="3530600"/>
          <p14:tracePt t="267742" x="1892300" y="3536950"/>
          <p14:tracePt t="267759" x="1892300" y="3543300"/>
          <p14:tracePt t="267776" x="1892300" y="3549650"/>
          <p14:tracePt t="267959" x="1892300" y="3536950"/>
          <p14:tracePt t="267976" x="1892300" y="3492500"/>
          <p14:tracePt t="267992" x="1892300" y="3435350"/>
          <p14:tracePt t="268010" x="1892300" y="3352800"/>
          <p14:tracePt t="268026" x="1892300" y="3263900"/>
          <p14:tracePt t="268029" x="1892300" y="3232150"/>
          <p14:tracePt t="268042" x="1892300" y="3200400"/>
          <p14:tracePt t="268059" x="1892300" y="3143250"/>
          <p14:tracePt t="268061" x="1892300" y="3124200"/>
          <p14:tracePt t="268076" x="1892300" y="3086100"/>
          <p14:tracePt t="268092" x="1892300" y="3054350"/>
          <p14:tracePt t="268109" x="1892300" y="3035300"/>
          <p14:tracePt t="268125" x="1892300" y="3022600"/>
          <p14:tracePt t="268142" x="1892300" y="3016250"/>
          <p14:tracePt t="268159" x="1892300" y="3003550"/>
          <p14:tracePt t="268175" x="1892300" y="2997200"/>
          <p14:tracePt t="268653" x="0" y="0"/>
        </p14:tracePtLst>
        <p14:tracePtLst>
          <p14:tracePt t="269854" x="1828800" y="3200400"/>
          <p14:tracePt t="269943" x="1828800" y="3219450"/>
          <p14:tracePt t="269956" x="1828800" y="3251200"/>
          <p14:tracePt t="269968" x="1828800" y="3276600"/>
          <p14:tracePt t="269982" x="1828800" y="3321050"/>
          <p14:tracePt t="269995" x="1828800" y="3346450"/>
          <p14:tracePt t="270009" x="1828800" y="3397250"/>
          <p14:tracePt t="270025" x="1828800" y="3429000"/>
          <p14:tracePt t="270042" x="1828800" y="3460750"/>
          <p14:tracePt t="270058" x="1841500" y="3505200"/>
          <p14:tracePt t="270060" x="1841500" y="3511550"/>
          <p14:tracePt t="270075" x="1841500" y="3517900"/>
          <p14:tracePt t="270092" x="1847850" y="3549650"/>
          <p14:tracePt t="270573" x="0" y="0"/>
        </p14:tracePtLst>
        <p14:tracePtLst>
          <p14:tracePt t="272477" x="1562100" y="4991100"/>
          <p14:tracePt t="272574" x="1574800" y="4991100"/>
          <p14:tracePt t="272585" x="1587500" y="4991100"/>
          <p14:tracePt t="272598" x="1638300" y="4991100"/>
          <p14:tracePt t="272610" x="1670050" y="4991100"/>
          <p14:tracePt t="272624" x="1765300" y="4991100"/>
          <p14:tracePt t="272629" x="1816100" y="4991100"/>
          <p14:tracePt t="272640" x="1879600" y="4991100"/>
          <p14:tracePt t="272657" x="2032000" y="4991100"/>
          <p14:tracePt t="272674" x="2165350" y="4991100"/>
          <p14:tracePt t="272690" x="2266950" y="4991100"/>
          <p14:tracePt t="272707" x="2317750" y="4991100"/>
          <p14:tracePt t="272710" x="2336800" y="4991100"/>
          <p14:tracePt t="272724" x="2374900" y="4991100"/>
          <p14:tracePt t="272740" x="2406650" y="4991100"/>
          <p14:tracePt t="272757" x="2444750" y="4991100"/>
          <p14:tracePt t="272774" x="2495550" y="4991100"/>
          <p14:tracePt t="272790" x="2559050" y="4997450"/>
          <p14:tracePt t="272807" x="2628900" y="5010150"/>
          <p14:tracePt t="272824" x="2705100" y="5029200"/>
          <p14:tracePt t="272840" x="2774950" y="5041900"/>
          <p14:tracePt t="272857" x="2844800" y="5054600"/>
          <p14:tracePt t="272874" x="2895600" y="5060950"/>
          <p14:tracePt t="272890" x="2946400" y="5060950"/>
          <p14:tracePt t="272894" x="2971800" y="5060950"/>
          <p14:tracePt t="272907" x="2997200" y="5060950"/>
          <p14:tracePt t="272924" x="3067050" y="5060950"/>
          <p14:tracePt t="272940" x="3111500" y="5060950"/>
          <p14:tracePt t="272957" x="3143250" y="5060950"/>
          <p14:tracePt t="272974" x="3181350" y="5067300"/>
          <p14:tracePt t="272991" x="3206750" y="5073650"/>
          <p14:tracePt t="273007" x="3232150" y="5080000"/>
          <p14:tracePt t="273024" x="3263900" y="5086350"/>
          <p14:tracePt t="273040" x="3276600" y="5086350"/>
          <p14:tracePt t="273057" x="3289300" y="5086350"/>
          <p14:tracePt t="273074" x="3295650" y="5086350"/>
          <p14:tracePt t="273292" x="0" y="0"/>
        </p14:tracePtLst>
        <p14:tracePtLst>
          <p14:tracePt t="273838" x="2616200" y="5054600"/>
          <p14:tracePt t="273877" x="2622550" y="5054600"/>
          <p14:tracePt t="273888" x="2641600" y="5054600"/>
          <p14:tracePt t="273902" x="2705100" y="5054600"/>
          <p14:tracePt t="273912" x="2762250" y="5054600"/>
          <p14:tracePt t="273923" x="2813050" y="5060950"/>
          <p14:tracePt t="273925" x="2876550" y="5073650"/>
          <p14:tracePt t="273940" x="3016250" y="5080000"/>
          <p14:tracePt t="273957" x="3187700" y="5080000"/>
          <p14:tracePt t="273973" x="3346450" y="5080000"/>
          <p14:tracePt t="273990" x="3492500" y="5080000"/>
          <p14:tracePt t="274007" x="3613150" y="5080000"/>
          <p14:tracePt t="274023" x="3695700" y="5080000"/>
          <p14:tracePt t="274040" x="3759200" y="5080000"/>
          <p14:tracePt t="274057" x="3829050" y="5080000"/>
          <p14:tracePt t="274073" x="3892550" y="5080000"/>
          <p14:tracePt t="274090" x="3956050" y="5080000"/>
          <p14:tracePt t="274107" x="4032250" y="5086350"/>
          <p14:tracePt t="274108" x="4070350" y="5092700"/>
          <p14:tracePt t="274124" x="4121150" y="5105400"/>
          <p14:tracePt t="274140" x="4152900" y="5111750"/>
          <p14:tracePt t="274157" x="4191000" y="5118100"/>
          <p14:tracePt t="274173" x="4210050" y="5118100"/>
          <p14:tracePt t="274190" x="4229100" y="5118100"/>
          <p14:tracePt t="274207" x="4248150" y="5118100"/>
          <p14:tracePt t="274223" x="4273550" y="5118100"/>
          <p14:tracePt t="274240" x="4298950" y="5118100"/>
          <p14:tracePt t="274257" x="4305300" y="5118100"/>
          <p14:tracePt t="274333" x="4311650" y="5118100"/>
          <p14:tracePt t="275436" x="0" y="0"/>
        </p14:tracePtLst>
        <p14:tracePtLst>
          <p14:tracePt t="276238" x="1524000" y="5041900"/>
          <p14:tracePt t="276262" x="1543050" y="5041900"/>
          <p14:tracePt t="276275" x="1574800" y="5041900"/>
          <p14:tracePt t="276290" x="1657350" y="5041900"/>
          <p14:tracePt t="276306" x="1797050" y="5041900"/>
          <p14:tracePt t="276309" x="1879600" y="5041900"/>
          <p14:tracePt t="276326" x="2076450" y="5041900"/>
          <p14:tracePt t="276341" x="2292350" y="5041900"/>
          <p14:tracePt t="276356" x="2520950" y="5041900"/>
          <p14:tracePt t="276373" x="2743200" y="5041900"/>
          <p14:tracePt t="276390" x="2952750" y="5041900"/>
          <p14:tracePt t="276406" x="3149600" y="5041900"/>
          <p14:tracePt t="276423" x="3340100" y="5041900"/>
          <p14:tracePt t="276440" x="3517900" y="5041900"/>
          <p14:tracePt t="276456" x="3689350" y="5054600"/>
          <p14:tracePt t="276473" x="3816350" y="5080000"/>
          <p14:tracePt t="276489" x="3930650" y="5105400"/>
          <p14:tracePt t="276506" x="4019550" y="5118100"/>
          <p14:tracePt t="276510" x="4064000" y="5124450"/>
          <p14:tracePt t="276523" x="4108450" y="5130800"/>
          <p14:tracePt t="276540" x="4178300" y="5149850"/>
          <p14:tracePt t="276556" x="4235450" y="5162550"/>
          <p14:tracePt t="276572" x="4248150" y="5162550"/>
          <p14:tracePt t="276813" x="0" y="0"/>
        </p14:tracePtLst>
        <p14:tracePtLst>
          <p14:tracePt t="277958" x="1943100" y="2794000"/>
          <p14:tracePt t="277982" x="1936750" y="2800350"/>
          <p14:tracePt t="277998" x="1930400" y="2825750"/>
          <p14:tracePt t="278009" x="1924050" y="2851150"/>
          <p14:tracePt t="278022" x="1917700" y="2889250"/>
          <p14:tracePt t="278039" x="1911350" y="2965450"/>
          <p14:tracePt t="278055" x="1911350" y="3022600"/>
          <p14:tracePt t="278073" x="1911350" y="3086100"/>
          <p14:tracePt t="278090" x="1911350" y="3162300"/>
          <p14:tracePt t="278093" x="1917700" y="3200400"/>
          <p14:tracePt t="278105" x="1930400" y="3225800"/>
          <p14:tracePt t="278122" x="1962150" y="3276600"/>
          <p14:tracePt t="278139" x="1981200" y="3321050"/>
          <p14:tracePt t="278141" x="1993900" y="3346450"/>
          <p14:tracePt t="278156" x="2038350" y="3403600"/>
          <p14:tracePt t="278172" x="2082800" y="3448050"/>
          <p14:tracePt t="278189" x="2127250" y="3505200"/>
          <p14:tracePt t="278205" x="2171700" y="3549650"/>
          <p14:tracePt t="278222" x="2228850" y="3594100"/>
          <p14:tracePt t="278239" x="2286000" y="3632200"/>
          <p14:tracePt t="278255" x="2349500" y="3670300"/>
          <p14:tracePt t="278272" x="2432050" y="3708400"/>
          <p14:tracePt t="278289" x="2546350" y="3746500"/>
          <p14:tracePt t="278305" x="2673350" y="3778250"/>
          <p14:tracePt t="278322" x="2838450" y="3816350"/>
          <p14:tracePt t="278339" x="3009900" y="3841750"/>
          <p14:tracePt t="278342" x="3079750" y="3841750"/>
          <p14:tracePt t="278355" x="3155950" y="3841750"/>
          <p14:tracePt t="278372" x="3378200" y="3841750"/>
          <p14:tracePt t="278388" x="3517900" y="3841750"/>
          <p14:tracePt t="278405" x="3644900" y="3841750"/>
          <p14:tracePt t="278422" x="3771900" y="3841750"/>
          <p14:tracePt t="278439" x="3898900" y="3841750"/>
          <p14:tracePt t="278455" x="4000500" y="3810000"/>
          <p14:tracePt t="278472" x="4083050" y="3759200"/>
          <p14:tracePt t="278489" x="4140200" y="3721100"/>
          <p14:tracePt t="278505" x="4171950" y="3676650"/>
          <p14:tracePt t="278522" x="4197350" y="3625850"/>
          <p14:tracePt t="278538" x="4210050" y="3556000"/>
          <p14:tracePt t="278555" x="4222750" y="3486150"/>
          <p14:tracePt t="278556" x="4222750" y="3454400"/>
          <p14:tracePt t="278572" x="4222750" y="3359150"/>
          <p14:tracePt t="278588" x="4191000" y="3263900"/>
          <p14:tracePt t="278605" x="4140200" y="3168650"/>
          <p14:tracePt t="278622" x="4064000" y="3073400"/>
          <p14:tracePt t="278638" x="3937000" y="2990850"/>
          <p14:tracePt t="278655" x="3771900" y="2908300"/>
          <p14:tracePt t="278672" x="3543300" y="2813050"/>
          <p14:tracePt t="278688" x="3346450" y="2762250"/>
          <p14:tracePt t="278705" x="3187700" y="2730500"/>
          <p14:tracePt t="278722" x="3060700" y="2717800"/>
          <p14:tracePt t="278738" x="2933700" y="2717800"/>
          <p14:tracePt t="278755" x="2813050" y="2717800"/>
          <p14:tracePt t="278757" x="2736850" y="2724150"/>
          <p14:tracePt t="278772" x="2635250" y="2724150"/>
          <p14:tracePt t="278788" x="2501900" y="2730500"/>
          <p14:tracePt t="278805" x="2387600" y="2736850"/>
          <p14:tracePt t="278822" x="2247900" y="2762250"/>
          <p14:tracePt t="278838" x="2146300" y="2787650"/>
          <p14:tracePt t="278855" x="2076450" y="2813050"/>
          <p14:tracePt t="278872" x="2019300" y="2851150"/>
          <p14:tracePt t="278888" x="1974850" y="2889250"/>
          <p14:tracePt t="278905" x="1949450" y="2921000"/>
          <p14:tracePt t="278922" x="1930400" y="2959100"/>
          <p14:tracePt t="278924" x="1924050" y="2984500"/>
          <p14:tracePt t="278938" x="1917700" y="3009900"/>
          <p14:tracePt t="278955" x="1911350" y="3041650"/>
          <p14:tracePt t="278957" x="1911350" y="3060700"/>
          <p14:tracePt t="278972" x="1911350" y="3092450"/>
          <p14:tracePt t="278988" x="1911350" y="3124200"/>
          <p14:tracePt t="279005" x="1911350" y="3168650"/>
          <p14:tracePt t="279022" x="1911350" y="3206750"/>
          <p14:tracePt t="279038" x="1917700" y="3244850"/>
          <p14:tracePt t="279055" x="1930400" y="3282950"/>
          <p14:tracePt t="279072" x="1943100" y="3321050"/>
          <p14:tracePt t="279088" x="1968500" y="3352800"/>
          <p14:tracePt t="279105" x="1987550" y="3390900"/>
          <p14:tracePt t="279122" x="2019300" y="3429000"/>
          <p14:tracePt t="279138" x="2076450" y="3467100"/>
          <p14:tracePt t="279155" x="2171700" y="3517900"/>
          <p14:tracePt t="279158" x="2228850" y="3536950"/>
          <p14:tracePt t="279172" x="2362200" y="3587750"/>
          <p14:tracePt t="279188" x="2501900" y="3632200"/>
          <p14:tracePt t="279205" x="2654300" y="3663950"/>
          <p14:tracePt t="279222" x="2806700" y="3702050"/>
          <p14:tracePt t="279239" x="2946400" y="3721100"/>
          <p14:tracePt t="279255" x="3073400" y="3733800"/>
          <p14:tracePt t="279272" x="3200400" y="3733800"/>
          <p14:tracePt t="279288" x="3340100" y="3733800"/>
          <p14:tracePt t="279305" x="3492500" y="3727450"/>
          <p14:tracePt t="279322" x="3619500" y="3708400"/>
          <p14:tracePt t="279325" x="3676650" y="3689350"/>
          <p14:tracePt t="279338" x="3733800" y="3676650"/>
          <p14:tracePt t="279355" x="3816350" y="3644900"/>
          <p14:tracePt t="279356" x="3841750" y="3625850"/>
          <p14:tracePt t="279372" x="3873500" y="3587750"/>
          <p14:tracePt t="279388" x="3898900" y="3536950"/>
          <p14:tracePt t="279405" x="3911600" y="3492500"/>
          <p14:tracePt t="279421" x="3911600" y="3448050"/>
          <p14:tracePt t="279438" x="3911600" y="3378200"/>
          <p14:tracePt t="279455" x="3905250" y="3302000"/>
          <p14:tracePt t="279471" x="3873500" y="3238500"/>
          <p14:tracePt t="279488" x="3822700" y="3175000"/>
          <p14:tracePt t="279505" x="3746500" y="3111500"/>
          <p14:tracePt t="279521" x="3638550" y="3054350"/>
          <p14:tracePt t="279524" x="3581400" y="3022600"/>
          <p14:tracePt t="279538" x="3505200" y="2997200"/>
          <p14:tracePt t="279555" x="3352800" y="2946400"/>
          <p14:tracePt t="279556" x="3270250" y="2927350"/>
          <p14:tracePt t="279572" x="3092450" y="2895600"/>
          <p14:tracePt t="279588" x="2921000" y="2870200"/>
          <p14:tracePt t="279605" x="2774950" y="2863850"/>
          <p14:tracePt t="279621" x="2603500" y="2863850"/>
          <p14:tracePt t="279638" x="2438400" y="2863850"/>
          <p14:tracePt t="279655" x="2260600" y="2863850"/>
          <p14:tracePt t="279672" x="2082800" y="2895600"/>
          <p14:tracePt t="279688" x="1924050" y="2933700"/>
          <p14:tracePt t="279705" x="1790700" y="2984500"/>
          <p14:tracePt t="279721" x="1701800" y="3009900"/>
          <p14:tracePt t="279738" x="1657350" y="3035300"/>
          <p14:tracePt t="279755" x="1631950" y="3060700"/>
          <p14:tracePt t="279756" x="1625600" y="3067050"/>
          <p14:tracePt t="279772" x="1612900" y="3092450"/>
          <p14:tracePt t="279788" x="1612900" y="3117850"/>
          <p14:tracePt t="279805" x="1606550" y="3168650"/>
          <p14:tracePt t="279821" x="1606550" y="3206750"/>
          <p14:tracePt t="279838" x="1606550" y="3263900"/>
          <p14:tracePt t="279856" x="1625600" y="3314700"/>
          <p14:tracePt t="279872" x="1631950" y="3352800"/>
          <p14:tracePt t="279888" x="1644650" y="3378200"/>
          <p14:tracePt t="279905" x="1657350" y="3409950"/>
          <p14:tracePt t="279921" x="1670050" y="3441700"/>
          <p14:tracePt t="279938" x="1695450" y="3479800"/>
          <p14:tracePt t="279955" x="1720850" y="3517900"/>
          <p14:tracePt t="279957" x="1733550" y="3524250"/>
          <p14:tracePt t="279971" x="1752600" y="3536950"/>
          <p14:tracePt t="279973" x="1771650" y="3556000"/>
          <p14:tracePt t="279988" x="1822450" y="3581400"/>
          <p14:tracePt t="280005" x="1873250" y="3613150"/>
          <p14:tracePt t="280021" x="1955800" y="3644900"/>
          <p14:tracePt t="280038" x="2070100" y="3695700"/>
          <p14:tracePt t="280055" x="2216150" y="3733800"/>
          <p14:tracePt t="280071" x="2387600" y="3771900"/>
          <p14:tracePt t="280088" x="2578100" y="3816350"/>
          <p14:tracePt t="280105" x="2768600" y="3848100"/>
          <p14:tracePt t="280121" x="2952750" y="3867150"/>
          <p14:tracePt t="280138" x="3079750" y="3867150"/>
          <p14:tracePt t="280155" x="3175000" y="3867150"/>
          <p14:tracePt t="280156" x="3232150" y="3867150"/>
          <p14:tracePt t="280171" x="3276600" y="3860800"/>
          <p14:tracePt t="280188" x="3448050" y="3829050"/>
          <p14:tracePt t="280205" x="3581400" y="3790950"/>
          <p14:tracePt t="280221" x="3721100" y="3765550"/>
          <p14:tracePt t="280238" x="3822700" y="3740150"/>
          <p14:tracePt t="280255" x="3873500" y="3708400"/>
          <p14:tracePt t="280271" x="3905250" y="3689350"/>
          <p14:tracePt t="280288" x="3917950" y="3657600"/>
          <p14:tracePt t="280305" x="3930650" y="3632200"/>
          <p14:tracePt t="280321" x="3937000" y="3594100"/>
          <p14:tracePt t="280338" x="3943350" y="3562350"/>
          <p14:tracePt t="280342" x="3943350" y="3543300"/>
          <p14:tracePt t="280355" x="3949700" y="3517900"/>
          <p14:tracePt t="280372" x="3956050" y="3479800"/>
          <p14:tracePt t="280388" x="3956050" y="3454400"/>
          <p14:tracePt t="280405" x="3956050" y="3422650"/>
          <p14:tracePt t="280421" x="3943350" y="3390900"/>
          <p14:tracePt t="280438" x="3924300" y="3359150"/>
          <p14:tracePt t="280455" x="3898900" y="3327400"/>
          <p14:tracePt t="280471" x="3860800" y="3289300"/>
          <p14:tracePt t="280488" x="3816350" y="3270250"/>
          <p14:tracePt t="280505" x="3778250" y="3244850"/>
          <p14:tracePt t="280521" x="3740150" y="3219450"/>
          <p14:tracePt t="280538" x="3695700" y="3200400"/>
          <p14:tracePt t="280541" x="3683000" y="3187700"/>
          <p14:tracePt t="280554" x="3657600" y="3181350"/>
          <p14:tracePt t="280571" x="3600450" y="3155950"/>
          <p14:tracePt t="280574" x="3568700" y="3143250"/>
          <p14:tracePt t="280588" x="3492500" y="3111500"/>
          <p14:tracePt t="280605" x="3422650" y="3086100"/>
          <p14:tracePt t="280621" x="3365500" y="3067050"/>
          <p14:tracePt t="280638" x="3302000" y="3035300"/>
          <p14:tracePt t="280654" x="3251200" y="3022600"/>
          <p14:tracePt t="280671" x="3219450" y="3016250"/>
          <p14:tracePt t="280688" x="3175000" y="3009900"/>
          <p14:tracePt t="280704" x="3124200" y="3003550"/>
          <p14:tracePt t="280721" x="3073400" y="3003550"/>
          <p14:tracePt t="280738" x="2990850" y="2997200"/>
          <p14:tracePt t="280754" x="2933700" y="2984500"/>
          <p14:tracePt t="280756" x="2908300" y="2978150"/>
          <p14:tracePt t="280771" x="2876550" y="2971800"/>
          <p14:tracePt t="280788" x="2774950" y="2952750"/>
          <p14:tracePt t="280805" x="2692400" y="2940050"/>
          <p14:tracePt t="280821" x="2622550" y="2927350"/>
          <p14:tracePt t="280838" x="2540000" y="2927350"/>
          <p14:tracePt t="280854" x="2476500" y="2927350"/>
          <p14:tracePt t="280871" x="2413000" y="2927350"/>
          <p14:tracePt t="280888" x="2362200" y="2927350"/>
          <p14:tracePt t="280904" x="2305050" y="2927350"/>
          <p14:tracePt t="280921" x="2254250" y="2927350"/>
          <p14:tracePt t="280938" x="2171700" y="2940050"/>
          <p14:tracePt t="280954" x="2101850" y="2952750"/>
          <p14:tracePt t="280957" x="2082800" y="2959100"/>
          <p14:tracePt t="280971" x="2044700" y="2971800"/>
          <p14:tracePt t="280988" x="1968500" y="3003550"/>
          <p14:tracePt t="281005" x="1936750" y="3022600"/>
          <p14:tracePt t="281021" x="1917700" y="3041650"/>
          <p14:tracePt t="281038" x="1898650" y="3060700"/>
          <p14:tracePt t="281054" x="1892300" y="3079750"/>
          <p14:tracePt t="281071" x="1879600" y="3117850"/>
          <p14:tracePt t="281088" x="1866900" y="3149600"/>
          <p14:tracePt t="281104" x="1854200" y="3181350"/>
          <p14:tracePt t="281121" x="1854200" y="3206750"/>
          <p14:tracePt t="281138" x="1847850" y="3232150"/>
          <p14:tracePt t="281154" x="1841500" y="3251200"/>
          <p14:tracePt t="281171" x="1841500" y="3270250"/>
          <p14:tracePt t="281173" x="1841500" y="3276600"/>
          <p14:tracePt t="281188" x="1841500" y="3295650"/>
          <p14:tracePt t="281204" x="1841500" y="3321050"/>
          <p14:tracePt t="281221" x="1847850" y="3346450"/>
          <p14:tracePt t="281238" x="1860550" y="3384550"/>
          <p14:tracePt t="281254" x="1885950" y="3416300"/>
          <p14:tracePt t="281271" x="1898650" y="3454400"/>
          <p14:tracePt t="281287" x="1924050" y="3486150"/>
          <p14:tracePt t="281304" x="1949450" y="3511550"/>
          <p14:tracePt t="281321" x="1974850" y="3536950"/>
          <p14:tracePt t="281338" x="2019300" y="3556000"/>
          <p14:tracePt t="281341" x="2044700" y="3575050"/>
          <p14:tracePt t="281354" x="2082800" y="3587750"/>
          <p14:tracePt t="281371" x="2171700" y="3625850"/>
          <p14:tracePt t="281374" x="2228850" y="3651250"/>
          <p14:tracePt t="281388" x="2362200" y="3683000"/>
          <p14:tracePt t="281404" x="2495550" y="3708400"/>
          <p14:tracePt t="281421" x="2635250" y="3740150"/>
          <p14:tracePt t="281438" x="2768600" y="3765550"/>
          <p14:tracePt t="281454" x="2895600" y="3790950"/>
          <p14:tracePt t="281471" x="3028950" y="3803650"/>
          <p14:tracePt t="281488" x="3124200" y="3816350"/>
          <p14:tracePt t="281504" x="3213100" y="3816350"/>
          <p14:tracePt t="281521" x="3276600" y="3816350"/>
          <p14:tracePt t="281537" x="3346450" y="3803650"/>
          <p14:tracePt t="281554" x="3403600" y="3797300"/>
          <p14:tracePt t="281571" x="3448050" y="3784600"/>
          <p14:tracePt t="281573" x="3473450" y="3771900"/>
          <p14:tracePt t="281588" x="3524250" y="3752850"/>
          <p14:tracePt t="281604" x="3575050" y="3733800"/>
          <p14:tracePt t="281621" x="3619500" y="3708400"/>
          <p14:tracePt t="281637" x="3657600" y="3689350"/>
          <p14:tracePt t="281654" x="3689350" y="3657600"/>
          <p14:tracePt t="281671" x="3708400" y="3619500"/>
          <p14:tracePt t="281687" x="3721100" y="3594100"/>
          <p14:tracePt t="281704" x="3740150" y="3562350"/>
          <p14:tracePt t="281721" x="3752850" y="3543300"/>
          <p14:tracePt t="281737" x="3759200" y="3524250"/>
          <p14:tracePt t="281754" x="3765550" y="3486150"/>
          <p14:tracePt t="281757" x="3771900" y="3467100"/>
          <p14:tracePt t="281771" x="3771900" y="3460750"/>
          <p14:tracePt t="281788" x="3771900" y="3416300"/>
          <p14:tracePt t="281804" x="3771900" y="3390900"/>
          <p14:tracePt t="281821" x="3771900" y="3359150"/>
          <p14:tracePt t="281837" x="3765550" y="3321050"/>
          <p14:tracePt t="281854" x="3746500" y="3282950"/>
          <p14:tracePt t="281871" x="3727450" y="3251200"/>
          <p14:tracePt t="281887" x="3695700" y="3213100"/>
          <p14:tracePt t="281904" x="3644900" y="3162300"/>
          <p14:tracePt t="281921" x="3581400" y="3124200"/>
          <p14:tracePt t="281937" x="3511550" y="3073400"/>
          <p14:tracePt t="281954" x="3435350" y="3041650"/>
          <p14:tracePt t="281971" x="3365500" y="3009900"/>
          <p14:tracePt t="281987" x="3295650" y="2997200"/>
          <p14:tracePt t="281990" x="3257550" y="2990850"/>
          <p14:tracePt t="282004" x="3194050" y="2978150"/>
          <p14:tracePt t="282021" x="3105150" y="2959100"/>
          <p14:tracePt t="282037" x="3009900" y="2940050"/>
          <p14:tracePt t="282054" x="2901950" y="2921000"/>
          <p14:tracePt t="282071" x="2787650" y="2921000"/>
          <p14:tracePt t="282087" x="2635250" y="2921000"/>
          <p14:tracePt t="282104" x="2476500" y="2921000"/>
          <p14:tracePt t="282121" x="2324100" y="2921000"/>
          <p14:tracePt t="282137" x="2171700" y="2921000"/>
          <p14:tracePt t="282154" x="2063750" y="2921000"/>
          <p14:tracePt t="282171" x="2000250" y="2921000"/>
          <p14:tracePt t="282187" x="1968500" y="2921000"/>
          <p14:tracePt t="282189" x="1949450" y="2921000"/>
          <p14:tracePt t="282204" x="1924050" y="2921000"/>
          <p14:tracePt t="282221" x="1898650" y="2933700"/>
          <p14:tracePt t="282237" x="1879600" y="2952750"/>
          <p14:tracePt t="282254" x="1860550" y="2978150"/>
          <p14:tracePt t="282271" x="1847850" y="3016250"/>
          <p14:tracePt t="282287" x="1828800" y="3048000"/>
          <p14:tracePt t="282304" x="1816100" y="3092450"/>
          <p14:tracePt t="282321" x="1809750" y="3136900"/>
          <p14:tracePt t="282337" x="1809750" y="3175000"/>
          <p14:tracePt t="282341" x="1809750" y="3206750"/>
          <p14:tracePt t="282354" x="1809750" y="3232150"/>
          <p14:tracePt t="282371" x="1809750" y="3295650"/>
          <p14:tracePt t="282373" x="1809750" y="3321050"/>
          <p14:tracePt t="282388" x="1816100" y="3378200"/>
          <p14:tracePt t="282404" x="1822450" y="3416300"/>
          <p14:tracePt t="282421" x="1835150" y="3448050"/>
          <p14:tracePt t="282437" x="1847850" y="3467100"/>
          <p14:tracePt t="282454" x="1860550" y="3492500"/>
          <p14:tracePt t="282471" x="1873250" y="3498850"/>
          <p14:tracePt t="282487" x="1879600" y="3511550"/>
          <p14:tracePt t="282504" x="1905000" y="3530600"/>
          <p14:tracePt t="282521" x="1949450" y="3549650"/>
          <p14:tracePt t="282537" x="2006600" y="3575050"/>
          <p14:tracePt t="282554" x="2089150" y="3587750"/>
          <p14:tracePt t="282556" x="2146300" y="3606800"/>
          <p14:tracePt t="282571" x="2209800" y="3613150"/>
          <p14:tracePt t="282587" x="2336800" y="3638550"/>
          <p14:tracePt t="282589" x="2393950" y="3657600"/>
          <p14:tracePt t="282604" x="2514600" y="3670300"/>
          <p14:tracePt t="282620" x="2622550" y="3695700"/>
          <p14:tracePt t="282637" x="2717800" y="3695700"/>
          <p14:tracePt t="282654" x="2806700" y="3695700"/>
          <p14:tracePt t="282670" x="2901950" y="3695700"/>
          <p14:tracePt t="282687" x="3009900" y="3695700"/>
          <p14:tracePt t="282704" x="3105150" y="3695700"/>
          <p14:tracePt t="282720" x="3213100" y="3695700"/>
          <p14:tracePt t="282737" x="3321050" y="3695700"/>
          <p14:tracePt t="282754" x="3429000" y="3695700"/>
          <p14:tracePt t="282770" x="3505200" y="3695700"/>
          <p14:tracePt t="282787" x="3543300" y="3683000"/>
          <p14:tracePt t="282789" x="3556000" y="3676650"/>
          <p14:tracePt t="282804" x="3581400" y="3657600"/>
          <p14:tracePt t="282820" x="3587750" y="3632200"/>
          <p14:tracePt t="282837" x="3600450" y="3587750"/>
          <p14:tracePt t="282854" x="3606800" y="3549650"/>
          <p14:tracePt t="282870" x="3606800" y="3498850"/>
          <p14:tracePt t="282887" x="3613150" y="3441700"/>
          <p14:tracePt t="282904" x="3613150" y="3409950"/>
          <p14:tracePt t="282920" x="3606800" y="3359150"/>
          <p14:tracePt t="282937" x="3594100" y="3321050"/>
          <p14:tracePt t="282954" x="3581400" y="3282950"/>
          <p14:tracePt t="282970" x="3556000" y="3257550"/>
          <p14:tracePt t="282987" x="3536950" y="3238500"/>
          <p14:tracePt t="282989" x="3524250" y="3225800"/>
          <p14:tracePt t="283004" x="3492500" y="3206750"/>
          <p14:tracePt t="283020" x="3460750" y="3187700"/>
          <p14:tracePt t="283037" x="3435350" y="3168650"/>
          <p14:tracePt t="283054" x="3416300" y="3155950"/>
          <p14:tracePt t="283070" x="3390900" y="3149600"/>
          <p14:tracePt t="283087" x="3384550" y="3143250"/>
          <p14:tracePt t="283231" x="3371850" y="3136900"/>
          <p14:tracePt t="283246" x="3352800" y="3130550"/>
          <p14:tracePt t="283265" x="3321050" y="3117850"/>
          <p14:tracePt t="283278" x="3257550" y="3105150"/>
          <p14:tracePt t="283291" x="3213100" y="3098800"/>
          <p14:tracePt t="283304" x="3105150" y="3073400"/>
          <p14:tracePt t="283320" x="2997200" y="3054350"/>
          <p14:tracePt t="283337" x="2882900" y="3035300"/>
          <p14:tracePt t="283353" x="2787650" y="3009900"/>
          <p14:tracePt t="283370" x="2705100" y="2997200"/>
          <p14:tracePt t="283387" x="2660650" y="2990850"/>
          <p14:tracePt t="283404" x="2559050" y="2990850"/>
          <p14:tracePt t="283420" x="2482850" y="2990850"/>
          <p14:tracePt t="283437" x="2387600" y="2984500"/>
          <p14:tracePt t="283454" x="2311400" y="2984500"/>
          <p14:tracePt t="283470" x="2235200" y="2984500"/>
          <p14:tracePt t="283487" x="2190750" y="2984500"/>
          <p14:tracePt t="283504" x="2139950" y="2984500"/>
          <p14:tracePt t="283521" x="2108200" y="2984500"/>
          <p14:tracePt t="283525" x="2082800" y="2984500"/>
          <p14:tracePt t="283537" x="2076450" y="2984500"/>
          <p14:tracePt t="283554" x="2057400" y="2990850"/>
          <p14:tracePt t="283557" x="2051050" y="2997200"/>
          <p14:tracePt t="283571" x="2044700" y="2997200"/>
          <p14:tracePt t="283587" x="2032000" y="3003550"/>
          <p14:tracePt t="283604" x="2012950" y="3009900"/>
          <p14:tracePt t="283620" x="2006600" y="3016250"/>
          <p14:tracePt t="283637" x="1987550" y="3028950"/>
          <p14:tracePt t="283653" x="1974850" y="3035300"/>
          <p14:tracePt t="283670" x="1962150" y="3048000"/>
          <p14:tracePt t="283687" x="1943100" y="3067050"/>
          <p14:tracePt t="283704" x="1936750" y="3086100"/>
          <p14:tracePt t="283720" x="1924050" y="3105150"/>
          <p14:tracePt t="283737" x="1911350" y="3124200"/>
          <p14:tracePt t="283753" x="1911350" y="3143250"/>
          <p14:tracePt t="283770" x="1911350" y="3181350"/>
          <p14:tracePt t="283774" x="1911350" y="3194050"/>
          <p14:tracePt t="283787" x="1911350" y="3213100"/>
          <p14:tracePt t="283804" x="1911350" y="3263900"/>
          <p14:tracePt t="283820" x="1911350" y="3302000"/>
          <p14:tracePt t="283837" x="1911350" y="3333750"/>
          <p14:tracePt t="283854" x="1924050" y="3371850"/>
          <p14:tracePt t="283870" x="1930400" y="3397250"/>
          <p14:tracePt t="283887" x="1943100" y="3422650"/>
          <p14:tracePt t="283904" x="1949450" y="3448050"/>
          <p14:tracePt t="283920" x="1968500" y="3467100"/>
          <p14:tracePt t="283937" x="1987550" y="3486150"/>
          <p14:tracePt t="283953" x="2000250" y="3517900"/>
          <p14:tracePt t="283970" x="2038350" y="3549650"/>
          <p14:tracePt t="283987" x="2095500" y="3581400"/>
          <p14:tracePt t="283988" x="2120900" y="3594100"/>
          <p14:tracePt t="284003" x="2152650" y="3606800"/>
          <p14:tracePt t="284020" x="2298700" y="3638550"/>
          <p14:tracePt t="284037" x="2406650" y="3644900"/>
          <p14:tracePt t="284053" x="2546350" y="3644900"/>
          <p14:tracePt t="284070" x="2692400" y="3644900"/>
          <p14:tracePt t="284087" x="2844800" y="3644900"/>
          <p14:tracePt t="284103" x="2997200" y="3644900"/>
          <p14:tracePt t="284120" x="3130550" y="3644900"/>
          <p14:tracePt t="284137" x="3225800" y="3644900"/>
          <p14:tracePt t="284153" x="3276600" y="3632200"/>
          <p14:tracePt t="284170" x="3321050" y="3619500"/>
          <p14:tracePt t="284187" x="3359150" y="3600450"/>
          <p14:tracePt t="284203" x="3416300" y="3562350"/>
          <p14:tracePt t="284205" x="3441700" y="3543300"/>
          <p14:tracePt t="284220" x="3486150" y="3517900"/>
          <p14:tracePt t="284237" x="3517900" y="3486150"/>
          <p14:tracePt t="284253" x="3530600" y="3454400"/>
          <p14:tracePt t="284270" x="3543300" y="3416300"/>
          <p14:tracePt t="284287" x="3543300" y="3390900"/>
          <p14:tracePt t="284303" x="3543300" y="3359150"/>
          <p14:tracePt t="284320" x="3543300" y="3308350"/>
          <p14:tracePt t="284337" x="3536950" y="3251200"/>
          <p14:tracePt t="284353" x="3511550" y="3200400"/>
          <p14:tracePt t="284370" x="3473450" y="3143250"/>
          <p14:tracePt t="284386" x="3416300" y="3086100"/>
          <p14:tracePt t="284403" x="3346450" y="3035300"/>
          <p14:tracePt t="284404" x="3314700" y="3016250"/>
          <p14:tracePt t="284420" x="3251200" y="2984500"/>
          <p14:tracePt t="284436" x="3181350" y="2971800"/>
          <p14:tracePt t="284453" x="3111500" y="2959100"/>
          <p14:tracePt t="284470" x="3054350" y="2959100"/>
          <p14:tracePt t="284486" x="2978150" y="2959100"/>
          <p14:tracePt t="284503" x="2927350" y="2959100"/>
          <p14:tracePt t="284520" x="2876550" y="2959100"/>
          <p14:tracePt t="284536" x="2838450" y="2959100"/>
          <p14:tracePt t="284553" x="2800350" y="2965450"/>
          <p14:tracePt t="284570" x="2774950" y="2965450"/>
          <p14:tracePt t="284586" x="2724150" y="2965450"/>
          <p14:tracePt t="284589" x="2705100" y="2965450"/>
          <p14:tracePt t="284603" x="2679700" y="2965450"/>
          <p14:tracePt t="284620" x="2597150" y="2984500"/>
          <p14:tracePt t="284636" x="2571750" y="2990850"/>
          <p14:tracePt t="284653" x="2533650" y="3003550"/>
          <p14:tracePt t="284670" x="2520950" y="3003550"/>
          <p14:tracePt t="284686" x="2495550" y="3016250"/>
          <p14:tracePt t="284703" x="2476500" y="3022600"/>
          <p14:tracePt t="284720" x="2444750" y="3035300"/>
          <p14:tracePt t="284736" x="2406650" y="3048000"/>
          <p14:tracePt t="284753" x="2374900" y="3060700"/>
          <p14:tracePt t="284770" x="2336800" y="3073400"/>
          <p14:tracePt t="284786" x="2317750" y="3079750"/>
          <p14:tracePt t="284803" x="2311400" y="3079750"/>
          <p14:tracePt t="284820" x="2305050" y="3079750"/>
          <p14:tracePt t="284836" x="2298700" y="3079750"/>
          <p14:tracePt t="284853" x="2266950" y="3079750"/>
          <p14:tracePt t="284870" x="2235200" y="3079750"/>
          <p14:tracePt t="284887" x="2184400" y="3067050"/>
          <p14:tracePt t="284903" x="2152650" y="3060700"/>
          <p14:tracePt t="284920" x="2133600" y="3060700"/>
          <p14:tracePt t="284937" x="2120900" y="3060700"/>
          <p14:tracePt t="284941" x="2114550" y="3060700"/>
          <p14:tracePt t="285046" x="2101850" y="3060700"/>
          <p14:tracePt t="285061" x="2101850" y="3079750"/>
          <p14:tracePt t="285074" x="2101850" y="3105150"/>
          <p14:tracePt t="285087" x="2101850" y="3149600"/>
          <p14:tracePt t="285103" x="2101850" y="3213100"/>
          <p14:tracePt t="285120" x="2101850" y="3270250"/>
          <p14:tracePt t="285136" x="2108200" y="3340100"/>
          <p14:tracePt t="285153" x="2114550" y="3371850"/>
          <p14:tracePt t="285156" x="2120900" y="3390900"/>
          <p14:tracePt t="285170" x="2120900" y="3397250"/>
          <p14:tracePt t="285186" x="2120900" y="3409950"/>
          <p14:tracePt t="285203" x="2127250" y="3422650"/>
          <p14:tracePt t="285277" x="2133600" y="3416300"/>
          <p14:tracePt t="285293" x="2139950" y="3397250"/>
          <p14:tracePt t="285304" x="2139950" y="3390900"/>
          <p14:tracePt t="285320" x="2146300" y="3333750"/>
          <p14:tracePt t="285336" x="2152650" y="3257550"/>
          <p14:tracePt t="285353" x="2159000" y="3200400"/>
          <p14:tracePt t="285370" x="2165350" y="3130550"/>
          <p14:tracePt t="285373" x="2165350" y="3124200"/>
          <p14:tracePt t="285387" x="2171700" y="3086100"/>
          <p14:tracePt t="285403" x="2178050" y="3067050"/>
          <p14:tracePt t="285420" x="2178050" y="3060700"/>
          <p14:tracePt t="285495" x="2178050" y="3079750"/>
          <p14:tracePt t="285512" x="2159000" y="3200400"/>
          <p14:tracePt t="285530" x="2146300" y="3352800"/>
          <p14:tracePt t="285533" x="2133600" y="3429000"/>
          <p14:tracePt t="285558" x="2127250" y="3530600"/>
          <p14:tracePt t="285570" x="2127250" y="3543300"/>
          <p14:tracePt t="285586" x="2127250" y="3549650"/>
          <p14:tracePt t="285645" x="2127250" y="3543300"/>
          <p14:tracePt t="285657" x="2133600" y="3517900"/>
          <p14:tracePt t="285670" x="2152650" y="3435350"/>
          <p14:tracePt t="285686" x="2184400" y="3327400"/>
          <p14:tracePt t="285703" x="2228850" y="3232150"/>
          <p14:tracePt t="285720" x="2228850" y="3200400"/>
          <p14:tracePt t="285736" x="2228850" y="3181350"/>
          <p14:tracePt t="285781" x="2228850" y="3187700"/>
          <p14:tracePt t="285790" x="2228850" y="3206750"/>
          <p14:tracePt t="285803" x="2228850" y="3238500"/>
          <p14:tracePt t="285820" x="2235200" y="3321050"/>
          <p14:tracePt t="285836" x="2235200" y="3333750"/>
          <p14:tracePt t="285853" x="2235200" y="3340100"/>
          <p14:tracePt t="285870" x="2241550" y="3346450"/>
          <p14:tracePt t="285886" x="2247900" y="3346450"/>
          <p14:tracePt t="285903" x="2260600" y="3321050"/>
          <p14:tracePt t="285920" x="2273300" y="3276600"/>
          <p14:tracePt t="285936" x="2286000" y="3244850"/>
          <p14:tracePt t="285953" x="2292350" y="3232150"/>
          <p14:tracePt t="285970" x="2292350" y="3225800"/>
          <p14:tracePt t="286069" x="0" y="0"/>
        </p14:tracePtLst>
        <p14:tracePtLst>
          <p14:tracePt t="289102" x="4889500" y="4997450"/>
          <p14:tracePt t="289182" x="4895850" y="4997450"/>
          <p14:tracePt t="289193" x="4927600" y="5003800"/>
          <p14:tracePt t="289207" x="5016500" y="5003800"/>
          <p14:tracePt t="289219" x="5067300" y="5003800"/>
          <p14:tracePt t="289235" x="5219700" y="5003800"/>
          <p14:tracePt t="289237" x="5283200" y="5003800"/>
          <p14:tracePt t="289252" x="5410200" y="5003800"/>
          <p14:tracePt t="289268" x="5492750" y="5003800"/>
          <p14:tracePt t="289285" x="5549900" y="5003800"/>
          <p14:tracePt t="289302" x="5600700" y="5003800"/>
          <p14:tracePt t="289318" x="5632450" y="5003800"/>
          <p14:tracePt t="289335" x="5670550" y="5003800"/>
          <p14:tracePt t="289351" x="5721350" y="5003800"/>
          <p14:tracePt t="289368" x="5765800" y="5003800"/>
          <p14:tracePt t="289385" x="5810250" y="5003800"/>
          <p14:tracePt t="289402" x="5829300" y="5003800"/>
          <p14:tracePt t="289418" x="5835650" y="5003800"/>
          <p14:tracePt t="289613" x="0" y="0"/>
        </p14:tracePtLst>
        <p14:tracePtLst>
          <p14:tracePt t="290022" x="4933950" y="5003800"/>
          <p14:tracePt t="290069" x="4953000" y="5003800"/>
          <p14:tracePt t="290077" x="4984750" y="5003800"/>
          <p14:tracePt t="290085" x="5016500" y="5003800"/>
          <p14:tracePt t="290101" x="5130800" y="5003800"/>
          <p14:tracePt t="290118" x="5302250" y="5003800"/>
          <p14:tracePt t="290134" x="5492750" y="5003800"/>
          <p14:tracePt t="290151" x="5676900" y="5003800"/>
          <p14:tracePt t="290168" x="5829300" y="5003800"/>
          <p14:tracePt t="290185" x="5886450" y="5003800"/>
          <p14:tracePt t="290201" x="5899150" y="5003800"/>
          <p14:tracePt t="290493" x="0" y="0"/>
        </p14:tracePtLst>
        <p14:tracePtLst>
          <p14:tracePt t="291014" x="5638800" y="4838700"/>
          <p14:tracePt t="291062" x="5632450" y="4838700"/>
          <p14:tracePt t="291070" x="5626100" y="4845050"/>
          <p14:tracePt t="291084" x="5619750" y="4864100"/>
          <p14:tracePt t="291101" x="5613400" y="4914900"/>
          <p14:tracePt t="291118" x="5613400" y="4959350"/>
          <p14:tracePt t="291134" x="5613400" y="4997450"/>
          <p14:tracePt t="291151" x="5638800" y="5029200"/>
          <p14:tracePt t="291168" x="5651500" y="5048250"/>
          <p14:tracePt t="291184" x="5670550" y="5060950"/>
          <p14:tracePt t="291201" x="5689600" y="5067300"/>
          <p14:tracePt t="291218" x="5702300" y="5067300"/>
          <p14:tracePt t="291221" x="5708650" y="5067300"/>
          <p14:tracePt t="291234" x="5721350" y="5067300"/>
          <p14:tracePt t="291251" x="5734050" y="5067300"/>
          <p14:tracePt t="291268" x="5759450" y="5054600"/>
          <p14:tracePt t="291284" x="5772150" y="5035550"/>
          <p14:tracePt t="291301" x="5778500" y="5010150"/>
          <p14:tracePt t="291318" x="5791200" y="4984750"/>
          <p14:tracePt t="291335" x="5791200" y="4965700"/>
          <p14:tracePt t="291351" x="5797550" y="4940300"/>
          <p14:tracePt t="291368" x="5797550" y="4921250"/>
          <p14:tracePt t="291384" x="5797550" y="4902200"/>
          <p14:tracePt t="291401" x="5797550" y="4876800"/>
          <p14:tracePt t="291418" x="5791200" y="4857750"/>
          <p14:tracePt t="291422" x="5778500" y="4857750"/>
          <p14:tracePt t="291434" x="5772150" y="4845050"/>
          <p14:tracePt t="291451" x="5753100" y="4832350"/>
          <p14:tracePt t="291455" x="5740400" y="4826000"/>
          <p14:tracePt t="291468" x="5721350" y="4826000"/>
          <p14:tracePt t="291484" x="5689600" y="4819650"/>
          <p14:tracePt t="291501" x="5670550" y="4819650"/>
          <p14:tracePt t="291517" x="5645150" y="4819650"/>
          <p14:tracePt t="291534" x="5613400" y="4826000"/>
          <p14:tracePt t="291551" x="5588000" y="4845050"/>
          <p14:tracePt t="291568" x="5562600" y="4864100"/>
          <p14:tracePt t="291584" x="5549900" y="4883150"/>
          <p14:tracePt t="291601" x="5549900" y="4895850"/>
          <p14:tracePt t="291617" x="5549900" y="4921250"/>
          <p14:tracePt t="291634" x="5549900" y="4940300"/>
          <p14:tracePt t="291651" x="5549900" y="4959350"/>
          <p14:tracePt t="291668" x="5556250" y="5003800"/>
          <p14:tracePt t="291684" x="5575300" y="5029200"/>
          <p14:tracePt t="291701" x="5594350" y="5035550"/>
          <p14:tracePt t="291717" x="5613400" y="5041900"/>
          <p14:tracePt t="291734" x="5632450" y="5041900"/>
          <p14:tracePt t="291751" x="5657850" y="5041900"/>
          <p14:tracePt t="291767" x="5683250" y="5029200"/>
          <p14:tracePt t="291784" x="5702300" y="4991100"/>
          <p14:tracePt t="291801" x="5715000" y="4959350"/>
          <p14:tracePt t="291817" x="5715000" y="4921250"/>
          <p14:tracePt t="291834" x="5715000" y="4889500"/>
          <p14:tracePt t="291851" x="5715000" y="4870450"/>
          <p14:tracePt t="291853" x="5708650" y="4864100"/>
          <p14:tracePt t="291869" x="5695950" y="4851400"/>
          <p14:tracePt t="291892" x="5683250" y="4851400"/>
          <p14:tracePt t="291901" x="5676900" y="4851400"/>
          <p14:tracePt t="291917" x="5657850" y="4851400"/>
          <p14:tracePt t="291934" x="5638800" y="4851400"/>
          <p14:tracePt t="291951" x="5619750" y="4864100"/>
          <p14:tracePt t="291967" x="5600700" y="4889500"/>
          <p14:tracePt t="291984" x="5588000" y="4927600"/>
          <p14:tracePt t="292001" x="5581650" y="4940300"/>
          <p14:tracePt t="292017" x="5581650" y="4959350"/>
          <p14:tracePt t="292034" x="5581650" y="4984750"/>
          <p14:tracePt t="292037" x="5588000" y="4991100"/>
          <p14:tracePt t="292051" x="5594350" y="4991100"/>
          <p14:tracePt t="292068" x="5600700" y="4997450"/>
          <p14:tracePt t="292084" x="5607050" y="4997450"/>
          <p14:tracePt t="292101" x="5632450" y="4984750"/>
          <p14:tracePt t="292117" x="5638800" y="4965700"/>
          <p14:tracePt t="292134" x="5638800" y="4953000"/>
          <p14:tracePt t="292151" x="5638800" y="4933950"/>
          <p14:tracePt t="292167" x="5638800" y="4921250"/>
          <p14:tracePt t="292184" x="5638800" y="4914900"/>
          <p14:tracePt t="294005" x="0" y="0"/>
        </p14:tracePtLst>
        <p14:tracePtLst>
          <p14:tracePt t="294821" x="6178550" y="5016500"/>
          <p14:tracePt t="294910" x="6184900" y="5016500"/>
          <p14:tracePt t="294921" x="6203950" y="5016500"/>
          <p14:tracePt t="294933" x="6280150" y="5016500"/>
          <p14:tracePt t="294950" x="6388100" y="5016500"/>
          <p14:tracePt t="294966" x="6515100" y="5016500"/>
          <p14:tracePt t="294984" x="6642100" y="5016500"/>
          <p14:tracePt t="295000" x="6743700" y="5016500"/>
          <p14:tracePt t="295016" x="6819900" y="5016500"/>
          <p14:tracePt t="295033" x="6877050" y="5016500"/>
          <p14:tracePt t="295050" x="6921500" y="5016500"/>
          <p14:tracePt t="295066" x="6959600" y="5016500"/>
          <p14:tracePt t="295068" x="6978650" y="5016500"/>
          <p14:tracePt t="295083" x="7010400" y="5016500"/>
          <p14:tracePt t="295100" x="7086600" y="5029200"/>
          <p14:tracePt t="295116" x="7105650" y="5035550"/>
          <p14:tracePt t="295133" x="7118350" y="5035550"/>
          <p14:tracePt t="295293" x="0" y="0"/>
        </p14:tracePtLst>
        <p14:tracePtLst>
          <p14:tracePt t="295678" x="6419850" y="5010150"/>
          <p14:tracePt t="295726" x="6438900" y="5010150"/>
          <p14:tracePt t="295737" x="6470650" y="5010150"/>
          <p14:tracePt t="295750" x="6591300" y="5010150"/>
          <p14:tracePt t="295766" x="6737350" y="5010150"/>
          <p14:tracePt t="295783" x="6877050" y="5010150"/>
          <p14:tracePt t="295800" x="6953250" y="5010150"/>
          <p14:tracePt t="295816" x="6985000" y="5010150"/>
          <p14:tracePt t="295821" x="6997700" y="5010150"/>
          <p14:tracePt t="295850" x="7010400" y="5010150"/>
          <p14:tracePt t="295866" x="7016750" y="5010150"/>
          <p14:tracePt t="295883" x="7023100" y="5010150"/>
          <p14:tracePt t="296197" x="0" y="0"/>
        </p14:tracePtLst>
        <p14:tracePtLst>
          <p14:tracePt t="297207" x="7372350" y="5041900"/>
          <p14:tracePt t="297263" x="7385050" y="5041900"/>
          <p14:tracePt t="297275" x="7404100" y="5041900"/>
          <p14:tracePt t="297288" x="7473950" y="5041900"/>
          <p14:tracePt t="297302" x="7556500" y="5041900"/>
          <p14:tracePt t="297318" x="7651750" y="5041900"/>
          <p14:tracePt t="297333" x="7727950" y="5041900"/>
          <p14:tracePt t="297349" x="7778750" y="5041900"/>
          <p14:tracePt t="297366" x="7804150" y="5041900"/>
          <p14:tracePt t="297382" x="7816850" y="5041900"/>
          <p14:tracePt t="297399" x="7829550" y="5041900"/>
          <p14:tracePt t="297415" x="7835900" y="5041900"/>
          <p14:tracePt t="297432" x="7842250" y="5041900"/>
          <p14:tracePt t="297564" x="0" y="0"/>
        </p14:tracePtLst>
        <p14:tracePtLst>
          <p14:tracePt t="297911" x="7302500" y="5035550"/>
          <p14:tracePt t="297965" x="7315200" y="5035550"/>
          <p14:tracePt t="297976" x="7340600" y="5035550"/>
          <p14:tracePt t="297990" x="7416800" y="5035550"/>
          <p14:tracePt t="298002" x="7454900" y="5035550"/>
          <p14:tracePt t="298017" x="7562850" y="5035550"/>
          <p14:tracePt t="298021" x="7626350" y="5035550"/>
          <p14:tracePt t="298037" x="7734300" y="5035550"/>
          <p14:tracePt t="298049" x="7791450" y="5035550"/>
          <p14:tracePt t="298065" x="7874000" y="5035550"/>
          <p14:tracePt t="298069" x="7905750" y="5035550"/>
          <p14:tracePt t="298082" x="7931150" y="5035550"/>
          <p14:tracePt t="298099" x="7956550" y="5035550"/>
          <p14:tracePt t="298101" x="7962900" y="5035550"/>
          <p14:tracePt t="298115" x="7969250" y="5035550"/>
          <p14:tracePt t="298236" x="0" y="0"/>
        </p14:tracePtLst>
        <p14:tracePtLst>
          <p14:tracePt t="299103" x="508000" y="5264150"/>
          <p14:tracePt t="299144" x="527050" y="5264150"/>
          <p14:tracePt t="299161" x="565150" y="5264150"/>
          <p14:tracePt t="299173" x="654050" y="5270500"/>
          <p14:tracePt t="299184" x="704850" y="5276850"/>
          <p14:tracePt t="299199" x="857250" y="5276850"/>
          <p14:tracePt t="299215" x="1066800" y="5276850"/>
          <p14:tracePt t="299232" x="1244600" y="5276850"/>
          <p14:tracePt t="299249" x="1371600" y="5276850"/>
          <p14:tracePt t="299265" x="1435100" y="5276850"/>
          <p14:tracePt t="299282" x="1454150" y="5276850"/>
          <p14:tracePt t="299516" x="0" y="0"/>
        </p14:tracePtLst>
        <p14:tracePtLst>
          <p14:tracePt t="302046" x="2825750" y="2197100"/>
          <p14:tracePt t="302059" x="2819400" y="2197100"/>
          <p14:tracePt t="302070" x="2806700" y="2203450"/>
          <p14:tracePt t="302083" x="2800350" y="2216150"/>
          <p14:tracePt t="302097" x="2800350" y="2247900"/>
          <p14:tracePt t="302114" x="2800350" y="2305050"/>
          <p14:tracePt t="302130" x="2825750" y="2362200"/>
          <p14:tracePt t="302134" x="2844800" y="2393950"/>
          <p14:tracePt t="302147" x="2882900" y="2419350"/>
          <p14:tracePt t="302164" x="3041650" y="2482850"/>
          <p14:tracePt t="302180" x="3194050" y="2520950"/>
          <p14:tracePt t="302197" x="3365500" y="2527300"/>
          <p14:tracePt t="302214" x="3549650" y="2527300"/>
          <p14:tracePt t="302230" x="3702050" y="2514600"/>
          <p14:tracePt t="302247" x="3765550" y="2482850"/>
          <p14:tracePt t="302264" x="3790950" y="2444750"/>
          <p14:tracePt t="302280" x="3790950" y="2406650"/>
          <p14:tracePt t="302297" x="3790950" y="2336800"/>
          <p14:tracePt t="302314" x="3778250" y="2279650"/>
          <p14:tracePt t="302330" x="3759200" y="2235200"/>
          <p14:tracePt t="302347" x="3740150" y="2203450"/>
          <p14:tracePt t="302349" x="3733800" y="2184400"/>
          <p14:tracePt t="302364" x="3714750" y="2165350"/>
          <p14:tracePt t="302380" x="3695700" y="2139950"/>
          <p14:tracePt t="302397" x="3676650" y="2114550"/>
          <p14:tracePt t="302414" x="3670300" y="2108200"/>
          <p14:tracePt t="302430" x="3663950" y="2101850"/>
          <p14:tracePt t="302447" x="3657600" y="2101850"/>
          <p14:tracePt t="302464" x="3651250" y="2101850"/>
          <p14:tracePt t="302464" x="0" y="0"/>
        </p14:tracePtLst>
        <p14:tracePtLst>
          <p14:tracePt t="303686" x="2901950" y="2247900"/>
          <p14:tracePt t="303696" x="2895600" y="2260600"/>
          <p14:tracePt t="303703" x="2889250" y="2273300"/>
          <p14:tracePt t="303717" x="2882900" y="2286000"/>
          <p14:tracePt t="303733" x="2882900" y="2292350"/>
          <p14:tracePt t="303780" x="0" y="0"/>
        </p14:tracePtLst>
        <p14:tracePtLst>
          <p14:tracePt t="304599" x="2774950" y="5492750"/>
          <p14:tracePt t="304622" x="2774950" y="5499100"/>
          <p14:tracePt t="304639" x="2774950" y="5524500"/>
          <p14:tracePt t="304653" x="2774950" y="5556250"/>
          <p14:tracePt t="304663" x="2781300" y="5568950"/>
          <p14:tracePt t="304680" x="2800350" y="5600700"/>
          <p14:tracePt t="304696" x="2832100" y="5613400"/>
          <p14:tracePt t="304713" x="2889250" y="5626100"/>
          <p14:tracePt t="304730" x="2933700" y="5626100"/>
          <p14:tracePt t="304746" x="2965450" y="5626100"/>
          <p14:tracePt t="304763" x="2990850" y="5626100"/>
          <p14:tracePt t="304765" x="3003550" y="5619750"/>
          <p14:tracePt t="304780" x="3022600" y="5588000"/>
          <p14:tracePt t="304796" x="3035300" y="5556250"/>
          <p14:tracePt t="304813" x="3035300" y="5518150"/>
          <p14:tracePt t="304830" x="3041650" y="5473700"/>
          <p14:tracePt t="304846" x="3041650" y="5441950"/>
          <p14:tracePt t="304863" x="3041650" y="5416550"/>
          <p14:tracePt t="304880" x="3041650" y="5397500"/>
          <p14:tracePt t="304896" x="3035300" y="5391150"/>
          <p14:tracePt t="305029" x="0" y="0"/>
        </p14:tracePtLst>
        <p14:tracePtLst>
          <p14:tracePt t="307341" x="1765300" y="5759450"/>
          <p14:tracePt t="307365" x="1765300" y="5765800"/>
          <p14:tracePt t="307382" x="1765300" y="5778500"/>
          <p14:tracePt t="307398" x="1758950" y="5797550"/>
          <p14:tracePt t="307409" x="1758950" y="5803900"/>
          <p14:tracePt t="307422" x="1758950" y="5848350"/>
          <p14:tracePt t="307435" x="1758950" y="5867400"/>
          <p14:tracePt t="307445" x="1758950" y="5918200"/>
          <p14:tracePt t="307462" x="1758950" y="5956300"/>
          <p14:tracePt t="307479" x="1758950" y="6000750"/>
          <p14:tracePt t="307496" x="1758950" y="6038850"/>
          <p14:tracePt t="307512" x="1758950" y="6089650"/>
          <p14:tracePt t="307529" x="1758950" y="6134100"/>
          <p14:tracePt t="307533" x="1758950" y="6153150"/>
          <p14:tracePt t="307546" x="1758950" y="6165850"/>
          <p14:tracePt t="307562" x="1758950" y="6197600"/>
          <p14:tracePt t="307580" x="1758950" y="6210300"/>
          <p14:tracePt t="307596" x="1758950" y="6216650"/>
          <p14:tracePt t="307685" x="1758950" y="6229350"/>
          <p14:tracePt t="307696" x="1758950" y="6235700"/>
          <p14:tracePt t="307712" x="1797050" y="6248400"/>
          <p14:tracePt t="307729" x="1866900" y="6280150"/>
          <p14:tracePt t="307733" x="1924050" y="6305550"/>
          <p14:tracePt t="307747" x="1987550" y="6318250"/>
          <p14:tracePt t="307762" x="2120900" y="6343650"/>
          <p14:tracePt t="307765" x="2178050" y="6362700"/>
          <p14:tracePt t="307779" x="2228850" y="6369050"/>
          <p14:tracePt t="307796" x="2317750" y="6369050"/>
          <p14:tracePt t="307797" x="2349500" y="6369050"/>
          <p14:tracePt t="307812" x="2425700" y="6369050"/>
          <p14:tracePt t="307829" x="2520950" y="6369050"/>
          <p14:tracePt t="307845" x="2641600" y="6369050"/>
          <p14:tracePt t="307862" x="2743200" y="6369050"/>
          <p14:tracePt t="307879" x="2832100" y="6362700"/>
          <p14:tracePt t="307895" x="2876550" y="6350000"/>
          <p14:tracePt t="307912" x="2889250" y="6343650"/>
          <p14:tracePt t="307929" x="2901950" y="6330950"/>
          <p14:tracePt t="307945" x="2914650" y="6318250"/>
          <p14:tracePt t="307962" x="2921000" y="6299200"/>
          <p14:tracePt t="307979" x="2933700" y="6267450"/>
          <p14:tracePt t="307982" x="2940050" y="6248400"/>
          <p14:tracePt t="307996" x="2952750" y="6210300"/>
          <p14:tracePt t="308012" x="2959100" y="6159500"/>
          <p14:tracePt t="308029" x="2959100" y="6102350"/>
          <p14:tracePt t="308045" x="2959100" y="6051550"/>
          <p14:tracePt t="308062" x="2959100" y="6000750"/>
          <p14:tracePt t="308079" x="2959100" y="5962650"/>
          <p14:tracePt t="308095" x="2959100" y="5943600"/>
          <p14:tracePt t="308112" x="2959100" y="5924550"/>
          <p14:tracePt t="308252" x="0" y="0"/>
        </p14:tracePtLst>
        <p14:tracePtLst>
          <p14:tracePt t="308712" x="3168650" y="5835650"/>
          <p14:tracePt t="308725" x="3155950" y="5848350"/>
          <p14:tracePt t="308742" x="3149600" y="5905500"/>
          <p14:tracePt t="308757" x="3149600" y="5969000"/>
          <p14:tracePt t="308764" x="3149600" y="6000750"/>
          <p14:tracePt t="308778" x="3149600" y="6032500"/>
          <p14:tracePt t="308795" x="3149600" y="6102350"/>
          <p14:tracePt t="308812" x="3149600" y="6191250"/>
          <p14:tracePt t="308828" x="3162300" y="6223000"/>
          <p14:tracePt t="308845" x="3168650" y="6254750"/>
          <p14:tracePt t="308917" x="3175000" y="6261100"/>
          <p14:tracePt t="308926" x="3181350" y="6267450"/>
          <p14:tracePt t="308941" x="3194050" y="6267450"/>
          <p14:tracePt t="308950" x="3219450" y="6273800"/>
          <p14:tracePt t="308962" x="3238500" y="6280150"/>
          <p14:tracePt t="308978" x="3314700" y="6280150"/>
          <p14:tracePt t="308995" x="3473450" y="6280150"/>
          <p14:tracePt t="308997" x="3568700" y="6280150"/>
          <p14:tracePt t="309012" x="3784600" y="6280150"/>
          <p14:tracePt t="309028" x="3994150" y="6280150"/>
          <p14:tracePt t="309045" x="4165600" y="6292850"/>
          <p14:tracePt t="309062" x="4241800" y="6292850"/>
          <p14:tracePt t="309078" x="4260850" y="6292850"/>
          <p14:tracePt t="309198" x="4267200" y="6292850"/>
          <p14:tracePt t="309214" x="4267200" y="6286500"/>
          <p14:tracePt t="309225" x="4273550" y="6261100"/>
          <p14:tracePt t="309239" x="4279900" y="6235700"/>
          <p14:tracePt t="309255" x="4292600" y="6197600"/>
          <p14:tracePt t="309274" x="4298950" y="6159500"/>
          <p14:tracePt t="309284" x="4305300" y="6115050"/>
          <p14:tracePt t="309295" x="4305300" y="6089650"/>
          <p14:tracePt t="309311" x="4311650" y="6057900"/>
          <p14:tracePt t="309328" x="4311650" y="6045200"/>
          <p14:tracePt t="309345" x="4318000" y="6026150"/>
          <p14:tracePt t="309361" x="4318000" y="6007100"/>
          <p14:tracePt t="309378" x="4318000" y="5994400"/>
          <p14:tracePt t="309395" x="4318000" y="5975350"/>
          <p14:tracePt t="309396" x="4318000" y="5969000"/>
          <p14:tracePt t="309412" x="4318000" y="5956300"/>
          <p14:tracePt t="309709" x="0" y="0"/>
        </p14:tracePtLst>
        <p14:tracePtLst>
          <p14:tracePt t="311678" x="3130550" y="6159500"/>
          <p14:tracePt t="311686" x="3136900" y="6159500"/>
          <p14:tracePt t="311694" x="3143250" y="6159500"/>
          <p14:tracePt t="311711" x="3168650" y="6159500"/>
          <p14:tracePt t="311728" x="3232150" y="6159500"/>
          <p14:tracePt t="311744" x="3340100" y="6159500"/>
          <p14:tracePt t="311761" x="3473450" y="6159500"/>
          <p14:tracePt t="311778" x="3625850" y="6159500"/>
          <p14:tracePt t="311794" x="3714750" y="6172200"/>
          <p14:tracePt t="311811" x="3765550" y="6172200"/>
          <p14:tracePt t="311814" x="3784600" y="6172200"/>
          <p14:tracePt t="311828" x="3803650" y="6172200"/>
          <p14:tracePt t="311844" x="3816350" y="6172200"/>
          <p14:tracePt t="311877" x="3822700" y="6172200"/>
          <p14:tracePt t="311888" x="3829050" y="6172200"/>
          <p14:tracePt t="311901" x="3835400" y="6172200"/>
          <p14:tracePt t="312157" x="3841750" y="6172200"/>
          <p14:tracePt t="312168" x="3848100" y="6172200"/>
          <p14:tracePt t="312182" x="3905250" y="6172200"/>
          <p14:tracePt t="312195" x="3949700" y="6172200"/>
          <p14:tracePt t="312211" x="4057650" y="6178550"/>
          <p14:tracePt t="312214" x="4114800" y="6184900"/>
          <p14:tracePt t="312232" x="4171950" y="6197600"/>
          <p14:tracePt t="312244" x="4178300" y="6197600"/>
          <p14:tracePt t="312261" x="4184650" y="6197600"/>
          <p14:tracePt t="312501" x="0" y="0"/>
        </p14:tracePtLst>
        <p14:tracePtLst>
          <p14:tracePt t="312798" x="3536950" y="6337300"/>
          <p14:tracePt t="312878" x="3562350" y="6337300"/>
          <p14:tracePt t="312889" x="3594100" y="6337300"/>
          <p14:tracePt t="312901" x="3714750" y="6337300"/>
          <p14:tracePt t="312913" x="3784600" y="6337300"/>
          <p14:tracePt t="312927" x="3924300" y="6337300"/>
          <p14:tracePt t="312944" x="4013200" y="6337300"/>
          <p14:tracePt t="312960" x="4032250" y="6337300"/>
          <p14:tracePt t="312977" x="4038600" y="6337300"/>
          <p14:tracePt t="313141" x="0" y="0"/>
        </p14:tracePtLst>
        <p14:tracePtLst>
          <p14:tracePt t="314048" x="3257550" y="5994400"/>
          <p14:tracePt t="314112" x="3270250" y="5994400"/>
          <p14:tracePt t="314129" x="3295650" y="5994400"/>
          <p14:tracePt t="314143" x="3352800" y="5994400"/>
          <p14:tracePt t="314160" x="3448050" y="5994400"/>
          <p14:tracePt t="314177" x="3581400" y="5994400"/>
          <p14:tracePt t="314193" x="3702050" y="5994400"/>
          <p14:tracePt t="314210" x="3765550" y="5994400"/>
          <p14:tracePt t="314213" x="3784600" y="5994400"/>
          <p14:tracePt t="314227" x="3797300" y="5994400"/>
          <p14:tracePt t="314261" x="3803650" y="5994400"/>
          <p14:tracePt t="314453" x="0" y="0"/>
        </p14:tracePtLst>
        <p14:tracePtLst>
          <p14:tracePt t="314935" x="3352800" y="5816600"/>
          <p14:tracePt t="314973" x="3346450" y="5816600"/>
          <p14:tracePt t="315005" x="3346450" y="5822950"/>
          <p14:tracePt t="315015" x="3346450" y="5829300"/>
          <p14:tracePt t="315026" x="3346450" y="5835650"/>
          <p14:tracePt t="315043" x="3346450" y="5848350"/>
          <p14:tracePt t="315060" x="3346450" y="5886450"/>
          <p14:tracePt t="315076" x="3359150" y="5911850"/>
          <p14:tracePt t="315093" x="3384550" y="5930900"/>
          <p14:tracePt t="315110" x="3397250" y="5949950"/>
          <p14:tracePt t="315126" x="3416300" y="5956300"/>
          <p14:tracePt t="315173" x="3422650" y="5956300"/>
          <p14:tracePt t="315182" x="3429000" y="5956300"/>
          <p14:tracePt t="315197" x="3435350" y="5956300"/>
          <p14:tracePt t="315210" x="3441700" y="5956300"/>
          <p14:tracePt t="315226" x="3448050" y="5956300"/>
          <p14:tracePt t="315243" x="3454400" y="5956300"/>
          <p14:tracePt t="315260" x="3460750" y="5949950"/>
          <p14:tracePt t="315293" x="3460750" y="5937250"/>
          <p14:tracePt t="315309" x="3460750" y="5930900"/>
          <p14:tracePt t="315326" x="3460750" y="5924550"/>
          <p14:tracePt t="315405" x="0" y="0"/>
        </p14:tracePtLst>
        <p14:tracePtLst>
          <p14:tracePt t="316271" x="4699000" y="5949950"/>
          <p14:tracePt t="316283" x="4692650" y="5962650"/>
          <p14:tracePt t="316295" x="4692650" y="5988050"/>
          <p14:tracePt t="316309" x="4692650" y="6026150"/>
          <p14:tracePt t="316326" x="4705350" y="6064250"/>
          <p14:tracePt t="316343" x="4737100" y="6102350"/>
          <p14:tracePt t="316359" x="4800600" y="6134100"/>
          <p14:tracePt t="316376" x="4870450" y="6146800"/>
          <p14:tracePt t="316392" x="4946650" y="6146800"/>
          <p14:tracePt t="316409" x="5035550" y="6140450"/>
          <p14:tracePt t="316413" x="5067300" y="6134100"/>
          <p14:tracePt t="316426" x="5092700" y="6121400"/>
          <p14:tracePt t="316442" x="5130800" y="6102350"/>
          <p14:tracePt t="316445" x="5143500" y="6089650"/>
          <p14:tracePt t="316459" x="5149850" y="6076950"/>
          <p14:tracePt t="316476" x="5149850" y="6051550"/>
          <p14:tracePt t="316492" x="5149850" y="6032500"/>
          <p14:tracePt t="316509" x="5149850" y="6000750"/>
          <p14:tracePt t="316526" x="5124450" y="5981700"/>
          <p14:tracePt t="316542" x="5080000" y="5962650"/>
          <p14:tracePt t="316559" x="5054600" y="5956300"/>
          <p14:tracePt t="316576" x="5029200" y="5956300"/>
          <p14:tracePt t="316592" x="5016500" y="5956300"/>
          <p14:tracePt t="316609" x="5010150" y="5956300"/>
          <p14:tracePt t="316626" x="4997450" y="5956300"/>
          <p14:tracePt t="316756" x="0" y="0"/>
        </p14:tracePtLst>
        <p14:tracePtLst>
          <p14:tracePt t="317030" x="4775200" y="6083300"/>
          <p14:tracePt t="317040" x="4787900" y="6083300"/>
          <p14:tracePt t="317051" x="4800600" y="6089650"/>
          <p14:tracePt t="317061" x="4870450" y="6102350"/>
          <p14:tracePt t="317076" x="4972050" y="6121400"/>
          <p14:tracePt t="317092" x="5060950" y="6127750"/>
          <p14:tracePt t="317109" x="5105400" y="6127750"/>
          <p14:tracePt t="317125" x="5118100" y="6127750"/>
          <p14:tracePt t="317142" x="5124450" y="6127750"/>
          <p14:tracePt t="317159" x="5124450" y="6108700"/>
          <p14:tracePt t="317175" x="5124450" y="6076950"/>
          <p14:tracePt t="317192" x="5124450" y="6032500"/>
          <p14:tracePt t="317209" x="5111750" y="6007100"/>
          <p14:tracePt t="317225" x="5092700" y="5975350"/>
          <p14:tracePt t="317242" x="5073650" y="5956300"/>
          <p14:tracePt t="317259" x="5041900" y="5943600"/>
          <p14:tracePt t="317260" x="5029200" y="5937250"/>
          <p14:tracePt t="317285" x="5022850" y="5937250"/>
          <p14:tracePt t="317293" x="5016500" y="5937250"/>
          <p14:tracePt t="317420" x="0" y="0"/>
        </p14:tracePtLst>
        <p14:tracePtLst>
          <p14:tracePt t="318278" x="3302000" y="5892800"/>
          <p14:tracePt t="318358" x="3295650" y="5892800"/>
          <p14:tracePt t="318374" x="3295650" y="5899150"/>
          <p14:tracePt t="318390" x="3295650" y="5905500"/>
          <p14:tracePt t="318398" x="3295650" y="5918200"/>
          <p14:tracePt t="318409" x="3295650" y="5930900"/>
          <p14:tracePt t="318425" x="3314700" y="5956300"/>
          <p14:tracePt t="318442" x="3333750" y="5969000"/>
          <p14:tracePt t="318459" x="3371850" y="5988050"/>
          <p14:tracePt t="318461" x="3390900" y="5994400"/>
          <p14:tracePt t="318475" x="3403600" y="6000750"/>
          <p14:tracePt t="318492" x="3460750" y="6019800"/>
          <p14:tracePt t="318508" x="3486150" y="6026150"/>
          <p14:tracePt t="318525" x="3511550" y="6026150"/>
          <p14:tracePt t="318542" x="3517900" y="6026150"/>
          <p14:tracePt t="318558" x="3524250" y="6026150"/>
          <p14:tracePt t="318575" x="3530600" y="6026150"/>
          <p14:tracePt t="318592" x="3543300" y="6019800"/>
          <p14:tracePt t="318609" x="3549650" y="6013450"/>
          <p14:tracePt t="318625" x="3549650" y="5988050"/>
          <p14:tracePt t="318642" x="3549650" y="5969000"/>
          <p14:tracePt t="318658" x="3549650" y="5956300"/>
          <p14:tracePt t="318675" x="3549650" y="5949950"/>
          <p14:tracePt t="318692" x="3549650" y="5930900"/>
          <p14:tracePt t="318708" x="3536950" y="5918200"/>
          <p14:tracePt t="318725" x="3524250" y="5911850"/>
          <p14:tracePt t="318742" x="3505200" y="5899150"/>
          <p14:tracePt t="318758" x="3479800" y="5899150"/>
          <p14:tracePt t="318775" x="3460750" y="5899150"/>
          <p14:tracePt t="318792" x="3441700" y="5899150"/>
          <p14:tracePt t="318809" x="3403600" y="5899150"/>
          <p14:tracePt t="318825" x="3371850" y="5911850"/>
          <p14:tracePt t="318842" x="3352800" y="5918200"/>
          <p14:tracePt t="318858" x="3333750" y="5930900"/>
          <p14:tracePt t="318861" x="3333750" y="5937250"/>
          <p14:tracePt t="318877" x="3327400" y="5943600"/>
          <p14:tracePt t="318893" x="3327400" y="5949950"/>
          <p14:tracePt t="318908" x="3327400" y="5962650"/>
          <p14:tracePt t="318927" x="3327400" y="5975350"/>
          <p14:tracePt t="318942" x="3340100" y="5994400"/>
          <p14:tracePt t="318958" x="3371850" y="6013450"/>
          <p14:tracePt t="318975" x="3441700" y="6045200"/>
          <p14:tracePt t="318991" x="3511550" y="6057900"/>
          <p14:tracePt t="319008" x="3556000" y="6064250"/>
          <p14:tracePt t="319025" x="3587750" y="6064250"/>
          <p14:tracePt t="319041" x="3600450" y="6064250"/>
          <p14:tracePt t="319058" x="3613150" y="6045200"/>
          <p14:tracePt t="319075" x="3613150" y="6032500"/>
          <p14:tracePt t="319076" x="3613150" y="6019800"/>
          <p14:tracePt t="319092" x="3613150" y="5994400"/>
          <p14:tracePt t="319108" x="3600450" y="5962650"/>
          <p14:tracePt t="319125" x="3575050" y="5943600"/>
          <p14:tracePt t="319141" x="3536950" y="5918200"/>
          <p14:tracePt t="319158" x="3505200" y="5911850"/>
          <p14:tracePt t="319175" x="3473450" y="5905500"/>
          <p14:tracePt t="319191" x="3448050" y="5905500"/>
          <p14:tracePt t="319208" x="3441700" y="5905500"/>
          <p14:tracePt t="319225" x="3429000" y="5905500"/>
          <p14:tracePt t="319241" x="3416300" y="5930900"/>
          <p14:tracePt t="319258" x="3416300" y="5943600"/>
          <p14:tracePt t="319275" x="3416300" y="5969000"/>
          <p14:tracePt t="319292" x="3448050" y="6007100"/>
          <p14:tracePt t="319308" x="3460750" y="6007100"/>
          <p14:tracePt t="319325" x="3473450" y="6007100"/>
          <p14:tracePt t="319341" x="3492500" y="6007100"/>
          <p14:tracePt t="319358" x="3498850" y="5994400"/>
          <p14:tracePt t="319375" x="3505200" y="5969000"/>
          <p14:tracePt t="319391" x="3505200" y="5943600"/>
          <p14:tracePt t="319408" x="3505200" y="5911850"/>
          <p14:tracePt t="319425" x="3486150" y="5892800"/>
          <p14:tracePt t="319442" x="3467100" y="5886450"/>
          <p14:tracePt t="319445" x="3454400" y="5886450"/>
          <p14:tracePt t="319458" x="3441700" y="5886450"/>
          <p14:tracePt t="319475" x="3416300" y="5886450"/>
          <p14:tracePt t="319476" x="3403600" y="5899150"/>
          <p14:tracePt t="319491" x="3397250" y="5905500"/>
          <p14:tracePt t="319508" x="3390900" y="5937250"/>
          <p14:tracePt t="319525" x="3397250" y="5969000"/>
          <p14:tracePt t="319541" x="3416300" y="5981700"/>
          <p14:tracePt t="319558" x="3441700" y="5988050"/>
          <p14:tracePt t="319574" x="3454400" y="5988050"/>
          <p14:tracePt t="319591" x="3467100" y="5988050"/>
          <p14:tracePt t="319608" x="3467100" y="5956300"/>
          <p14:tracePt t="319625" x="3460750" y="5924550"/>
          <p14:tracePt t="319641" x="3441700" y="5899150"/>
          <p14:tracePt t="319658" x="3409950" y="5886450"/>
          <p14:tracePt t="319675" x="3384550" y="5873750"/>
          <p14:tracePt t="319691" x="3378200" y="5873750"/>
          <p14:tracePt t="319708" x="3365500" y="5873750"/>
          <p14:tracePt t="319725" x="3365500" y="5880100"/>
          <p14:tracePt t="319741" x="3365500" y="5899150"/>
          <p14:tracePt t="319758" x="3371850" y="5911850"/>
          <p14:tracePt t="319774" x="3384550" y="5911850"/>
          <p14:tracePt t="319791" x="3397250" y="5918200"/>
          <p14:tracePt t="319808" x="3403600" y="5918200"/>
          <p14:tracePt t="319845" x="3409950" y="5918200"/>
          <p14:tracePt t="319853" x="3416300" y="5918200"/>
          <p14:tracePt t="319988" x="0" y="0"/>
        </p14:tracePtLst>
        <p14:tracePtLst>
          <p14:tracePt t="321141" x="3943350" y="5886450"/>
          <p14:tracePt t="321157" x="3937000" y="5899150"/>
          <p14:tracePt t="321174" x="3937000" y="5918200"/>
          <p14:tracePt t="321191" x="3930650" y="5943600"/>
          <p14:tracePt t="321208" x="3930650" y="5956300"/>
          <p14:tracePt t="321224" x="3930650" y="5962650"/>
          <p14:tracePt t="321241" x="3930650" y="5975350"/>
          <p14:tracePt t="321257" x="3930650" y="5988050"/>
          <p14:tracePt t="321274" x="3937000" y="6000750"/>
          <p14:tracePt t="321291" x="3956050" y="6007100"/>
          <p14:tracePt t="321293" x="3962400" y="6007100"/>
          <p14:tracePt t="321307" x="3975100" y="6007100"/>
          <p14:tracePt t="321324" x="4006850" y="6007100"/>
          <p14:tracePt t="321341" x="4013200" y="6007100"/>
          <p14:tracePt t="321357" x="4032250" y="6007100"/>
          <p14:tracePt t="321374" x="4038600" y="5981700"/>
          <p14:tracePt t="321391" x="4044950" y="5956300"/>
          <p14:tracePt t="321407" x="4044950" y="5930900"/>
          <p14:tracePt t="321424" x="4044950" y="5905500"/>
          <p14:tracePt t="321441" x="4038600" y="5892800"/>
          <p14:tracePt t="321457" x="4032250" y="5880100"/>
          <p14:tracePt t="321474" x="4019550" y="5867400"/>
          <p14:tracePt t="321491" x="4006850" y="5861050"/>
          <p14:tracePt t="321507" x="3987800" y="5861050"/>
          <p14:tracePt t="321508" x="3975100" y="5861050"/>
          <p14:tracePt t="321525" x="3968750" y="5861050"/>
          <p14:tracePt t="321541" x="3956050" y="5867400"/>
          <p14:tracePt t="321557" x="3949700" y="5886450"/>
          <p14:tracePt t="321574" x="3949700" y="5899150"/>
          <p14:tracePt t="321591" x="3943350" y="5930900"/>
          <p14:tracePt t="321607" x="3943350" y="5949950"/>
          <p14:tracePt t="321624" x="3949700" y="5975350"/>
          <p14:tracePt t="321641" x="3956050" y="5994400"/>
          <p14:tracePt t="321657" x="3968750" y="6000750"/>
          <p14:tracePt t="321677" x="3975100" y="6000750"/>
          <p14:tracePt t="321694" x="3987800" y="6000750"/>
          <p14:tracePt t="321707" x="3994150" y="5988050"/>
          <p14:tracePt t="321724" x="4006850" y="5962650"/>
          <p14:tracePt t="321741" x="4006850" y="5956300"/>
          <p14:tracePt t="322109" x="0" y="0"/>
        </p14:tracePtLst>
        <p14:tracePtLst>
          <p14:tracePt t="323999" x="1943100" y="5861050"/>
          <p14:tracePt t="324011" x="1936750" y="5861050"/>
          <p14:tracePt t="324024" x="1930400" y="5861050"/>
          <p14:tracePt t="324040" x="1917700" y="5880100"/>
          <p14:tracePt t="324057" x="1911350" y="5899150"/>
          <p14:tracePt t="324073" x="1911350" y="5918200"/>
          <p14:tracePt t="324090" x="1911350" y="5937250"/>
          <p14:tracePt t="324092" x="1911350" y="5956300"/>
          <p14:tracePt t="324107" x="1917700" y="5962650"/>
          <p14:tracePt t="324124" x="1936750" y="5994400"/>
          <p14:tracePt t="324140" x="1968500" y="6007100"/>
          <p14:tracePt t="324156" x="2006600" y="6019800"/>
          <p14:tracePt t="324173" x="2070100" y="6032500"/>
          <p14:tracePt t="324190" x="2114550" y="6032500"/>
          <p14:tracePt t="324207" x="2139950" y="6032500"/>
          <p14:tracePt t="324223" x="2165350" y="6032500"/>
          <p14:tracePt t="324240" x="2171700" y="6013450"/>
          <p14:tracePt t="324256" x="2178050" y="5969000"/>
          <p14:tracePt t="324273" x="2178050" y="5943600"/>
          <p14:tracePt t="324290" x="2165350" y="5918200"/>
          <p14:tracePt t="324306" x="2159000" y="5911850"/>
          <p14:tracePt t="324323" x="2146300" y="5899150"/>
          <p14:tracePt t="324325" x="2139950" y="5899150"/>
          <p14:tracePt t="324340" x="2108200" y="5892800"/>
          <p14:tracePt t="324356" x="2082800" y="5892800"/>
          <p14:tracePt t="324373" x="2044700" y="5892800"/>
          <p14:tracePt t="324390" x="2000250" y="5892800"/>
          <p14:tracePt t="324406" x="1981200" y="5905500"/>
          <p14:tracePt t="324423" x="1968500" y="5930900"/>
          <p14:tracePt t="324440" x="1962150" y="5937250"/>
          <p14:tracePt t="324456" x="1962150" y="5949950"/>
          <p14:tracePt t="324473" x="1962150" y="5956300"/>
          <p14:tracePt t="324550" x="1974850" y="5956300"/>
          <p14:tracePt t="324561" x="1981200" y="5949950"/>
          <p14:tracePt t="324573" x="2000250" y="5937250"/>
          <p14:tracePt t="324590" x="2006600" y="5937250"/>
          <p14:tracePt t="324607" x="2006600" y="5930900"/>
          <p14:tracePt t="324933" x="0" y="0"/>
        </p14:tracePtLst>
        <p14:tracePtLst>
          <p14:tracePt t="325551" x="2451100" y="5930900"/>
          <p14:tracePt t="325624" x="2451100" y="5943600"/>
          <p14:tracePt t="325639" x="2451100" y="5969000"/>
          <p14:tracePt t="325656" x="2463800" y="5994400"/>
          <p14:tracePt t="325673" x="2476500" y="6019800"/>
          <p14:tracePt t="325690" x="2501900" y="6038850"/>
          <p14:tracePt t="325693" x="2520950" y="6038850"/>
          <p14:tracePt t="325709" x="2533650" y="6038850"/>
          <p14:tracePt t="325723" x="2540000" y="6038850"/>
          <p14:tracePt t="325741" x="2571750" y="6038850"/>
          <p14:tracePt t="325756" x="2590800" y="6019800"/>
          <p14:tracePt t="325773" x="2597150" y="6000750"/>
          <p14:tracePt t="325789" x="2609850" y="5975350"/>
          <p14:tracePt t="325806" x="2616200" y="5962650"/>
          <p14:tracePt t="325823" x="2616200" y="5956300"/>
          <p14:tracePt t="325878" x="2616200" y="5949950"/>
          <p14:tracePt t="326045" x="0" y="0"/>
        </p14:tracePtLst>
        <p14:tracePtLst>
          <p14:tracePt t="328791" x="3302000" y="5854700"/>
          <p14:tracePt t="328839" x="3302000" y="5861050"/>
          <p14:tracePt t="328854" x="3302000" y="5873750"/>
          <p14:tracePt t="328870" x="3289300" y="5886450"/>
          <p14:tracePt t="328885" x="3282950" y="5899150"/>
          <p14:tracePt t="328901" x="3282950" y="5911850"/>
          <p14:tracePt t="328917" x="3282950" y="5924550"/>
          <p14:tracePt t="328925" x="3282950" y="5937250"/>
          <p14:tracePt t="328938" x="3282950" y="5943600"/>
          <p14:tracePt t="328955" x="3282950" y="5969000"/>
          <p14:tracePt t="328972" x="3289300" y="5988050"/>
          <p14:tracePt t="328988" x="3295650" y="6000750"/>
          <p14:tracePt t="329005" x="3321050" y="6013450"/>
          <p14:tracePt t="329021" x="3346450" y="6032500"/>
          <p14:tracePt t="329038" x="3384550" y="6038850"/>
          <p14:tracePt t="329055" x="3422650" y="6051550"/>
          <p14:tracePt t="329071" x="3467100" y="6057900"/>
          <p14:tracePt t="329088" x="3498850" y="6057900"/>
          <p14:tracePt t="329105" x="3524250" y="6057900"/>
          <p14:tracePt t="329121" x="3543300" y="6051550"/>
          <p14:tracePt t="329138" x="3556000" y="6013450"/>
          <p14:tracePt t="329141" x="3556000" y="6007100"/>
          <p14:tracePt t="329155" x="3556000" y="5981700"/>
          <p14:tracePt t="329172" x="3556000" y="5930900"/>
          <p14:tracePt t="329188" x="3549650" y="5899150"/>
          <p14:tracePt t="329205" x="3536950" y="5880100"/>
          <p14:tracePt t="329221" x="3517900" y="5861050"/>
          <p14:tracePt t="329238" x="3498850" y="5854700"/>
          <p14:tracePt t="329255" x="3486150" y="5854700"/>
          <p14:tracePt t="329271" x="3467100" y="5854700"/>
          <p14:tracePt t="329288" x="3441700" y="5854700"/>
          <p14:tracePt t="329305" x="3403600" y="5854700"/>
          <p14:tracePt t="329321" x="3371850" y="5867400"/>
          <p14:tracePt t="329338" x="3346450" y="5880100"/>
          <p14:tracePt t="329341" x="3340100" y="5886450"/>
          <p14:tracePt t="329355" x="3333750" y="5886450"/>
          <p14:tracePt t="329372" x="3327400" y="5905500"/>
          <p14:tracePt t="329388" x="3321050" y="5924550"/>
          <p14:tracePt t="329405" x="3321050" y="5943600"/>
          <p14:tracePt t="329421" x="3321050" y="5962650"/>
          <p14:tracePt t="329438" x="3327400" y="5994400"/>
          <p14:tracePt t="329455" x="3333750" y="6007100"/>
          <p14:tracePt t="329471" x="3340100" y="6013450"/>
          <p14:tracePt t="329488" x="3346450" y="6019800"/>
          <p14:tracePt t="329505" x="3359150" y="6019800"/>
          <p14:tracePt t="329521" x="3390900" y="6026150"/>
          <p14:tracePt t="329538" x="3422650" y="6026150"/>
          <p14:tracePt t="329555" x="3448050" y="6019800"/>
          <p14:tracePt t="329557" x="3460750" y="6007100"/>
          <p14:tracePt t="329571" x="3467100" y="5994400"/>
          <p14:tracePt t="329588" x="3473450" y="5949950"/>
          <p14:tracePt t="329604" x="3473450" y="5918200"/>
          <p14:tracePt t="329621" x="3467100" y="5892800"/>
          <p14:tracePt t="329638" x="3454400" y="5886450"/>
          <p14:tracePt t="329654" x="3422650" y="5880100"/>
          <p14:tracePt t="329671" x="3390900" y="5880100"/>
          <p14:tracePt t="329688" x="3346450" y="5880100"/>
          <p14:tracePt t="329705" x="3314700" y="5892800"/>
          <p14:tracePt t="329721" x="3289300" y="5911850"/>
          <p14:tracePt t="329738" x="3289300" y="5937250"/>
          <p14:tracePt t="329755" x="3289300" y="5956300"/>
          <p14:tracePt t="329771" x="3289300" y="5962650"/>
          <p14:tracePt t="329788" x="3289300" y="5969000"/>
          <p14:tracePt t="329805" x="3308350" y="5969000"/>
          <p14:tracePt t="329821" x="3333750" y="5969000"/>
          <p14:tracePt t="329838" x="3359150" y="5962650"/>
          <p14:tracePt t="329855" x="3365500" y="5956300"/>
          <p14:tracePt t="329871" x="3365500" y="5949950"/>
          <p14:tracePt t="330069" x="0" y="0"/>
        </p14:tracePtLst>
        <p14:tracePtLst>
          <p14:tracePt t="331118" x="3816350" y="5842000"/>
          <p14:tracePt t="331134" x="3810000" y="5842000"/>
          <p14:tracePt t="331149" x="3803650" y="5842000"/>
          <p14:tracePt t="331165" x="3803650" y="5848350"/>
          <p14:tracePt t="331174" x="3803650" y="5854700"/>
          <p14:tracePt t="331188" x="3797300" y="5880100"/>
          <p14:tracePt t="331204" x="3797300" y="5892800"/>
          <p14:tracePt t="331221" x="3797300" y="5918200"/>
          <p14:tracePt t="331238" x="3797300" y="5962650"/>
          <p14:tracePt t="331255" x="3810000" y="5981700"/>
          <p14:tracePt t="331271" x="3822700" y="6000750"/>
          <p14:tracePt t="331287" x="3829050" y="6007100"/>
          <p14:tracePt t="331304" x="3848100" y="6019800"/>
          <p14:tracePt t="331321" x="3873500" y="6026150"/>
          <p14:tracePt t="331337" x="3905250" y="6026150"/>
          <p14:tracePt t="331354" x="3924300" y="6026150"/>
          <p14:tracePt t="331371" x="3943350" y="6019800"/>
          <p14:tracePt t="331373" x="3949700" y="6007100"/>
          <p14:tracePt t="331387" x="3956050" y="6000750"/>
          <p14:tracePt t="331404" x="3962400" y="5975350"/>
          <p14:tracePt t="331420" x="3962400" y="5949950"/>
          <p14:tracePt t="331437" x="3962400" y="5924550"/>
          <p14:tracePt t="331454" x="3962400" y="5911850"/>
          <p14:tracePt t="331470" x="3949700" y="5892800"/>
          <p14:tracePt t="331487" x="3949700" y="5886450"/>
          <p14:tracePt t="331504" x="3937000" y="5880100"/>
          <p14:tracePt t="331537" x="3930650" y="5873750"/>
          <p14:tracePt t="331885" x="0" y="0"/>
        </p14:tracePtLst>
        <p14:tracePtLst>
          <p14:tracePt t="333086" x="2025650" y="6242050"/>
          <p14:tracePt t="333159" x="2044700" y="6242050"/>
          <p14:tracePt t="333171" x="2076450" y="6242050"/>
          <p14:tracePt t="333187" x="2203450" y="6242050"/>
          <p14:tracePt t="333204" x="2489200" y="6242050"/>
          <p14:tracePt t="333222" x="2698750" y="6242050"/>
          <p14:tracePt t="333237" x="2876550" y="6242050"/>
          <p14:tracePt t="333253" x="3016250" y="6242050"/>
          <p14:tracePt t="333270" x="3111500" y="6242050"/>
          <p14:tracePt t="333287" x="3200400" y="6242050"/>
          <p14:tracePt t="333303" x="3282950" y="6242050"/>
          <p14:tracePt t="333320" x="3371850" y="6242050"/>
          <p14:tracePt t="333337" x="3454400" y="6242050"/>
          <p14:tracePt t="333353" x="3536950" y="6254750"/>
          <p14:tracePt t="333370" x="3568700" y="6254750"/>
          <p14:tracePt t="333386" x="3587750" y="6254750"/>
          <p14:tracePt t="333389" x="3600450" y="6254750"/>
          <p14:tracePt t="333403" x="3613150" y="6254750"/>
          <p14:tracePt t="333420" x="3663950" y="6254750"/>
          <p14:tracePt t="333436" x="3702050" y="6254750"/>
          <p14:tracePt t="333453" x="3733800" y="6254750"/>
          <p14:tracePt t="333470" x="3765550" y="6254750"/>
          <p14:tracePt t="333487" x="3771900" y="6254750"/>
          <p14:tracePt t="333620" x="0" y="0"/>
        </p14:tracePtLst>
        <p14:tracePtLst>
          <p14:tracePt t="335208" x="2400300" y="5422900"/>
          <p14:tracePt t="335223" x="2387600" y="5435600"/>
          <p14:tracePt t="335241" x="2387600" y="5448300"/>
          <p14:tracePt t="335246" x="2387600" y="5461000"/>
          <p14:tracePt t="335257" x="2387600" y="5473700"/>
          <p14:tracePt t="335269" x="2387600" y="5511800"/>
          <p14:tracePt t="335286" x="2406650" y="5537200"/>
          <p14:tracePt t="335303" x="2457450" y="5562600"/>
          <p14:tracePt t="335319" x="2578100" y="5594350"/>
          <p14:tracePt t="335336" x="2774950" y="5619750"/>
          <p14:tracePt t="335353" x="2984500" y="5619750"/>
          <p14:tracePt t="335369" x="3213100" y="5619750"/>
          <p14:tracePt t="335386" x="3352800" y="5594350"/>
          <p14:tracePt t="335389" x="3390900" y="5581650"/>
          <p14:tracePt t="335403" x="3409950" y="5562600"/>
          <p14:tracePt t="335420" x="3429000" y="5518150"/>
          <p14:tracePt t="335436" x="3429000" y="5492750"/>
          <p14:tracePt t="335453" x="3429000" y="5461000"/>
          <p14:tracePt t="335469" x="3429000" y="5435600"/>
          <p14:tracePt t="335486" x="3429000" y="5429250"/>
          <p14:tracePt t="335503" x="3429000" y="5410200"/>
          <p14:tracePt t="335519" x="3429000" y="5403850"/>
          <p14:tracePt t="335536" x="3429000" y="5391150"/>
          <p14:tracePt t="335552" x="3429000" y="5384800"/>
          <p14:tracePt t="335553" x="0" y="0"/>
        </p14:tracePtLst>
        <p14:tracePtLst>
          <p14:tracePt t="336300" x="3524250" y="6235700"/>
          <p14:tracePt t="336340" x="3530600" y="6235700"/>
          <p14:tracePt t="336348" x="3543300" y="6235700"/>
          <p14:tracePt t="336356" x="3562350" y="6235700"/>
          <p14:tracePt t="336369" x="3581400" y="6235700"/>
          <p14:tracePt t="336385" x="3638550" y="6235700"/>
          <p14:tracePt t="336402" x="3727450" y="6235700"/>
          <p14:tracePt t="336419" x="3810000" y="6235700"/>
          <p14:tracePt t="336435" x="3917950" y="6235700"/>
          <p14:tracePt t="336452" x="3968750" y="6235700"/>
          <p14:tracePt t="336469" x="4000500" y="6235700"/>
          <p14:tracePt t="336485" x="4019550" y="6235700"/>
          <p14:tracePt t="336654" x="0" y="0"/>
        </p14:tracePtLst>
        <p14:tracePtLst>
          <p14:tracePt t="337022" x="3752850" y="6324600"/>
          <p14:tracePt t="337070" x="3759200" y="6324600"/>
          <p14:tracePt t="337085" x="3816350" y="6324600"/>
          <p14:tracePt t="337099" x="3860800" y="6324600"/>
          <p14:tracePt t="337110" x="3943350" y="6324600"/>
          <p14:tracePt t="337120" x="3987800" y="6324600"/>
          <p14:tracePt t="337135" x="4044950" y="6324600"/>
          <p14:tracePt t="337152" x="4070350" y="6324600"/>
          <p14:tracePt t="337169" x="4083050" y="6324600"/>
          <p14:tracePt t="337269" x="0" y="0"/>
        </p14:tracePtLst>
        <p14:tracePtLst>
          <p14:tracePt t="338055" x="2444750" y="6223000"/>
          <p14:tracePt t="338103" x="2457450" y="6223000"/>
          <p14:tracePt t="338121" x="2501900" y="6223000"/>
          <p14:tracePt t="338135" x="2590800" y="6223000"/>
          <p14:tracePt t="338152" x="2717800" y="6223000"/>
          <p14:tracePt t="338168" x="2895600" y="6223000"/>
          <p14:tracePt t="338185" x="3073400" y="6223000"/>
          <p14:tracePt t="338202" x="3219450" y="6223000"/>
          <p14:tracePt t="338219" x="3327400" y="6223000"/>
          <p14:tracePt t="338221" x="3359150" y="6223000"/>
          <p14:tracePt t="338235" x="3384550" y="6223000"/>
          <p14:tracePt t="338252" x="3409950" y="6223000"/>
          <p14:tracePt t="338269" x="3416300" y="6223000"/>
          <p14:tracePt t="338285" x="3429000" y="6223000"/>
          <p14:tracePt t="338302" x="3435350" y="6223000"/>
          <p14:tracePt t="338318" x="3441700" y="6223000"/>
          <p14:tracePt t="338436" x="0" y="0"/>
        </p14:tracePtLst>
        <p14:tracePtLst>
          <p14:tracePt t="339024" x="2178050" y="5651500"/>
          <p14:tracePt t="339037" x="2146300" y="5683250"/>
          <p14:tracePt t="339052" x="2108200" y="5734050"/>
          <p14:tracePt t="339068" x="2070100" y="5797550"/>
          <p14:tracePt t="339085" x="2051050" y="5867400"/>
          <p14:tracePt t="339101" x="2038350" y="5937250"/>
          <p14:tracePt t="339118" x="2038350" y="6000750"/>
          <p14:tracePt t="339135" x="2051050" y="6096000"/>
          <p14:tracePt t="339151" x="2108200" y="6184900"/>
          <p14:tracePt t="339168" x="2190750" y="6286500"/>
          <p14:tracePt t="339185" x="2324100" y="6388100"/>
          <p14:tracePt t="339201" x="2520950" y="6470650"/>
          <p14:tracePt t="339218" x="2717800" y="6515100"/>
          <p14:tracePt t="339235" x="2825750" y="6521450"/>
          <p14:tracePt t="339236" x="2857500" y="6521450"/>
          <p14:tracePt t="339251" x="2876550" y="6502400"/>
          <p14:tracePt t="339268" x="2901950" y="6369050"/>
          <p14:tracePt t="339285" x="2889250" y="6229350"/>
          <p14:tracePt t="339301" x="2863850" y="6108700"/>
          <p14:tracePt t="339318" x="2838450" y="6026150"/>
          <p14:tracePt t="339335" x="2806700" y="5962650"/>
          <p14:tracePt t="339351" x="2787650" y="5937250"/>
          <p14:tracePt t="339368" x="2762250" y="5911850"/>
          <p14:tracePt t="339385" x="2743200" y="5899150"/>
          <p14:tracePt t="339401" x="2717800" y="5892800"/>
          <p14:tracePt t="339418" x="2698750" y="5892800"/>
          <p14:tracePt t="339420" x="2686050" y="5892800"/>
          <p14:tracePt t="339451" x="2673350" y="5892800"/>
          <p14:tracePt t="339452" x="0" y="0"/>
        </p14:tracePtLst>
        <p14:tracePtLst>
          <p14:tracePt t="341598" x="5162550" y="6489700"/>
          <p14:tracePt t="341614" x="5168900" y="6489700"/>
          <p14:tracePt t="341630" x="5175250" y="6489700"/>
          <p14:tracePt t="341645" x="5181600" y="6489700"/>
          <p14:tracePt t="341677" x="5187950" y="6489700"/>
          <p14:tracePt t="341685" x="5194300" y="6489700"/>
          <p14:tracePt t="341709" x="0" y="0"/>
        </p14:tracePtLst>
        <p14:tracePtLst>
          <p14:tracePt t="342238" x="3403600" y="6299200"/>
          <p14:tracePt t="342342" x="3422650" y="6305550"/>
          <p14:tracePt t="342355" x="3448050" y="6311900"/>
          <p14:tracePt t="342367" x="3556000" y="6324600"/>
          <p14:tracePt t="342384" x="3708400" y="6330950"/>
          <p14:tracePt t="342400" x="3873500" y="6330950"/>
          <p14:tracePt t="342418" x="4032250" y="6330950"/>
          <p14:tracePt t="342421" x="4108450" y="6330950"/>
          <p14:tracePt t="342434" x="4159250" y="6330950"/>
          <p14:tracePt t="342450" x="4210050" y="6330950"/>
          <p14:tracePt t="342467" x="4222750" y="6330950"/>
          <p14:tracePt t="342685" x="4216400" y="6330950"/>
          <p14:tracePt t="342695" x="4197350" y="6324600"/>
          <p14:tracePt t="342707" x="4165600" y="6318250"/>
          <p14:tracePt t="342719" x="4089400" y="6292850"/>
          <p14:tracePt t="342734" x="3975100" y="6280150"/>
          <p14:tracePt t="342750" x="3886200" y="6267450"/>
          <p14:tracePt t="342767" x="3829050" y="6254750"/>
          <p14:tracePt t="342783" x="3816350" y="6254750"/>
          <p14:tracePt t="342800" x="3803650" y="6254750"/>
          <p14:tracePt t="342932" x="0" y="0"/>
        </p14:tracePtLst>
        <p14:tracePtLst>
          <p14:tracePt t="345047" x="1803400" y="6267450"/>
          <p14:tracePt t="345111" x="1822450" y="6267450"/>
          <p14:tracePt t="345121" x="1847850" y="6267450"/>
          <p14:tracePt t="345133" x="1936750" y="6267450"/>
          <p14:tracePt t="345150" x="2076450" y="6267450"/>
          <p14:tracePt t="345166" x="2247900" y="6267450"/>
          <p14:tracePt t="345183" x="2438400" y="6267450"/>
          <p14:tracePt t="345200" x="2590800" y="6267450"/>
          <p14:tracePt t="345216" x="2711450" y="6267450"/>
          <p14:tracePt t="345233" x="2806700" y="6267450"/>
          <p14:tracePt t="345249" x="2870200" y="6267450"/>
          <p14:tracePt t="345266" x="2959100" y="6267450"/>
          <p14:tracePt t="345269" x="3003550" y="6267450"/>
          <p14:tracePt t="345283" x="3048000" y="6267450"/>
          <p14:tracePt t="345300" x="3162300" y="6267450"/>
          <p14:tracePt t="345316" x="3219450" y="6267450"/>
          <p14:tracePt t="345332" x="3263900" y="6267450"/>
          <p14:tracePt t="345349" x="3295650" y="6267450"/>
          <p14:tracePt t="345366" x="3321050" y="6267450"/>
          <p14:tracePt t="345382" x="3346450" y="6267450"/>
          <p14:tracePt t="345399" x="3378200" y="6267450"/>
          <p14:tracePt t="345416" x="3403600" y="6267450"/>
          <p14:tracePt t="345432" x="3429000" y="6267450"/>
          <p14:tracePt t="345449" x="3460750" y="6267450"/>
          <p14:tracePt t="345466" x="3479800" y="6267450"/>
          <p14:tracePt t="345482" x="3498850" y="6267450"/>
          <p14:tracePt t="345485" x="3505200" y="6267450"/>
          <p14:tracePt t="345499" x="3524250" y="6267450"/>
          <p14:tracePt t="345516" x="3543300" y="6267450"/>
          <p14:tracePt t="345532" x="3568700" y="6267450"/>
          <p14:tracePt t="345549" x="3606800" y="6267450"/>
          <p14:tracePt t="345566" x="3651250" y="6267450"/>
          <p14:tracePt t="345582" x="3683000" y="6267450"/>
          <p14:tracePt t="345599" x="3695700" y="6267450"/>
          <p14:tracePt t="345677" x="3702050" y="6267450"/>
          <p14:tracePt t="345694" x="3708400" y="6267450"/>
          <p14:tracePt t="345709" x="3714750" y="6267450"/>
          <p14:tracePt t="345989" x="0" y="0"/>
        </p14:tracePtLst>
        <p14:tracePtLst>
          <p14:tracePt t="346670" x="1866900" y="6280150"/>
          <p14:tracePt t="346725" x="1866900" y="6273800"/>
          <p14:tracePt t="346736" x="1873250" y="6273800"/>
          <p14:tracePt t="346749" x="1924050" y="6273800"/>
          <p14:tracePt t="346765" x="2044700" y="6273800"/>
          <p14:tracePt t="346782" x="2222500" y="6273800"/>
          <p14:tracePt t="346799" x="2463800" y="6273800"/>
          <p14:tracePt t="346815" x="2813050" y="6273800"/>
          <p14:tracePt t="346832" x="3136900" y="6273800"/>
          <p14:tracePt t="346849" x="3359150" y="6273800"/>
          <p14:tracePt t="346852" x="3454400" y="6273800"/>
          <p14:tracePt t="346866" x="3530600" y="6273800"/>
          <p14:tracePt t="346882" x="3632200" y="6273800"/>
          <p14:tracePt t="346885" x="3670300" y="6273800"/>
          <p14:tracePt t="346899" x="3702050" y="6273800"/>
          <p14:tracePt t="346916" x="3752850" y="6273800"/>
          <p14:tracePt t="346932" x="3765550" y="6273800"/>
          <p14:tracePt t="346949" x="3771900" y="6273800"/>
          <p14:tracePt t="347053" x="3778250" y="6273800"/>
          <p14:tracePt t="347070" x="3784600" y="6273800"/>
          <p14:tracePt t="347081" x="3790950" y="6273800"/>
          <p14:tracePt t="347097" x="3797300" y="6273800"/>
          <p14:tracePt t="347111" x="3803650" y="6273800"/>
          <p14:tracePt t="347204" x="0" y="0"/>
        </p14:tracePtLst>
        <p14:tracePtLst>
          <p14:tracePt t="347608" x="2413000" y="6280150"/>
          <p14:tracePt t="347662" x="2425700" y="6280150"/>
          <p14:tracePt t="347677" x="2514600" y="6280150"/>
          <p14:tracePt t="347690" x="2584450" y="6280150"/>
          <p14:tracePt t="347699" x="2679700" y="6280150"/>
          <p14:tracePt t="347715" x="2914650" y="6280150"/>
          <p14:tracePt t="347717" x="3041650" y="6280150"/>
          <p14:tracePt t="347732" x="3302000" y="6280150"/>
          <p14:tracePt t="347749" x="3511550" y="6280150"/>
          <p14:tracePt t="347765" x="3657600" y="6280150"/>
          <p14:tracePt t="347782" x="3727450" y="6280150"/>
          <p14:tracePt t="347798" x="3740150" y="6280150"/>
          <p14:tracePt t="348093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定义类并用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new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创建其对象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4675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圆类及其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3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个对象：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数据字段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即圆类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属性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说明：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无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struct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union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28663" y="1836738"/>
            <a:ext cx="7224712" cy="4062651"/>
            <a:chOff x="728663" y="1836738"/>
            <a:chExt cx="7224712" cy="4062651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643063" y="1836738"/>
              <a:ext cx="5969772" cy="4062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class Circle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double radius = 1.0;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Circle()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radius = 1.0;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}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Circle(double r)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radius = r;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double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findArea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()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return radius * radius * 3.14159;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}</a:t>
              </a:r>
              <a:b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</a:b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Circle c1=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new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Circle(), c2=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new</a:t>
              </a:r>
              <a:r>
                <a:rPr kumimoji="0" lang="en-US" altLang="zh-CN" sz="18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Circle(10</a:t>
              </a:r>
              <a:r>
                <a:rPr lang="en-US" altLang="zh-CN" sz="1800" kern="0" dirty="0">
                  <a:solidFill>
                    <a:srgbClr val="000000"/>
                  </a:solidFill>
                </a:rPr>
                <a:t>.0</a:t>
              </a:r>
              <a:r>
                <a:rPr kumimoji="0" lang="en-US" altLang="zh-CN" sz="18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);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1951038" y="2573338"/>
              <a:ext cx="2339975" cy="1800225"/>
            </a:xfrm>
            <a:prstGeom prst="rect">
              <a:avLst/>
            </a:prstGeom>
            <a:solidFill>
              <a:srgbClr val="CCFFFF">
                <a:alpha val="20000"/>
              </a:srgbClr>
            </a:solidFill>
            <a:ln w="9525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943100" y="2168525"/>
              <a:ext cx="2339975" cy="252413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solidFill>
                <a:srgbClr val="CC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43100" y="4508500"/>
              <a:ext cx="3690938" cy="863600"/>
            </a:xfrm>
            <a:prstGeom prst="rect">
              <a:avLst/>
            </a:prstGeom>
            <a:solidFill>
              <a:srgbClr val="FF99CC">
                <a:alpha val="20000"/>
              </a:srgbClr>
            </a:solidFill>
            <a:ln w="9525" algn="ctr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AutoShape 18"/>
            <p:cNvSpPr>
              <a:spLocks/>
            </p:cNvSpPr>
            <p:nvPr/>
          </p:nvSpPr>
          <p:spPr bwMode="auto">
            <a:xfrm>
              <a:off x="728663" y="4824413"/>
              <a:ext cx="914400" cy="222250"/>
            </a:xfrm>
            <a:prstGeom prst="accentCallout2">
              <a:avLst>
                <a:gd name="adj1" fmla="val 51431"/>
                <a:gd name="adj2" fmla="val 108333"/>
                <a:gd name="adj3" fmla="val 51431"/>
                <a:gd name="adj4" fmla="val 120315"/>
                <a:gd name="adj5" fmla="val -2144"/>
                <a:gd name="adj6" fmla="val 132815"/>
              </a:avLst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方法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423025" y="1893888"/>
              <a:ext cx="1479550" cy="5847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</a:rPr>
                <a:t>c1:Circle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radius=1.0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6591300" y="2882900"/>
              <a:ext cx="1311275" cy="59055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</a:rPr>
                <a:t>c2:Circle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radius=10.0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6642100" y="4143375"/>
              <a:ext cx="1311275" cy="59055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</a:rPr>
                <a:t>c3:Circle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radius=15.0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5021263" y="2168525"/>
              <a:ext cx="1350962" cy="900113"/>
            </a:xfrm>
            <a:prstGeom prst="line">
              <a:avLst/>
            </a:prstGeom>
            <a:noFill/>
            <a:ln w="9525">
              <a:solidFill>
                <a:srgbClr val="A3B2C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5021263" y="3203575"/>
              <a:ext cx="1570037" cy="0"/>
            </a:xfrm>
            <a:prstGeom prst="line">
              <a:avLst/>
            </a:prstGeom>
            <a:noFill/>
            <a:ln w="9525">
              <a:solidFill>
                <a:srgbClr val="A3B2C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021263" y="3563938"/>
              <a:ext cx="1570037" cy="809625"/>
            </a:xfrm>
            <a:prstGeom prst="line">
              <a:avLst/>
            </a:prstGeom>
            <a:noFill/>
            <a:ln w="9525">
              <a:solidFill>
                <a:srgbClr val="A3B2C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</p:grpSp>
      <p:sp>
        <p:nvSpPr>
          <p:cNvPr id="20" name="AutoShape 18">
            <a:extLst>
              <a:ext uri="{FF2B5EF4-FFF2-40B4-BE49-F238E27FC236}">
                <a16:creationId xmlns:a16="http://schemas.microsoft.com/office/drawing/2014/main" id="{9968E2C6-A08B-4EDB-B141-E0DEC6330265}"/>
              </a:ext>
            </a:extLst>
          </p:cNvPr>
          <p:cNvSpPr>
            <a:spLocks/>
          </p:cNvSpPr>
          <p:nvPr/>
        </p:nvSpPr>
        <p:spPr bwMode="auto">
          <a:xfrm>
            <a:off x="574675" y="3429000"/>
            <a:ext cx="1042988" cy="222250"/>
          </a:xfrm>
          <a:prstGeom prst="accentCallout2">
            <a:avLst>
              <a:gd name="adj1" fmla="val 51431"/>
              <a:gd name="adj2" fmla="val 108333"/>
              <a:gd name="adj3" fmla="val 51431"/>
              <a:gd name="adj4" fmla="val 120315"/>
              <a:gd name="adj5" fmla="val -2144"/>
              <a:gd name="adj6" fmla="val 13281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构造函数</a:t>
            </a:r>
          </a:p>
        </p:txBody>
      </p:sp>
      <p:sp>
        <p:nvSpPr>
          <p:cNvPr id="21" name="AutoShape 18">
            <a:extLst>
              <a:ext uri="{FF2B5EF4-FFF2-40B4-BE49-F238E27FC236}">
                <a16:creationId xmlns:a16="http://schemas.microsoft.com/office/drawing/2014/main" id="{334C6EB4-A46B-429A-ADDD-1DDF0FBDC529}"/>
              </a:ext>
            </a:extLst>
          </p:cNvPr>
          <p:cNvSpPr>
            <a:spLocks/>
          </p:cNvSpPr>
          <p:nvPr/>
        </p:nvSpPr>
        <p:spPr bwMode="auto">
          <a:xfrm>
            <a:off x="506413" y="2255837"/>
            <a:ext cx="1042988" cy="222250"/>
          </a:xfrm>
          <a:prstGeom prst="accentCallout2">
            <a:avLst>
              <a:gd name="adj1" fmla="val 51431"/>
              <a:gd name="adj2" fmla="val 108333"/>
              <a:gd name="adj3" fmla="val 51431"/>
              <a:gd name="adj4" fmla="val 120315"/>
              <a:gd name="adj5" fmla="val -2144"/>
              <a:gd name="adj6" fmla="val 13281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数据成员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81DE95-9786-407C-AF1F-F3E0D13FFFD3}"/>
              </a:ext>
            </a:extLst>
          </p:cNvPr>
          <p:cNvGrpSpPr/>
          <p:nvPr/>
        </p:nvGrpSpPr>
        <p:grpSpPr>
          <a:xfrm>
            <a:off x="7297737" y="5741601"/>
            <a:ext cx="3599213" cy="800725"/>
            <a:chOff x="6544447" y="5597912"/>
            <a:chExt cx="3599213" cy="800725"/>
          </a:xfrm>
        </p:grpSpPr>
        <p:sp>
          <p:nvSpPr>
            <p:cNvPr id="3" name="对话气泡: 圆角矩形 2">
              <a:extLst>
                <a:ext uri="{FF2B5EF4-FFF2-40B4-BE49-F238E27FC236}">
                  <a16:creationId xmlns:a16="http://schemas.microsoft.com/office/drawing/2014/main" id="{EB8992CD-0E9A-4019-BE7B-28B5D35A6CA0}"/>
                </a:ext>
              </a:extLst>
            </p:cNvPr>
            <p:cNvSpPr/>
            <p:nvPr/>
          </p:nvSpPr>
          <p:spPr>
            <a:xfrm>
              <a:off x="6591300" y="5597912"/>
              <a:ext cx="3552360" cy="800725"/>
            </a:xfrm>
            <a:prstGeom prst="wedgeRoundRectCallout">
              <a:avLst>
                <a:gd name="adj1" fmla="val -64809"/>
                <a:gd name="adj2" fmla="val -39162"/>
                <a:gd name="adj3" fmla="val 16667"/>
              </a:avLst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7448422-702C-4D54-83D3-09082A2ABA6F}"/>
                </a:ext>
              </a:extLst>
            </p:cNvPr>
            <p:cNvSpPr txBox="1"/>
            <p:nvPr/>
          </p:nvSpPr>
          <p:spPr>
            <a:xfrm>
              <a:off x="6544447" y="5677213"/>
              <a:ext cx="30524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会自动调用构造函数，根据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实参确定调用哪个构造函数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90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323"/>
    </mc:Choice>
    <mc:Fallback xmlns="">
      <p:transition spd="slow" advTm="261323"/>
    </mc:Fallback>
  </mc:AlternateContent>
  <p:extLst>
    <p:ext uri="{3A86A75C-4F4B-4683-9AE1-C65F6400EC91}">
      <p14:laserTraceLst xmlns:p14="http://schemas.microsoft.com/office/powerpoint/2010/main">
        <p14:tracePtLst>
          <p14:tracePt t="6397" x="2597150" y="812800"/>
          <p14:tracePt t="6439" x="2609850" y="812800"/>
          <p14:tracePt t="6446" x="2616200" y="812800"/>
          <p14:tracePt t="6458" x="2654300" y="812800"/>
          <p14:tracePt t="6474" x="2743200" y="812800"/>
          <p14:tracePt t="6491" x="2889250" y="812800"/>
          <p14:tracePt t="6508" x="3092450" y="812800"/>
          <p14:tracePt t="6524" x="3321050" y="812800"/>
          <p14:tracePt t="6541" x="3556000" y="838200"/>
          <p14:tracePt t="6558" x="3765550" y="876300"/>
          <p14:tracePt t="6574" x="3930650" y="908050"/>
          <p14:tracePt t="6591" x="4057650" y="933450"/>
          <p14:tracePt t="6608" x="4146550" y="939800"/>
          <p14:tracePt t="6624" x="4222750" y="939800"/>
          <p14:tracePt t="6641" x="4273550" y="939800"/>
          <p14:tracePt t="6658" x="4311650" y="939800"/>
          <p14:tracePt t="6691" x="4318000" y="939800"/>
          <p14:tracePt t="6699" x="4324350" y="939800"/>
          <p14:tracePt t="6715" x="4330700" y="939800"/>
          <p14:tracePt t="6724" x="4349750" y="946150"/>
          <p14:tracePt t="6741" x="4381500" y="952500"/>
          <p14:tracePt t="6757" x="4451350" y="965200"/>
          <p14:tracePt t="6774" x="4540250" y="977900"/>
          <p14:tracePt t="6791" x="4648200" y="996950"/>
          <p14:tracePt t="6807" x="4775200" y="1003300"/>
          <p14:tracePt t="6824" x="4933950" y="1003300"/>
          <p14:tracePt t="6841" x="5137150" y="1003300"/>
          <p14:tracePt t="6858" x="5492750" y="1003300"/>
          <p14:tracePt t="6874" x="5740400" y="1003300"/>
          <p14:tracePt t="6891" x="5956300" y="1003300"/>
          <p14:tracePt t="6907" x="6134100" y="1003300"/>
          <p14:tracePt t="6924" x="6286500" y="1003300"/>
          <p14:tracePt t="6941" x="6400800" y="1003300"/>
          <p14:tracePt t="6957" x="6477000" y="1003300"/>
          <p14:tracePt t="6974" x="6534150" y="1003300"/>
          <p14:tracePt t="6991" x="6565900" y="1003300"/>
          <p14:tracePt t="7007" x="6597650" y="1003300"/>
          <p14:tracePt t="7024" x="6616700" y="1003300"/>
          <p14:tracePt t="7041" x="6648450" y="1003300"/>
          <p14:tracePt t="7043" x="6667500" y="1003300"/>
          <p14:tracePt t="7057" x="6680200" y="1003300"/>
          <p14:tracePt t="7074" x="6731000" y="1003300"/>
          <p14:tracePt t="7091" x="6762750" y="1003300"/>
          <p14:tracePt t="7107" x="6781800" y="1003300"/>
          <p14:tracePt t="7124" x="6800850" y="1003300"/>
          <p14:tracePt t="7141" x="6832600" y="1003300"/>
          <p14:tracePt t="7157" x="6864350" y="996950"/>
          <p14:tracePt t="7174" x="6908800" y="984250"/>
          <p14:tracePt t="7191" x="6940550" y="977900"/>
          <p14:tracePt t="7207" x="6997700" y="965200"/>
          <p14:tracePt t="7224" x="7042150" y="958850"/>
          <p14:tracePt t="7226" x="7054850" y="958850"/>
          <p14:tracePt t="7241" x="7080250" y="958850"/>
          <p14:tracePt t="7257" x="7131050" y="958850"/>
          <p14:tracePt t="7260" x="7162800" y="958850"/>
          <p14:tracePt t="7274" x="7213600" y="958850"/>
          <p14:tracePt t="7291" x="7270750" y="958850"/>
          <p14:tracePt t="7307" x="7327900" y="958850"/>
          <p14:tracePt t="7324" x="7372350" y="958850"/>
          <p14:tracePt t="7341" x="7404100" y="952500"/>
          <p14:tracePt t="7357" x="7416800" y="952500"/>
          <p14:tracePt t="7515" x="0" y="0"/>
        </p14:tracePtLst>
        <p14:tracePtLst>
          <p14:tracePt t="8021" x="4635500" y="787400"/>
          <p14:tracePt t="8092" x="4660900" y="787400"/>
          <p14:tracePt t="8104" x="4699000" y="787400"/>
          <p14:tracePt t="8116" x="4838700" y="787400"/>
          <p14:tracePt t="8124" x="4933950" y="787400"/>
          <p14:tracePt t="8140" x="5181600" y="793750"/>
          <p14:tracePt t="8157" x="5518150" y="812800"/>
          <p14:tracePt t="8174" x="5892800" y="869950"/>
          <p14:tracePt t="8190" x="6203950" y="927100"/>
          <p14:tracePt t="8207" x="6419850" y="958850"/>
          <p14:tracePt t="8224" x="6578600" y="977900"/>
          <p14:tracePt t="8240" x="6699250" y="984250"/>
          <p14:tracePt t="8257" x="6807200" y="984250"/>
          <p14:tracePt t="8260" x="6851650" y="984250"/>
          <p14:tracePt t="8274" x="6915150" y="984250"/>
          <p14:tracePt t="8290" x="6972300" y="984250"/>
          <p14:tracePt t="8307" x="6997700" y="984250"/>
          <p14:tracePt t="8324" x="7010400" y="984250"/>
          <p14:tracePt t="8340" x="7023100" y="984250"/>
          <p14:tracePt t="8357" x="7029450" y="984250"/>
          <p14:tracePt t="8374" x="7048500" y="984250"/>
          <p14:tracePt t="8390" x="7086600" y="996950"/>
          <p14:tracePt t="8407" x="7118350" y="1003300"/>
          <p14:tracePt t="8424" x="7169150" y="1016000"/>
          <p14:tracePt t="8440" x="7188200" y="1016000"/>
          <p14:tracePt t="8457" x="7207250" y="1016000"/>
          <p14:tracePt t="8956" x="0" y="0"/>
        </p14:tracePtLst>
        <p14:tracePtLst>
          <p14:tracePt t="12890" x="1657350" y="2025650"/>
          <p14:tracePt t="12938" x="1663700" y="2025650"/>
          <p14:tracePt t="12946" x="1676400" y="2025650"/>
          <p14:tracePt t="12955" x="1708150" y="2032000"/>
          <p14:tracePt t="12972" x="1797050" y="2032000"/>
          <p14:tracePt t="12988" x="1955800" y="2032000"/>
          <p14:tracePt t="13005" x="2152650" y="2038350"/>
          <p14:tracePt t="13022" x="2368550" y="2057400"/>
          <p14:tracePt t="13039" x="2565400" y="2082800"/>
          <p14:tracePt t="13055" x="2730500" y="2101850"/>
          <p14:tracePt t="13072" x="2825750" y="2108200"/>
          <p14:tracePt t="13088" x="2876550" y="2108200"/>
          <p14:tracePt t="13105" x="2895600" y="2108200"/>
          <p14:tracePt t="13122" x="2901950" y="2108200"/>
          <p14:tracePt t="13387" x="0" y="0"/>
        </p14:tracePtLst>
        <p14:tracePtLst>
          <p14:tracePt t="13893" x="1822450" y="2025650"/>
          <p14:tracePt t="13964" x="1841500" y="2025650"/>
          <p14:tracePt t="13975" x="1873250" y="2025650"/>
          <p14:tracePt t="13989" x="2000250" y="2025650"/>
          <p14:tracePt t="14005" x="2197100" y="2025650"/>
          <p14:tracePt t="14022" x="2444750" y="2032000"/>
          <p14:tracePt t="14039" x="2686050" y="2051050"/>
          <p14:tracePt t="14055" x="2851150" y="2063750"/>
          <p14:tracePt t="14059" x="2895600" y="2076450"/>
          <p14:tracePt t="14072" x="2921000" y="2082800"/>
          <p14:tracePt t="14089" x="2933700" y="2082800"/>
          <p14:tracePt t="14347" x="0" y="0"/>
        </p14:tracePtLst>
        <p14:tracePtLst>
          <p14:tracePt t="15565" x="3124200" y="1905000"/>
          <p14:tracePt t="15588" x="3117850" y="1905000"/>
          <p14:tracePt t="15602" x="3111500" y="1905000"/>
          <p14:tracePt t="15613" x="3111500" y="1911350"/>
          <p14:tracePt t="15628" x="3111500" y="1924050"/>
          <p14:tracePt t="15638" x="3111500" y="1930400"/>
          <p14:tracePt t="15655" x="3111500" y="1949450"/>
          <p14:tracePt t="15671" x="3111500" y="1981200"/>
          <p14:tracePt t="15688" x="3111500" y="2012950"/>
          <p14:tracePt t="15705" x="3130550" y="2038350"/>
          <p14:tracePt t="15707" x="3136900" y="2044700"/>
          <p14:tracePt t="15721" x="3143250" y="2051050"/>
          <p14:tracePt t="15738" x="3149600" y="2063750"/>
          <p14:tracePt t="15829" x="3155950" y="2063750"/>
          <p14:tracePt t="16098" x="0" y="0"/>
        </p14:tracePtLst>
        <p14:tracePtLst>
          <p14:tracePt t="17077" x="1670050" y="5302250"/>
          <p14:tracePt t="17089" x="1670050" y="5308600"/>
          <p14:tracePt t="17105" x="1676400" y="5334000"/>
          <p14:tracePt t="17121" x="1676400" y="5346700"/>
          <p14:tracePt t="17138" x="1689100" y="5384800"/>
          <p14:tracePt t="17155" x="1695450" y="5403850"/>
          <p14:tracePt t="17171" x="1701800" y="5403850"/>
          <p14:tracePt t="17188" x="1701800" y="5410200"/>
          <p14:tracePt t="17204" x="1701800" y="5416550"/>
          <p14:tracePt t="17221" x="1708150" y="5422900"/>
          <p14:tracePt t="17238" x="1714500" y="5422900"/>
          <p14:tracePt t="17254" x="1739900" y="5422900"/>
          <p14:tracePt t="17271" x="1771650" y="5435600"/>
          <p14:tracePt t="17287" x="1803400" y="5441950"/>
          <p14:tracePt t="17304" x="1816100" y="5441950"/>
          <p14:tracePt t="17371" x="1816100" y="5448300"/>
          <p14:tracePt t="17411" x="1816100" y="5454650"/>
          <p14:tracePt t="17423" x="1816100" y="5461000"/>
          <p14:tracePt t="17570" x="0" y="0"/>
        </p14:tracePtLst>
        <p14:tracePtLst>
          <p14:tracePt t="18907" x="2393950" y="1962150"/>
          <p14:tracePt t="18920" x="2400300" y="1968500"/>
          <p14:tracePt t="18937" x="2432050" y="1987550"/>
          <p14:tracePt t="18953" x="2470150" y="2006600"/>
          <p14:tracePt t="18955" x="2495550" y="2012950"/>
          <p14:tracePt t="18970" x="2540000" y="2025650"/>
          <p14:tracePt t="18987" x="2565400" y="2032000"/>
          <p14:tracePt t="19003" x="2597150" y="2032000"/>
          <p14:tracePt t="19020" x="2616200" y="2032000"/>
          <p14:tracePt t="19037" x="2628900" y="2032000"/>
          <p14:tracePt t="19053" x="2641600" y="2025650"/>
          <p14:tracePt t="19070" x="2647950" y="2019300"/>
          <p14:tracePt t="19087" x="2660650" y="2000250"/>
          <p14:tracePt t="19103" x="2667000" y="1981200"/>
          <p14:tracePt t="19120" x="2667000" y="1974850"/>
          <p14:tracePt t="19137" x="2667000" y="1968500"/>
          <p14:tracePt t="19203" x="0" y="0"/>
        </p14:tracePtLst>
        <p14:tracePtLst>
          <p14:tracePt t="19798" x="990600" y="2235200"/>
          <p14:tracePt t="19813" x="971550" y="2254250"/>
          <p14:tracePt t="19828" x="971550" y="2273300"/>
          <p14:tracePt t="19839" x="965200" y="2292350"/>
          <p14:tracePt t="19853" x="952500" y="2330450"/>
          <p14:tracePt t="19870" x="946150" y="2349500"/>
          <p14:tracePt t="19887" x="946150" y="2381250"/>
          <p14:tracePt t="19903" x="952500" y="2425700"/>
          <p14:tracePt t="19920" x="977900" y="2451100"/>
          <p14:tracePt t="19936" x="1035050" y="2489200"/>
          <p14:tracePt t="19953" x="1104900" y="2501900"/>
          <p14:tracePt t="19955" x="1117600" y="2501900"/>
          <p14:tracePt t="19970" x="1168400" y="2501900"/>
          <p14:tracePt t="19986" x="1206500" y="2482850"/>
          <p14:tracePt t="20003" x="1231900" y="2444750"/>
          <p14:tracePt t="20020" x="1244600" y="2406650"/>
          <p14:tracePt t="20036" x="1250950" y="2374900"/>
          <p14:tracePt t="20053" x="1250950" y="2349500"/>
          <p14:tracePt t="20070" x="1250950" y="2330450"/>
          <p14:tracePt t="20086" x="1250950" y="2305050"/>
          <p14:tracePt t="20103" x="1250950" y="2266950"/>
          <p14:tracePt t="20120" x="1244600" y="2247900"/>
          <p14:tracePt t="20136" x="1244600" y="2241550"/>
          <p14:tracePt t="20153" x="1238250" y="2235200"/>
          <p14:tracePt t="20170" x="1238250" y="2228850"/>
          <p14:tracePt t="20187" x="0" y="0"/>
        </p14:tracePtLst>
        <p14:tracePtLst>
          <p14:tracePt t="20692" x="850900" y="3321050"/>
          <p14:tracePt t="20699" x="838200" y="3378200"/>
          <p14:tracePt t="20707" x="819150" y="3441700"/>
          <p14:tracePt t="20719" x="800100" y="3505200"/>
          <p14:tracePt t="20736" x="787400" y="3657600"/>
          <p14:tracePt t="20753" x="787400" y="3797300"/>
          <p14:tracePt t="20755" x="787400" y="3867150"/>
          <p14:tracePt t="20769" x="787400" y="3962400"/>
          <p14:tracePt t="20786" x="838200" y="4210050"/>
          <p14:tracePt t="20803" x="901700" y="4356100"/>
          <p14:tracePt t="20819" x="965200" y="4470400"/>
          <p14:tracePt t="20836" x="1047750" y="4578350"/>
          <p14:tracePt t="20853" x="1111250" y="4667250"/>
          <p14:tracePt t="20869" x="1149350" y="4705350"/>
          <p14:tracePt t="20886" x="1181100" y="4730750"/>
          <p14:tracePt t="20903" x="1212850" y="4730750"/>
          <p14:tracePt t="20919" x="1250950" y="4730750"/>
          <p14:tracePt t="20936" x="1314450" y="4724400"/>
          <p14:tracePt t="20953" x="1371600" y="4699000"/>
          <p14:tracePt t="20969" x="1416050" y="4641850"/>
          <p14:tracePt t="20970" x="1435100" y="4616450"/>
          <p14:tracePt t="20986" x="1460500" y="4565650"/>
          <p14:tracePt t="21003" x="1473200" y="4514850"/>
          <p14:tracePt t="21019" x="1479550" y="4470400"/>
          <p14:tracePt t="21036" x="1485900" y="4432300"/>
          <p14:tracePt t="21053" x="1485900" y="4394200"/>
          <p14:tracePt t="21069" x="1492250" y="4356100"/>
          <p14:tracePt t="21086" x="1492250" y="4330700"/>
          <p14:tracePt t="21102" x="1492250" y="4311650"/>
          <p14:tracePt t="21103" x="0" y="0"/>
        </p14:tracePtLst>
        <p14:tracePtLst>
          <p14:tracePt t="21920" x="1936750" y="2368550"/>
          <p14:tracePt t="21936" x="1911350" y="2470150"/>
          <p14:tracePt t="21952" x="1879600" y="2609850"/>
          <p14:tracePt t="21969" x="1873250" y="2781300"/>
          <p14:tracePt t="21986" x="1860550" y="3098800"/>
          <p14:tracePt t="22002" x="1860550" y="3321050"/>
          <p14:tracePt t="22019" x="1866900" y="3549650"/>
          <p14:tracePt t="22036" x="1873250" y="3771900"/>
          <p14:tracePt t="22052" x="1892300" y="3981450"/>
          <p14:tracePt t="22069" x="1905000" y="4165600"/>
          <p14:tracePt t="22086" x="1924050" y="4330700"/>
          <p14:tracePt t="22102" x="1943100" y="4483100"/>
          <p14:tracePt t="22119" x="1955800" y="4610100"/>
          <p14:tracePt t="22136" x="1974850" y="4711700"/>
          <p14:tracePt t="22152" x="1987550" y="4787900"/>
          <p14:tracePt t="22169" x="2000250" y="4851400"/>
          <p14:tracePt t="22186" x="2012950" y="4902200"/>
          <p14:tracePt t="22202" x="2019300" y="4921250"/>
          <p14:tracePt t="22219" x="2025650" y="4946650"/>
          <p14:tracePt t="22236" x="2032000" y="4972050"/>
          <p14:tracePt t="22252" x="2032000" y="4978400"/>
          <p14:tracePt t="22269" x="2032000" y="4991100"/>
          <p14:tracePt t="22302" x="2032000" y="4997450"/>
          <p14:tracePt t="22319" x="2038350" y="5016500"/>
          <p14:tracePt t="22336" x="2044700" y="5041900"/>
          <p14:tracePt t="22352" x="2051050" y="5073650"/>
          <p14:tracePt t="22355" x="2057400" y="5092700"/>
          <p14:tracePt t="22369" x="2063750" y="5118100"/>
          <p14:tracePt t="22386" x="2076450" y="5181600"/>
          <p14:tracePt t="22402" x="2076450" y="5213350"/>
          <p14:tracePt t="22419" x="2089150" y="5264150"/>
          <p14:tracePt t="22436" x="2095500" y="5302250"/>
          <p14:tracePt t="22452" x="2101850" y="5327650"/>
          <p14:tracePt t="22469" x="2127250" y="5353050"/>
          <p14:tracePt t="22486" x="2146300" y="5365750"/>
          <p14:tracePt t="22502" x="2184400" y="5378450"/>
          <p14:tracePt t="22519" x="2254250" y="5391150"/>
          <p14:tracePt t="22536" x="2336800" y="5391150"/>
          <p14:tracePt t="22553" x="2476500" y="5391150"/>
          <p14:tracePt t="22555" x="2571750" y="5391150"/>
          <p14:tracePt t="22569" x="2673350" y="5391150"/>
          <p14:tracePt t="22586" x="3086100" y="5391150"/>
          <p14:tracePt t="22602" x="3454400" y="5391150"/>
          <p14:tracePt t="22619" x="3803650" y="5391150"/>
          <p14:tracePt t="22636" x="4108450" y="5391150"/>
          <p14:tracePt t="22652" x="4318000" y="5391150"/>
          <p14:tracePt t="22669" x="4476750" y="5391150"/>
          <p14:tracePt t="22686" x="4591050" y="5391150"/>
          <p14:tracePt t="22702" x="4679950" y="5391150"/>
          <p14:tracePt t="22719" x="4756150" y="5391150"/>
          <p14:tracePt t="22735" x="4832350" y="5384800"/>
          <p14:tracePt t="22752" x="4895850" y="5372100"/>
          <p14:tracePt t="22769" x="4933950" y="5359400"/>
          <p14:tracePt t="22771" x="4959350" y="5353050"/>
          <p14:tracePt t="22785" x="4978400" y="5340350"/>
          <p14:tracePt t="22802" x="5029200" y="5308600"/>
          <p14:tracePt t="22819" x="5067300" y="5270500"/>
          <p14:tracePt t="22835" x="5092700" y="5226050"/>
          <p14:tracePt t="22852" x="5111750" y="5162550"/>
          <p14:tracePt t="22869" x="5118100" y="5099050"/>
          <p14:tracePt t="22885" x="5118100" y="4972050"/>
          <p14:tracePt t="22902" x="5099050" y="4800600"/>
          <p14:tracePt t="22919" x="5067300" y="4603750"/>
          <p14:tracePt t="22935" x="5029200" y="4432300"/>
          <p14:tracePt t="22952" x="5003800" y="4254500"/>
          <p14:tracePt t="22969" x="4978400" y="4102100"/>
          <p14:tracePt t="22985" x="4972050" y="3956050"/>
          <p14:tracePt t="22988" x="4972050" y="3898900"/>
          <p14:tracePt t="23002" x="4965700" y="3771900"/>
          <p14:tracePt t="23019" x="4940300" y="3651250"/>
          <p14:tracePt t="23035" x="4902200" y="3530600"/>
          <p14:tracePt t="23053" x="4851400" y="3416300"/>
          <p14:tracePt t="23069" x="4813300" y="3333750"/>
          <p14:tracePt t="23085" x="4768850" y="3257550"/>
          <p14:tracePt t="23102" x="4743450" y="3206750"/>
          <p14:tracePt t="23119" x="4724400" y="3162300"/>
          <p14:tracePt t="23135" x="4699000" y="3111500"/>
          <p14:tracePt t="23152" x="4667250" y="3067050"/>
          <p14:tracePt t="23156" x="4648200" y="3048000"/>
          <p14:tracePt t="23169" x="4629150" y="3028950"/>
          <p14:tracePt t="23171" x="4610100" y="3009900"/>
          <p14:tracePt t="23185" x="4597400" y="2997200"/>
          <p14:tracePt t="23202" x="4546600" y="2952750"/>
          <p14:tracePt t="23219" x="4495800" y="2921000"/>
          <p14:tracePt t="23235" x="4432300" y="2882900"/>
          <p14:tracePt t="23252" x="4375150" y="2857500"/>
          <p14:tracePt t="23269" x="4305300" y="2832100"/>
          <p14:tracePt t="23285" x="4222750" y="2794000"/>
          <p14:tracePt t="23302" x="4127500" y="2743200"/>
          <p14:tracePt t="23319" x="4006850" y="2705100"/>
          <p14:tracePt t="23335" x="3886200" y="2654300"/>
          <p14:tracePt t="23352" x="3752850" y="2616200"/>
          <p14:tracePt t="23369" x="3600450" y="2578100"/>
          <p14:tracePt t="23370" x="3524250" y="2565400"/>
          <p14:tracePt t="23385" x="3435350" y="2546350"/>
          <p14:tracePt t="23402" x="3155950" y="2495550"/>
          <p14:tracePt t="23419" x="2984500" y="2457450"/>
          <p14:tracePt t="23435" x="2844800" y="2425700"/>
          <p14:tracePt t="23452" x="2724150" y="2406650"/>
          <p14:tracePt t="23468" x="2622550" y="2387600"/>
          <p14:tracePt t="23485" x="2565400" y="2381250"/>
          <p14:tracePt t="23502" x="2514600" y="2381250"/>
          <p14:tracePt t="23519" x="2470150" y="2381250"/>
          <p14:tracePt t="23535" x="2425700" y="2374900"/>
          <p14:tracePt t="23552" x="2381250" y="2368550"/>
          <p14:tracePt t="23568" x="2330450" y="2355850"/>
          <p14:tracePt t="23585" x="2279650" y="2343150"/>
          <p14:tracePt t="23587" x="2247900" y="2336800"/>
          <p14:tracePt t="23602" x="2171700" y="2317750"/>
          <p14:tracePt t="23618" x="2127250" y="2317750"/>
          <p14:tracePt t="23635" x="2095500" y="2311400"/>
          <p14:tracePt t="23652" x="2089150" y="2311400"/>
          <p14:tracePt t="23668" x="2082800" y="2311400"/>
          <p14:tracePt t="23685" x="2076450" y="2311400"/>
          <p14:tracePt t="23702" x="2063750" y="2311400"/>
          <p14:tracePt t="23719" x="2057400" y="2311400"/>
          <p14:tracePt t="23735" x="2051050" y="2311400"/>
          <p14:tracePt t="23752" x="2044700" y="2311400"/>
          <p14:tracePt t="23771" x="2038350" y="2311400"/>
          <p14:tracePt t="23851" x="2032000" y="2311400"/>
          <p14:tracePt t="23901" x="2025650" y="2311400"/>
          <p14:tracePt t="23917" x="2019300" y="2317750"/>
          <p14:tracePt t="23934" x="2019300" y="2343150"/>
          <p14:tracePt t="23947" x="2019300" y="2381250"/>
          <p14:tracePt t="23968" x="2019300" y="2457450"/>
          <p14:tracePt t="23985" x="2019300" y="2565400"/>
          <p14:tracePt t="23987" x="2019300" y="2641600"/>
          <p14:tracePt t="24002" x="2019300" y="2819400"/>
          <p14:tracePt t="24018" x="2019300" y="3035300"/>
          <p14:tracePt t="24035" x="2019300" y="3282950"/>
          <p14:tracePt t="24052" x="2019300" y="3543300"/>
          <p14:tracePt t="24068" x="2019300" y="3803650"/>
          <p14:tracePt t="24085" x="2019300" y="4013200"/>
          <p14:tracePt t="24102" x="2019300" y="4197350"/>
          <p14:tracePt t="24118" x="2019300" y="4349750"/>
          <p14:tracePt t="24135" x="2019300" y="4489450"/>
          <p14:tracePt t="24152" x="2019300" y="4610100"/>
          <p14:tracePt t="24168" x="2032000" y="4705350"/>
          <p14:tracePt t="24185" x="2044700" y="4794250"/>
          <p14:tracePt t="24187" x="2051050" y="4832350"/>
          <p14:tracePt t="24202" x="2063750" y="4895850"/>
          <p14:tracePt t="24218" x="2070100" y="4946650"/>
          <p14:tracePt t="24235" x="2076450" y="4978400"/>
          <p14:tracePt t="24252" x="2076450" y="4984750"/>
          <p14:tracePt t="24268" x="2082800" y="4997450"/>
          <p14:tracePt t="24285" x="2082800" y="5003800"/>
          <p14:tracePt t="24302" x="2089150" y="5016500"/>
          <p14:tracePt t="24318" x="2095500" y="5035550"/>
          <p14:tracePt t="24335" x="2101850" y="5060950"/>
          <p14:tracePt t="24352" x="2108200" y="5080000"/>
          <p14:tracePt t="24368" x="2120900" y="5092700"/>
          <p14:tracePt t="24371" x="2120900" y="5099050"/>
          <p14:tracePt t="24385" x="2127250" y="5105400"/>
          <p14:tracePt t="24402" x="2152650" y="5118100"/>
          <p14:tracePt t="24418" x="2209800" y="5130800"/>
          <p14:tracePt t="24435" x="2324100" y="5156200"/>
          <p14:tracePt t="24451" x="2514600" y="5181600"/>
          <p14:tracePt t="24468" x="2806700" y="5181600"/>
          <p14:tracePt t="24485" x="3346450" y="5181600"/>
          <p14:tracePt t="24502" x="3949700" y="5181600"/>
          <p14:tracePt t="24518" x="4445000" y="5181600"/>
          <p14:tracePt t="24535" x="4699000" y="5181600"/>
          <p14:tracePt t="24551" x="4800600" y="5181600"/>
          <p14:tracePt t="24568" x="4819650" y="5181600"/>
          <p14:tracePt t="24585" x="4826000" y="5181600"/>
          <p14:tracePt t="24700" x="4832350" y="5168900"/>
          <p14:tracePt t="24715" x="4838700" y="5162550"/>
          <p14:tracePt t="24734" x="4851400" y="5130800"/>
          <p14:tracePt t="24752" x="4857750" y="5080000"/>
          <p14:tracePt t="24755" x="4864100" y="5035550"/>
          <p14:tracePt t="24768" x="4870450" y="4978400"/>
          <p14:tracePt t="24785" x="4889500" y="4851400"/>
          <p14:tracePt t="24802" x="4889500" y="4629150"/>
          <p14:tracePt t="24819" x="4857750" y="4425950"/>
          <p14:tracePt t="24835" x="4800600" y="4191000"/>
          <p14:tracePt t="24851" x="4718050" y="3911600"/>
          <p14:tracePt t="24868" x="4648200" y="3702050"/>
          <p14:tracePt t="24885" x="4584700" y="3568700"/>
          <p14:tracePt t="24902" x="4565650" y="3486150"/>
          <p14:tracePt t="24918" x="4552950" y="3441700"/>
          <p14:tracePt t="24935" x="4552950" y="3422650"/>
          <p14:tracePt t="24951" x="4552950" y="3416300"/>
          <p14:tracePt t="24968" x="4552950" y="3409950"/>
          <p14:tracePt t="25131" x="0" y="0"/>
        </p14:tracePtLst>
        <p14:tracePtLst>
          <p14:tracePt t="26805" x="838200" y="2406650"/>
          <p14:tracePt t="26861" x="850900" y="2406650"/>
          <p14:tracePt t="26871" x="882650" y="2406650"/>
          <p14:tracePt t="26884" x="977900" y="2406650"/>
          <p14:tracePt t="26901" x="1117600" y="2413000"/>
          <p14:tracePt t="26918" x="1270000" y="2438400"/>
          <p14:tracePt t="26934" x="1346200" y="2444750"/>
          <p14:tracePt t="26940" x="1371600" y="2444750"/>
          <p14:tracePt t="26952" x="1384300" y="2444750"/>
          <p14:tracePt t="27123" x="0" y="0"/>
        </p14:tracePtLst>
        <p14:tracePtLst>
          <p14:tracePt t="27380" x="825500" y="2444750"/>
          <p14:tracePt t="27436" x="844550" y="2444750"/>
          <p14:tracePt t="27447" x="889000" y="2444750"/>
          <p14:tracePt t="27459" x="1016000" y="2444750"/>
          <p14:tracePt t="27470" x="1085850" y="2444750"/>
          <p14:tracePt t="27484" x="1206500" y="2444750"/>
          <p14:tracePt t="27500" x="1263650" y="2444750"/>
          <p14:tracePt t="27517" x="1282700" y="2444750"/>
          <p14:tracePt t="27643" x="0" y="0"/>
        </p14:tracePtLst>
        <p14:tracePtLst>
          <p14:tracePt t="27949" x="876300" y="2406650"/>
          <p14:tracePt t="28020" x="901700" y="2406650"/>
          <p14:tracePt t="28034" x="933450" y="2406650"/>
          <p14:tracePt t="28050" x="1123950" y="2425700"/>
          <p14:tracePt t="28067" x="1270000" y="2451100"/>
          <p14:tracePt t="28084" x="1333500" y="2457450"/>
          <p14:tracePt t="28100" x="1365250" y="2457450"/>
          <p14:tracePt t="28259" x="0" y="0"/>
        </p14:tracePtLst>
        <p14:tracePtLst>
          <p14:tracePt t="28636" x="838200" y="2457450"/>
          <p14:tracePt t="28668" x="863600" y="2457450"/>
          <p14:tracePt t="28679" x="895350" y="2457450"/>
          <p14:tracePt t="28694" x="990600" y="2457450"/>
          <p14:tracePt t="28709" x="1111250" y="2463800"/>
          <p14:tracePt t="28721" x="1155700" y="2470150"/>
          <p14:tracePt t="28734" x="1219200" y="2482850"/>
          <p14:tracePt t="28750" x="1250950" y="2482850"/>
          <p14:tracePt t="28767" x="1263650" y="2482850"/>
          <p14:tracePt t="28827" x="0" y="0"/>
        </p14:tracePtLst>
        <p14:tracePtLst>
          <p14:tracePt t="31060" x="2190750" y="2330450"/>
          <p14:tracePt t="31100" x="2216150" y="2330450"/>
          <p14:tracePt t="31111" x="2247900" y="2330450"/>
          <p14:tracePt t="31123" x="2343150" y="2330450"/>
          <p14:tracePt t="31133" x="2400300" y="2330450"/>
          <p14:tracePt t="31150" x="2546350" y="2330450"/>
          <p14:tracePt t="31167" x="2673350" y="2343150"/>
          <p14:tracePt t="31184" x="2774950" y="2355850"/>
          <p14:tracePt t="31188" x="2819400" y="2355850"/>
          <p14:tracePt t="31203" x="2863850" y="2355850"/>
          <p14:tracePt t="31216" x="2889250" y="2355850"/>
          <p14:tracePt t="31233" x="2927350" y="2355850"/>
          <p14:tracePt t="31235" x="2946400" y="2355850"/>
          <p14:tracePt t="31250" x="2984500" y="2355850"/>
          <p14:tracePt t="31267" x="3028950" y="2362200"/>
          <p14:tracePt t="31282" x="3041650" y="2362200"/>
          <p14:tracePt t="31299" x="3048000" y="2362200"/>
          <p14:tracePt t="31651" x="0" y="0"/>
        </p14:tracePtLst>
        <p14:tracePtLst>
          <p14:tracePt t="32116" x="3270250" y="2324100"/>
          <p14:tracePt t="32189" x="3282950" y="2324100"/>
          <p14:tracePt t="32202" x="3327400" y="2324100"/>
          <p14:tracePt t="32216" x="3371850" y="2324100"/>
          <p14:tracePt t="32233" x="3486150" y="2324100"/>
          <p14:tracePt t="32236" x="3549650" y="2324100"/>
          <p14:tracePt t="32249" x="3606800" y="2324100"/>
          <p14:tracePt t="32266" x="3778250" y="2343150"/>
          <p14:tracePt t="32282" x="3841750" y="2355850"/>
          <p14:tracePt t="32299" x="3848100" y="2362200"/>
          <p14:tracePt t="32316" x="3854450" y="2362200"/>
          <p14:tracePt t="32556" x="0" y="0"/>
        </p14:tracePtLst>
        <p14:tracePtLst>
          <p14:tracePt t="32972" x="2838450" y="2362200"/>
          <p14:tracePt t="33036" x="2844800" y="2362200"/>
          <p14:tracePt t="33047" x="2876550" y="2362200"/>
          <p14:tracePt t="33059" x="2997200" y="2362200"/>
          <p14:tracePt t="33072" x="3079750" y="2362200"/>
          <p14:tracePt t="33082" x="3257550" y="2362200"/>
          <p14:tracePt t="33099" x="3454400" y="2362200"/>
          <p14:tracePt t="33115" x="3613150" y="2362200"/>
          <p14:tracePt t="33132" x="3733800" y="2374900"/>
          <p14:tracePt t="33149" x="3771900" y="2374900"/>
          <p14:tracePt t="33165" x="3778250" y="2374900"/>
          <p14:tracePt t="33555" x="0" y="0"/>
        </p14:tracePtLst>
        <p14:tracePtLst>
          <p14:tracePt t="36915" x="914400" y="2292350"/>
          <p14:tracePt t="36964" x="908050" y="2292350"/>
          <p14:tracePt t="36980" x="908050" y="2298700"/>
          <p14:tracePt t="36992" x="908050" y="2305050"/>
          <p14:tracePt t="37003" x="901700" y="2343150"/>
          <p14:tracePt t="37015" x="901700" y="2355850"/>
          <p14:tracePt t="37031" x="908050" y="2406650"/>
          <p14:tracePt t="37047" x="939800" y="2444750"/>
          <p14:tracePt t="37064" x="990600" y="2463800"/>
          <p14:tracePt t="37068" x="1016000" y="2470150"/>
          <p14:tracePt t="37085" x="1054100" y="2470150"/>
          <p14:tracePt t="37097" x="1073150" y="2470150"/>
          <p14:tracePt t="37114" x="1123950" y="2457450"/>
          <p14:tracePt t="37130" x="1155700" y="2438400"/>
          <p14:tracePt t="37147" x="1174750" y="2413000"/>
          <p14:tracePt t="37164" x="1181100" y="2387600"/>
          <p14:tracePt t="37181" x="1187450" y="2368550"/>
          <p14:tracePt t="37198" x="1193800" y="2355850"/>
          <p14:tracePt t="37214" x="1193800" y="2349500"/>
          <p14:tracePt t="37267" x="0" y="0"/>
        </p14:tracePtLst>
        <p14:tracePtLst>
          <p14:tracePt t="37941" x="2806700" y="2241550"/>
          <p14:tracePt t="37980" x="2813050" y="2247900"/>
          <p14:tracePt t="37995" x="2825750" y="2286000"/>
          <p14:tracePt t="38003" x="2832100" y="2298700"/>
          <p14:tracePt t="38013" x="2844800" y="2317750"/>
          <p14:tracePt t="38030" x="2876550" y="2349500"/>
          <p14:tracePt t="38047" x="2908300" y="2368550"/>
          <p14:tracePt t="38064" x="2933700" y="2368550"/>
          <p14:tracePt t="38080" x="2965450" y="2368550"/>
          <p14:tracePt t="38097" x="2990850" y="2368550"/>
          <p14:tracePt t="38100" x="3003550" y="2355850"/>
          <p14:tracePt t="38114" x="3022600" y="2317750"/>
          <p14:tracePt t="38130" x="3028950" y="2286000"/>
          <p14:tracePt t="38147" x="3028950" y="2266950"/>
          <p14:tracePt t="38164" x="3028950" y="2247900"/>
          <p14:tracePt t="38180" x="3028950" y="2228850"/>
          <p14:tracePt t="38197" x="3016250" y="2222500"/>
          <p14:tracePt t="38214" x="2997200" y="2222500"/>
          <p14:tracePt t="38230" x="2965450" y="2222500"/>
          <p14:tracePt t="38247" x="2921000" y="2222500"/>
          <p14:tracePt t="38264" x="2895600" y="2247900"/>
          <p14:tracePt t="38267" x="2882900" y="2266950"/>
          <p14:tracePt t="38280" x="2876550" y="2286000"/>
          <p14:tracePt t="38297" x="2870200" y="2311400"/>
          <p14:tracePt t="38299" x="2870200" y="2324100"/>
          <p14:tracePt t="38314" x="2882900" y="2349500"/>
          <p14:tracePt t="38330" x="2901950" y="2362200"/>
          <p14:tracePt t="38347" x="2914650" y="2362200"/>
          <p14:tracePt t="38364" x="2921000" y="2362200"/>
          <p14:tracePt t="38380" x="2933700" y="2362200"/>
          <p14:tracePt t="38397" x="2940050" y="2355850"/>
          <p14:tracePt t="38414" x="2940050" y="2336800"/>
          <p14:tracePt t="38430" x="2927350" y="2311400"/>
          <p14:tracePt t="38447" x="2901950" y="2305050"/>
          <p14:tracePt t="38463" x="2889250" y="2298700"/>
          <p14:tracePt t="38480" x="2882900" y="2298700"/>
          <p14:tracePt t="38497" x="2876550" y="2298700"/>
          <p14:tracePt t="38514" x="2876550" y="2336800"/>
          <p14:tracePt t="38530" x="2927350" y="2387600"/>
          <p14:tracePt t="38547" x="2971800" y="2393950"/>
          <p14:tracePt t="38563" x="3003550" y="2393950"/>
          <p14:tracePt t="38580" x="3028950" y="2374900"/>
          <p14:tracePt t="38597" x="3041650" y="2336800"/>
          <p14:tracePt t="38613" x="3041650" y="2298700"/>
          <p14:tracePt t="38630" x="3035300" y="2260600"/>
          <p14:tracePt t="38647" x="3016250" y="2235200"/>
          <p14:tracePt t="38663" x="2997200" y="2228850"/>
          <p14:tracePt t="38667" x="2990850" y="2228850"/>
          <p14:tracePt t="38680" x="2984500" y="2228850"/>
          <p14:tracePt t="38697" x="2965450" y="2235200"/>
          <p14:tracePt t="38713" x="2959100" y="2254250"/>
          <p14:tracePt t="38716" x="2959100" y="2273300"/>
          <p14:tracePt t="38730" x="2959100" y="2292350"/>
          <p14:tracePt t="38747" x="2959100" y="2311400"/>
          <p14:tracePt t="38763" x="2965450" y="2317750"/>
          <p14:tracePt t="38819" x="2965450" y="2311400"/>
          <p14:tracePt t="38828" x="2965450" y="2305050"/>
          <p14:tracePt t="38836" x="2965450" y="2298700"/>
          <p14:tracePt t="38847" x="2965450" y="2286000"/>
          <p14:tracePt t="38863" x="2959100" y="2286000"/>
          <p14:tracePt t="39261" x="2959100" y="2279650"/>
          <p14:tracePt t="39275" x="2952750" y="2273300"/>
          <p14:tracePt t="39290" x="2946400" y="2266950"/>
          <p14:tracePt t="39301" x="2940050" y="2254250"/>
          <p14:tracePt t="39313" x="2940050" y="2247900"/>
          <p14:tracePt t="39371" x="2933700" y="2247900"/>
          <p14:tracePt t="39388" x="2927350" y="2247900"/>
          <p14:tracePt t="39404" x="2921000" y="2247900"/>
          <p14:tracePt t="39419" x="2901950" y="2254250"/>
          <p14:tracePt t="39430" x="2889250" y="2266950"/>
          <p14:tracePt t="39447" x="2882900" y="2298700"/>
          <p14:tracePt t="39463" x="2876550" y="2324100"/>
          <p14:tracePt t="39466" x="2876550" y="2330450"/>
          <p14:tracePt t="39480" x="2876550" y="2336800"/>
          <p14:tracePt t="39497" x="2876550" y="2343150"/>
          <p14:tracePt t="39532" x="2889250" y="2343150"/>
          <p14:tracePt t="39544" x="2901950" y="2324100"/>
          <p14:tracePt t="39560" x="2921000" y="2286000"/>
          <p14:tracePt t="39571" x="2933700" y="2260600"/>
          <p14:tracePt t="39581" x="2933700" y="2254250"/>
          <p14:tracePt t="39597" x="2933700" y="2235200"/>
          <p14:tracePt t="39613" x="2933700" y="2228850"/>
          <p14:tracePt t="39676" x="2927350" y="2235200"/>
          <p14:tracePt t="39684" x="2921000" y="2247900"/>
          <p14:tracePt t="39696" x="2914650" y="2254250"/>
          <p14:tracePt t="39714" x="2908300" y="2273300"/>
          <p14:tracePt t="39844" x="2908300" y="2279650"/>
          <p14:tracePt t="39867" x="0" y="0"/>
        </p14:tracePtLst>
        <p14:tracePtLst>
          <p14:tracePt t="40262" x="2755900" y="2228850"/>
          <p14:tracePt t="40279" x="2755900" y="2241550"/>
          <p14:tracePt t="40297" x="2768600" y="2279650"/>
          <p14:tracePt t="40313" x="2794000" y="2311400"/>
          <p14:tracePt t="40318" x="2813050" y="2330450"/>
          <p14:tracePt t="40336" x="2863850" y="2368550"/>
          <p14:tracePt t="40347" x="2908300" y="2368550"/>
          <p14:tracePt t="40363" x="2940050" y="2368550"/>
          <p14:tracePt t="40379" x="2971800" y="2368550"/>
          <p14:tracePt t="40396" x="2978150" y="2336800"/>
          <p14:tracePt t="40413" x="2990850" y="2305050"/>
          <p14:tracePt t="40429" x="2997200" y="2279650"/>
          <p14:tracePt t="40446" x="2997200" y="2260600"/>
          <p14:tracePt t="40463" x="2997200" y="2235200"/>
          <p14:tracePt t="40479" x="2997200" y="2228850"/>
          <p14:tracePt t="40496" x="2984500" y="2216150"/>
          <p14:tracePt t="40513" x="2978150" y="2216150"/>
          <p14:tracePt t="40531" x="2971800" y="2216150"/>
          <p14:tracePt t="40555" x="2965450" y="2216150"/>
          <p14:tracePt t="40715" x="0" y="0"/>
        </p14:tracePtLst>
        <p14:tracePtLst>
          <p14:tracePt t="41639" x="3556000" y="2146300"/>
          <p14:tracePt t="41653" x="3530600" y="2184400"/>
          <p14:tracePt t="41670" x="3517900" y="2216150"/>
          <p14:tracePt t="41684" x="3505200" y="2266950"/>
          <p14:tracePt t="41696" x="3505200" y="2286000"/>
          <p14:tracePt t="41713" x="3505200" y="2330450"/>
          <p14:tracePt t="41729" x="3524250" y="2387600"/>
          <p14:tracePt t="41732" x="3530600" y="2406650"/>
          <p14:tracePt t="41746" x="3562350" y="2432050"/>
          <p14:tracePt t="41764" x="3638550" y="2457450"/>
          <p14:tracePt t="41779" x="3727450" y="2470150"/>
          <p14:tracePt t="41796" x="3848100" y="2463800"/>
          <p14:tracePt t="41812" x="3917950" y="2444750"/>
          <p14:tracePt t="41829" x="3949700" y="2406650"/>
          <p14:tracePt t="41846" x="3956050" y="2374900"/>
          <p14:tracePt t="41862" x="3956050" y="2336800"/>
          <p14:tracePt t="41879" x="3949700" y="2292350"/>
          <p14:tracePt t="41896" x="3930650" y="2247900"/>
          <p14:tracePt t="41913" x="3905250" y="2216150"/>
          <p14:tracePt t="41929" x="3879850" y="2184400"/>
          <p14:tracePt t="41931" x="3867150" y="2171700"/>
          <p14:tracePt t="41946" x="3835400" y="2165350"/>
          <p14:tracePt t="41962" x="3829050" y="2159000"/>
          <p14:tracePt t="41979" x="3816350" y="2152650"/>
          <p14:tracePt t="41996" x="3810000" y="2152650"/>
          <p14:tracePt t="42051" x="0" y="0"/>
        </p14:tracePtLst>
        <p14:tracePtLst>
          <p14:tracePt t="43141" x="3505200" y="2101850"/>
          <p14:tracePt t="43157" x="3505200" y="2108200"/>
          <p14:tracePt t="43171" x="3505200" y="2133600"/>
          <p14:tracePt t="43184" x="3505200" y="2159000"/>
          <p14:tracePt t="43195" x="3524250" y="2228850"/>
          <p14:tracePt t="43212" x="3549650" y="2279650"/>
          <p14:tracePt t="43228" x="3575050" y="2330450"/>
          <p14:tracePt t="43246" x="3600450" y="2368550"/>
          <p14:tracePt t="43262" x="3619500" y="2393950"/>
          <p14:tracePt t="43279" x="3657600" y="2400300"/>
          <p14:tracePt t="43295" x="3683000" y="2406650"/>
          <p14:tracePt t="43299" x="3702050" y="2406650"/>
          <p14:tracePt t="43312" x="3708400" y="2406650"/>
          <p14:tracePt t="43329" x="3733800" y="2406650"/>
          <p14:tracePt t="43331" x="3746500" y="2406650"/>
          <p14:tracePt t="43345" x="3752850" y="2406650"/>
          <p14:tracePt t="43362" x="3771900" y="2381250"/>
          <p14:tracePt t="43378" x="3784600" y="2343150"/>
          <p14:tracePt t="43395" x="3790950" y="2305050"/>
          <p14:tracePt t="43412" x="3803650" y="2260600"/>
          <p14:tracePt t="43428" x="3803650" y="2247900"/>
          <p14:tracePt t="43445" x="3810000" y="2228850"/>
          <p14:tracePt t="43462" x="3810000" y="2216150"/>
          <p14:tracePt t="43478" x="3810000" y="2197100"/>
          <p14:tracePt t="43495" x="3816350" y="2178050"/>
          <p14:tracePt t="43512" x="3816350" y="2159000"/>
          <p14:tracePt t="43528" x="3816350" y="2139950"/>
          <p14:tracePt t="43531" x="3816350" y="2133600"/>
          <p14:tracePt t="43547" x="3816350" y="2127250"/>
          <p14:tracePt t="43562" x="3816350" y="2114550"/>
          <p14:tracePt t="43578" x="3816350" y="2101850"/>
          <p14:tracePt t="43595" x="3810000" y="2089150"/>
          <p14:tracePt t="43612" x="3803650" y="2076450"/>
          <p14:tracePt t="43628" x="3790950" y="2063750"/>
          <p14:tracePt t="43645" x="3784600" y="2051050"/>
          <p14:tracePt t="43662" x="3765550" y="2044700"/>
          <p14:tracePt t="43678" x="3752850" y="2044700"/>
          <p14:tracePt t="43695" x="3733800" y="2038350"/>
          <p14:tracePt t="43712" x="3714750" y="2038350"/>
          <p14:tracePt t="43728" x="3689350" y="2038350"/>
          <p14:tracePt t="43730" x="3670300" y="2038350"/>
          <p14:tracePt t="43745" x="3644900" y="2038350"/>
          <p14:tracePt t="43762" x="3568700" y="2082800"/>
          <p14:tracePt t="43778" x="3511550" y="2127250"/>
          <p14:tracePt t="43795" x="3473450" y="2146300"/>
          <p14:tracePt t="43812" x="3448050" y="2171700"/>
          <p14:tracePt t="43828" x="3429000" y="2197100"/>
          <p14:tracePt t="43845" x="3422650" y="2209800"/>
          <p14:tracePt t="43862" x="3422650" y="2222500"/>
          <p14:tracePt t="43878" x="3422650" y="2241550"/>
          <p14:tracePt t="43895" x="3422650" y="2260600"/>
          <p14:tracePt t="43912" x="3422650" y="2286000"/>
          <p14:tracePt t="43928" x="3429000" y="2292350"/>
          <p14:tracePt t="43931" x="3435350" y="2305050"/>
          <p14:tracePt t="43945" x="3448050" y="2317750"/>
          <p14:tracePt t="43962" x="3498850" y="2336800"/>
          <p14:tracePt t="43978" x="3568700" y="2362200"/>
          <p14:tracePt t="43995" x="3657600" y="2374900"/>
          <p14:tracePt t="44012" x="3714750" y="2381250"/>
          <p14:tracePt t="44028" x="3752850" y="2381250"/>
          <p14:tracePt t="44045" x="3771900" y="2381250"/>
          <p14:tracePt t="44062" x="3784600" y="2381250"/>
          <p14:tracePt t="44078" x="3803650" y="2362200"/>
          <p14:tracePt t="44095" x="3810000" y="2343150"/>
          <p14:tracePt t="44098" x="3816350" y="2330450"/>
          <p14:tracePt t="44112" x="3822700" y="2324100"/>
          <p14:tracePt t="44128" x="3835400" y="2298700"/>
          <p14:tracePt t="44131" x="3835400" y="2292350"/>
          <p14:tracePt t="44145" x="3841750" y="2273300"/>
          <p14:tracePt t="44162" x="3848100" y="2241550"/>
          <p14:tracePt t="44178" x="3848100" y="2222500"/>
          <p14:tracePt t="44195" x="3848100" y="2203450"/>
          <p14:tracePt t="44212" x="3848100" y="2190750"/>
          <p14:tracePt t="44228" x="3848100" y="2184400"/>
          <p14:tracePt t="44245" x="3848100" y="2171700"/>
          <p14:tracePt t="44278" x="3841750" y="2165350"/>
          <p14:tracePt t="44295" x="3835400" y="2165350"/>
          <p14:tracePt t="44311" x="3810000" y="2159000"/>
          <p14:tracePt t="44328" x="3784600" y="2159000"/>
          <p14:tracePt t="44331" x="3771900" y="2159000"/>
          <p14:tracePt t="44345" x="3752850" y="2159000"/>
          <p14:tracePt t="44362" x="3708400" y="2165350"/>
          <p14:tracePt t="44379" x="3689350" y="2171700"/>
          <p14:tracePt t="44395" x="3676650" y="2184400"/>
          <p14:tracePt t="44491" x="0" y="0"/>
        </p14:tracePtLst>
        <p14:tracePtLst>
          <p14:tracePt t="47429" x="2584450" y="1917700"/>
          <p14:tracePt t="47476" x="2584450" y="1924050"/>
          <p14:tracePt t="47488" x="2584450" y="1936750"/>
          <p14:tracePt t="47499" x="2597150" y="1981200"/>
          <p14:tracePt t="47511" x="2603500" y="2000250"/>
          <p14:tracePt t="47528" x="2622550" y="2032000"/>
          <p14:tracePt t="47530" x="2628900" y="2051050"/>
          <p14:tracePt t="47547" x="2654300" y="2082800"/>
          <p14:tracePt t="47561" x="2667000" y="2082800"/>
          <p14:tracePt t="47566" x="2673350" y="2089150"/>
          <p14:tracePt t="47577" x="2686050" y="2095500"/>
          <p14:tracePt t="47594" x="2698750" y="2095500"/>
          <p14:tracePt t="47610" x="2711450" y="2095500"/>
          <p14:tracePt t="47627" x="2730500" y="2089150"/>
          <p14:tracePt t="47644" x="2730500" y="2063750"/>
          <p14:tracePt t="47660" x="2730500" y="2032000"/>
          <p14:tracePt t="47677" x="2730500" y="2006600"/>
          <p14:tracePt t="47694" x="2736850" y="1968500"/>
          <p14:tracePt t="47710" x="2736850" y="1962150"/>
          <p14:tracePt t="47727" x="2736850" y="1955800"/>
          <p14:tracePt t="47744" x="2736850" y="1943100"/>
          <p14:tracePt t="47760" x="2736850" y="1936750"/>
          <p14:tracePt t="47760" x="0" y="0"/>
        </p14:tracePtLst>
        <p14:tracePtLst>
          <p14:tracePt t="51468" x="2146300" y="2654300"/>
          <p14:tracePt t="51491" x="2139950" y="2660650"/>
          <p14:tracePt t="51506" x="2139950" y="2667000"/>
          <p14:tracePt t="51519" x="2133600" y="2698750"/>
          <p14:tracePt t="51528" x="2133600" y="2717800"/>
          <p14:tracePt t="51543" x="2133600" y="2768600"/>
          <p14:tracePt t="51559" x="2133600" y="2819400"/>
          <p14:tracePt t="51576" x="2146300" y="2851150"/>
          <p14:tracePt t="51593" x="2165350" y="2876550"/>
          <p14:tracePt t="51595" x="2171700" y="2876550"/>
          <p14:tracePt t="51611" x="2184400" y="2876550"/>
          <p14:tracePt t="51626" x="2216150" y="2876550"/>
          <p14:tracePt t="51642" x="2273300" y="2876550"/>
          <p14:tracePt t="51659" x="2362200" y="2870200"/>
          <p14:tracePt t="51676" x="2425700" y="2851150"/>
          <p14:tracePt t="51692" x="2451100" y="2825750"/>
          <p14:tracePt t="51709" x="2463800" y="2794000"/>
          <p14:tracePt t="51726" x="2463800" y="2768600"/>
          <p14:tracePt t="51743" x="2457450" y="2724150"/>
          <p14:tracePt t="51759" x="2444750" y="2692400"/>
          <p14:tracePt t="51776" x="2419350" y="2673350"/>
          <p14:tracePt t="51792" x="2393950" y="2647950"/>
          <p14:tracePt t="51809" x="2374900" y="2641600"/>
          <p14:tracePt t="51810" x="2362200" y="2635250"/>
          <p14:tracePt t="51827" x="2349500" y="2635250"/>
          <p14:tracePt t="51842" x="2343150" y="2635250"/>
          <p14:tracePt t="51859" x="2330450" y="2635250"/>
          <p14:tracePt t="51876" x="2324100" y="2635250"/>
          <p14:tracePt t="51892" x="2305050" y="2635250"/>
          <p14:tracePt t="51923" x="2292350" y="2641600"/>
          <p14:tracePt t="51939" x="2286000" y="2654300"/>
          <p14:tracePt t="51948" x="2279650" y="2660650"/>
          <p14:tracePt t="51959" x="2273300" y="2673350"/>
          <p14:tracePt t="51976" x="2254250" y="2698750"/>
          <p14:tracePt t="51992" x="2247900" y="2711450"/>
          <p14:tracePt t="52009" x="2241550" y="2724150"/>
          <p14:tracePt t="52026" x="2241550" y="2743200"/>
          <p14:tracePt t="52042" x="2241550" y="2762250"/>
          <p14:tracePt t="52059" x="2241550" y="2781300"/>
          <p14:tracePt t="52075" x="2241550" y="2794000"/>
          <p14:tracePt t="52092" x="2241550" y="2813050"/>
          <p14:tracePt t="52109" x="2254250" y="2825750"/>
          <p14:tracePt t="52125" x="2260600" y="2832100"/>
          <p14:tracePt t="52142" x="2273300" y="2838450"/>
          <p14:tracePt t="52159" x="2292350" y="2851150"/>
          <p14:tracePt t="52175" x="2305050" y="2857500"/>
          <p14:tracePt t="52192" x="2324100" y="2857500"/>
          <p14:tracePt t="52209" x="2343150" y="2857500"/>
          <p14:tracePt t="52210" x="2355850" y="2857500"/>
          <p14:tracePt t="52226" x="2368550" y="2851150"/>
          <p14:tracePt t="52242" x="2381250" y="2825750"/>
          <p14:tracePt t="52259" x="2381250" y="2813050"/>
          <p14:tracePt t="52275" x="2381250" y="2787650"/>
          <p14:tracePt t="52292" x="2381250" y="2755900"/>
          <p14:tracePt t="52309" x="2374900" y="2743200"/>
          <p14:tracePt t="52325" x="2368550" y="2736850"/>
          <p14:tracePt t="52342" x="2362200" y="2724150"/>
          <p14:tracePt t="52359" x="2343150" y="2724150"/>
          <p14:tracePt t="52375" x="2330450" y="2724150"/>
          <p14:tracePt t="52392" x="2305050" y="2724150"/>
          <p14:tracePt t="52409" x="2273300" y="2724150"/>
          <p14:tracePt t="52425" x="2235200" y="2724150"/>
          <p14:tracePt t="52427" x="2228850" y="2730500"/>
          <p14:tracePt t="52442" x="2209800" y="2736850"/>
          <p14:tracePt t="52459" x="2197100" y="2762250"/>
          <p14:tracePt t="52475" x="2190750" y="2774950"/>
          <p14:tracePt t="52492" x="2190750" y="2787650"/>
          <p14:tracePt t="52509" x="2190750" y="2800350"/>
          <p14:tracePt t="52525" x="2190750" y="2819400"/>
          <p14:tracePt t="52542" x="2197100" y="2838450"/>
          <p14:tracePt t="52559" x="2209800" y="2857500"/>
          <p14:tracePt t="52575" x="2222500" y="2870200"/>
          <p14:tracePt t="52592" x="2241550" y="2876550"/>
          <p14:tracePt t="52611" x="2247900" y="2876550"/>
          <p14:tracePt t="52627" x="2254250" y="2876550"/>
          <p14:tracePt t="52643" x="2260600" y="2876550"/>
          <p14:tracePt t="52659" x="2273300" y="2876550"/>
          <p14:tracePt t="52675" x="2286000" y="2863850"/>
          <p14:tracePt t="52692" x="2292350" y="2851150"/>
          <p14:tracePt t="52709" x="2292350" y="2832100"/>
          <p14:tracePt t="52725" x="2292350" y="2806700"/>
          <p14:tracePt t="52742" x="2292350" y="2768600"/>
          <p14:tracePt t="52759" x="2292350" y="2736850"/>
          <p14:tracePt t="52775" x="2273300" y="2705100"/>
          <p14:tracePt t="52792" x="2247900" y="2692400"/>
          <p14:tracePt t="52809" x="2241550" y="2679700"/>
          <p14:tracePt t="52825" x="2235200" y="2679700"/>
          <p14:tracePt t="52843" x="2228850" y="2679700"/>
          <p14:tracePt t="52858" x="2209800" y="2679700"/>
          <p14:tracePt t="52875" x="2184400" y="2711450"/>
          <p14:tracePt t="52892" x="2165350" y="2736850"/>
          <p14:tracePt t="52908" x="2165350" y="2755900"/>
          <p14:tracePt t="52925" x="2165350" y="2774950"/>
          <p14:tracePt t="52942" x="2165350" y="2781300"/>
          <p14:tracePt t="52959" x="2165350" y="2794000"/>
          <p14:tracePt t="52975" x="2165350" y="2800350"/>
          <p14:tracePt t="52992" x="2171700" y="2800350"/>
          <p14:tracePt t="53009" x="2190750" y="2800350"/>
          <p14:tracePt t="53011" x="2203450" y="2800350"/>
          <p14:tracePt t="53025" x="2228850" y="2800350"/>
          <p14:tracePt t="53042" x="2266950" y="2787650"/>
          <p14:tracePt t="53059" x="2273300" y="2774950"/>
          <p14:tracePt t="53075" x="2273300" y="2762250"/>
          <p14:tracePt t="53092" x="2273300" y="2755900"/>
          <p14:tracePt t="53109" x="2273300" y="2743200"/>
          <p14:tracePt t="53125" x="2260600" y="2730500"/>
          <p14:tracePt t="53159" x="2241550" y="2724150"/>
          <p14:tracePt t="53192" x="2222500" y="2724150"/>
          <p14:tracePt t="53208" x="2209800" y="2755900"/>
          <p14:tracePt t="53210" x="2209800" y="2768600"/>
          <p14:tracePt t="53225" x="2209800" y="2794000"/>
          <p14:tracePt t="53242" x="2209800" y="2838450"/>
          <p14:tracePt t="53258" x="2209800" y="2857500"/>
          <p14:tracePt t="53275" x="2216150" y="2863850"/>
          <p14:tracePt t="53292" x="2228850" y="2870200"/>
          <p14:tracePt t="53308" x="2241550" y="2870200"/>
          <p14:tracePt t="53325" x="2266950" y="2851150"/>
          <p14:tracePt t="53342" x="2279650" y="2813050"/>
          <p14:tracePt t="53358" x="2286000" y="2781300"/>
          <p14:tracePt t="53375" x="2286000" y="2749550"/>
          <p14:tracePt t="53392" x="2286000" y="2724150"/>
          <p14:tracePt t="53408" x="2273300" y="2711450"/>
          <p14:tracePt t="53425" x="2266950" y="2711450"/>
          <p14:tracePt t="53442" x="2235200" y="2711450"/>
          <p14:tracePt t="53458" x="2216150" y="2736850"/>
          <p14:tracePt t="53475" x="2203450" y="2762250"/>
          <p14:tracePt t="53492" x="2203450" y="2781300"/>
          <p14:tracePt t="53508" x="2209800" y="2806700"/>
          <p14:tracePt t="53525" x="2216150" y="2813050"/>
          <p14:tracePt t="53542" x="2228850" y="2813050"/>
          <p14:tracePt t="53558" x="2235200" y="2813050"/>
          <p14:tracePt t="53575" x="2247900" y="2813050"/>
          <p14:tracePt t="53592" x="2260600" y="2794000"/>
          <p14:tracePt t="53608" x="2266950" y="2768600"/>
          <p14:tracePt t="53610" x="2266950" y="2762250"/>
          <p14:tracePt t="53625" x="2266950" y="2749550"/>
          <p14:tracePt t="53642" x="2266950" y="2743200"/>
          <p14:tracePt t="53658" x="2273300" y="2736850"/>
          <p14:tracePt t="54002" x="0" y="0"/>
        </p14:tracePtLst>
        <p14:tracePtLst>
          <p14:tracePt t="54652" x="2514600" y="1962150"/>
          <p14:tracePt t="54716" x="2514600" y="1974850"/>
          <p14:tracePt t="54727" x="2514600" y="1993900"/>
          <p14:tracePt t="54741" x="2527300" y="2063750"/>
          <p14:tracePt t="54759" x="2552700" y="2133600"/>
          <p14:tracePt t="54763" x="2565400" y="2171700"/>
          <p14:tracePt t="54776" x="2578100" y="2197100"/>
          <p14:tracePt t="54791" x="2616200" y="2235200"/>
          <p14:tracePt t="54795" x="2635250" y="2241550"/>
          <p14:tracePt t="54808" x="2647950" y="2247900"/>
          <p14:tracePt t="54825" x="2679700" y="2254250"/>
          <p14:tracePt t="54827" x="2692400" y="2254250"/>
          <p14:tracePt t="54842" x="2736850" y="2254250"/>
          <p14:tracePt t="54858" x="2768600" y="2228850"/>
          <p14:tracePt t="54875" x="2794000" y="2178050"/>
          <p14:tracePt t="54891" x="2800350" y="2133600"/>
          <p14:tracePt t="54908" x="2800350" y="2095500"/>
          <p14:tracePt t="54924" x="2800350" y="2057400"/>
          <p14:tracePt t="54941" x="2794000" y="2044700"/>
          <p14:tracePt t="54958" x="2794000" y="2038350"/>
          <p14:tracePt t="54974" x="2787650" y="2032000"/>
          <p14:tracePt t="54991" x="2781300" y="2025650"/>
          <p14:tracePt t="55084" x="2774950" y="2025650"/>
          <p14:tracePt t="55095" x="2768600" y="2019300"/>
          <p14:tracePt t="55124" x="2762250" y="2019300"/>
          <p14:tracePt t="55140" x="2749550" y="2012950"/>
          <p14:tracePt t="55164" x="2749550" y="2006600"/>
          <p14:tracePt t="55196" x="2743200" y="2006600"/>
          <p14:tracePt t="55228" x="2736850" y="2006600"/>
          <p14:tracePt t="55236" x="2730500" y="2000250"/>
          <p14:tracePt t="55324" x="2724150" y="2000250"/>
          <p14:tracePt t="55348" x="2717800" y="2000250"/>
          <p14:tracePt t="55468" x="2711450" y="2000250"/>
          <p14:tracePt t="55603" x="0" y="0"/>
        </p14:tracePtLst>
        <p14:tracePtLst>
          <p14:tracePt t="57310" x="1917700" y="2806700"/>
          <p14:tracePt t="57356" x="1924050" y="2806700"/>
          <p14:tracePt t="57366" x="1943100" y="2813050"/>
          <p14:tracePt t="57377" x="1955800" y="2819400"/>
          <p14:tracePt t="57391" x="2019300" y="2825750"/>
          <p14:tracePt t="57407" x="2108200" y="2838450"/>
          <p14:tracePt t="57411" x="2159000" y="2838450"/>
          <p14:tracePt t="57424" x="2222500" y="2838450"/>
          <p14:tracePt t="57440" x="2381250" y="2838450"/>
          <p14:tracePt t="57444" x="2463800" y="2838450"/>
          <p14:tracePt t="57457" x="2527300" y="2838450"/>
          <p14:tracePt t="57474" x="2647950" y="2838450"/>
          <p14:tracePt t="57490" x="2679700" y="2838450"/>
          <p14:tracePt t="57795" x="0" y="0"/>
        </p14:tracePtLst>
        <p14:tracePtLst>
          <p14:tracePt t="58703" x="1663700" y="2698750"/>
          <p14:tracePt t="58732" x="1670050" y="2692400"/>
          <p14:tracePt t="58757" x="1670050" y="2698750"/>
          <p14:tracePt t="58766" x="1676400" y="2711450"/>
          <p14:tracePt t="58777" x="1682750" y="2730500"/>
          <p14:tracePt t="58790" x="1695450" y="2755900"/>
          <p14:tracePt t="58807" x="1708150" y="2781300"/>
          <p14:tracePt t="58824" x="1714500" y="2794000"/>
          <p14:tracePt t="58840" x="1720850" y="2806700"/>
          <p14:tracePt t="58857" x="1727200" y="2806700"/>
          <p14:tracePt t="58874" x="1727200" y="2819400"/>
          <p14:tracePt t="58890" x="1733550" y="2825750"/>
          <p14:tracePt t="58907" x="1746250" y="2825750"/>
          <p14:tracePt t="58939" x="1752600" y="2825750"/>
          <p14:tracePt t="58947" x="1758950" y="2825750"/>
          <p14:tracePt t="58956" x="1765300" y="2825750"/>
          <p14:tracePt t="58973" x="1784350" y="2813050"/>
          <p14:tracePt t="58990" x="1809750" y="2787650"/>
          <p14:tracePt t="59006" x="1816100" y="2768600"/>
          <p14:tracePt t="59023" x="1828800" y="2749550"/>
          <p14:tracePt t="59040" x="1835150" y="2743200"/>
          <p14:tracePt t="59056" x="1835150" y="2736850"/>
          <p14:tracePt t="59073" x="1835150" y="2730500"/>
          <p14:tracePt t="59150" x="1841500" y="2730500"/>
          <p14:tracePt t="59172" x="1847850" y="2724150"/>
          <p14:tracePt t="59212" x="1847850" y="2717800"/>
          <p14:tracePt t="59231" x="1854200" y="2717800"/>
          <p14:tracePt t="59324" x="1860550" y="2730500"/>
          <p14:tracePt t="59340" x="1866900" y="2762250"/>
          <p14:tracePt t="59356" x="1873250" y="2794000"/>
          <p14:tracePt t="59373" x="1879600" y="2813050"/>
          <p14:tracePt t="59492" x="1885950" y="2819400"/>
          <p14:tracePt t="59517" x="1885950" y="2813050"/>
          <p14:tracePt t="59533" x="1885950" y="2806700"/>
          <p14:tracePt t="59543" x="1885950" y="2800350"/>
          <p14:tracePt t="59556" x="1885950" y="2794000"/>
          <p14:tracePt t="59603" x="0" y="0"/>
        </p14:tracePtLst>
        <p14:tracePtLst>
          <p14:tracePt t="59975" x="1746250" y="2698750"/>
          <p14:tracePt t="60030" x="1746250" y="2711450"/>
          <p14:tracePt t="60049" x="1746250" y="2743200"/>
          <p14:tracePt t="60060" x="1758950" y="2800350"/>
          <p14:tracePt t="60073" x="1765300" y="2825750"/>
          <p14:tracePt t="60076" x="1771650" y="2851150"/>
          <p14:tracePt t="60090" x="1784350" y="2889250"/>
          <p14:tracePt t="60107" x="1790700" y="2901950"/>
          <p14:tracePt t="60123" x="1797050" y="2908300"/>
          <p14:tracePt t="60173" x="1803400" y="2908300"/>
          <p14:tracePt t="60192" x="1822450" y="2901950"/>
          <p14:tracePt t="60206" x="1841500" y="2876550"/>
          <p14:tracePt t="60223" x="1854200" y="2838450"/>
          <p14:tracePt t="60240" x="1866900" y="2806700"/>
          <p14:tracePt t="60243" x="1873250" y="2794000"/>
          <p14:tracePt t="60256" x="1873250" y="2787650"/>
          <p14:tracePt t="60273" x="1879600" y="2762250"/>
          <p14:tracePt t="60275" x="1879600" y="2755900"/>
          <p14:tracePt t="60290" x="1879600" y="2749550"/>
          <p14:tracePt t="60306" x="1885950" y="2736850"/>
          <p14:tracePt t="60389" x="1885950" y="2743200"/>
          <p14:tracePt t="60407" x="1885950" y="2762250"/>
          <p14:tracePt t="60423" x="1885950" y="2781300"/>
          <p14:tracePt t="60428" x="1892300" y="2794000"/>
          <p14:tracePt t="60442" x="1892300" y="2800350"/>
          <p14:tracePt t="60491" x="1898650" y="2800350"/>
          <p14:tracePt t="60516" x="1905000" y="2800350"/>
          <p14:tracePt t="60531" x="1911350" y="2781300"/>
          <p14:tracePt t="60543" x="1911350" y="2768600"/>
          <p14:tracePt t="60556" x="1924050" y="2736850"/>
          <p14:tracePt t="60573" x="1930400" y="2736850"/>
          <p14:tracePt t="60590" x="1930400" y="2730500"/>
          <p14:tracePt t="60708" x="1930400" y="2736850"/>
          <p14:tracePt t="60723" x="1930400" y="2768600"/>
          <p14:tracePt t="60739" x="1930400" y="2806700"/>
          <p14:tracePt t="60756" x="1930400" y="2819400"/>
          <p14:tracePt t="60844" x="1936750" y="2819400"/>
          <p14:tracePt t="60861" x="1943100" y="2794000"/>
          <p14:tracePt t="60881" x="1943100" y="2762250"/>
          <p14:tracePt t="60884" x="1943100" y="2743200"/>
          <p14:tracePt t="60898" x="1943100" y="2730500"/>
          <p14:tracePt t="60908" x="1943100" y="2724150"/>
          <p14:tracePt t="60988" x="1936750" y="2730500"/>
          <p14:tracePt t="61005" x="1930400" y="2762250"/>
          <p14:tracePt t="61029" x="1930400" y="2781300"/>
          <p14:tracePt t="61039" x="1930400" y="2787650"/>
          <p14:tracePt t="61056" x="1930400" y="2800350"/>
          <p14:tracePt t="61072" x="1930400" y="2806700"/>
          <p14:tracePt t="61089" x="1930400" y="2813050"/>
          <p14:tracePt t="61131" x="1924050" y="2813050"/>
          <p14:tracePt t="61147" x="1917700" y="2813050"/>
          <p14:tracePt t="61164" x="1911350" y="2800350"/>
          <p14:tracePt t="61171" x="1905000" y="2787650"/>
          <p14:tracePt t="61180" x="1905000" y="2774950"/>
          <p14:tracePt t="61189" x="1898650" y="2762250"/>
          <p14:tracePt t="61206" x="1892300" y="2762250"/>
          <p14:tracePt t="61222" x="1885950" y="2749550"/>
          <p14:tracePt t="61239" x="1879600" y="2743200"/>
          <p14:tracePt t="61284" x="1873250" y="2743200"/>
          <p14:tracePt t="61302" x="1860550" y="2743200"/>
          <p14:tracePt t="61315" x="1847850" y="2749550"/>
          <p14:tracePt t="61329" x="1841500" y="2755900"/>
          <p14:tracePt t="61339" x="1828800" y="2781300"/>
          <p14:tracePt t="61356" x="1816100" y="2800350"/>
          <p14:tracePt t="61372" x="1816100" y="2806700"/>
          <p14:tracePt t="61469" x="1816100" y="2800350"/>
          <p14:tracePt t="61486" x="1828800" y="2774950"/>
          <p14:tracePt t="61500" x="1828800" y="2743200"/>
          <p14:tracePt t="61515" x="1835150" y="2705100"/>
          <p14:tracePt t="61525" x="1835150" y="2698750"/>
          <p14:tracePt t="61539" x="1841500" y="2673350"/>
          <p14:tracePt t="61556" x="1841500" y="2667000"/>
          <p14:tracePt t="61603" x="1847850" y="2679700"/>
          <p14:tracePt t="61611" x="1847850" y="2698750"/>
          <p14:tracePt t="61622" x="1847850" y="2717800"/>
          <p14:tracePt t="61639" x="1847850" y="2762250"/>
          <p14:tracePt t="61656" x="1854200" y="2781300"/>
          <p14:tracePt t="61716" x="1860550" y="2787650"/>
          <p14:tracePt t="61733" x="1866900" y="2781300"/>
          <p14:tracePt t="61750" x="1879600" y="2768600"/>
          <p14:tracePt t="61764" x="1885950" y="2749550"/>
          <p14:tracePt t="61778" x="1892300" y="2730500"/>
          <p14:tracePt t="61789" x="1898650" y="2724150"/>
          <p14:tracePt t="61806" x="1898650" y="2717800"/>
          <p14:tracePt t="62126" x="1905000" y="2711450"/>
          <p14:tracePt t="62213" x="1892300" y="2711450"/>
          <p14:tracePt t="62231" x="1866900" y="2717800"/>
          <p14:tracePt t="62247" x="1854200" y="2743200"/>
          <p14:tracePt t="62250" x="1847850" y="2743200"/>
          <p14:tracePt t="62263" x="1841500" y="2749550"/>
          <p14:tracePt t="62421" x="1841500" y="2743200"/>
          <p14:tracePt t="62441" x="1841500" y="2730500"/>
          <p14:tracePt t="62455" x="1841500" y="2717800"/>
          <p14:tracePt t="62472" x="1841500" y="2711450"/>
          <p14:tracePt t="62489" x="1835150" y="2705100"/>
          <p14:tracePt t="62558" x="1835150" y="2717800"/>
          <p14:tracePt t="62575" x="1835150" y="2749550"/>
          <p14:tracePt t="62594" x="1835150" y="2781300"/>
          <p14:tracePt t="62609" x="1835150" y="2787650"/>
          <p14:tracePt t="62716" x="1835150" y="2781300"/>
          <p14:tracePt t="62730" x="1835150" y="2768600"/>
          <p14:tracePt t="63123" x="0" y="0"/>
        </p14:tracePtLst>
        <p14:tracePtLst>
          <p14:tracePt t="65165" x="2171700" y="2876550"/>
          <p14:tracePt t="65221" x="2190750" y="2876550"/>
          <p14:tracePt t="65233" x="2247900" y="2876550"/>
          <p14:tracePt t="65245" x="2419350" y="2908300"/>
          <p14:tracePt t="65259" x="2717800" y="2959100"/>
          <p14:tracePt t="65271" x="2882900" y="2984500"/>
          <p14:tracePt t="65288" x="3143250" y="2990850"/>
          <p14:tracePt t="65304" x="3282950" y="2990850"/>
          <p14:tracePt t="65307" x="3314700" y="2990850"/>
          <p14:tracePt t="65321" x="3327400" y="2990850"/>
          <p14:tracePt t="65338" x="3333750" y="2990850"/>
          <p14:tracePt t="65450" x="0" y="0"/>
        </p14:tracePtLst>
        <p14:tracePtLst>
          <p14:tracePt t="65981" x="2070100" y="3848100"/>
          <p14:tracePt t="66012" x="2076450" y="3848100"/>
          <p14:tracePt t="66025" x="2095500" y="3848100"/>
          <p14:tracePt t="66038" x="2209800" y="3854450"/>
          <p14:tracePt t="66054" x="2406650" y="3892550"/>
          <p14:tracePt t="66071" x="2647950" y="3924300"/>
          <p14:tracePt t="66088" x="2857500" y="3937000"/>
          <p14:tracePt t="66090" x="2952750" y="3937000"/>
          <p14:tracePt t="66104" x="3022600" y="3937000"/>
          <p14:tracePt t="66121" x="3111500" y="3937000"/>
          <p14:tracePt t="66138" x="3136900" y="3937000"/>
          <p14:tracePt t="66139" x="3143250" y="3937000"/>
          <p14:tracePt t="66154" x="3155950" y="3937000"/>
          <p14:tracePt t="66171" x="3168650" y="3937000"/>
          <p14:tracePt t="66188" x="3181350" y="3937000"/>
          <p14:tracePt t="66250" x="0" y="0"/>
        </p14:tracePtLst>
        <p14:tracePtLst>
          <p14:tracePt t="66627" x="2146300" y="4152900"/>
          <p14:tracePt t="66651" x="2139950" y="4152900"/>
          <p14:tracePt t="66667" x="2159000" y="4159250"/>
          <p14:tracePt t="66676" x="2165350" y="4159250"/>
          <p14:tracePt t="66687" x="2203450" y="4165600"/>
          <p14:tracePt t="66704" x="2317750" y="4184650"/>
          <p14:tracePt t="66721" x="2489200" y="4197350"/>
          <p14:tracePt t="66723" x="2584450" y="4197350"/>
          <p14:tracePt t="66737" x="2698750" y="4210050"/>
          <p14:tracePt t="66754" x="2965450" y="4216400"/>
          <p14:tracePt t="66771" x="3054350" y="4216400"/>
          <p14:tracePt t="66787" x="3079750" y="4216400"/>
          <p14:tracePt t="66804" x="3086100" y="4216400"/>
          <p14:tracePt t="66820" x="3092450" y="4216400"/>
          <p14:tracePt t="66947" x="0" y="0"/>
        </p14:tracePtLst>
        <p14:tracePtLst>
          <p14:tracePt t="68037" x="2012950" y="2851150"/>
          <p14:tracePt t="68100" x="2019300" y="2851150"/>
          <p14:tracePt t="68112" x="2044700" y="2851150"/>
          <p14:tracePt t="68126" x="2120900" y="2857500"/>
          <p14:tracePt t="68139" x="2235200" y="2857500"/>
          <p14:tracePt t="68153" x="2324100" y="2857500"/>
          <p14:tracePt t="68170" x="2603500" y="2857500"/>
          <p14:tracePt t="68187" x="2806700" y="2863850"/>
          <p14:tracePt t="68203" x="2959100" y="2889250"/>
          <p14:tracePt t="68220" x="3067050" y="2908300"/>
          <p14:tracePt t="68237" x="3124200" y="2921000"/>
          <p14:tracePt t="68253" x="3143250" y="2921000"/>
          <p14:tracePt t="68270" x="3155950" y="2921000"/>
          <p14:tracePt t="68287" x="3162300" y="2921000"/>
          <p14:tracePt t="68370" x="0" y="0"/>
        </p14:tracePtLst>
        <p14:tracePtLst>
          <p14:tracePt t="68940" x="2012950" y="3282950"/>
          <p14:tracePt t="68954" x="2012950" y="3289300"/>
          <p14:tracePt t="68970" x="2032000" y="3295650"/>
          <p14:tracePt t="68986" x="2044700" y="3295650"/>
          <p14:tracePt t="69003" x="2082800" y="3302000"/>
          <p14:tracePt t="69020" x="2133600" y="3302000"/>
          <p14:tracePt t="69036" x="2209800" y="3302000"/>
          <p14:tracePt t="69053" x="2317750" y="3302000"/>
          <p14:tracePt t="69070" x="2393950" y="3302000"/>
          <p14:tracePt t="69087" x="2432050" y="3302000"/>
          <p14:tracePt t="69103" x="2457450" y="3302000"/>
          <p14:tracePt t="69120" x="2463800" y="3302000"/>
          <p14:tracePt t="69136" x="2470150" y="3302000"/>
          <p14:tracePt t="69227" x="0" y="0"/>
        </p14:tracePtLst>
        <p14:tracePtLst>
          <p14:tracePt t="69739" x="1987550" y="2806700"/>
          <p14:tracePt t="69804" x="2000250" y="2806700"/>
          <p14:tracePt t="69819" x="2063750" y="2806700"/>
          <p14:tracePt t="69832" x="2114550" y="2806700"/>
          <p14:tracePt t="69840" x="2178050" y="2806700"/>
          <p14:tracePt t="69853" x="2336800" y="2806700"/>
          <p14:tracePt t="69870" x="2546350" y="2806700"/>
          <p14:tracePt t="69886" x="2749550" y="2832100"/>
          <p14:tracePt t="69903" x="2914650" y="2857500"/>
          <p14:tracePt t="69920" x="3003550" y="2870200"/>
          <p14:tracePt t="69936" x="3009900" y="2870200"/>
          <p14:tracePt t="69953" x="3016250" y="2870200"/>
          <p14:tracePt t="70435" x="0" y="0"/>
        </p14:tracePtLst>
        <p14:tracePtLst>
          <p14:tracePt t="71285" x="2133600" y="3810000"/>
          <p14:tracePt t="71316" x="2159000" y="3810000"/>
          <p14:tracePt t="71332" x="2222500" y="3810000"/>
          <p14:tracePt t="71342" x="2273300" y="3810000"/>
          <p14:tracePt t="71352" x="2349500" y="3810000"/>
          <p14:tracePt t="71369" x="2540000" y="3829050"/>
          <p14:tracePt t="71370" x="2635250" y="3835400"/>
          <p14:tracePt t="71386" x="2870200" y="3854450"/>
          <p14:tracePt t="71402" x="3079750" y="3854450"/>
          <p14:tracePt t="71419" x="3238500" y="3854450"/>
          <p14:tracePt t="71436" x="3333750" y="3854450"/>
          <p14:tracePt t="71452" x="3390900" y="3854450"/>
          <p14:tracePt t="71469" x="3422650" y="3854450"/>
          <p14:tracePt t="71486" x="3454400" y="3860800"/>
          <p14:tracePt t="71683" x="0" y="0"/>
        </p14:tracePtLst>
        <p14:tracePtLst>
          <p14:tracePt t="72765" x="2673350" y="2584450"/>
          <p14:tracePt t="72790" x="2667000" y="2590800"/>
          <p14:tracePt t="72809" x="2667000" y="2609850"/>
          <p14:tracePt t="72820" x="2667000" y="2647950"/>
          <p14:tracePt t="72835" x="2667000" y="2698750"/>
          <p14:tracePt t="72852" x="2667000" y="2730500"/>
          <p14:tracePt t="72869" x="2667000" y="2768600"/>
          <p14:tracePt t="72886" x="2667000" y="2800350"/>
          <p14:tracePt t="72902" x="2667000" y="2832100"/>
          <p14:tracePt t="72919" x="2667000" y="2863850"/>
          <p14:tracePt t="72935" x="2667000" y="2882900"/>
          <p14:tracePt t="72952" x="2667000" y="2895600"/>
          <p14:tracePt t="72968" x="2673350" y="2908300"/>
          <p14:tracePt t="72995" x="2673350" y="2914650"/>
          <p14:tracePt t="73092" x="2673350" y="2901950"/>
          <p14:tracePt t="73107" x="2686050" y="2857500"/>
          <p14:tracePt t="73123" x="2686050" y="2825750"/>
          <p14:tracePt t="73141" x="2686050" y="2794000"/>
          <p14:tracePt t="73152" x="2686050" y="2774950"/>
          <p14:tracePt t="73168" x="2686050" y="2749550"/>
          <p14:tracePt t="73171" x="2686050" y="2736850"/>
          <p14:tracePt t="73185" x="2686050" y="2730500"/>
          <p14:tracePt t="73202" x="2686050" y="2698750"/>
          <p14:tracePt t="73218" x="2686050" y="2686050"/>
          <p14:tracePt t="73235" x="2686050" y="2679700"/>
          <p14:tracePt t="73348" x="2686050" y="2692400"/>
          <p14:tracePt t="73363" x="2673350" y="2736850"/>
          <p14:tracePt t="73381" x="2660650" y="2800350"/>
          <p14:tracePt t="73395" x="2660650" y="2851150"/>
          <p14:tracePt t="73406" x="2660650" y="2870200"/>
          <p14:tracePt t="73418" x="2660650" y="2882900"/>
          <p14:tracePt t="73514" x="2660650" y="2876550"/>
          <p14:tracePt t="73522" x="2660650" y="2870200"/>
          <p14:tracePt t="73535" x="2667000" y="2851150"/>
          <p14:tracePt t="73551" x="2679700" y="2806700"/>
          <p14:tracePt t="73568" x="2686050" y="2781300"/>
          <p14:tracePt t="73585" x="2692400" y="2743200"/>
          <p14:tracePt t="73602" x="2698750" y="2717800"/>
          <p14:tracePt t="73618" x="2705100" y="2698750"/>
          <p14:tracePt t="73635" x="2705100" y="2686050"/>
          <p14:tracePt t="73722" x="2705100" y="2698750"/>
          <p14:tracePt t="73730" x="2705100" y="2717800"/>
          <p14:tracePt t="73738" x="2705100" y="2749550"/>
          <p14:tracePt t="73751" x="2705100" y="2774950"/>
          <p14:tracePt t="73768" x="2705100" y="2819400"/>
          <p14:tracePt t="73785" x="2705100" y="2838450"/>
          <p14:tracePt t="73801" x="2705100" y="2844800"/>
          <p14:tracePt t="73874" x="2705100" y="2832100"/>
          <p14:tracePt t="73882" x="2711450" y="2806700"/>
          <p14:tracePt t="73890" x="2717800" y="2794000"/>
          <p14:tracePt t="73901" x="2717800" y="2781300"/>
          <p14:tracePt t="73918" x="2717800" y="2755900"/>
          <p14:tracePt t="73935" x="2717800" y="2736850"/>
          <p14:tracePt t="73951" x="2717800" y="2711450"/>
          <p14:tracePt t="73968" x="2717800" y="2705100"/>
          <p14:tracePt t="73985" x="2717800" y="2698750"/>
          <p14:tracePt t="74147" x="0" y="0"/>
        </p14:tracePtLst>
        <p14:tracePtLst>
          <p14:tracePt t="75709" x="1949450" y="2705100"/>
          <p14:tracePt t="75721" x="1949450" y="2717800"/>
          <p14:tracePt t="75735" x="1943100" y="2755900"/>
          <p14:tracePt t="75751" x="1943100" y="2781300"/>
          <p14:tracePt t="75768" x="1936750" y="2825750"/>
          <p14:tracePt t="75770" x="1936750" y="2844800"/>
          <p14:tracePt t="75784" x="1936750" y="2863850"/>
          <p14:tracePt t="75801" x="1936750" y="2914650"/>
          <p14:tracePt t="75803" x="1936750" y="2940050"/>
          <p14:tracePt t="75818" x="1943100" y="2997200"/>
          <p14:tracePt t="75834" x="1949450" y="3041650"/>
          <p14:tracePt t="75851" x="1968500" y="3079750"/>
          <p14:tracePt t="75867" x="1981200" y="3098800"/>
          <p14:tracePt t="75884" x="2000250" y="3124200"/>
          <p14:tracePt t="75901" x="2012950" y="3143250"/>
          <p14:tracePt t="75918" x="2032000" y="3168650"/>
          <p14:tracePt t="75934" x="2057400" y="3187700"/>
          <p14:tracePt t="75951" x="2101850" y="3213100"/>
          <p14:tracePt t="75967" x="2165350" y="3244850"/>
          <p14:tracePt t="75984" x="2266950" y="3270250"/>
          <p14:tracePt t="76001" x="2400300" y="3308350"/>
          <p14:tracePt t="76004" x="2476500" y="3314700"/>
          <p14:tracePt t="76018" x="2616200" y="3346450"/>
          <p14:tracePt t="76034" x="2743200" y="3371850"/>
          <p14:tracePt t="76051" x="2857500" y="3384550"/>
          <p14:tracePt t="76067" x="2933700" y="3403600"/>
          <p14:tracePt t="76084" x="2990850" y="3409950"/>
          <p14:tracePt t="76101" x="3054350" y="3409950"/>
          <p14:tracePt t="76118" x="3124200" y="3409950"/>
          <p14:tracePt t="76134" x="3232150" y="3409950"/>
          <p14:tracePt t="76151" x="3327400" y="3390900"/>
          <p14:tracePt t="76167" x="3448050" y="3365500"/>
          <p14:tracePt t="76184" x="3562350" y="3346450"/>
          <p14:tracePt t="76187" x="3606800" y="3333750"/>
          <p14:tracePt t="76201" x="3638550" y="3321050"/>
          <p14:tracePt t="76217" x="3676650" y="3302000"/>
          <p14:tracePt t="76219" x="3689350" y="3295650"/>
          <p14:tracePt t="76234" x="3702050" y="3270250"/>
          <p14:tracePt t="76251" x="3714750" y="3232150"/>
          <p14:tracePt t="76267" x="3721100" y="3187700"/>
          <p14:tracePt t="76284" x="3727450" y="3130550"/>
          <p14:tracePt t="76301" x="3727450" y="3092450"/>
          <p14:tracePt t="76317" x="3727450" y="3041650"/>
          <p14:tracePt t="76334" x="3727450" y="2997200"/>
          <p14:tracePt t="76351" x="3721100" y="2940050"/>
          <p14:tracePt t="76367" x="3708400" y="2889250"/>
          <p14:tracePt t="76384" x="3695700" y="2838450"/>
          <p14:tracePt t="76401" x="3683000" y="2787650"/>
          <p14:tracePt t="76403" x="3676650" y="2774950"/>
          <p14:tracePt t="76417" x="3663950" y="2755900"/>
          <p14:tracePt t="76434" x="3625850" y="2698750"/>
          <p14:tracePt t="76450" x="3562350" y="2660650"/>
          <p14:tracePt t="76467" x="3473450" y="2609850"/>
          <p14:tracePt t="76484" x="3352800" y="2578100"/>
          <p14:tracePt t="76501" x="3200400" y="2546350"/>
          <p14:tracePt t="76517" x="3041650" y="2514600"/>
          <p14:tracePt t="76534" x="2901950" y="2495550"/>
          <p14:tracePt t="76550" x="2806700" y="2495550"/>
          <p14:tracePt t="76567" x="2705100" y="2495550"/>
          <p14:tracePt t="76584" x="2622550" y="2495550"/>
          <p14:tracePt t="76601" x="2527300" y="2495550"/>
          <p14:tracePt t="76604" x="2470150" y="2495550"/>
          <p14:tracePt t="76617" x="2419350" y="2495550"/>
          <p14:tracePt t="76634" x="2247900" y="2495550"/>
          <p14:tracePt t="76650" x="2159000" y="2495550"/>
          <p14:tracePt t="76667" x="2108200" y="2495550"/>
          <p14:tracePt t="76684" x="2063750" y="2495550"/>
          <p14:tracePt t="76701" x="2038350" y="2508250"/>
          <p14:tracePt t="76717" x="2006600" y="2520950"/>
          <p14:tracePt t="76734" x="1987550" y="2533650"/>
          <p14:tracePt t="76751" x="1962150" y="2552700"/>
          <p14:tracePt t="76767" x="1943100" y="2565400"/>
          <p14:tracePt t="76784" x="1930400" y="2590800"/>
          <p14:tracePt t="76800" x="1911350" y="2616200"/>
          <p14:tracePt t="76804" x="1905000" y="2635250"/>
          <p14:tracePt t="76817" x="1898650" y="2647950"/>
          <p14:tracePt t="76834" x="1873250" y="2692400"/>
          <p14:tracePt t="76850" x="1860550" y="2730500"/>
          <p14:tracePt t="76867" x="1854200" y="2762250"/>
          <p14:tracePt t="76884" x="1854200" y="2794000"/>
          <p14:tracePt t="76900" x="1854200" y="2838450"/>
          <p14:tracePt t="76917" x="1854200" y="2870200"/>
          <p14:tracePt t="76934" x="1854200" y="2914650"/>
          <p14:tracePt t="76950" x="1854200" y="2952750"/>
          <p14:tracePt t="76967" x="1873250" y="2997200"/>
          <p14:tracePt t="76984" x="1892300" y="3048000"/>
          <p14:tracePt t="77000" x="1911350" y="3079750"/>
          <p14:tracePt t="77003" x="1917700" y="3098800"/>
          <p14:tracePt t="77017" x="1924050" y="3117850"/>
          <p14:tracePt t="77034" x="1943100" y="3149600"/>
          <p14:tracePt t="77050" x="1955800" y="3168650"/>
          <p14:tracePt t="77067" x="1974850" y="3200400"/>
          <p14:tracePt t="77084" x="2000250" y="3232150"/>
          <p14:tracePt t="77100" x="2044700" y="3257550"/>
          <p14:tracePt t="77117" x="2108200" y="3295650"/>
          <p14:tracePt t="77134" x="2209800" y="3327400"/>
          <p14:tracePt t="77150" x="2330450" y="3359150"/>
          <p14:tracePt t="77167" x="2476500" y="3390900"/>
          <p14:tracePt t="77184" x="2622550" y="3429000"/>
          <p14:tracePt t="77200" x="2774950" y="3441700"/>
          <p14:tracePt t="77203" x="2851150" y="3454400"/>
          <p14:tracePt t="77217" x="2914650" y="3460750"/>
          <p14:tracePt t="77220" x="2971800" y="3460750"/>
          <p14:tracePt t="77234" x="3073400" y="3460750"/>
          <p14:tracePt t="77250" x="3175000" y="3460750"/>
          <p14:tracePt t="77267" x="3270250" y="3441700"/>
          <p14:tracePt t="77284" x="3403600" y="3416300"/>
          <p14:tracePt t="77300" x="3556000" y="3384550"/>
          <p14:tracePt t="77317" x="3676650" y="3352800"/>
          <p14:tracePt t="77334" x="3759200" y="3295650"/>
          <p14:tracePt t="77350" x="3810000" y="3244850"/>
          <p14:tracePt t="77367" x="3841750" y="3187700"/>
          <p14:tracePt t="77384" x="3873500" y="3117850"/>
          <p14:tracePt t="77400" x="3892550" y="3048000"/>
          <p14:tracePt t="77403" x="3898900" y="3009900"/>
          <p14:tracePt t="77417" x="3898900" y="2990850"/>
          <p14:tracePt t="77420" x="3898900" y="2959100"/>
          <p14:tracePt t="77434" x="3892550" y="2876550"/>
          <p14:tracePt t="77450" x="3867150" y="2806700"/>
          <p14:tracePt t="77467" x="3829050" y="2730500"/>
          <p14:tracePt t="77484" x="3778250" y="2673350"/>
          <p14:tracePt t="77500" x="3714750" y="2635250"/>
          <p14:tracePt t="77517" x="3619500" y="2603500"/>
          <p14:tracePt t="77534" x="3479800" y="2571750"/>
          <p14:tracePt t="77550" x="3289300" y="2527300"/>
          <p14:tracePt t="77567" x="3060700" y="2482850"/>
          <p14:tracePt t="77584" x="2832100" y="2451100"/>
          <p14:tracePt t="77587" x="2724150" y="2444750"/>
          <p14:tracePt t="77600" x="2641600" y="2444750"/>
          <p14:tracePt t="77617" x="2495550" y="2444750"/>
          <p14:tracePt t="77619" x="2432050" y="2444750"/>
          <p14:tracePt t="77634" x="2317750" y="2451100"/>
          <p14:tracePt t="77650" x="2254250" y="2463800"/>
          <p14:tracePt t="77667" x="2178050" y="2489200"/>
          <p14:tracePt t="77683" x="2127250" y="2514600"/>
          <p14:tracePt t="77700" x="2076450" y="2540000"/>
          <p14:tracePt t="77717" x="2044700" y="2565400"/>
          <p14:tracePt t="77734" x="2019300" y="2584450"/>
          <p14:tracePt t="77750" x="2006600" y="2622550"/>
          <p14:tracePt t="77767" x="2000250" y="2654300"/>
          <p14:tracePt t="77783" x="1993900" y="2705100"/>
          <p14:tracePt t="77787" x="1993900" y="2736850"/>
          <p14:tracePt t="77800" x="1993900" y="2781300"/>
          <p14:tracePt t="77803" x="1993900" y="2832100"/>
          <p14:tracePt t="77817" x="2000250" y="2876550"/>
          <p14:tracePt t="77834" x="2044700" y="2978150"/>
          <p14:tracePt t="77850" x="2070100" y="3028950"/>
          <p14:tracePt t="77867" x="2095500" y="3067050"/>
          <p14:tracePt t="77883" x="2127250" y="3092450"/>
          <p14:tracePt t="77900" x="2152650" y="3111500"/>
          <p14:tracePt t="77917" x="2184400" y="3124200"/>
          <p14:tracePt t="77933" x="2203450" y="3136900"/>
          <p14:tracePt t="77950" x="2209800" y="3136900"/>
          <p14:tracePt t="77983" x="2216150" y="3136900"/>
          <p14:tracePt t="78076" x="2222500" y="3136900"/>
          <p14:tracePt t="78084" x="0" y="0"/>
        </p14:tracePtLst>
        <p14:tracePtLst>
          <p14:tracePt t="81061" x="2286000" y="2641600"/>
          <p14:tracePt t="81076" x="2279650" y="2654300"/>
          <p14:tracePt t="81089" x="2273300" y="2667000"/>
          <p14:tracePt t="81101" x="2273300" y="2698750"/>
          <p14:tracePt t="81116" x="2273300" y="2755900"/>
          <p14:tracePt t="81132" x="2273300" y="2832100"/>
          <p14:tracePt t="81149" x="2298700" y="2882900"/>
          <p14:tracePt t="81166" x="2336800" y="2927350"/>
          <p14:tracePt t="81183" x="2374900" y="2952750"/>
          <p14:tracePt t="81199" x="2425700" y="2965450"/>
          <p14:tracePt t="81216" x="2463800" y="2971800"/>
          <p14:tracePt t="81232" x="2540000" y="2952750"/>
          <p14:tracePt t="81234" x="2578100" y="2927350"/>
          <p14:tracePt t="81249" x="2616200" y="2895600"/>
          <p14:tracePt t="81266" x="2686050" y="2813050"/>
          <p14:tracePt t="81282" x="2705100" y="2781300"/>
          <p14:tracePt t="81299" x="2724150" y="2736850"/>
          <p14:tracePt t="81316" x="2724150" y="2724150"/>
          <p14:tracePt t="81332" x="2724150" y="2711450"/>
          <p14:tracePt t="81349" x="2724150" y="2705100"/>
          <p14:tracePt t="81443" x="0" y="0"/>
        </p14:tracePtLst>
        <p14:tracePtLst>
          <p14:tracePt t="82421" x="2673350" y="2692400"/>
          <p14:tracePt t="82434" x="2673350" y="2698750"/>
          <p14:tracePt t="82449" x="2673350" y="2724150"/>
          <p14:tracePt t="82453" x="2673350" y="2743200"/>
          <p14:tracePt t="82467" x="2673350" y="2774950"/>
          <p14:tracePt t="82483" x="2673350" y="2800350"/>
          <p14:tracePt t="82499" x="2673350" y="2819400"/>
          <p14:tracePt t="82516" x="2673350" y="2825750"/>
          <p14:tracePt t="82571" x="2679700" y="2832100"/>
          <p14:tracePt t="82583" x="2679700" y="2825750"/>
          <p14:tracePt t="82599" x="2692400" y="2794000"/>
          <p14:tracePt t="82615" x="2705100" y="2743200"/>
          <p14:tracePt t="82619" x="2705100" y="2730500"/>
          <p14:tracePt t="82632" x="2711450" y="2711450"/>
          <p14:tracePt t="82649" x="2717800" y="2692400"/>
          <p14:tracePt t="82665" x="2717800" y="2686050"/>
          <p14:tracePt t="82747" x="2717800" y="2698750"/>
          <p14:tracePt t="82757" x="2717800" y="2743200"/>
          <p14:tracePt t="82768" x="2717800" y="2762250"/>
          <p14:tracePt t="82782" x="2711450" y="2832100"/>
          <p14:tracePt t="82799" x="2711450" y="2844800"/>
          <p14:tracePt t="82803" x="2711450" y="2851150"/>
          <p14:tracePt t="82876" x="2711450" y="2838450"/>
          <p14:tracePt t="82887" x="2711450" y="2819400"/>
          <p14:tracePt t="82899" x="2711450" y="2781300"/>
          <p14:tracePt t="82915" x="2711450" y="2749550"/>
          <p14:tracePt t="82932" x="2711450" y="2724150"/>
          <p14:tracePt t="82948" x="2711450" y="2698750"/>
          <p14:tracePt t="82965" x="2711450" y="2692400"/>
          <p14:tracePt t="83043" x="2705100" y="2692400"/>
          <p14:tracePt t="83060" x="2698750" y="2705100"/>
          <p14:tracePt t="83075" x="2698750" y="2717800"/>
          <p14:tracePt t="83219" x="2698750" y="2711450"/>
          <p14:tracePt t="83331" x="0" y="0"/>
        </p14:tracePtLst>
        <p14:tracePtLst>
          <p14:tracePt t="85844" x="2044700" y="2851150"/>
          <p14:tracePt t="85924" x="2089150" y="2851150"/>
          <p14:tracePt t="85937" x="2120900" y="2851150"/>
          <p14:tracePt t="85948" x="2260600" y="2851150"/>
          <p14:tracePt t="85964" x="2438400" y="2851150"/>
          <p14:tracePt t="85981" x="2628900" y="2851150"/>
          <p14:tracePt t="85997" x="2819400" y="2851150"/>
          <p14:tracePt t="86014" x="2978150" y="2851150"/>
          <p14:tracePt t="86031" x="3079750" y="2851150"/>
          <p14:tracePt t="86047" x="3130550" y="2851150"/>
          <p14:tracePt t="86064" x="3162300" y="2851150"/>
          <p14:tracePt t="86081" x="3194050" y="2851150"/>
          <p14:tracePt t="86083" x="3200400" y="2851150"/>
          <p14:tracePt t="86097" x="3219450" y="2851150"/>
          <p14:tracePt t="86114" x="3244850" y="2851150"/>
          <p14:tracePt t="86131" x="3251200" y="2851150"/>
          <p14:tracePt t="86466" x="0" y="0"/>
        </p14:tracePtLst>
        <p14:tracePtLst>
          <p14:tracePt t="87011" x="2133600" y="3086100"/>
          <p14:tracePt t="87099" x="2139950" y="3092450"/>
          <p14:tracePt t="87111" x="2159000" y="3092450"/>
          <p14:tracePt t="87124" x="2260600" y="3092450"/>
          <p14:tracePt t="87135" x="2349500" y="3092450"/>
          <p14:tracePt t="87147" x="2584450" y="3105150"/>
          <p14:tracePt t="87164" x="2914650" y="3111500"/>
          <p14:tracePt t="87180" x="3225800" y="3168650"/>
          <p14:tracePt t="87197" x="3435350" y="3206750"/>
          <p14:tracePt t="87214" x="3543300" y="3225800"/>
          <p14:tracePt t="87230" x="3575050" y="3232150"/>
          <p14:tracePt t="87247" x="3600450" y="3232150"/>
          <p14:tracePt t="87264" x="3625850" y="3238500"/>
          <p14:tracePt t="87268" x="3632200" y="3238500"/>
          <p14:tracePt t="87283" x="3638550" y="3238500"/>
          <p14:tracePt t="87297" x="3644900" y="3238500"/>
          <p14:tracePt t="87450" x="0" y="0"/>
        </p14:tracePtLst>
        <p14:tracePtLst>
          <p14:tracePt t="87870" x="2228850" y="3054350"/>
          <p14:tracePt t="87933" x="2254250" y="3054350"/>
          <p14:tracePt t="87946" x="2311400" y="3060700"/>
          <p14:tracePt t="87965" x="2584450" y="3060700"/>
          <p14:tracePt t="87980" x="2876550" y="3060700"/>
          <p14:tracePt t="87997" x="3206750" y="3060700"/>
          <p14:tracePt t="88013" x="3422650" y="3060700"/>
          <p14:tracePt t="88030" x="3549650" y="3060700"/>
          <p14:tracePt t="88047" x="3594100" y="3060700"/>
          <p14:tracePt t="88064" x="3606800" y="3060700"/>
          <p14:tracePt t="88080" x="3619500" y="3060700"/>
          <p14:tracePt t="88274" x="0" y="0"/>
        </p14:tracePtLst>
        <p14:tracePtLst>
          <p14:tracePt t="88620" x="2489200" y="3073400"/>
          <p14:tracePt t="88654" x="2501900" y="3079750"/>
          <p14:tracePt t="88669" x="2571750" y="3079750"/>
          <p14:tracePt t="88683" x="2762250" y="3079750"/>
          <p14:tracePt t="88697" x="2895600" y="3086100"/>
          <p14:tracePt t="88700" x="3009900" y="3098800"/>
          <p14:tracePt t="88714" x="3130550" y="3117850"/>
          <p14:tracePt t="88730" x="3352800" y="3149600"/>
          <p14:tracePt t="88746" x="3403600" y="3162300"/>
          <p14:tracePt t="88763" x="3409950" y="3162300"/>
          <p14:tracePt t="88858" x="0" y="0"/>
        </p14:tracePtLst>
        <p14:tracePtLst>
          <p14:tracePt t="90612" x="2082800" y="4210050"/>
          <p14:tracePt t="90676" x="2076450" y="4216400"/>
          <p14:tracePt t="90692" x="2076450" y="4210050"/>
          <p14:tracePt t="90704" x="2070100" y="4197350"/>
          <p14:tracePt t="90713" x="2057400" y="4184650"/>
          <p14:tracePt t="90729" x="2038350" y="4140200"/>
          <p14:tracePt t="90731" x="2025650" y="4114800"/>
          <p14:tracePt t="90746" x="2006600" y="4070350"/>
          <p14:tracePt t="90762" x="1993900" y="4025900"/>
          <p14:tracePt t="90779" x="1981200" y="3987800"/>
          <p14:tracePt t="90796" x="1974850" y="3943350"/>
          <p14:tracePt t="90813" x="1962150" y="3892550"/>
          <p14:tracePt t="90829" x="1955800" y="3854450"/>
          <p14:tracePt t="90846" x="1949450" y="3829050"/>
          <p14:tracePt t="90863" x="1936750" y="3803650"/>
          <p14:tracePt t="90896" x="1930400" y="3790950"/>
          <p14:tracePt t="90912" x="1930400" y="3784600"/>
          <p14:tracePt t="90929" x="1924050" y="3778250"/>
          <p14:tracePt t="91060" x="1924050" y="3771900"/>
          <p14:tracePt t="91076" x="1924050" y="3765550"/>
          <p14:tracePt t="91107" x="1924050" y="3759200"/>
          <p14:tracePt t="91125" x="1924050" y="3752850"/>
          <p14:tracePt t="91141" x="1924050" y="3746500"/>
          <p14:tracePt t="91152" x="1924050" y="3740150"/>
          <p14:tracePt t="91163" x="1924050" y="3733800"/>
          <p14:tracePt t="91179" x="1924050" y="3727450"/>
          <p14:tracePt t="91307" x="0" y="0"/>
        </p14:tracePtLst>
        <p14:tracePtLst>
          <p14:tracePt t="92598" x="3778250" y="3448050"/>
          <p14:tracePt t="92612" x="3771900" y="3441700"/>
          <p14:tracePt t="92628" x="3759200" y="3435350"/>
          <p14:tracePt t="92637" x="3752850" y="3435350"/>
          <p14:tracePt t="92645" x="3733800" y="3429000"/>
          <p14:tracePt t="92662" x="3683000" y="3422650"/>
          <p14:tracePt t="92679" x="3625850" y="3416300"/>
          <p14:tracePt t="92696" x="3543300" y="3416300"/>
          <p14:tracePt t="92699" x="3498850" y="3416300"/>
          <p14:tracePt t="92712" x="3467100" y="3416300"/>
          <p14:tracePt t="92728" x="3397250" y="3416300"/>
          <p14:tracePt t="92730" x="3378200" y="3422650"/>
          <p14:tracePt t="92745" x="3359150" y="3429000"/>
          <p14:tracePt t="92762" x="3295650" y="3460750"/>
          <p14:tracePt t="92778" x="3257550" y="3486150"/>
          <p14:tracePt t="92795" x="3219450" y="3511550"/>
          <p14:tracePt t="92812" x="3187700" y="3530600"/>
          <p14:tracePt t="92828" x="3162300" y="3556000"/>
          <p14:tracePt t="92845" x="3143250" y="3581400"/>
          <p14:tracePt t="92862" x="3130550" y="3619500"/>
          <p14:tracePt t="92878" x="3117850" y="3644900"/>
          <p14:tracePt t="92895" x="3117850" y="3676650"/>
          <p14:tracePt t="92928" x="3117850" y="3689350"/>
          <p14:tracePt t="92945" x="3111500" y="3695700"/>
          <p14:tracePt t="92962" x="3111500" y="3702050"/>
          <p14:tracePt t="92978" x="3111500" y="3708400"/>
          <p14:tracePt t="92995" x="3105150" y="3714750"/>
          <p14:tracePt t="93012" x="3105150" y="3721100"/>
          <p14:tracePt t="93028" x="3105150" y="3733800"/>
          <p14:tracePt t="93045" x="3105150" y="3746500"/>
          <p14:tracePt t="93062" x="3105150" y="3765550"/>
          <p14:tracePt t="93078" x="3105150" y="3771900"/>
          <p14:tracePt t="93095" x="3105150" y="3778250"/>
          <p14:tracePt t="93290" x="3117850" y="3778250"/>
          <p14:tracePt t="93291" x="0" y="0"/>
        </p14:tracePtLst>
        <p14:tracePtLst>
          <p14:tracePt t="93717" x="3530600" y="3441700"/>
          <p14:tracePt t="93765" x="3530600" y="3435350"/>
          <p14:tracePt t="93779" x="3511550" y="3441700"/>
          <p14:tracePt t="93795" x="3492500" y="3473450"/>
          <p14:tracePt t="93812" x="3467100" y="3511550"/>
          <p14:tracePt t="93828" x="3454400" y="3556000"/>
          <p14:tracePt t="93845" x="3448050" y="3587750"/>
          <p14:tracePt t="93861" x="3441700" y="3619500"/>
          <p14:tracePt t="93878" x="3441700" y="3657600"/>
          <p14:tracePt t="93895" x="3441700" y="3689350"/>
          <p14:tracePt t="93911" x="3441700" y="3727450"/>
          <p14:tracePt t="93914" x="3441700" y="3733800"/>
          <p14:tracePt t="93928" x="3441700" y="3740150"/>
          <p14:tracePt t="93945" x="3441700" y="3746500"/>
          <p14:tracePt t="94235" x="0" y="0"/>
        </p14:tracePtLst>
        <p14:tracePtLst>
          <p14:tracePt t="94652" x="3727450" y="3352800"/>
          <p14:tracePt t="94692" x="3727450" y="3346450"/>
          <p14:tracePt t="94707" x="3702050" y="3346450"/>
          <p14:tracePt t="94723" x="3638550" y="3346450"/>
          <p14:tracePt t="94735" x="3594100" y="3352800"/>
          <p14:tracePt t="94744" x="3549650" y="3359150"/>
          <p14:tracePt t="94761" x="3479800" y="3371850"/>
          <p14:tracePt t="94778" x="3409950" y="3397250"/>
          <p14:tracePt t="94794" x="3390900" y="3409950"/>
          <p14:tracePt t="94811" x="3365500" y="3429000"/>
          <p14:tracePt t="94828" x="3352800" y="3454400"/>
          <p14:tracePt t="94844" x="3333750" y="3486150"/>
          <p14:tracePt t="94861" x="3314700" y="3524250"/>
          <p14:tracePt t="94878" x="3302000" y="3568700"/>
          <p14:tracePt t="94894" x="3295650" y="3600450"/>
          <p14:tracePt t="94911" x="3295650" y="3625850"/>
          <p14:tracePt t="94928" x="3295650" y="3638550"/>
          <p14:tracePt t="94944" x="3295650" y="3651250"/>
          <p14:tracePt t="94978" x="3295650" y="3657600"/>
          <p14:tracePt t="94994" x="3295650" y="3663950"/>
          <p14:tracePt t="95092" x="3295650" y="3676650"/>
          <p14:tracePt t="95117" x="3302000" y="3683000"/>
          <p14:tracePt t="95180" x="3308350" y="3683000"/>
          <p14:tracePt t="95221" x="3308350" y="3689350"/>
          <p14:tracePt t="95786" x="0" y="0"/>
        </p14:tracePtLst>
        <p14:tracePtLst>
          <p14:tracePt t="96180" x="3581400" y="3409950"/>
          <p14:tracePt t="96212" x="3581400" y="3403600"/>
          <p14:tracePt t="96228" x="3568700" y="3403600"/>
          <p14:tracePt t="96239" x="3549650" y="3409950"/>
          <p14:tracePt t="96249" x="3530600" y="3422650"/>
          <p14:tracePt t="96261" x="3498850" y="3448050"/>
          <p14:tracePt t="96277" x="3460750" y="3467100"/>
          <p14:tracePt t="96294" x="3429000" y="3498850"/>
          <p14:tracePt t="96311" x="3416300" y="3536950"/>
          <p14:tracePt t="96328" x="3403600" y="3562350"/>
          <p14:tracePt t="96344" x="3397250" y="3581400"/>
          <p14:tracePt t="96348" x="3397250" y="3587750"/>
          <p14:tracePt t="96361" x="3397250" y="3594100"/>
          <p14:tracePt t="96377" x="3390900" y="3613150"/>
          <p14:tracePt t="96611" x="0" y="0"/>
        </p14:tracePtLst>
        <p14:tracePtLst>
          <p14:tracePt t="98083" x="3714750" y="3295650"/>
          <p14:tracePt t="98099" x="3708400" y="3295650"/>
          <p14:tracePt t="98110" x="3695700" y="3295650"/>
          <p14:tracePt t="98127" x="3670300" y="3302000"/>
          <p14:tracePt t="98143" x="3644900" y="3314700"/>
          <p14:tracePt t="98160" x="3606800" y="3333750"/>
          <p14:tracePt t="98163" x="3587750" y="3340100"/>
          <p14:tracePt t="98177" x="3575050" y="3352800"/>
          <p14:tracePt t="98193" x="3549650" y="3378200"/>
          <p14:tracePt t="98195" x="3530600" y="3390900"/>
          <p14:tracePt t="98210" x="3505200" y="3409950"/>
          <p14:tracePt t="98226" x="3473450" y="3441700"/>
          <p14:tracePt t="98243" x="3448050" y="3479800"/>
          <p14:tracePt t="98260" x="3422650" y="3511550"/>
          <p14:tracePt t="98277" x="3416300" y="3543300"/>
          <p14:tracePt t="98293" x="3403600" y="3562350"/>
          <p14:tracePt t="98310" x="3397250" y="3581400"/>
          <p14:tracePt t="98327" x="3384550" y="3600450"/>
          <p14:tracePt t="98343" x="3384550" y="3606800"/>
          <p14:tracePt t="98360" x="3384550" y="3613150"/>
          <p14:tracePt t="98377" x="3384550" y="3632200"/>
          <p14:tracePt t="98410" x="3378200" y="3651250"/>
          <p14:tracePt t="98444" x="3378200" y="3657600"/>
          <p14:tracePt t="98467" x="3378200" y="3663950"/>
          <p14:tracePt t="98476" x="3378200" y="3670300"/>
          <p14:tracePt t="98507" x="3378200" y="3676650"/>
          <p14:tracePt t="98643" x="0" y="0"/>
        </p14:tracePtLst>
        <p14:tracePtLst>
          <p14:tracePt t="98980" x="3556000" y="3390900"/>
          <p14:tracePt t="98996" x="3549650" y="3384550"/>
          <p14:tracePt t="99010" x="3517900" y="3397250"/>
          <p14:tracePt t="99030" x="3486150" y="3422650"/>
          <p14:tracePt t="99043" x="3435350" y="3467100"/>
          <p14:tracePt t="99060" x="3403600" y="3511550"/>
          <p14:tracePt t="99076" x="3378200" y="3543300"/>
          <p14:tracePt t="99093" x="3359150" y="3581400"/>
          <p14:tracePt t="99110" x="3340100" y="3606800"/>
          <p14:tracePt t="99126" x="3333750" y="3625850"/>
          <p14:tracePt t="99143" x="3333750" y="3644900"/>
          <p14:tracePt t="99160" x="3333750" y="3657600"/>
          <p14:tracePt t="99163" x="3333750" y="3670300"/>
          <p14:tracePt t="99176" x="3333750" y="3676650"/>
          <p14:tracePt t="99193" x="3333750" y="3689350"/>
          <p14:tracePt t="99196" x="3333750" y="3695700"/>
          <p14:tracePt t="99210" x="3333750" y="3714750"/>
          <p14:tracePt t="99226" x="3333750" y="3727450"/>
          <p14:tracePt t="99299" x="0" y="0"/>
        </p14:tracePtLst>
        <p14:tracePtLst>
          <p14:tracePt t="99646" x="3016250" y="3892550"/>
          <p14:tracePt t="99659" x="3003550" y="3911600"/>
          <p14:tracePt t="99676" x="2990850" y="3937000"/>
          <p14:tracePt t="99693" x="2990850" y="3949700"/>
          <p14:tracePt t="99710" x="2984500" y="3968750"/>
          <p14:tracePt t="99726" x="2984500" y="3975100"/>
          <p14:tracePt t="99743" x="2984500" y="3987800"/>
          <p14:tracePt t="99759" x="3003550" y="3994150"/>
          <p14:tracePt t="99776" x="3086100" y="4006850"/>
          <p14:tracePt t="99793" x="3162300" y="4006850"/>
          <p14:tracePt t="99796" x="3194050" y="4006850"/>
          <p14:tracePt t="99809" x="3219450" y="4006850"/>
          <p14:tracePt t="99826" x="3238500" y="3994150"/>
          <p14:tracePt t="99843" x="3238500" y="3987800"/>
          <p14:tracePt t="99859" x="3238500" y="3975100"/>
          <p14:tracePt t="99876" x="3238500" y="3949700"/>
          <p14:tracePt t="99893" x="3225800" y="3937000"/>
          <p14:tracePt t="99909" x="3219450" y="3930650"/>
          <p14:tracePt t="99926" x="3206750" y="3917950"/>
          <p14:tracePt t="99943" x="3181350" y="3905250"/>
          <p14:tracePt t="99959" x="3162300" y="3898900"/>
          <p14:tracePt t="99976" x="3136900" y="3886200"/>
          <p14:tracePt t="99993" x="3130550" y="3879850"/>
          <p14:tracePt t="100009" x="3117850" y="3873500"/>
          <p14:tracePt t="100010" x="0" y="0"/>
        </p14:tracePtLst>
        <p14:tracePtLst>
          <p14:tracePt t="101165" x="2247900" y="3886200"/>
          <p14:tracePt t="101183" x="2241550" y="3892550"/>
          <p14:tracePt t="101204" x="2241550" y="3905250"/>
          <p14:tracePt t="101215" x="2235200" y="3924300"/>
          <p14:tracePt t="101226" x="2235200" y="3943350"/>
          <p14:tracePt t="101242" x="2235200" y="3975100"/>
          <p14:tracePt t="101259" x="2241550" y="4013200"/>
          <p14:tracePt t="101276" x="2266950" y="4044950"/>
          <p14:tracePt t="101292" x="2292350" y="4076700"/>
          <p14:tracePt t="101309" x="2343150" y="4102100"/>
          <p14:tracePt t="101326" x="2387600" y="4127500"/>
          <p14:tracePt t="101342" x="2432050" y="4146550"/>
          <p14:tracePt t="101359" x="2457450" y="4152900"/>
          <p14:tracePt t="101376" x="2482850" y="4152900"/>
          <p14:tracePt t="101392" x="2489200" y="4152900"/>
          <p14:tracePt t="101409" x="2501900" y="4140200"/>
          <p14:tracePt t="101426" x="2508250" y="4108450"/>
          <p14:tracePt t="101442" x="2508250" y="4070350"/>
          <p14:tracePt t="101459" x="2501900" y="4032250"/>
          <p14:tracePt t="101475" x="2489200" y="3987800"/>
          <p14:tracePt t="101492" x="2463800" y="3956050"/>
          <p14:tracePt t="101509" x="2432050" y="3937000"/>
          <p14:tracePt t="101525" x="2393950" y="3917950"/>
          <p14:tracePt t="101542" x="2362200" y="3911600"/>
          <p14:tracePt t="101559" x="2349500" y="3911600"/>
          <p14:tracePt t="101575" x="2343150" y="3911600"/>
          <p14:tracePt t="101592" x="2324100" y="3917950"/>
          <p14:tracePt t="101609" x="2311400" y="3949700"/>
          <p14:tracePt t="101610" x="2305050" y="3968750"/>
          <p14:tracePt t="101625" x="2305050" y="3975100"/>
          <p14:tracePt t="101642" x="2305050" y="4025900"/>
          <p14:tracePt t="101659" x="2305050" y="4057650"/>
          <p14:tracePt t="101676" x="2324100" y="4076700"/>
          <p14:tracePt t="101692" x="2355850" y="4095750"/>
          <p14:tracePt t="101709" x="2413000" y="4108450"/>
          <p14:tracePt t="101725" x="2451100" y="4114800"/>
          <p14:tracePt t="101742" x="2495550" y="4114800"/>
          <p14:tracePt t="101759" x="2527300" y="4108450"/>
          <p14:tracePt t="101775" x="2546350" y="4089400"/>
          <p14:tracePt t="101792" x="2559050" y="4051300"/>
          <p14:tracePt t="101809" x="2565400" y="4025900"/>
          <p14:tracePt t="101825" x="2565400" y="3994150"/>
          <p14:tracePt t="101827" x="2565400" y="3975100"/>
          <p14:tracePt t="101842" x="2565400" y="3949700"/>
          <p14:tracePt t="101858" x="2546350" y="3924300"/>
          <p14:tracePt t="101875" x="2527300" y="3905250"/>
          <p14:tracePt t="101892" x="2501900" y="3898900"/>
          <p14:tracePt t="101909" x="2489200" y="3898900"/>
          <p14:tracePt t="101925" x="2482850" y="3898900"/>
          <p14:tracePt t="101942" x="2463800" y="3898900"/>
          <p14:tracePt t="101959" x="2457450" y="3911600"/>
          <p14:tracePt t="101975" x="2451100" y="3924300"/>
          <p14:tracePt t="101992" x="2451100" y="3949700"/>
          <p14:tracePt t="102009" x="2457450" y="3981450"/>
          <p14:tracePt t="102025" x="2476500" y="4006850"/>
          <p14:tracePt t="102027" x="2495550" y="4019550"/>
          <p14:tracePt t="102042" x="2546350" y="4038600"/>
          <p14:tracePt t="102058" x="2578100" y="4038600"/>
          <p14:tracePt t="102075" x="2616200" y="4038600"/>
          <p14:tracePt t="102092" x="2628900" y="4025900"/>
          <p14:tracePt t="102109" x="2628900" y="3994150"/>
          <p14:tracePt t="102125" x="2628900" y="3956050"/>
          <p14:tracePt t="102142" x="2622550" y="3930650"/>
          <p14:tracePt t="102158" x="2584450" y="3911600"/>
          <p14:tracePt t="102175" x="2514600" y="3879850"/>
          <p14:tracePt t="102192" x="2444750" y="3873500"/>
          <p14:tracePt t="102208" x="2362200" y="3873500"/>
          <p14:tracePt t="102225" x="2317750" y="3873500"/>
          <p14:tracePt t="102227" x="2279650" y="3873500"/>
          <p14:tracePt t="102242" x="2260600" y="3905250"/>
          <p14:tracePt t="102258" x="2241550" y="3943350"/>
          <p14:tracePt t="102275" x="2235200" y="3987800"/>
          <p14:tracePt t="102292" x="2235200" y="4019550"/>
          <p14:tracePt t="102308" x="2235200" y="4064000"/>
          <p14:tracePt t="102325" x="2247900" y="4083050"/>
          <p14:tracePt t="102342" x="2273300" y="4102100"/>
          <p14:tracePt t="102358" x="2336800" y="4121150"/>
          <p14:tracePt t="102375" x="2400300" y="4121150"/>
          <p14:tracePt t="102392" x="2463800" y="4121150"/>
          <p14:tracePt t="102394" x="2482850" y="4108450"/>
          <p14:tracePt t="102408" x="2495550" y="4095750"/>
          <p14:tracePt t="102425" x="2514600" y="4064000"/>
          <p14:tracePt t="102428" x="2520950" y="4044950"/>
          <p14:tracePt t="102442" x="2527300" y="4019550"/>
          <p14:tracePt t="102458" x="2527300" y="3994150"/>
          <p14:tracePt t="102475" x="2520950" y="3987800"/>
          <p14:tracePt t="102492" x="2514600" y="3981450"/>
          <p14:tracePt t="102508" x="2508250" y="3975100"/>
          <p14:tracePt t="102525" x="2501900" y="3975100"/>
          <p14:tracePt t="102542" x="2476500" y="3975100"/>
          <p14:tracePt t="102558" x="2457450" y="3987800"/>
          <p14:tracePt t="102575" x="2451100" y="4000500"/>
          <p14:tracePt t="102592" x="2444750" y="4013200"/>
          <p14:tracePt t="102609" x="2444750" y="4032250"/>
          <p14:tracePt t="102610" x="2444750" y="4051300"/>
          <p14:tracePt t="102625" x="2457450" y="4064000"/>
          <p14:tracePt t="102627" x="2457450" y="4070350"/>
          <p14:tracePt t="102642" x="2470150" y="4070350"/>
          <p14:tracePt t="102658" x="2508250" y="4070350"/>
          <p14:tracePt t="102675" x="2533650" y="4070350"/>
          <p14:tracePt t="102692" x="2552700" y="4051300"/>
          <p14:tracePt t="102708" x="2552700" y="4038600"/>
          <p14:tracePt t="102725" x="2552700" y="4006850"/>
          <p14:tracePt t="102742" x="2552700" y="3981450"/>
          <p14:tracePt t="102758" x="2533650" y="3962400"/>
          <p14:tracePt t="102775" x="2508250" y="3949700"/>
          <p14:tracePt t="102792" x="2482850" y="3943350"/>
          <p14:tracePt t="102808" x="2470150" y="3943350"/>
          <p14:tracePt t="102812" x="2463800" y="3943350"/>
          <p14:tracePt t="102825" x="2457450" y="3943350"/>
          <p14:tracePt t="102842" x="2451100" y="3943350"/>
          <p14:tracePt t="102858" x="2451100" y="3975100"/>
          <p14:tracePt t="102875" x="2470150" y="4000500"/>
          <p14:tracePt t="102892" x="2508250" y="4025900"/>
          <p14:tracePt t="102908" x="2552700" y="4044950"/>
          <p14:tracePt t="102925" x="2565400" y="4044950"/>
          <p14:tracePt t="102958" x="2571750" y="4044950"/>
          <p14:tracePt t="102979" x="2571750" y="4032250"/>
          <p14:tracePt t="102992" x="2571750" y="4025900"/>
          <p14:tracePt t="103008" x="2552700" y="4019550"/>
          <p14:tracePt t="103025" x="2533650" y="4019550"/>
          <p14:tracePt t="103041" x="2527300" y="4019550"/>
          <p14:tracePt t="103067" x="2520950" y="4019550"/>
          <p14:tracePt t="103092" x="2520950" y="4032250"/>
          <p14:tracePt t="103187" x="0" y="0"/>
        </p14:tracePtLst>
        <p14:tracePtLst>
          <p14:tracePt t="103798" x="2755900" y="2286000"/>
          <p14:tracePt t="103820" x="2755900" y="2298700"/>
          <p14:tracePt t="103839" x="2755900" y="2317750"/>
          <p14:tracePt t="103844" x="2755900" y="2324100"/>
          <p14:tracePt t="103855" x="2755900" y="2343150"/>
          <p14:tracePt t="103867" x="2774950" y="2374900"/>
          <p14:tracePt t="103876" x="2794000" y="2387600"/>
          <p14:tracePt t="103891" x="2832100" y="2400300"/>
          <p14:tracePt t="103908" x="2844800" y="2400300"/>
          <p14:tracePt t="103925" x="2863850" y="2400300"/>
          <p14:tracePt t="103941" x="2876550" y="2368550"/>
          <p14:tracePt t="103958" x="2882900" y="2343150"/>
          <p14:tracePt t="103975" x="2889250" y="2298700"/>
          <p14:tracePt t="103991" x="2889250" y="2279650"/>
          <p14:tracePt t="104008" x="2889250" y="2260600"/>
          <p14:tracePt t="104025" x="2882900" y="2247900"/>
          <p14:tracePt t="104123" x="0" y="0"/>
        </p14:tracePtLst>
        <p14:tracePtLst>
          <p14:tracePt t="108679" x="1943100" y="4546600"/>
          <p14:tracePt t="108691" x="1943100" y="4578350"/>
          <p14:tracePt t="108707" x="1943100" y="4635500"/>
          <p14:tracePt t="108723" x="1943100" y="4724400"/>
          <p14:tracePt t="108740" x="1943100" y="4819650"/>
          <p14:tracePt t="108757" x="1943100" y="4914900"/>
          <p14:tracePt t="108774" x="1943100" y="5003800"/>
          <p14:tracePt t="108790" x="1943100" y="5080000"/>
          <p14:tracePt t="108807" x="1943100" y="5124450"/>
          <p14:tracePt t="108824" x="1943100" y="5175250"/>
          <p14:tracePt t="108828" x="1943100" y="5194300"/>
          <p14:tracePt t="108843" x="1943100" y="5245100"/>
          <p14:tracePt t="108856" x="1949450" y="5264150"/>
          <p14:tracePt t="108873" x="1955800" y="5295900"/>
          <p14:tracePt t="108876" x="1955800" y="5302250"/>
          <p14:tracePt t="108890" x="1962150" y="5314950"/>
          <p14:tracePt t="108906" x="1962150" y="5327650"/>
          <p14:tracePt t="108988" x="1968500" y="5327650"/>
          <p14:tracePt t="109003" x="1981200" y="5334000"/>
          <p14:tracePt t="109015" x="2000250" y="5340350"/>
          <p14:tracePt t="109028" x="2057400" y="5340350"/>
          <p14:tracePt t="109040" x="2120900" y="5340350"/>
          <p14:tracePt t="109056" x="2311400" y="5340350"/>
          <p14:tracePt t="109060" x="2438400" y="5340350"/>
          <p14:tracePt t="109073" x="2590800" y="5340350"/>
          <p14:tracePt t="109090" x="3092450" y="5340350"/>
          <p14:tracePt t="109106" x="3479800" y="5340350"/>
          <p14:tracePt t="109123" x="3829050" y="5340350"/>
          <p14:tracePt t="109139" x="4108450" y="5340350"/>
          <p14:tracePt t="109156" x="4356100" y="5340350"/>
          <p14:tracePt t="109173" x="4578350" y="5340350"/>
          <p14:tracePt t="109189" x="4743450" y="5340350"/>
          <p14:tracePt t="109206" x="4864100" y="5340350"/>
          <p14:tracePt t="109223" x="4927600" y="5340350"/>
          <p14:tracePt t="109239" x="4965700" y="5340350"/>
          <p14:tracePt t="109256" x="4984750" y="5327650"/>
          <p14:tracePt t="109273" x="5016500" y="5314950"/>
          <p14:tracePt t="109276" x="5035550" y="5302250"/>
          <p14:tracePt t="109290" x="5073650" y="5276850"/>
          <p14:tracePt t="109306" x="5162550" y="5232400"/>
          <p14:tracePt t="109323" x="5264150" y="5168900"/>
          <p14:tracePt t="109339" x="5346700" y="5118100"/>
          <p14:tracePt t="109356" x="5397500" y="5080000"/>
          <p14:tracePt t="109373" x="5422900" y="5060950"/>
          <p14:tracePt t="109390" x="5435600" y="5035550"/>
          <p14:tracePt t="109406" x="5441950" y="5022850"/>
          <p14:tracePt t="109423" x="5454650" y="5003800"/>
          <p14:tracePt t="109439" x="5461000" y="4997450"/>
          <p14:tracePt t="109456" x="5461000" y="4991100"/>
          <p14:tracePt t="109473" x="5467350" y="4984750"/>
          <p14:tracePt t="109490" x="5480050" y="4972050"/>
          <p14:tracePt t="109506" x="5492750" y="4959350"/>
          <p14:tracePt t="109523" x="5492750" y="4946650"/>
          <p14:tracePt t="109539" x="5505450" y="4908550"/>
          <p14:tracePt t="109556" x="5505450" y="4883150"/>
          <p14:tracePt t="109573" x="5511800" y="4851400"/>
          <p14:tracePt t="109589" x="5511800" y="4832350"/>
          <p14:tracePt t="109606" x="5511800" y="4806950"/>
          <p14:tracePt t="109623" x="5511800" y="4794250"/>
          <p14:tracePt t="109639" x="5511800" y="4787900"/>
          <p14:tracePt t="109698" x="0" y="0"/>
        </p14:tracePtLst>
        <p14:tracePtLst>
          <p14:tracePt t="110318" x="2946400" y="4635500"/>
          <p14:tracePt t="110333" x="2940050" y="4635500"/>
          <p14:tracePt t="110349" x="2940050" y="4641850"/>
          <p14:tracePt t="110362" x="2940050" y="4667250"/>
          <p14:tracePt t="110373" x="2940050" y="4686300"/>
          <p14:tracePt t="110389" x="2940050" y="4724400"/>
          <p14:tracePt t="110406" x="2965450" y="4762500"/>
          <p14:tracePt t="110423" x="3009900" y="4787900"/>
          <p14:tracePt t="110439" x="3041650" y="4800600"/>
          <p14:tracePt t="110456" x="3067050" y="4806950"/>
          <p14:tracePt t="110473" x="3079750" y="4806950"/>
          <p14:tracePt t="110489" x="3092450" y="4806950"/>
          <p14:tracePt t="110506" x="3111500" y="4787900"/>
          <p14:tracePt t="110522" x="3130550" y="4756150"/>
          <p14:tracePt t="110539" x="3143250" y="4724400"/>
          <p14:tracePt t="110556" x="3149600" y="4699000"/>
          <p14:tracePt t="110572" x="3149600" y="4673600"/>
          <p14:tracePt t="110589" x="3136900" y="4641850"/>
          <p14:tracePt t="110606" x="3111500" y="4622800"/>
          <p14:tracePt t="110622" x="3092450" y="4610100"/>
          <p14:tracePt t="110639" x="3079750" y="4610100"/>
          <p14:tracePt t="110656" x="3067050" y="4610100"/>
          <p14:tracePt t="110672" x="3060700" y="4610100"/>
          <p14:tracePt t="110689" x="3041650" y="4610100"/>
          <p14:tracePt t="110692" x="3035300" y="4616450"/>
          <p14:tracePt t="110706" x="3016250" y="4629150"/>
          <p14:tracePt t="110722" x="2997200" y="4641850"/>
          <p14:tracePt t="110739" x="2984500" y="4673600"/>
          <p14:tracePt t="110756" x="2978150" y="4705350"/>
          <p14:tracePt t="110772" x="2978150" y="4730750"/>
          <p14:tracePt t="110789" x="2984500" y="4768850"/>
          <p14:tracePt t="110806" x="3003550" y="4787900"/>
          <p14:tracePt t="110822" x="3028950" y="4806950"/>
          <p14:tracePt t="110839" x="3073400" y="4819650"/>
          <p14:tracePt t="110856" x="3111500" y="4826000"/>
          <p14:tracePt t="110872" x="3162300" y="4826000"/>
          <p14:tracePt t="110889" x="3194050" y="4826000"/>
          <p14:tracePt t="110891" x="3213100" y="4826000"/>
          <p14:tracePt t="110906" x="3219450" y="4813300"/>
          <p14:tracePt t="110922" x="3232150" y="4787900"/>
          <p14:tracePt t="110939" x="3232150" y="4768850"/>
          <p14:tracePt t="110955" x="3232150" y="4737100"/>
          <p14:tracePt t="110972" x="3213100" y="4705350"/>
          <p14:tracePt t="110989" x="3162300" y="4667250"/>
          <p14:tracePt t="111006" x="3105150" y="4641850"/>
          <p14:tracePt t="111022" x="3035300" y="4622800"/>
          <p14:tracePt t="111039" x="2990850" y="4616450"/>
          <p14:tracePt t="111055" x="2965450" y="4616450"/>
          <p14:tracePt t="111072" x="2946400" y="4622800"/>
          <p14:tracePt t="111089" x="2940050" y="4641850"/>
          <p14:tracePt t="111106" x="2933700" y="4673600"/>
          <p14:tracePt t="111122" x="2933700" y="4692650"/>
          <p14:tracePt t="111139" x="2940050" y="4718050"/>
          <p14:tracePt t="111155" x="2965450" y="4730750"/>
          <p14:tracePt t="111172" x="2997200" y="4737100"/>
          <p14:tracePt t="111189" x="3028950" y="4737100"/>
          <p14:tracePt t="111206" x="3054350" y="4737100"/>
          <p14:tracePt t="111222" x="3073400" y="4737100"/>
          <p14:tracePt t="111239" x="3086100" y="4718050"/>
          <p14:tracePt t="111255" x="3086100" y="4699000"/>
          <p14:tracePt t="111272" x="3086100" y="4679950"/>
          <p14:tracePt t="111289" x="3079750" y="4673600"/>
          <p14:tracePt t="111306" x="3073400" y="4667250"/>
          <p14:tracePt t="111307" x="3067050" y="4667250"/>
          <p14:tracePt t="111322" x="3060700" y="4667250"/>
          <p14:tracePt t="111338" x="3048000" y="4667250"/>
          <p14:tracePt t="111355" x="3041650" y="4673600"/>
          <p14:tracePt t="111372" x="3035300" y="4679950"/>
          <p14:tracePt t="111428" x="3035300" y="4686300"/>
          <p14:tracePt t="111452" x="3048000" y="4686300"/>
          <p14:tracePt t="111467" x="3060700" y="4673600"/>
          <p14:tracePt t="111482" x="3067050" y="4673600"/>
          <p14:tracePt t="111506" x="3067050" y="4660900"/>
          <p14:tracePt t="111522" x="3067050" y="4654550"/>
          <p14:tracePt t="111579" x="3060700" y="4660900"/>
          <p14:tracePt t="111592" x="3054350" y="4673600"/>
          <p14:tracePt t="111605" x="3054350" y="4692650"/>
          <p14:tracePt t="111622" x="3054350" y="4711700"/>
          <p14:tracePt t="111639" x="3054350" y="4730750"/>
          <p14:tracePt t="111655" x="3060700" y="4743450"/>
          <p14:tracePt t="111672" x="3067050" y="4743450"/>
          <p14:tracePt t="111708" x="3079750" y="4743450"/>
          <p14:tracePt t="111716" x="3086100" y="4737100"/>
          <p14:tracePt t="111727" x="3092450" y="4724400"/>
          <p14:tracePt t="111739" x="3092450" y="4699000"/>
          <p14:tracePt t="111755" x="3092450" y="4679950"/>
          <p14:tracePt t="111772" x="3086100" y="4654550"/>
          <p14:tracePt t="111789" x="3073400" y="4648200"/>
          <p14:tracePt t="111805" x="3041650" y="4648200"/>
          <p14:tracePt t="111822" x="3009900" y="4648200"/>
          <p14:tracePt t="111839" x="2971800" y="4667250"/>
          <p14:tracePt t="111855" x="2965450" y="4686300"/>
          <p14:tracePt t="111859" x="2959100" y="4705350"/>
          <p14:tracePt t="111889" x="2959100" y="4730750"/>
          <p14:tracePt t="111909" x="2959100" y="4737100"/>
          <p14:tracePt t="111931" x="2971800" y="4737100"/>
          <p14:tracePt t="111941" x="2978150" y="4737100"/>
          <p14:tracePt t="111955" x="3009900" y="4737100"/>
          <p14:tracePt t="111972" x="3028950" y="4718050"/>
          <p14:tracePt t="111989" x="3041650" y="4699000"/>
          <p14:tracePt t="112005" x="3041650" y="4692650"/>
          <p14:tracePt t="112022" x="3041650" y="4679950"/>
          <p14:tracePt t="112039" x="3041650" y="4673600"/>
          <p14:tracePt t="112072" x="3028950" y="4673600"/>
          <p14:tracePt t="112088" x="3016250" y="4686300"/>
          <p14:tracePt t="112105" x="3003550" y="4718050"/>
          <p14:tracePt t="112108" x="2997200" y="4724400"/>
          <p14:tracePt t="112122" x="2997200" y="4730750"/>
          <p14:tracePt t="112138" x="2997200" y="4743450"/>
          <p14:tracePt t="112155" x="3009900" y="4743450"/>
          <p14:tracePt t="112172" x="3041650" y="4743450"/>
          <p14:tracePt t="112188" x="3092450" y="4737100"/>
          <p14:tracePt t="112205" x="3117850" y="4730750"/>
          <p14:tracePt t="112222" x="3130550" y="4711700"/>
          <p14:tracePt t="112238" x="3130550" y="4705350"/>
          <p14:tracePt t="112255" x="3130550" y="4692650"/>
          <p14:tracePt t="112299" x="3130550" y="4686300"/>
          <p14:tracePt t="112323" x="3124200" y="4686300"/>
          <p14:tracePt t="112339" x="3124200" y="4699000"/>
          <p14:tracePt t="112355" x="3124200" y="4705350"/>
          <p14:tracePt t="112364" x="3124200" y="4711700"/>
          <p14:tracePt t="112374" x="3124200" y="4718050"/>
          <p14:tracePt t="112468" x="3124200" y="4711700"/>
          <p14:tracePt t="112483" x="3117850" y="4699000"/>
          <p14:tracePt t="112499" x="3105150" y="4692650"/>
          <p14:tracePt t="112509" x="3098800" y="4692650"/>
          <p14:tracePt t="112523" x="3073400" y="4686300"/>
          <p14:tracePt t="112538" x="3041650" y="4686300"/>
          <p14:tracePt t="112555" x="3022600" y="4711700"/>
          <p14:tracePt t="112572" x="3009900" y="4730750"/>
          <p14:tracePt t="112588" x="3003550" y="4737100"/>
          <p14:tracePt t="112605" x="3003550" y="4743450"/>
          <p14:tracePt t="112622" x="3003550" y="4749800"/>
          <p14:tracePt t="112638" x="3003550" y="4756150"/>
          <p14:tracePt t="112655" x="3009900" y="4756150"/>
          <p14:tracePt t="112672" x="3022600" y="4756150"/>
          <p14:tracePt t="112688" x="3028950" y="4749800"/>
          <p14:tracePt t="112705" x="3035300" y="4730750"/>
          <p14:tracePt t="112723" x="3035300" y="4724400"/>
          <p14:tracePt t="112739" x="3035300" y="4711700"/>
          <p14:tracePt t="112931" x="0" y="0"/>
        </p14:tracePtLst>
        <p14:tracePtLst>
          <p14:tracePt t="113558" x="2901950" y="4597400"/>
          <p14:tracePt t="113590" x="2901950" y="4610100"/>
          <p14:tracePt t="113606" x="2901950" y="4635500"/>
          <p14:tracePt t="113622" x="2901950" y="4673600"/>
          <p14:tracePt t="113638" x="2908300" y="4724400"/>
          <p14:tracePt t="113655" x="2921000" y="4749800"/>
          <p14:tracePt t="113659" x="2933700" y="4762500"/>
          <p14:tracePt t="113671" x="2946400" y="4768850"/>
          <p14:tracePt t="113688" x="2978150" y="4781550"/>
          <p14:tracePt t="113691" x="2990850" y="4781550"/>
          <p14:tracePt t="113705" x="3009900" y="4781550"/>
          <p14:tracePt t="113722" x="3035300" y="4781550"/>
          <p14:tracePt t="113739" x="3073400" y="4762500"/>
          <p14:tracePt t="113755" x="3092450" y="4743450"/>
          <p14:tracePt t="113771" x="3098800" y="4711700"/>
          <p14:tracePt t="113788" x="3098800" y="4686300"/>
          <p14:tracePt t="113805" x="3098800" y="4660900"/>
          <p14:tracePt t="113822" x="3098800" y="4629150"/>
          <p14:tracePt t="113838" x="3092450" y="4616450"/>
          <p14:tracePt t="113855" x="3086100" y="4610100"/>
          <p14:tracePt t="113995" x="0" y="0"/>
        </p14:tracePtLst>
        <p14:tracePtLst>
          <p14:tracePt t="115013" x="2946400" y="4597400"/>
          <p14:tracePt t="115036" x="2933700" y="4616450"/>
          <p14:tracePt t="115056" x="2933700" y="4641850"/>
          <p14:tracePt t="115060" x="2933700" y="4660900"/>
          <p14:tracePt t="115079" x="2933700" y="4699000"/>
          <p14:tracePt t="115088" x="2933700" y="4724400"/>
          <p14:tracePt t="115104" x="2952750" y="4749800"/>
          <p14:tracePt t="115121" x="2965450" y="4768850"/>
          <p14:tracePt t="115123" x="2978150" y="4775200"/>
          <p14:tracePt t="115138" x="2990850" y="4781550"/>
          <p14:tracePt t="115155" x="3022600" y="4781550"/>
          <p14:tracePt t="115171" x="3060700" y="4768850"/>
          <p14:tracePt t="115188" x="3086100" y="4743450"/>
          <p14:tracePt t="115204" x="3098800" y="4718050"/>
          <p14:tracePt t="115221" x="3105150" y="4699000"/>
          <p14:tracePt t="115237" x="3105150" y="4673600"/>
          <p14:tracePt t="115254" x="3105150" y="4654550"/>
          <p14:tracePt t="115271" x="3105150" y="4641850"/>
          <p14:tracePt t="115387" x="0" y="0"/>
        </p14:tracePtLst>
        <p14:tracePtLst>
          <p14:tracePt t="116892" x="2959100" y="4559300"/>
          <p14:tracePt t="116901" x="2952750" y="4578350"/>
          <p14:tracePt t="116910" x="2952750" y="4584700"/>
          <p14:tracePt t="116921" x="2952750" y="4591050"/>
          <p14:tracePt t="116937" x="2946400" y="4616450"/>
          <p14:tracePt t="116954" x="2946400" y="4667250"/>
          <p14:tracePt t="116971" x="2946400" y="4705350"/>
          <p14:tracePt t="116987" x="2952750" y="4743450"/>
          <p14:tracePt t="117004" x="2965450" y="4768850"/>
          <p14:tracePt t="117020" x="2984500" y="4800600"/>
          <p14:tracePt t="117037" x="3016250" y="4813300"/>
          <p14:tracePt t="117054" x="3054350" y="4826000"/>
          <p14:tracePt t="117070" x="3105150" y="4832350"/>
          <p14:tracePt t="117087" x="3181350" y="4832350"/>
          <p14:tracePt t="117104" x="3244850" y="4813300"/>
          <p14:tracePt t="117120" x="3270250" y="4787900"/>
          <p14:tracePt t="117137" x="3289300" y="4768850"/>
          <p14:tracePt t="117138" x="3289300" y="4756150"/>
          <p14:tracePt t="117154" x="3289300" y="4730750"/>
          <p14:tracePt t="117170" x="3289300" y="4705350"/>
          <p14:tracePt t="117187" x="3289300" y="4673600"/>
          <p14:tracePt t="117203" x="3276600" y="4660900"/>
          <p14:tracePt t="117220" x="3263900" y="4641850"/>
          <p14:tracePt t="117237" x="3238500" y="4629150"/>
          <p14:tracePt t="117254" x="3219450" y="4622800"/>
          <p14:tracePt t="117270" x="3187700" y="4616450"/>
          <p14:tracePt t="117287" x="3155950" y="4616450"/>
          <p14:tracePt t="117303" x="3136900" y="4616450"/>
          <p14:tracePt t="117320" x="3111500" y="4622800"/>
          <p14:tracePt t="117337" x="3086100" y="4641850"/>
          <p14:tracePt t="117339" x="3079750" y="4654550"/>
          <p14:tracePt t="117354" x="3073400" y="4667250"/>
          <p14:tracePt t="117370" x="3067050" y="4699000"/>
          <p14:tracePt t="117387" x="3067050" y="4718050"/>
          <p14:tracePt t="117403" x="3067050" y="4724400"/>
          <p14:tracePt t="117420" x="3067050" y="4743450"/>
          <p14:tracePt t="117453" x="3079750" y="4756150"/>
          <p14:tracePt t="117487" x="3092450" y="4756150"/>
          <p14:tracePt t="117503" x="3098800" y="4756150"/>
          <p14:tracePt t="117520" x="3111500" y="4756150"/>
          <p14:tracePt t="117537" x="3130550" y="4756150"/>
          <p14:tracePt t="117553" x="3136900" y="4749800"/>
          <p14:tracePt t="117570" x="3143250" y="4730750"/>
          <p14:tracePt t="117603" x="3143250" y="4718050"/>
          <p14:tracePt t="117620" x="3143250" y="4711700"/>
          <p14:tracePt t="117637" x="3143250" y="4692650"/>
          <p14:tracePt t="117653" x="3143250" y="4667250"/>
          <p14:tracePt t="117670" x="3136900" y="4654550"/>
          <p14:tracePt t="117687" x="3130550" y="4641850"/>
          <p14:tracePt t="117703" x="3117850" y="4629150"/>
          <p14:tracePt t="117720" x="3111500" y="4616450"/>
          <p14:tracePt t="117737" x="3098800" y="4610100"/>
          <p14:tracePt t="117754" x="3073400" y="4610100"/>
          <p14:tracePt t="117770" x="3054350" y="4610100"/>
          <p14:tracePt t="117787" x="3028950" y="4622800"/>
          <p14:tracePt t="117803" x="3003550" y="4648200"/>
          <p14:tracePt t="117820" x="2990850" y="4673600"/>
          <p14:tracePt t="117837" x="2990850" y="4692650"/>
          <p14:tracePt t="117853" x="2990850" y="4705350"/>
          <p14:tracePt t="117870" x="2990850" y="4718050"/>
          <p14:tracePt t="117886" x="3003550" y="4737100"/>
          <p14:tracePt t="117903" x="3022600" y="4749800"/>
          <p14:tracePt t="117920" x="3060700" y="4762500"/>
          <p14:tracePt t="117937" x="3098800" y="4768850"/>
          <p14:tracePt t="117938" x="3117850" y="4768850"/>
          <p14:tracePt t="117953" x="3130550" y="4768850"/>
          <p14:tracePt t="117970" x="3175000" y="4756150"/>
          <p14:tracePt t="117986" x="3181350" y="4730750"/>
          <p14:tracePt t="118003" x="3181350" y="4711700"/>
          <p14:tracePt t="118020" x="3181350" y="4673600"/>
          <p14:tracePt t="118036" x="3175000" y="4654550"/>
          <p14:tracePt t="118053" x="3149600" y="4641850"/>
          <p14:tracePt t="118070" x="3124200" y="4635500"/>
          <p14:tracePt t="118086" x="3105150" y="4635500"/>
          <p14:tracePt t="118103" x="3060700" y="4635500"/>
          <p14:tracePt t="118120" x="3035300" y="4648200"/>
          <p14:tracePt t="118136" x="3009900" y="4679950"/>
          <p14:tracePt t="118139" x="3003550" y="4692650"/>
          <p14:tracePt t="118153" x="2997200" y="4699000"/>
          <p14:tracePt t="118170" x="2990850" y="4718050"/>
          <p14:tracePt t="118244" x="3009900" y="4718050"/>
          <p14:tracePt t="118257" x="3016250" y="4718050"/>
          <p14:tracePt t="118270" x="3041650" y="4692650"/>
          <p14:tracePt t="118287" x="3054350" y="4673600"/>
          <p14:tracePt t="118292" x="3054350" y="4667250"/>
          <p14:tracePt t="118312" x="3054350" y="4660900"/>
          <p14:tracePt t="118323" x="3054350" y="4654550"/>
          <p14:tracePt t="118336" x="3054350" y="4648200"/>
          <p14:tracePt t="118356" x="3048000" y="4648200"/>
          <p14:tracePt t="118370" x="3035300" y="4648200"/>
          <p14:tracePt t="118386" x="3009900" y="4648200"/>
          <p14:tracePt t="118403" x="2990850" y="4679950"/>
          <p14:tracePt t="118420" x="2984500" y="4699000"/>
          <p14:tracePt t="118437" x="2984500" y="4711700"/>
          <p14:tracePt t="118453" x="2984500" y="4724400"/>
          <p14:tracePt t="118470" x="2984500" y="4730750"/>
          <p14:tracePt t="118486" x="2990850" y="4730750"/>
          <p14:tracePt t="118503" x="3016250" y="4730750"/>
          <p14:tracePt t="118520" x="3022600" y="4718050"/>
          <p14:tracePt t="118523" x="3028950" y="4705350"/>
          <p14:tracePt t="118536" x="3035300" y="4699000"/>
          <p14:tracePt t="118553" x="3035300" y="4692650"/>
          <p14:tracePt t="118555" x="3035300" y="4686300"/>
          <p14:tracePt t="118570" x="3035300" y="4673600"/>
          <p14:tracePt t="118586" x="3016250" y="4660900"/>
          <p14:tracePt t="118603" x="3003550" y="4660900"/>
          <p14:tracePt t="118620" x="2971800" y="4660900"/>
          <p14:tracePt t="118636" x="2965450" y="4673600"/>
          <p14:tracePt t="118653" x="2965450" y="4692650"/>
          <p14:tracePt t="118670" x="2965450" y="4711700"/>
          <p14:tracePt t="118686" x="2971800" y="4737100"/>
          <p14:tracePt t="118703" x="2997200" y="4756150"/>
          <p14:tracePt t="118720" x="3028950" y="4768850"/>
          <p14:tracePt t="118722" x="3035300" y="4768850"/>
          <p14:tracePt t="118736" x="3048000" y="4768850"/>
          <p14:tracePt t="118753" x="3073400" y="4768850"/>
          <p14:tracePt t="118755" x="3086100" y="4762500"/>
          <p14:tracePt t="118770" x="3092450" y="4743450"/>
          <p14:tracePt t="118786" x="3092450" y="4705350"/>
          <p14:tracePt t="118803" x="3092450" y="4673600"/>
          <p14:tracePt t="118819" x="3067050" y="4648200"/>
          <p14:tracePt t="118837" x="3022600" y="4629150"/>
          <p14:tracePt t="118853" x="2984500" y="4616450"/>
          <p14:tracePt t="118870" x="2965450" y="4616450"/>
          <p14:tracePt t="118886" x="2933700" y="4622800"/>
          <p14:tracePt t="118903" x="2914650" y="4660900"/>
          <p14:tracePt t="118920" x="2908300" y="4686300"/>
          <p14:tracePt t="118936" x="2908300" y="4724400"/>
          <p14:tracePt t="118953" x="2921000" y="4737100"/>
          <p14:tracePt t="118955" x="2921000" y="4743450"/>
          <p14:tracePt t="118969" x="2933700" y="4749800"/>
          <p14:tracePt t="118986" x="2940050" y="4749800"/>
          <p14:tracePt t="119003" x="2959100" y="4749800"/>
          <p14:tracePt t="119020" x="2990850" y="4749800"/>
          <p14:tracePt t="119036" x="3009900" y="4730750"/>
          <p14:tracePt t="119053" x="3028950" y="4711700"/>
          <p14:tracePt t="119070" x="3041650" y="4686300"/>
          <p14:tracePt t="119086" x="3041650" y="4679950"/>
          <p14:tracePt t="119103" x="3041650" y="4673600"/>
          <p14:tracePt t="119180" x="3048000" y="4679950"/>
          <p14:tracePt t="119195" x="3060700" y="4699000"/>
          <p14:tracePt t="119212" x="3067050" y="4711700"/>
          <p14:tracePt t="119379" x="3067050" y="4705350"/>
          <p14:tracePt t="119394" x="3073400" y="4699000"/>
          <p14:tracePt t="119409" x="3079750" y="4692650"/>
          <p14:tracePt t="119427" x="3079750" y="4686300"/>
          <p14:tracePt t="119446" x="3086100" y="4679950"/>
          <p14:tracePt t="119500" x="3079750" y="4673600"/>
          <p14:tracePt t="119517" x="3067050" y="4673600"/>
          <p14:tracePt t="119535" x="3028950" y="4667250"/>
          <p14:tracePt t="119555" x="2984500" y="4667250"/>
          <p14:tracePt t="119569" x="2978150" y="4667250"/>
          <p14:tracePt t="119586" x="2965450" y="4667250"/>
          <p14:tracePt t="119611" x="2965450" y="4679950"/>
          <p14:tracePt t="119620" x="2965450" y="4686300"/>
          <p14:tracePt t="119637" x="2978150" y="4724400"/>
          <p14:tracePt t="119653" x="3003550" y="4762500"/>
          <p14:tracePt t="119669" x="3060700" y="4800600"/>
          <p14:tracePt t="119686" x="3105150" y="4819650"/>
          <p14:tracePt t="119703" x="3130550" y="4826000"/>
          <p14:tracePt t="119719" x="3168650" y="4813300"/>
          <p14:tracePt t="119736" x="3194050" y="4768850"/>
          <p14:tracePt t="119739" x="3206750" y="4737100"/>
          <p14:tracePt t="119753" x="3213100" y="4699000"/>
          <p14:tracePt t="119770" x="3213100" y="4641850"/>
          <p14:tracePt t="119786" x="3206750" y="4610100"/>
          <p14:tracePt t="119803" x="3200400" y="4597400"/>
          <p14:tracePt t="119819" x="3187700" y="4597400"/>
          <p14:tracePt t="119836" x="3149600" y="4597400"/>
          <p14:tracePt t="119853" x="3117850" y="4622800"/>
          <p14:tracePt t="119869" x="3092450" y="4648200"/>
          <p14:tracePt t="119886" x="3086100" y="4654550"/>
          <p14:tracePt t="119903" x="3086100" y="4660900"/>
          <p14:tracePt t="119919" x="3086100" y="4673600"/>
          <p14:tracePt t="119936" x="3086100" y="4686300"/>
          <p14:tracePt t="119939" x="3086100" y="4692650"/>
          <p14:tracePt t="119953" x="3098800" y="4699000"/>
          <p14:tracePt t="119970" x="3117850" y="4699000"/>
          <p14:tracePt t="119986" x="3136900" y="4686300"/>
          <p14:tracePt t="120003" x="3143250" y="4667250"/>
          <p14:tracePt t="120019" x="3143250" y="4635500"/>
          <p14:tracePt t="120036" x="3136900" y="4610100"/>
          <p14:tracePt t="120052" x="3130550" y="4603750"/>
          <p14:tracePt t="120069" x="3124200" y="4597400"/>
          <p14:tracePt t="120086" x="3111500" y="4597400"/>
          <p14:tracePt t="120103" x="3086100" y="4616450"/>
          <p14:tracePt t="120119" x="3073400" y="4660900"/>
          <p14:tracePt t="120136" x="3073400" y="4686300"/>
          <p14:tracePt t="120152" x="3073400" y="4705350"/>
          <p14:tracePt t="120169" x="3073400" y="4724400"/>
          <p14:tracePt t="120172" x="3086100" y="4730750"/>
          <p14:tracePt t="120187" x="3092450" y="4730750"/>
          <p14:tracePt t="120202" x="3117850" y="4724400"/>
          <p14:tracePt t="120219" x="3124200" y="4692650"/>
          <p14:tracePt t="120236" x="3124200" y="4673600"/>
          <p14:tracePt t="120253" x="3124200" y="4660900"/>
          <p14:tracePt t="120269" x="3124200" y="4648200"/>
          <p14:tracePt t="120291" x="3111500" y="4648200"/>
          <p14:tracePt t="120308" x="3092450" y="4648200"/>
          <p14:tracePt t="120319" x="3079750" y="4660900"/>
          <p14:tracePt t="120336" x="3079750" y="4686300"/>
          <p14:tracePt t="120353" x="3079750" y="4705350"/>
          <p14:tracePt t="120355" x="3079750" y="4718050"/>
          <p14:tracePt t="120369" x="3086100" y="4724400"/>
          <p14:tracePt t="120386" x="3130550" y="4737100"/>
          <p14:tracePt t="120402" x="3175000" y="4737100"/>
          <p14:tracePt t="120419" x="3187700" y="4718050"/>
          <p14:tracePt t="120436" x="3194050" y="4699000"/>
          <p14:tracePt t="120452" x="3194050" y="4692650"/>
          <p14:tracePt t="120469" x="3194050" y="4679950"/>
          <p14:tracePt t="120485" x="3194050" y="4673600"/>
          <p14:tracePt t="120556" x="3187700" y="4667250"/>
          <p14:tracePt t="120581" x="3187700" y="4660900"/>
          <p14:tracePt t="120599" x="3181350" y="4635500"/>
          <p14:tracePt t="120613" x="3168650" y="4616450"/>
          <p14:tracePt t="120626" x="3168650" y="4603750"/>
          <p14:tracePt t="120636" x="3162300" y="4591050"/>
          <p14:tracePt t="120652" x="3155950" y="4591050"/>
          <p14:tracePt t="120669" x="3130550" y="4591050"/>
          <p14:tracePt t="120686" x="3073400" y="4603750"/>
          <p14:tracePt t="120702" x="3022600" y="4654550"/>
          <p14:tracePt t="120719" x="2990850" y="4711700"/>
          <p14:tracePt t="120736" x="2978150" y="4737100"/>
          <p14:tracePt t="120752" x="2971800" y="4743450"/>
          <p14:tracePt t="120786" x="2978150" y="4743450"/>
          <p14:tracePt t="120794" x="2984500" y="4743450"/>
          <p14:tracePt t="120802" x="3009900" y="4743450"/>
          <p14:tracePt t="120819" x="3054350" y="4730750"/>
          <p14:tracePt t="120836" x="3073400" y="4705350"/>
          <p14:tracePt t="120852" x="3092450" y="4686300"/>
          <p14:tracePt t="120869" x="3098800" y="4673600"/>
          <p14:tracePt t="120885" x="3098800" y="4667250"/>
          <p14:tracePt t="120931" x="3098800" y="4660900"/>
          <p14:tracePt t="121067" x="0" y="0"/>
        </p14:tracePtLst>
        <p14:tracePtLst>
          <p14:tracePt t="121542" x="3625850" y="4400550"/>
          <p14:tracePt t="121560" x="3600450" y="4419600"/>
          <p14:tracePt t="121573" x="3568700" y="4457700"/>
          <p14:tracePt t="121586" x="3536950" y="4502150"/>
          <p14:tracePt t="121603" x="3517900" y="4552950"/>
          <p14:tracePt t="121619" x="3498850" y="4597400"/>
          <p14:tracePt t="121636" x="3492500" y="4629150"/>
          <p14:tracePt t="121652" x="3492500" y="4660900"/>
          <p14:tracePt t="121669" x="3492500" y="4692650"/>
          <p14:tracePt t="121685" x="3492500" y="4711700"/>
          <p14:tracePt t="121702" x="3492500" y="4737100"/>
          <p14:tracePt t="121719" x="3498850" y="4756150"/>
          <p14:tracePt t="121820" x="3505200" y="4756150"/>
          <p14:tracePt t="121836" x="3511550" y="4756150"/>
          <p14:tracePt t="121847" x="3517900" y="4749800"/>
          <p14:tracePt t="121861" x="3530600" y="4737100"/>
          <p14:tracePt t="121876" x="3536950" y="4730750"/>
          <p14:tracePt t="121892" x="3543300" y="4718050"/>
          <p14:tracePt t="121908" x="3549650" y="4711700"/>
          <p14:tracePt t="121935" x="3556000" y="4699000"/>
          <p14:tracePt t="121955" x="3562350" y="4699000"/>
          <p14:tracePt t="122028" x="3568700" y="4686300"/>
          <p14:tracePt t="122028" x="0" y="0"/>
        </p14:tracePtLst>
        <p14:tracePtLst>
          <p14:tracePt t="122382" x="3644900" y="4445000"/>
          <p14:tracePt t="122396" x="3625850" y="4457700"/>
          <p14:tracePt t="122407" x="3613150" y="4464050"/>
          <p14:tracePt t="122418" x="3600450" y="4495800"/>
          <p14:tracePt t="122435" x="3587750" y="4527550"/>
          <p14:tracePt t="122452" x="3568700" y="4565650"/>
          <p14:tracePt t="122468" x="3562350" y="4591050"/>
          <p14:tracePt t="122485" x="3562350" y="4603750"/>
          <p14:tracePt t="122502" x="3562350" y="4635500"/>
          <p14:tracePt t="122519" x="3562350" y="4660900"/>
          <p14:tracePt t="122535" x="3562350" y="4692650"/>
          <p14:tracePt t="122552" x="3562350" y="4724400"/>
          <p14:tracePt t="122554" x="3568700" y="4737100"/>
          <p14:tracePt t="122568" x="3568700" y="4743450"/>
          <p14:tracePt t="122585" x="3575050" y="4756150"/>
          <p14:tracePt t="122786" x="0" y="0"/>
        </p14:tracePtLst>
        <p14:tracePtLst>
          <p14:tracePt t="123143" x="3657600" y="4394200"/>
          <p14:tracePt t="123159" x="3632200" y="4400550"/>
          <p14:tracePt t="123177" x="3613150" y="4419600"/>
          <p14:tracePt t="123180" x="3600450" y="4438650"/>
          <p14:tracePt t="123194" x="3581400" y="4470400"/>
          <p14:tracePt t="123205" x="3575050" y="4489450"/>
          <p14:tracePt t="123218" x="3568700" y="4521200"/>
          <p14:tracePt t="123235" x="3562350" y="4540250"/>
          <p14:tracePt t="123251" x="3562350" y="4559300"/>
          <p14:tracePt t="123268" x="3562350" y="4578350"/>
          <p14:tracePt t="123285" x="3562350" y="4597400"/>
          <p14:tracePt t="123302" x="3562350" y="4622800"/>
          <p14:tracePt t="123318" x="3575050" y="4648200"/>
          <p14:tracePt t="123335" x="3587750" y="4667250"/>
          <p14:tracePt t="123368" x="3587750" y="4673600"/>
          <p14:tracePt t="123588" x="0" y="0"/>
        </p14:tracePtLst>
        <p14:tracePtLst>
          <p14:tracePt t="124604" x="1943100" y="2260600"/>
          <p14:tracePt t="124617" x="1943100" y="2273300"/>
          <p14:tracePt t="124629" x="1930400" y="2317750"/>
          <p14:tracePt t="124643" x="1917700" y="2400300"/>
          <p14:tracePt t="124657" x="1917700" y="2432050"/>
          <p14:tracePt t="124668" x="1917700" y="2546350"/>
          <p14:tracePt t="124684" x="1917700" y="2686050"/>
          <p14:tracePt t="124701" x="1917700" y="2832100"/>
          <p14:tracePt t="124718" x="1930400" y="2997200"/>
          <p14:tracePt t="124735" x="1962150" y="3155950"/>
          <p14:tracePt t="124751" x="1987550" y="3308350"/>
          <p14:tracePt t="124768" x="2032000" y="3441700"/>
          <p14:tracePt t="124784" x="2051050" y="3543300"/>
          <p14:tracePt t="124801" x="2070100" y="3638550"/>
          <p14:tracePt t="124803" x="2076450" y="3695700"/>
          <p14:tracePt t="124818" x="2089150" y="3784600"/>
          <p14:tracePt t="124834" x="2108200" y="3860800"/>
          <p14:tracePt t="124851" x="2120900" y="3924300"/>
          <p14:tracePt t="124867" x="2127250" y="3962400"/>
          <p14:tracePt t="124884" x="2133600" y="3987800"/>
          <p14:tracePt t="124901" x="2133600" y="4013200"/>
          <p14:tracePt t="124917" x="2133600" y="4032250"/>
          <p14:tracePt t="124934" x="2139950" y="4051300"/>
          <p14:tracePt t="124951" x="2146300" y="4064000"/>
          <p14:tracePt t="124967" x="2152650" y="4070350"/>
          <p14:tracePt t="124984" x="2159000" y="4083050"/>
          <p14:tracePt t="125001" x="2165350" y="4095750"/>
          <p14:tracePt t="125018" x="2171700" y="4121150"/>
          <p14:tracePt t="125034" x="2203450" y="4165600"/>
          <p14:tracePt t="125051" x="2247900" y="4203700"/>
          <p14:tracePt t="125067" x="2343150" y="4248150"/>
          <p14:tracePt t="125084" x="2495550" y="4292600"/>
          <p14:tracePt t="125101" x="2711450" y="4337050"/>
          <p14:tracePt t="125117" x="2984500" y="4356100"/>
          <p14:tracePt t="125134" x="3225800" y="4356100"/>
          <p14:tracePt t="125151" x="3448050" y="4356100"/>
          <p14:tracePt t="125167" x="3606800" y="4343400"/>
          <p14:tracePt t="125184" x="3689350" y="4330700"/>
          <p14:tracePt t="125201" x="3727450" y="4324350"/>
          <p14:tracePt t="125217" x="3784600" y="4311650"/>
          <p14:tracePt t="125234" x="3860800" y="4292600"/>
          <p14:tracePt t="125251" x="3898900" y="4286250"/>
          <p14:tracePt t="125267" x="3924300" y="4279900"/>
          <p14:tracePt t="125284" x="3930650" y="4273550"/>
          <p14:tracePt t="125301" x="3943350" y="4273550"/>
          <p14:tracePt t="125317" x="3949700" y="4260850"/>
          <p14:tracePt t="125334" x="3962400" y="4241800"/>
          <p14:tracePt t="125351" x="3962400" y="4229100"/>
          <p14:tracePt t="125367" x="3975100" y="4203700"/>
          <p14:tracePt t="125370" x="3981450" y="4178300"/>
          <p14:tracePt t="125384" x="3987800" y="4152900"/>
          <p14:tracePt t="125401" x="3994150" y="4102100"/>
          <p14:tracePt t="125404" x="3994150" y="4070350"/>
          <p14:tracePt t="125417" x="3994150" y="4038600"/>
          <p14:tracePt t="125434" x="3994150" y="3898900"/>
          <p14:tracePt t="125451" x="3994150" y="3784600"/>
          <p14:tracePt t="125467" x="3981450" y="3676650"/>
          <p14:tracePt t="125484" x="3962400" y="3562350"/>
          <p14:tracePt t="125501" x="3937000" y="3460750"/>
          <p14:tracePt t="125517" x="3930650" y="3378200"/>
          <p14:tracePt t="125534" x="3917950" y="3289300"/>
          <p14:tracePt t="125551" x="3917950" y="3238500"/>
          <p14:tracePt t="125567" x="3917950" y="3200400"/>
          <p14:tracePt t="125584" x="3917950" y="3168650"/>
          <p14:tracePt t="125601" x="3917950" y="3162300"/>
          <p14:tracePt t="125617" x="3917950" y="3155950"/>
          <p14:tracePt t="125651" x="3917950" y="3149600"/>
          <p14:tracePt t="125659" x="3917950" y="3143250"/>
          <p14:tracePt t="125675" x="3917950" y="3136900"/>
          <p14:tracePt t="125684" x="3911600" y="3117850"/>
          <p14:tracePt t="125700" x="3911600" y="3105150"/>
          <p14:tracePt t="125717" x="3905250" y="3092450"/>
          <p14:tracePt t="125734" x="3898900" y="3073400"/>
          <p14:tracePt t="125751" x="3892550" y="3048000"/>
          <p14:tracePt t="125767" x="3892550" y="3035300"/>
          <p14:tracePt t="125784" x="3879850" y="3016250"/>
          <p14:tracePt t="125786" x="3879850" y="3009900"/>
          <p14:tracePt t="125800" x="3873500" y="3003550"/>
          <p14:tracePt t="125817" x="3860800" y="2990850"/>
          <p14:tracePt t="125834" x="3848100" y="2971800"/>
          <p14:tracePt t="125859" x="3841750" y="2965450"/>
          <p14:tracePt t="125931" x="3829050" y="2959100"/>
          <p14:tracePt t="125931" x="0" y="0"/>
        </p14:tracePtLst>
        <p14:tracePtLst>
          <p14:tracePt t="126461" x="2844800" y="2165350"/>
          <p14:tracePt t="126492" x="2844800" y="2178050"/>
          <p14:tracePt t="126508" x="2844800" y="2216150"/>
          <p14:tracePt t="126526" x="2844800" y="2279650"/>
          <p14:tracePt t="126543" x="2870200" y="2368550"/>
          <p14:tracePt t="126555" x="2882900" y="2400300"/>
          <p14:tracePt t="126557" x="2901950" y="2425700"/>
          <p14:tracePt t="126571" x="2933700" y="2457450"/>
          <p14:tracePt t="126583" x="2940050" y="2457450"/>
          <p14:tracePt t="126600" x="2959100" y="2457450"/>
          <p14:tracePt t="126617" x="2971800" y="2457450"/>
          <p14:tracePt t="126619" x="2984500" y="2457450"/>
          <p14:tracePt t="126634" x="3003550" y="2432050"/>
          <p14:tracePt t="126650" x="3016250" y="2406650"/>
          <p14:tracePt t="126667" x="3022600" y="2374900"/>
          <p14:tracePt t="126684" x="3022600" y="2336800"/>
          <p14:tracePt t="126700" x="3022600" y="2305050"/>
          <p14:tracePt t="126717" x="3022600" y="2286000"/>
          <p14:tracePt t="126734" x="3009900" y="2273300"/>
          <p14:tracePt t="126750" x="3003550" y="2260600"/>
          <p14:tracePt t="126767" x="2990850" y="2254250"/>
          <p14:tracePt t="126784" x="2978150" y="2247900"/>
          <p14:tracePt t="126800" x="2959100" y="2247900"/>
          <p14:tracePt t="126817" x="2940050" y="2247900"/>
          <p14:tracePt t="126819" x="2933700" y="2247900"/>
          <p14:tracePt t="126834" x="2927350" y="2247900"/>
          <p14:tracePt t="126851" x="2921000" y="2247900"/>
          <p14:tracePt t="126867" x="2908300" y="2247900"/>
          <p14:tracePt t="126883" x="2901950" y="2273300"/>
          <p14:tracePt t="126900" x="2901950" y="2305050"/>
          <p14:tracePt t="126917" x="2901950" y="2355850"/>
          <p14:tracePt t="126933" x="2914650" y="2387600"/>
          <p14:tracePt t="126950" x="2940050" y="2413000"/>
          <p14:tracePt t="126967" x="2984500" y="2432050"/>
          <p14:tracePt t="126983" x="3035300" y="2432050"/>
          <p14:tracePt t="127000" x="3098800" y="2419350"/>
          <p14:tracePt t="127002" x="3124200" y="2393950"/>
          <p14:tracePt t="127017" x="3149600" y="2368550"/>
          <p14:tracePt t="127034" x="3181350" y="2292350"/>
          <p14:tracePt t="127050" x="3187700" y="2254250"/>
          <p14:tracePt t="127067" x="3187700" y="2235200"/>
          <p14:tracePt t="127083" x="3187700" y="2228850"/>
          <p14:tracePt t="127107" x="3187700" y="2222500"/>
          <p14:tracePt t="127123" x="3175000" y="2222500"/>
          <p14:tracePt t="127133" x="3175000" y="2228850"/>
          <p14:tracePt t="127150" x="3162300" y="2247900"/>
          <p14:tracePt t="127167" x="3155950" y="2260600"/>
          <p14:tracePt t="127183" x="3155950" y="2279650"/>
          <p14:tracePt t="127491" x="0" y="0"/>
        </p14:tracePtLst>
        <p14:tracePtLst>
          <p14:tracePt t="128438" x="2330450" y="4870450"/>
          <p14:tracePt t="128454" x="2330450" y="4876800"/>
          <p14:tracePt t="128470" x="2330450" y="4895850"/>
          <p14:tracePt t="128483" x="2324100" y="4921250"/>
          <p14:tracePt t="128500" x="2324100" y="4940300"/>
          <p14:tracePt t="128516" x="2324100" y="4959350"/>
          <p14:tracePt t="128533" x="2324100" y="4978400"/>
          <p14:tracePt t="128550" x="2330450" y="4997450"/>
          <p14:tracePt t="128566" x="2349500" y="5003800"/>
          <p14:tracePt t="128583" x="2374900" y="5016500"/>
          <p14:tracePt t="128599" x="2400300" y="5016500"/>
          <p14:tracePt t="128616" x="2438400" y="5016500"/>
          <p14:tracePt t="128633" x="2463800" y="5016500"/>
          <p14:tracePt t="128650" x="2495550" y="4984750"/>
          <p14:tracePt t="128666" x="2508250" y="4953000"/>
          <p14:tracePt t="128683" x="2514600" y="4940300"/>
          <p14:tracePt t="128700" x="2514600" y="4933950"/>
          <p14:tracePt t="128716" x="2514600" y="4927600"/>
          <p14:tracePt t="128843" x="0" y="0"/>
        </p14:tracePtLst>
        <p14:tracePtLst>
          <p14:tracePt t="130429" x="3067050" y="4946650"/>
          <p14:tracePt t="130440" x="3060700" y="4959350"/>
          <p14:tracePt t="130449" x="3060700" y="4965700"/>
          <p14:tracePt t="130466" x="3060700" y="4984750"/>
          <p14:tracePt t="130482" x="3073400" y="5010150"/>
          <p14:tracePt t="130499" x="3098800" y="5035550"/>
          <p14:tracePt t="130516" x="3130550" y="5060950"/>
          <p14:tracePt t="130533" x="3168650" y="5067300"/>
          <p14:tracePt t="130549" x="3187700" y="5067300"/>
          <p14:tracePt t="130566" x="3206750" y="5067300"/>
          <p14:tracePt t="130583" x="3225800" y="5041900"/>
          <p14:tracePt t="130599" x="3225800" y="5010150"/>
          <p14:tracePt t="130616" x="3225800" y="4972050"/>
          <p14:tracePt t="130633" x="3225800" y="4933950"/>
          <p14:tracePt t="130649" x="3219450" y="4921250"/>
          <p14:tracePt t="130738" x="0" y="0"/>
        </p14:tracePtLst>
        <p14:tracePtLst>
          <p14:tracePt t="131156" x="4013200" y="4933950"/>
          <p14:tracePt t="131211" x="4013200" y="4953000"/>
          <p14:tracePt t="131222" x="4013200" y="4959350"/>
          <p14:tracePt t="131235" x="4006850" y="5003800"/>
          <p14:tracePt t="131249" x="4006850" y="5016500"/>
          <p14:tracePt t="131252" x="4006850" y="5022850"/>
          <p14:tracePt t="131267" x="4006850" y="5035550"/>
          <p14:tracePt t="131282" x="4019550" y="5054600"/>
          <p14:tracePt t="131299" x="4044950" y="5054600"/>
          <p14:tracePt t="131315" x="4095750" y="5054600"/>
          <p14:tracePt t="131332" x="4159250" y="5035550"/>
          <p14:tracePt t="131349" x="4197350" y="4997450"/>
          <p14:tracePt t="131366" x="4210050" y="4959350"/>
          <p14:tracePt t="131382" x="4210050" y="4940300"/>
          <p14:tracePt t="131399" x="4216400" y="4921250"/>
          <p14:tracePt t="131530" x="0" y="0"/>
        </p14:tracePtLst>
        <p14:tracePtLst>
          <p14:tracePt t="132002" x="4889500" y="4743450"/>
          <p14:tracePt t="132003" x="4876800" y="4762500"/>
          <p14:tracePt t="132015" x="4864100" y="4787900"/>
          <p14:tracePt t="132032" x="4845050" y="4857750"/>
          <p14:tracePt t="132048" x="4832350" y="4927600"/>
          <p14:tracePt t="132050" x="4832350" y="4953000"/>
          <p14:tracePt t="132065" x="4832350" y="4984750"/>
          <p14:tracePt t="132082" x="4857750" y="5048250"/>
          <p14:tracePt t="132098" x="4908550" y="5067300"/>
          <p14:tracePt t="132115" x="4972050" y="5067300"/>
          <p14:tracePt t="132132" x="5073650" y="5048250"/>
          <p14:tracePt t="132148" x="5137150" y="5003800"/>
          <p14:tracePt t="132165" x="5162550" y="4972050"/>
          <p14:tracePt t="132182" x="5168900" y="4940300"/>
          <p14:tracePt t="132198" x="5175250" y="4914900"/>
          <p14:tracePt t="132215" x="5175250" y="4902200"/>
          <p14:tracePt t="132232" x="5175250" y="4895850"/>
          <p14:tracePt t="132248" x="5175250" y="4889500"/>
          <p14:tracePt t="132265" x="0" y="0"/>
        </p14:tracePtLst>
        <p14:tracePtLst>
          <p14:tracePt t="134188" x="4883150" y="4083050"/>
          <p14:tracePt t="134196" x="4813300" y="4083050"/>
          <p14:tracePt t="134203" x="4737100" y="4083050"/>
          <p14:tracePt t="134215" x="4673600" y="4083050"/>
          <p14:tracePt t="134231" x="4533900" y="4083050"/>
          <p14:tracePt t="134247" x="4394200" y="4089400"/>
          <p14:tracePt t="134264" x="4260850" y="4121150"/>
          <p14:tracePt t="134281" x="4152900" y="4152900"/>
          <p14:tracePt t="134298" x="4000500" y="4229100"/>
          <p14:tracePt t="134314" x="3924300" y="4279900"/>
          <p14:tracePt t="134331" x="3860800" y="4324350"/>
          <p14:tracePt t="134347" x="3803650" y="4362450"/>
          <p14:tracePt t="134364" x="3759200" y="4400550"/>
          <p14:tracePt t="134381" x="3721100" y="4438650"/>
          <p14:tracePt t="134397" x="3702050" y="4470400"/>
          <p14:tracePt t="134414" x="3689350" y="4495800"/>
          <p14:tracePt t="134431" x="3676650" y="4521200"/>
          <p14:tracePt t="134464" x="3676650" y="4540250"/>
          <p14:tracePt t="134481" x="3676650" y="4559300"/>
          <p14:tracePt t="134482" x="3676650" y="4572000"/>
          <p14:tracePt t="134498" x="3676650" y="4622800"/>
          <p14:tracePt t="134514" x="3676650" y="4660900"/>
          <p14:tracePt t="134531" x="3670300" y="4692650"/>
          <p14:tracePt t="134547" x="3670300" y="4705350"/>
          <p14:tracePt t="134564" x="3670300" y="4718050"/>
          <p14:tracePt t="134581" x="3663950" y="4724400"/>
          <p14:tracePt t="134597" x="3663950" y="4730750"/>
          <p14:tracePt t="134614" x="3663950" y="4737100"/>
          <p14:tracePt t="134631" x="3657600" y="4737100"/>
          <p14:tracePt t="134647" x="3657600" y="4743450"/>
          <p14:tracePt t="134664" x="3657600" y="4749800"/>
          <p14:tracePt t="135780" x="3651250" y="4756150"/>
          <p14:tracePt t="135925" x="3644900" y="4756150"/>
          <p14:tracePt t="135940" x="3638550" y="4756150"/>
          <p14:tracePt t="135956" x="3632200" y="4756150"/>
          <p14:tracePt t="135971" x="3625850" y="4756150"/>
          <p14:tracePt t="135980" x="3619500" y="4756150"/>
          <p14:tracePt t="135997" x="3613150" y="4756150"/>
          <p14:tracePt t="136019" x="3606800" y="4756150"/>
          <p14:tracePt t="136260" x="3600450" y="4756150"/>
          <p14:tracePt t="136270" x="3587750" y="4756150"/>
          <p14:tracePt t="136284" x="3581400" y="4743450"/>
          <p14:tracePt t="136299" x="3581400" y="4730750"/>
          <p14:tracePt t="136314" x="3581400" y="4711700"/>
          <p14:tracePt t="136330" x="3575050" y="4699000"/>
          <p14:tracePt t="136347" x="3575050" y="4686300"/>
          <p14:tracePt t="136364" x="3575050" y="4673600"/>
          <p14:tracePt t="136380" x="3568700" y="4660900"/>
          <p14:tracePt t="136397" x="3568700" y="4654550"/>
          <p14:tracePt t="136414" x="3568700" y="4648200"/>
          <p14:tracePt t="136430" x="3568700" y="4641850"/>
          <p14:tracePt t="136524" x="3556000" y="4641850"/>
          <p14:tracePt t="136535" x="3543300" y="4667250"/>
          <p14:tracePt t="136548" x="3524250" y="4737100"/>
          <p14:tracePt t="136564" x="3511550" y="4781550"/>
          <p14:tracePt t="136580" x="3511550" y="4787900"/>
          <p14:tracePt t="136683" x="3517900" y="4775200"/>
          <p14:tracePt t="136694" x="3517900" y="4756150"/>
          <p14:tracePt t="136707" x="3530600" y="4699000"/>
          <p14:tracePt t="136719" x="3530600" y="4673600"/>
          <p14:tracePt t="136732" x="3536950" y="4635500"/>
          <p14:tracePt t="136747" x="3536950" y="4629150"/>
          <p14:tracePt t="136812" x="3536950" y="4641850"/>
          <p14:tracePt t="136822" x="3536950" y="4660900"/>
          <p14:tracePt t="136836" x="3536950" y="4686300"/>
          <p14:tracePt t="136847" x="3536950" y="4692650"/>
          <p14:tracePt t="136863" x="3536950" y="4699000"/>
          <p14:tracePt t="136956" x="3543300" y="4692650"/>
          <p14:tracePt t="136967" x="3549650" y="4673600"/>
          <p14:tracePt t="136980" x="3562350" y="4641850"/>
          <p14:tracePt t="136997" x="3568700" y="4622800"/>
          <p14:tracePt t="137013" x="3575050" y="4616450"/>
          <p14:tracePt t="137060" x="3575050" y="4629150"/>
          <p14:tracePt t="137072" x="3568700" y="4673600"/>
          <p14:tracePt t="137085" x="3562350" y="4730750"/>
          <p14:tracePt t="137101" x="3556000" y="4775200"/>
          <p14:tracePt t="137113" x="3556000" y="4781550"/>
          <p14:tracePt t="137115" x="3556000" y="4787900"/>
          <p14:tracePt t="137130" x="3556000" y="4794250"/>
          <p14:tracePt t="137179" x="3562350" y="4794250"/>
          <p14:tracePt t="137186" x="3575050" y="4781550"/>
          <p14:tracePt t="137196" x="3581400" y="4762500"/>
          <p14:tracePt t="137213" x="3600450" y="4711700"/>
          <p14:tracePt t="137230" x="3606800" y="4686300"/>
          <p14:tracePt t="137247" x="3606800" y="4673600"/>
          <p14:tracePt t="137307" x="3606800" y="4686300"/>
          <p14:tracePt t="137318" x="3600450" y="4699000"/>
          <p14:tracePt t="137332" x="3594100" y="4718050"/>
          <p14:tracePt t="137347" x="3594100" y="4730750"/>
          <p14:tracePt t="137451" x="3594100" y="4724400"/>
          <p14:tracePt t="137462" x="3594100" y="4711700"/>
          <p14:tracePt t="137476" x="3594100" y="4705350"/>
          <p14:tracePt t="137488" x="3594100" y="4699000"/>
          <p14:tracePt t="137555" x="3587750" y="4711700"/>
          <p14:tracePt t="137567" x="3587750" y="4718050"/>
          <p14:tracePt t="137580" x="3581400" y="4737100"/>
          <p14:tracePt t="137683" x="3581400" y="4730750"/>
          <p14:tracePt t="137695" x="3581400" y="4724400"/>
          <p14:tracePt t="137708" x="3581400" y="4699000"/>
          <p14:tracePt t="137771" x="3581400" y="4705350"/>
          <p14:tracePt t="137784" x="3575050" y="4724400"/>
          <p14:tracePt t="137797" x="3568700" y="4756150"/>
          <p14:tracePt t="137813" x="3562350" y="4794250"/>
          <p14:tracePt t="137891" x="3562350" y="4787900"/>
          <p14:tracePt t="137905" x="3568700" y="4768850"/>
          <p14:tracePt t="137918" x="3575050" y="4737100"/>
          <p14:tracePt t="137931" x="3581400" y="4699000"/>
          <p14:tracePt t="137947" x="3581400" y="4692650"/>
          <p14:tracePt t="138323" x="0" y="0"/>
        </p14:tracePtLst>
        <p14:tracePtLst>
          <p14:tracePt t="138788" x="2178050" y="4591050"/>
          <p14:tracePt t="138836" x="2171700" y="4591050"/>
          <p14:tracePt t="138856" x="2165350" y="4616450"/>
          <p14:tracePt t="138875" x="2165350" y="4660900"/>
          <p14:tracePt t="138887" x="2165350" y="4673600"/>
          <p14:tracePt t="138896" x="2165350" y="4692650"/>
          <p14:tracePt t="138913" x="2184400" y="4711700"/>
          <p14:tracePt t="138930" x="2228850" y="4743450"/>
          <p14:tracePt t="138946" x="2286000" y="4756150"/>
          <p14:tracePt t="138963" x="2336800" y="4756150"/>
          <p14:tracePt t="138979" x="2387600" y="4756150"/>
          <p14:tracePt t="138996" x="2400300" y="4730750"/>
          <p14:tracePt t="139013" x="2406650" y="4711700"/>
          <p14:tracePt t="139029" x="2406650" y="4673600"/>
          <p14:tracePt t="139046" x="2400300" y="4635500"/>
          <p14:tracePt t="139063" x="2387600" y="4616450"/>
          <p14:tracePt t="139079" x="2362200" y="4597400"/>
          <p14:tracePt t="139096" x="2349500" y="4591050"/>
          <p14:tracePt t="139113" x="2330450" y="4591050"/>
          <p14:tracePt t="139130" x="2305050" y="4591050"/>
          <p14:tracePt t="139146" x="2273300" y="4597400"/>
          <p14:tracePt t="139163" x="2266950" y="4616450"/>
          <p14:tracePt t="139179" x="2260600" y="4635500"/>
          <p14:tracePt t="139196" x="2260600" y="4648200"/>
          <p14:tracePt t="139213" x="2260600" y="4654550"/>
          <p14:tracePt t="139402" x="0" y="0"/>
        </p14:tracePtLst>
        <p14:tracePtLst>
          <p14:tracePt t="143421" x="1917700" y="2254250"/>
          <p14:tracePt t="143484" x="1917700" y="2260600"/>
          <p14:tracePt t="143496" x="1917700" y="2273300"/>
          <p14:tracePt t="143512" x="1905000" y="2324100"/>
          <p14:tracePt t="143528" x="1898650" y="2387600"/>
          <p14:tracePt t="143531" x="1898650" y="2444750"/>
          <p14:tracePt t="143548" x="1885950" y="2584450"/>
          <p14:tracePt t="143561" x="1879600" y="2654300"/>
          <p14:tracePt t="143563" x="1866900" y="2743200"/>
          <p14:tracePt t="143578" x="1841500" y="2933700"/>
          <p14:tracePt t="143594" x="1816100" y="3124200"/>
          <p14:tracePt t="143611" x="1797050" y="3314700"/>
          <p14:tracePt t="143628" x="1790700" y="3498850"/>
          <p14:tracePt t="143644" x="1790700" y="3683000"/>
          <p14:tracePt t="143661" x="1790700" y="3873500"/>
          <p14:tracePt t="143678" x="1790700" y="4032250"/>
          <p14:tracePt t="143695" x="1790700" y="4171950"/>
          <p14:tracePt t="143711" x="1790700" y="4298950"/>
          <p14:tracePt t="143728" x="1790700" y="4406900"/>
          <p14:tracePt t="143744" x="1790700" y="4502150"/>
          <p14:tracePt t="143761" x="1790700" y="4591050"/>
          <p14:tracePt t="143763" x="1790700" y="4622800"/>
          <p14:tracePt t="143778" x="1790700" y="4699000"/>
          <p14:tracePt t="143794" x="1790700" y="4781550"/>
          <p14:tracePt t="143811" x="1797050" y="4864100"/>
          <p14:tracePt t="143828" x="1809750" y="4927600"/>
          <p14:tracePt t="143844" x="1816100" y="4959350"/>
          <p14:tracePt t="143861" x="1822450" y="4984750"/>
          <p14:tracePt t="143878" x="1822450" y="5003800"/>
          <p14:tracePt t="143894" x="1822450" y="5022850"/>
          <p14:tracePt t="143911" x="1822450" y="5041900"/>
          <p14:tracePt t="143928" x="1822450" y="5067300"/>
          <p14:tracePt t="143930" x="1828800" y="5080000"/>
          <p14:tracePt t="143944" x="1828800" y="5086350"/>
          <p14:tracePt t="143961" x="1835150" y="5111750"/>
          <p14:tracePt t="143963" x="1841500" y="5130800"/>
          <p14:tracePt t="143978" x="1854200" y="5162550"/>
          <p14:tracePt t="143994" x="1860550" y="5200650"/>
          <p14:tracePt t="144011" x="1873250" y="5238750"/>
          <p14:tracePt t="144028" x="1879600" y="5270500"/>
          <p14:tracePt t="144061" x="1879600" y="5276850"/>
          <p14:tracePt t="144211" x="1879600" y="5283200"/>
          <p14:tracePt t="144224" x="1885950" y="5289550"/>
          <p14:tracePt t="144238" x="1898650" y="5289550"/>
          <p14:tracePt t="144250" x="1936750" y="5302250"/>
          <p14:tracePt t="144263" x="1955800" y="5308600"/>
          <p14:tracePt t="144278" x="2057400" y="5321300"/>
          <p14:tracePt t="144294" x="2216150" y="5340350"/>
          <p14:tracePt t="144311" x="2451100" y="5346700"/>
          <p14:tracePt t="144328" x="2927350" y="5346700"/>
          <p14:tracePt t="144345" x="3575050" y="5346700"/>
          <p14:tracePt t="144361" x="4305300" y="5346700"/>
          <p14:tracePt t="144362" x="4692650" y="5365750"/>
          <p14:tracePt t="144378" x="5302250" y="5391150"/>
          <p14:tracePt t="144394" x="5562600" y="5391150"/>
          <p14:tracePt t="144411" x="5657850" y="5391150"/>
          <p14:tracePt t="144427" x="5670550" y="5391150"/>
          <p14:tracePt t="144444" x="5676900" y="5391150"/>
          <p14:tracePt t="144627" x="5683250" y="5391150"/>
          <p14:tracePt t="144643" x="5676900" y="5384800"/>
          <p14:tracePt t="144655" x="5676900" y="5378450"/>
          <p14:tracePt t="144669" x="5676900" y="5365750"/>
          <p14:tracePt t="144682" x="5670550" y="5353050"/>
          <p14:tracePt t="144711" x="5670550" y="5340350"/>
          <p14:tracePt t="144835" x="5670550" y="5334000"/>
          <p14:tracePt t="144846" x="5670550" y="5327650"/>
          <p14:tracePt t="144861" x="5670550" y="5321300"/>
          <p14:tracePt t="144878" x="5670550" y="5289550"/>
          <p14:tracePt t="144894" x="5670550" y="5200650"/>
          <p14:tracePt t="144911" x="5664200" y="5041900"/>
          <p14:tracePt t="144927" x="5645150" y="4870450"/>
          <p14:tracePt t="144931" x="5626100" y="4787900"/>
          <p14:tracePt t="144944" x="5607050" y="4692650"/>
          <p14:tracePt t="144961" x="5575300" y="4489450"/>
          <p14:tracePt t="144963" x="5543550" y="4362450"/>
          <p14:tracePt t="144977" x="5518150" y="4235450"/>
          <p14:tracePt t="144994" x="5346700" y="3771900"/>
          <p14:tracePt t="145011" x="5257800" y="3517900"/>
          <p14:tracePt t="145027" x="5187950" y="3333750"/>
          <p14:tracePt t="145044" x="5137150" y="3200400"/>
          <p14:tracePt t="145061" x="5105400" y="3098800"/>
          <p14:tracePt t="145077" x="5092700" y="3041650"/>
          <p14:tracePt t="145094" x="5080000" y="2990850"/>
          <p14:tracePt t="145110" x="5073650" y="2959100"/>
          <p14:tracePt t="145127" x="5060950" y="2908300"/>
          <p14:tracePt t="145144" x="5054600" y="2857500"/>
          <p14:tracePt t="145161" x="5035550" y="2800350"/>
          <p14:tracePt t="145178" x="5003800" y="2705100"/>
          <p14:tracePt t="145194" x="4978400" y="2628900"/>
          <p14:tracePt t="145211" x="4953000" y="2552700"/>
          <p14:tracePt t="145227" x="4921250" y="2476500"/>
          <p14:tracePt t="145244" x="4889500" y="2425700"/>
          <p14:tracePt t="145261" x="4864100" y="2381250"/>
          <p14:tracePt t="145277" x="4851400" y="2349500"/>
          <p14:tracePt t="145294" x="4845050" y="2330450"/>
          <p14:tracePt t="145311" x="4832350" y="2324100"/>
          <p14:tracePt t="145344" x="4826000" y="2317750"/>
          <p14:tracePt t="145361" x="4826000" y="2311400"/>
          <p14:tracePt t="145377" x="4819650" y="2311400"/>
          <p14:tracePt t="145395" x="4781550" y="2305050"/>
          <p14:tracePt t="145411" x="4711700" y="2286000"/>
          <p14:tracePt t="145427" x="4603750" y="2266950"/>
          <p14:tracePt t="145444" x="4445000" y="2228850"/>
          <p14:tracePt t="145461" x="4229100" y="2197100"/>
          <p14:tracePt t="145477" x="3949700" y="2165350"/>
          <p14:tracePt t="145495" x="3657600" y="2152650"/>
          <p14:tracePt t="145511" x="3397250" y="2152650"/>
          <p14:tracePt t="145516" x="3289300" y="2152650"/>
          <p14:tracePt t="145527" x="3200400" y="2152650"/>
          <p14:tracePt t="145544" x="3060700" y="2152650"/>
          <p14:tracePt t="145560" x="2952750" y="2152650"/>
          <p14:tracePt t="145563" x="2908300" y="2152650"/>
          <p14:tracePt t="145577" x="2876550" y="2152650"/>
          <p14:tracePt t="145594" x="2813050" y="2152650"/>
          <p14:tracePt t="145610" x="2800350" y="2152650"/>
          <p14:tracePt t="145627" x="2794000" y="2152650"/>
          <p14:tracePt t="145772" x="2787650" y="2152650"/>
          <p14:tracePt t="145788" x="2781300" y="2152650"/>
          <p14:tracePt t="145798" x="2768600" y="2152650"/>
          <p14:tracePt t="145798" x="0" y="0"/>
        </p14:tracePtLst>
        <p14:tracePtLst>
          <p14:tracePt t="147156" x="2133600" y="2298700"/>
          <p14:tracePt t="147187" x="2178050" y="2305050"/>
          <p14:tracePt t="147200" x="2222500" y="2311400"/>
          <p14:tracePt t="147215" x="2368550" y="2336800"/>
          <p14:tracePt t="147231" x="2571750" y="2381250"/>
          <p14:tracePt t="147235" x="2679700" y="2393950"/>
          <p14:tracePt t="147248" x="2800350" y="2425700"/>
          <p14:tracePt t="147260" x="2997200" y="2457450"/>
          <p14:tracePt t="147276" x="3124200" y="2470150"/>
          <p14:tracePt t="147293" x="3200400" y="2470150"/>
          <p14:tracePt t="147310" x="3238500" y="2470150"/>
          <p14:tracePt t="147326" x="3257550" y="2470150"/>
          <p14:tracePt t="147343" x="3282950" y="2470150"/>
          <p14:tracePt t="147360" x="3302000" y="2470150"/>
          <p14:tracePt t="147376" x="3327400" y="2470150"/>
          <p14:tracePt t="147393" x="3340100" y="2470150"/>
          <p14:tracePt t="147563" x="0" y="0"/>
        </p14:tracePtLst>
        <p14:tracePtLst>
          <p14:tracePt t="148157" x="2139950" y="2800350"/>
          <p14:tracePt t="148228" x="2159000" y="2800350"/>
          <p14:tracePt t="148240" x="2190750" y="2800350"/>
          <p14:tracePt t="148253" x="2286000" y="2806700"/>
          <p14:tracePt t="148264" x="2343150" y="2819400"/>
          <p14:tracePt t="148276" x="2432050" y="2832100"/>
          <p14:tracePt t="148277" x="0" y="0"/>
        </p14:tracePtLst>
        <p14:tracePtLst>
          <p14:tracePt t="148708" x="2127250" y="3600450"/>
          <p14:tracePt t="148795" x="0" y="0"/>
        </p14:tracePtLst>
        <p14:tracePtLst>
          <p14:tracePt t="149534" x="2476500" y="4724400"/>
          <p14:tracePt t="149551" x="2476500" y="4730750"/>
          <p14:tracePt t="149569" x="2495550" y="4737100"/>
          <p14:tracePt t="149583" x="2546350" y="4743450"/>
          <p14:tracePt t="149595" x="2654300" y="4762500"/>
          <p14:tracePt t="149609" x="2717800" y="4762500"/>
          <p14:tracePt t="149626" x="3035300" y="4768850"/>
          <p14:tracePt t="149642" x="3194050" y="4768850"/>
          <p14:tracePt t="149659" x="3295650" y="4768850"/>
          <p14:tracePt t="149676" x="3327400" y="4768850"/>
          <p14:tracePt t="149693" x="3340100" y="4768850"/>
          <p14:tracePt t="149803" x="0" y="0"/>
        </p14:tracePtLst>
        <p14:tracePtLst>
          <p14:tracePt t="150820" x="1905000" y="2260600"/>
          <p14:tracePt t="150892" x="1905000" y="2279650"/>
          <p14:tracePt t="150903" x="1905000" y="2298700"/>
          <p14:tracePt t="150915" x="1905000" y="2393950"/>
          <p14:tracePt t="150926" x="1905000" y="2457450"/>
          <p14:tracePt t="150942" x="1905000" y="2597150"/>
          <p14:tracePt t="150959" x="1905000" y="2755900"/>
          <p14:tracePt t="150976" x="1905000" y="2921000"/>
          <p14:tracePt t="150979" x="1905000" y="3009900"/>
          <p14:tracePt t="150992" x="1905000" y="3092450"/>
          <p14:tracePt t="151009" x="1905000" y="3257550"/>
          <p14:tracePt t="151011" x="1905000" y="3346450"/>
          <p14:tracePt t="151026" x="1905000" y="3530600"/>
          <p14:tracePt t="151042" x="1905000" y="3733800"/>
          <p14:tracePt t="151059" x="1905000" y="3924300"/>
          <p14:tracePt t="151075" x="1905000" y="4089400"/>
          <p14:tracePt t="151092" x="1905000" y="4229100"/>
          <p14:tracePt t="151108" x="1905000" y="4343400"/>
          <p14:tracePt t="151125" x="1905000" y="4451350"/>
          <p14:tracePt t="151142" x="1905000" y="4540250"/>
          <p14:tracePt t="151158" x="1905000" y="4635500"/>
          <p14:tracePt t="151175" x="1905000" y="4743450"/>
          <p14:tracePt t="151192" x="1905000" y="4819650"/>
          <p14:tracePt t="151195" x="1905000" y="4851400"/>
          <p14:tracePt t="151208" x="1905000" y="4876800"/>
          <p14:tracePt t="151225" x="1905000" y="4921250"/>
          <p14:tracePt t="151227" x="1905000" y="4940300"/>
          <p14:tracePt t="151242" x="1905000" y="4972050"/>
          <p14:tracePt t="151258" x="1905000" y="4991100"/>
          <p14:tracePt t="151275" x="1905000" y="5016500"/>
          <p14:tracePt t="151292" x="1905000" y="5035550"/>
          <p14:tracePt t="151308" x="1905000" y="5054600"/>
          <p14:tracePt t="151325" x="1905000" y="5080000"/>
          <p14:tracePt t="151342" x="1905000" y="5111750"/>
          <p14:tracePt t="151358" x="1905000" y="5137150"/>
          <p14:tracePt t="151375" x="1905000" y="5168900"/>
          <p14:tracePt t="151392" x="1905000" y="5194300"/>
          <p14:tracePt t="151408" x="1911350" y="5219700"/>
          <p14:tracePt t="151410" x="1911350" y="5226050"/>
          <p14:tracePt t="151442" x="1917700" y="5245100"/>
          <p14:tracePt t="151475" x="1917700" y="5251450"/>
          <p14:tracePt t="151515" x="1917700" y="5257800"/>
          <p14:tracePt t="151571" x="1917700" y="5264150"/>
          <p14:tracePt t="151596" x="1924050" y="5270500"/>
          <p14:tracePt t="151612" x="1936750" y="5270500"/>
          <p14:tracePt t="151624" x="1949450" y="5276850"/>
          <p14:tracePt t="151639" x="1987550" y="5283200"/>
          <p14:tracePt t="151651" x="2063750" y="5295900"/>
          <p14:tracePt t="151660" x="2108200" y="5302250"/>
          <p14:tracePt t="151675" x="2184400" y="5308600"/>
          <p14:tracePt t="151692" x="2247900" y="5308600"/>
          <p14:tracePt t="151708" x="2298700" y="5308600"/>
          <p14:tracePt t="151725" x="2336800" y="5308600"/>
          <p14:tracePt t="151742" x="2387600" y="5308600"/>
          <p14:tracePt t="151758" x="2432050" y="5308600"/>
          <p14:tracePt t="151775" x="2476500" y="5308600"/>
          <p14:tracePt t="151792" x="2508250" y="5308600"/>
          <p14:tracePt t="151891" x="2514600" y="5308600"/>
          <p14:tracePt t="151903" x="2520950" y="5308600"/>
          <p14:tracePt t="151916" x="2520950" y="5283200"/>
          <p14:tracePt t="151928" x="2520950" y="5251450"/>
          <p14:tracePt t="151942" x="2520950" y="5130800"/>
          <p14:tracePt t="151958" x="2501900" y="4940300"/>
          <p14:tracePt t="151975" x="2444750" y="4699000"/>
          <p14:tracePt t="151979" x="2413000" y="4527550"/>
          <p14:tracePt t="151992" x="2374900" y="4343400"/>
          <p14:tracePt t="152008" x="2292350" y="3981450"/>
          <p14:tracePt t="152011" x="2260600" y="3810000"/>
          <p14:tracePt t="152025" x="2228850" y="3663950"/>
          <p14:tracePt t="152042" x="2184400" y="3333750"/>
          <p14:tracePt t="152058" x="2146300" y="3130550"/>
          <p14:tracePt t="152075" x="2133600" y="2946400"/>
          <p14:tracePt t="152092" x="2108200" y="2819400"/>
          <p14:tracePt t="152108" x="2082800" y="2717800"/>
          <p14:tracePt t="152125" x="2070100" y="2647950"/>
          <p14:tracePt t="152142" x="2063750" y="2590800"/>
          <p14:tracePt t="152158" x="2051050" y="2533650"/>
          <p14:tracePt t="152175" x="2038350" y="2476500"/>
          <p14:tracePt t="152192" x="2032000" y="2432050"/>
          <p14:tracePt t="152195" x="2025650" y="2400300"/>
          <p14:tracePt t="152208" x="2025650" y="2381250"/>
          <p14:tracePt t="152225" x="2012950" y="2330450"/>
          <p14:tracePt t="152227" x="2006600" y="2317750"/>
          <p14:tracePt t="152242" x="2006600" y="2298700"/>
          <p14:tracePt t="152258" x="2000250" y="2279650"/>
          <p14:tracePt t="152275" x="1993900" y="2247900"/>
          <p14:tracePt t="152291" x="1987550" y="2216150"/>
          <p14:tracePt t="152308" x="1981200" y="2190750"/>
          <p14:tracePt t="152325" x="1974850" y="2165350"/>
          <p14:tracePt t="152341" x="1974850" y="2159000"/>
          <p14:tracePt t="152358" x="1974850" y="2152650"/>
          <p14:tracePt t="152692" x="1974850" y="2165350"/>
          <p14:tracePt t="152704" x="1974850" y="2171700"/>
          <p14:tracePt t="152716" x="1974850" y="2190750"/>
          <p14:tracePt t="152725" x="1974850" y="2197100"/>
          <p14:tracePt t="152742" x="1974850" y="2203450"/>
          <p14:tracePt t="152972" x="1974850" y="2209800"/>
          <p14:tracePt t="152987" x="1974850" y="2216150"/>
          <p14:tracePt t="152996" x="1974850" y="2222500"/>
          <p14:tracePt t="153008" x="1974850" y="2228850"/>
          <p14:tracePt t="153025" x="1974850" y="2247900"/>
          <p14:tracePt t="153028" x="1974850" y="2266950"/>
          <p14:tracePt t="153042" x="1974850" y="2311400"/>
          <p14:tracePt t="153059" x="1974850" y="2362200"/>
          <p14:tracePt t="153075" x="1974850" y="2438400"/>
          <p14:tracePt t="153091" x="1974850" y="2533650"/>
          <p14:tracePt t="153108" x="1974850" y="2641600"/>
          <p14:tracePt t="153125" x="1987550" y="2781300"/>
          <p14:tracePt t="153141" x="1993900" y="2933700"/>
          <p14:tracePt t="153158" x="1993900" y="3086100"/>
          <p14:tracePt t="153175" x="1993900" y="3257550"/>
          <p14:tracePt t="153191" x="1993900" y="3429000"/>
          <p14:tracePt t="153195" x="1993900" y="3511550"/>
          <p14:tracePt t="153208" x="1993900" y="3606800"/>
          <p14:tracePt t="153225" x="1993900" y="3765550"/>
          <p14:tracePt t="153228" x="1993900" y="3829050"/>
          <p14:tracePt t="153241" x="1993900" y="3873500"/>
          <p14:tracePt t="153258" x="1993900" y="3911600"/>
          <p14:tracePt t="153331" x="2000250" y="3905250"/>
          <p14:tracePt t="153346" x="2000250" y="3892550"/>
          <p14:tracePt t="153358" x="2012950" y="3860800"/>
          <p14:tracePt t="153375" x="2012950" y="3816350"/>
          <p14:tracePt t="153391" x="2012950" y="3784600"/>
          <p14:tracePt t="153396" x="2012950" y="3765550"/>
          <p14:tracePt t="153413" x="2012950" y="3727450"/>
          <p14:tracePt t="153425" x="2012950" y="3702050"/>
          <p14:tracePt t="153441" x="2019300" y="3651250"/>
          <p14:tracePt t="153443" x="2019300" y="3619500"/>
          <p14:tracePt t="153458" x="2019300" y="3575050"/>
          <p14:tracePt t="153475" x="2019300" y="3524250"/>
          <p14:tracePt t="153491" x="2019300" y="3486150"/>
          <p14:tracePt t="153508" x="2019300" y="3454400"/>
          <p14:tracePt t="153524" x="2019300" y="3435350"/>
          <p14:tracePt t="153541" x="2019300" y="3409950"/>
          <p14:tracePt t="153558" x="2019300" y="3384550"/>
          <p14:tracePt t="153574" x="2019300" y="3352800"/>
          <p14:tracePt t="153591" x="2019300" y="3302000"/>
          <p14:tracePt t="153608" x="2019300" y="3238500"/>
          <p14:tracePt t="153608" x="0" y="0"/>
        </p14:tracePtLst>
        <p14:tracePtLst>
          <p14:tracePt t="155775" x="1924050" y="2279650"/>
          <p14:tracePt t="155826" x="1924050" y="2286000"/>
          <p14:tracePt t="155836" x="1924050" y="2305050"/>
          <p14:tracePt t="155843" x="1924050" y="2324100"/>
          <p14:tracePt t="155857" x="1924050" y="2343150"/>
          <p14:tracePt t="155874" x="1924050" y="2406650"/>
          <p14:tracePt t="155890" x="1924050" y="2444750"/>
          <p14:tracePt t="155907" x="1924050" y="2495550"/>
          <p14:tracePt t="155924" x="1924050" y="2520950"/>
          <p14:tracePt t="155940" x="1924050" y="2540000"/>
          <p14:tracePt t="156075" x="1924050" y="2527300"/>
          <p14:tracePt t="156075" x="0" y="0"/>
        </p14:tracePtLst>
        <p14:tracePtLst>
          <p14:tracePt t="156995" x="1924050" y="2762250"/>
          <p14:tracePt t="157008" x="1924050" y="2825750"/>
          <p14:tracePt t="157024" x="1924050" y="2971800"/>
          <p14:tracePt t="157041" x="1911350" y="3155950"/>
          <p14:tracePt t="157044" x="1911350" y="3225800"/>
          <p14:tracePt t="157061" x="1892300" y="3409950"/>
          <p14:tracePt t="157074" x="1879600" y="3556000"/>
          <p14:tracePt t="157090" x="1873250" y="3676650"/>
          <p14:tracePt t="157106" x="1860550" y="3784600"/>
          <p14:tracePt t="157123" x="1860550" y="3892550"/>
          <p14:tracePt t="157140" x="1847850" y="3987800"/>
          <p14:tracePt t="157157" x="1841500" y="4076700"/>
          <p14:tracePt t="157173" x="1841500" y="4152900"/>
          <p14:tracePt t="157190" x="1841500" y="4216400"/>
          <p14:tracePt t="157207" x="1841500" y="4260850"/>
          <p14:tracePt t="157223" x="1841500" y="4273550"/>
          <p14:tracePt t="157411" x="1841500" y="4260850"/>
          <p14:tracePt t="157411" x="0" y="0"/>
        </p14:tracePtLst>
        <p14:tracePtLst>
          <p14:tracePt t="158331" x="1936750" y="4584700"/>
          <p14:tracePt t="158348" x="1936750" y="4597400"/>
          <p14:tracePt t="158360" x="1936750" y="4616450"/>
          <p14:tracePt t="158373" x="1936750" y="4654550"/>
          <p14:tracePt t="158390" x="1936750" y="4699000"/>
          <p14:tracePt t="158406" x="1930400" y="4749800"/>
          <p14:tracePt t="158423" x="1924050" y="4813300"/>
          <p14:tracePt t="158427" x="1917700" y="4845050"/>
          <p14:tracePt t="158440" x="1917700" y="4876800"/>
          <p14:tracePt t="158456" x="1917700" y="4953000"/>
          <p14:tracePt t="158459" x="1917700" y="4991100"/>
          <p14:tracePt t="158473" x="1917700" y="5022850"/>
          <p14:tracePt t="158491" x="1917700" y="5092700"/>
          <p14:tracePt t="158507" x="1917700" y="5124450"/>
          <p14:tracePt t="158523" x="1917700" y="5162550"/>
          <p14:tracePt t="158540" x="1917700" y="5181600"/>
          <p14:tracePt t="158556" x="1917700" y="5194300"/>
          <p14:tracePt t="158573" x="1917700" y="5207000"/>
          <p14:tracePt t="158835" x="0" y="0"/>
        </p14:tracePtLst>
        <p14:tracePtLst>
          <p14:tracePt t="161300" x="1898650" y="2247900"/>
          <p14:tracePt t="161339" x="1905000" y="2241550"/>
          <p14:tracePt t="161371" x="1911350" y="2247900"/>
          <p14:tracePt t="161388" x="1911350" y="2266950"/>
          <p14:tracePt t="161400" x="1917700" y="2279650"/>
          <p14:tracePt t="161413" x="1930400" y="2330450"/>
          <p14:tracePt t="161422" x="1936750" y="2374900"/>
          <p14:tracePt t="161439" x="1955800" y="2489200"/>
          <p14:tracePt t="161455" x="1974850" y="2628900"/>
          <p14:tracePt t="161472" x="2000250" y="2813050"/>
          <p14:tracePt t="161488" x="2000250" y="2990850"/>
          <p14:tracePt t="161490" x="2000250" y="3086100"/>
          <p14:tracePt t="161505" x="2000250" y="3181350"/>
          <p14:tracePt t="161522" x="2000250" y="3467100"/>
          <p14:tracePt t="161538" x="2000250" y="3663950"/>
          <p14:tracePt t="161556" x="2000250" y="3867150"/>
          <p14:tracePt t="161572" x="2000250" y="4044950"/>
          <p14:tracePt t="161588" x="2025650" y="4216400"/>
          <p14:tracePt t="161605" x="2038350" y="4337050"/>
          <p14:tracePt t="161622" x="2057400" y="4445000"/>
          <p14:tracePt t="161638" x="2070100" y="4533900"/>
          <p14:tracePt t="161655" x="2070100" y="4591050"/>
          <p14:tracePt t="161658" x="2070100" y="4610100"/>
          <p14:tracePt t="161672" x="2070100" y="4641850"/>
          <p14:tracePt t="161688" x="2070100" y="4692650"/>
          <p14:tracePt t="161690" x="2070100" y="4724400"/>
          <p14:tracePt t="161705" x="2076450" y="4756150"/>
          <p14:tracePt t="161722" x="2082800" y="4813300"/>
          <p14:tracePt t="161738" x="2082800" y="4857750"/>
          <p14:tracePt t="161755" x="2082800" y="4895850"/>
          <p14:tracePt t="161772" x="2089150" y="4953000"/>
          <p14:tracePt t="161788" x="2101850" y="5010150"/>
          <p14:tracePt t="161805" x="2114550" y="5073650"/>
          <p14:tracePt t="161822" x="2127250" y="5118100"/>
          <p14:tracePt t="161838" x="2139950" y="5149850"/>
          <p14:tracePt t="161855" x="2146300" y="5162550"/>
          <p14:tracePt t="161872" x="2146300" y="5168900"/>
          <p14:tracePt t="161888" x="2146300" y="5175250"/>
          <p14:tracePt t="161905" x="2159000" y="5181600"/>
          <p14:tracePt t="161922" x="2203450" y="5200650"/>
          <p14:tracePt t="161938" x="2279650" y="5213350"/>
          <p14:tracePt t="161955" x="2438400" y="5219700"/>
          <p14:tracePt t="161972" x="2654300" y="5245100"/>
          <p14:tracePt t="161988" x="2927350" y="5276850"/>
          <p14:tracePt t="162005" x="3282950" y="5346700"/>
          <p14:tracePt t="162022" x="3721100" y="5422900"/>
          <p14:tracePt t="162038" x="4184650" y="5461000"/>
          <p14:tracePt t="162055" x="4648200" y="5473700"/>
          <p14:tracePt t="162072" x="4953000" y="5473700"/>
          <p14:tracePt t="162088" x="5118100" y="5461000"/>
          <p14:tracePt t="162091" x="5149850" y="5454650"/>
          <p14:tracePt t="162105" x="5168900" y="5448300"/>
          <p14:tracePt t="162122" x="5181600" y="5441950"/>
          <p14:tracePt t="162138" x="5207000" y="5435600"/>
          <p14:tracePt t="162155" x="5219700" y="5410200"/>
          <p14:tracePt t="162172" x="5245100" y="5384800"/>
          <p14:tracePt t="162188" x="5270500" y="5327650"/>
          <p14:tracePt t="162205" x="5314950" y="5264150"/>
          <p14:tracePt t="162222" x="5359400" y="5175250"/>
          <p14:tracePt t="162238" x="5416550" y="5035550"/>
          <p14:tracePt t="162255" x="5454650" y="4883150"/>
          <p14:tracePt t="162272" x="5480050" y="4705350"/>
          <p14:tracePt t="162275" x="5486400" y="4610100"/>
          <p14:tracePt t="162288" x="5492750" y="4514850"/>
          <p14:tracePt t="162305" x="5505450" y="4324350"/>
          <p14:tracePt t="162305" x="5505450" y="4241800"/>
          <p14:tracePt t="162322" x="5492750" y="4038600"/>
          <p14:tracePt t="162338" x="5461000" y="3867150"/>
          <p14:tracePt t="162355" x="5441950" y="3714750"/>
          <p14:tracePt t="162371" x="5422900" y="3575050"/>
          <p14:tracePt t="162388" x="5410200" y="3479800"/>
          <p14:tracePt t="162405" x="5397500" y="3397250"/>
          <p14:tracePt t="162421" x="5384800" y="3327400"/>
          <p14:tracePt t="162438" x="5378450" y="3289300"/>
          <p14:tracePt t="162455" x="5378450" y="3238500"/>
          <p14:tracePt t="162471" x="5365750" y="3181350"/>
          <p14:tracePt t="162488" x="5346700" y="3111500"/>
          <p14:tracePt t="162505" x="5340350" y="3060700"/>
          <p14:tracePt t="162522" x="5327650" y="2990850"/>
          <p14:tracePt t="162538" x="5321300" y="2971800"/>
          <p14:tracePt t="162555" x="5314950" y="2940050"/>
          <p14:tracePt t="162571" x="5302250" y="2921000"/>
          <p14:tracePt t="162588" x="5289550" y="2895600"/>
          <p14:tracePt t="162605" x="5276850" y="2857500"/>
          <p14:tracePt t="162621" x="5270500" y="2825750"/>
          <p14:tracePt t="162638" x="5257800" y="2794000"/>
          <p14:tracePt t="162655" x="5238750" y="2774950"/>
          <p14:tracePt t="162671" x="5232400" y="2749550"/>
          <p14:tracePt t="162688" x="5219700" y="2743200"/>
          <p14:tracePt t="162705" x="5213350" y="2730500"/>
          <p14:tracePt t="162707" x="5207000" y="2730500"/>
          <p14:tracePt t="162721" x="5200650" y="2724150"/>
          <p14:tracePt t="162738" x="5181600" y="2711450"/>
          <p14:tracePt t="162755" x="5156200" y="2686050"/>
          <p14:tracePt t="162771" x="5086350" y="2660650"/>
          <p14:tracePt t="162788" x="5003800" y="2635250"/>
          <p14:tracePt t="162805" x="4914900" y="2622550"/>
          <p14:tracePt t="162821" x="4730750" y="2584450"/>
          <p14:tracePt t="162838" x="4464050" y="2527300"/>
          <p14:tracePt t="162855" x="4121150" y="2495550"/>
          <p14:tracePt t="162871" x="3771900" y="2482850"/>
          <p14:tracePt t="162888" x="3340100" y="2482850"/>
          <p14:tracePt t="162890" x="3143250" y="2482850"/>
          <p14:tracePt t="162905" x="2946400" y="2482850"/>
          <p14:tracePt t="162906" x="2794000" y="2482850"/>
          <p14:tracePt t="162921" x="2679700" y="2482850"/>
          <p14:tracePt t="162938" x="2444750" y="2482850"/>
          <p14:tracePt t="162955" x="2355850" y="2470150"/>
          <p14:tracePt t="162971" x="2324100" y="2463800"/>
          <p14:tracePt t="162988" x="2305050" y="2457450"/>
          <p14:tracePt t="163005" x="2292350" y="2457450"/>
          <p14:tracePt t="163021" x="2286000" y="2457450"/>
          <p14:tracePt t="163038" x="2273300" y="2457450"/>
          <p14:tracePt t="163055" x="2266950" y="2457450"/>
          <p14:tracePt t="163071" x="2222500" y="2451100"/>
          <p14:tracePt t="163088" x="2165350" y="2438400"/>
          <p14:tracePt t="163105" x="2095500" y="2425700"/>
          <p14:tracePt t="163107" x="2070100" y="2419350"/>
          <p14:tracePt t="163121" x="2051050" y="2419350"/>
          <p14:tracePt t="163138" x="2012950" y="2413000"/>
          <p14:tracePt t="163155" x="2006600" y="2406650"/>
          <p14:tracePt t="163171" x="1993900" y="2406650"/>
          <p14:tracePt t="163444" x="1993900" y="2419350"/>
          <p14:tracePt t="163460" x="1993900" y="2476500"/>
          <p14:tracePt t="163474" x="1993900" y="2584450"/>
          <p14:tracePt t="163488" x="1993900" y="2635250"/>
          <p14:tracePt t="163505" x="1993900" y="2806700"/>
          <p14:tracePt t="163521" x="1993900" y="3016250"/>
          <p14:tracePt t="163523" x="1993900" y="3130550"/>
          <p14:tracePt t="163538" x="1993900" y="3359150"/>
          <p14:tracePt t="163554" x="2012950" y="3606800"/>
          <p14:tracePt t="163571" x="2012950" y="3829050"/>
          <p14:tracePt t="163588" x="2012950" y="4038600"/>
          <p14:tracePt t="163604" x="2012950" y="4216400"/>
          <p14:tracePt t="163621" x="2025650" y="4368800"/>
          <p14:tracePt t="163638" x="2044700" y="4476750"/>
          <p14:tracePt t="163654" x="2057400" y="4578350"/>
          <p14:tracePt t="163671" x="2063750" y="4641850"/>
          <p14:tracePt t="163688" x="2070100" y="4679950"/>
          <p14:tracePt t="163704" x="2070100" y="4705350"/>
          <p14:tracePt t="163707" x="2070100" y="4711700"/>
          <p14:tracePt t="163721" x="2070100" y="4730750"/>
          <p14:tracePt t="163725" x="2070100" y="4749800"/>
          <p14:tracePt t="163738" x="2070100" y="4781550"/>
          <p14:tracePt t="163754" x="2070100" y="4819650"/>
          <p14:tracePt t="163771" x="2070100" y="4857750"/>
          <p14:tracePt t="163788" x="2076450" y="4889500"/>
          <p14:tracePt t="163804" x="2082800" y="4921250"/>
          <p14:tracePt t="163821" x="2082800" y="4953000"/>
          <p14:tracePt t="163838" x="2082800" y="4978400"/>
          <p14:tracePt t="163854" x="2089150" y="4997450"/>
          <p14:tracePt t="163871" x="2089150" y="5010150"/>
          <p14:tracePt t="163888" x="2095500" y="5022850"/>
          <p14:tracePt t="163958" x="2101850" y="5029200"/>
          <p14:tracePt t="163980" x="2108200" y="5029200"/>
          <p14:tracePt t="163995" x="2120900" y="5035550"/>
          <p14:tracePt t="164011" x="2139950" y="5048250"/>
          <p14:tracePt t="164025" x="2159000" y="5048250"/>
          <p14:tracePt t="164038" x="2228850" y="5073650"/>
          <p14:tracePt t="164054" x="2381250" y="5105400"/>
          <p14:tracePt t="164071" x="2667000" y="5156200"/>
          <p14:tracePt t="164088" x="3098800" y="5219700"/>
          <p14:tracePt t="164104" x="3536950" y="5232400"/>
          <p14:tracePt t="164121" x="3886200" y="5232400"/>
          <p14:tracePt t="164123" x="3987800" y="5232400"/>
          <p14:tracePt t="164138" x="4133850" y="5232400"/>
          <p14:tracePt t="164154" x="4235450" y="5232400"/>
          <p14:tracePt t="164171" x="4318000" y="5232400"/>
          <p14:tracePt t="164188" x="4425950" y="5232400"/>
          <p14:tracePt t="164204" x="4552950" y="5238750"/>
          <p14:tracePt t="164221" x="4673600" y="5238750"/>
          <p14:tracePt t="164237" x="4737100" y="5238750"/>
          <p14:tracePt t="164254" x="4756150" y="5238750"/>
          <p14:tracePt t="164271" x="4768850" y="5238750"/>
          <p14:tracePt t="164304" x="4787900" y="5238750"/>
          <p14:tracePt t="164321" x="4813300" y="5238750"/>
          <p14:tracePt t="164322" x="4845050" y="5238750"/>
          <p14:tracePt t="164338" x="4940300" y="5238750"/>
          <p14:tracePt t="164354" x="5080000" y="5238750"/>
          <p14:tracePt t="164371" x="5226050" y="5232400"/>
          <p14:tracePt t="164387" x="5346700" y="5207000"/>
          <p14:tracePt t="164404" x="5435600" y="5187950"/>
          <p14:tracePt t="164421" x="5492750" y="5181600"/>
          <p14:tracePt t="164437" x="5524500" y="5181600"/>
          <p14:tracePt t="164454" x="5537200" y="5181600"/>
          <p14:tracePt t="164471" x="5543550" y="5181600"/>
          <p14:tracePt t="164669" x="5549900" y="5168900"/>
          <p14:tracePt t="164684" x="5556250" y="5149850"/>
          <p14:tracePt t="164700" x="5562600" y="5118100"/>
          <p14:tracePt t="164716" x="5568950" y="5041900"/>
          <p14:tracePt t="164740" x="5568950" y="4800600"/>
          <p14:tracePt t="164754" x="5518150" y="4572000"/>
          <p14:tracePt t="164771" x="5403850" y="4235450"/>
          <p14:tracePt t="164787" x="5213350" y="3829050"/>
          <p14:tracePt t="164804" x="5003800" y="3390900"/>
          <p14:tracePt t="164821" x="4845050" y="3079750"/>
          <p14:tracePt t="164837" x="4775200" y="2927350"/>
          <p14:tracePt t="164854" x="4730750" y="2825750"/>
          <p14:tracePt t="164871" x="4718050" y="2755900"/>
          <p14:tracePt t="164887" x="4711700" y="2711450"/>
          <p14:tracePt t="164904" x="4699000" y="2673350"/>
          <p14:tracePt t="164907" x="4699000" y="2660650"/>
          <p14:tracePt t="164921" x="4692650" y="2635250"/>
          <p14:tracePt t="164937" x="4692650" y="2616200"/>
          <p14:tracePt t="164954" x="4673600" y="2578100"/>
          <p14:tracePt t="164970" x="4660900" y="2552700"/>
          <p14:tracePt t="164987" x="4654550" y="2527300"/>
          <p14:tracePt t="165004" x="4641850" y="2501900"/>
          <p14:tracePt t="165021" x="4616450" y="2470150"/>
          <p14:tracePt t="165037" x="4597400" y="2451100"/>
          <p14:tracePt t="165054" x="4584700" y="2432050"/>
          <p14:tracePt t="165070" x="4578350" y="2425700"/>
          <p14:tracePt t="165087" x="4572000" y="2419350"/>
          <p14:tracePt t="165196" x="4565650" y="2419350"/>
          <p14:tracePt t="165209" x="4559300" y="2413000"/>
          <p14:tracePt t="165225" x="4552950" y="2413000"/>
          <p14:tracePt t="165245" x="4483100" y="2387600"/>
          <p14:tracePt t="165259" x="4311650" y="2343150"/>
          <p14:tracePt t="165272" x="4159250" y="2311400"/>
          <p14:tracePt t="165287" x="3651250" y="2216150"/>
          <p14:tracePt t="165304" x="3124200" y="2178050"/>
          <p14:tracePt t="165307" x="2857500" y="2165350"/>
          <p14:tracePt t="165320" x="2667000" y="2165350"/>
          <p14:tracePt t="165337" x="2387600" y="2165350"/>
          <p14:tracePt t="165354" x="2235200" y="2165350"/>
          <p14:tracePt t="165370" x="2222500" y="2165350"/>
          <p14:tracePt t="165387" x="2216150" y="2165350"/>
          <p14:tracePt t="165594" x="0" y="0"/>
        </p14:tracePtLst>
        <p14:tracePtLst>
          <p14:tracePt t="166733" x="1866900" y="2235200"/>
          <p14:tracePt t="166805" x="1866900" y="2247900"/>
          <p14:tracePt t="166820" x="1866900" y="2330450"/>
          <p14:tracePt t="166837" x="1866900" y="2470150"/>
          <p14:tracePt t="166853" x="1866900" y="2667000"/>
          <p14:tracePt t="166870" x="1866900" y="2901950"/>
          <p14:tracePt t="166887" x="1866900" y="3143250"/>
          <p14:tracePt t="166891" x="1866900" y="3276600"/>
          <p14:tracePt t="166903" x="1866900" y="3429000"/>
          <p14:tracePt t="166920" x="1873250" y="3759200"/>
          <p14:tracePt t="166924" x="1885950" y="3937000"/>
          <p14:tracePt t="166937" x="1898650" y="4095750"/>
          <p14:tracePt t="166954" x="1930400" y="4375150"/>
          <p14:tracePt t="166970" x="1955800" y="4711700"/>
          <p14:tracePt t="166986" x="1987550" y="4914900"/>
          <p14:tracePt t="167003" x="2012950" y="5073650"/>
          <p14:tracePt t="167020" x="2032000" y="5181600"/>
          <p14:tracePt t="167037" x="2044700" y="5238750"/>
          <p14:tracePt t="167053" x="2044700" y="5245100"/>
          <p14:tracePt t="167070" x="2044700" y="5251450"/>
          <p14:tracePt t="167164" x="2044700" y="5257800"/>
          <p14:tracePt t="167176" x="2044700" y="5264150"/>
          <p14:tracePt t="167191" x="2044700" y="5283200"/>
          <p14:tracePt t="167203" x="2044700" y="5340350"/>
          <p14:tracePt t="167220" x="2032000" y="5448300"/>
          <p14:tracePt t="167237" x="2025650" y="5537200"/>
          <p14:tracePt t="167253" x="2025650" y="5581650"/>
          <p14:tracePt t="167270" x="2025650" y="5600700"/>
          <p14:tracePt t="167348" x="2025650" y="5594350"/>
          <p14:tracePt t="167364" x="2025650" y="5588000"/>
          <p14:tracePt t="167377" x="2025650" y="5575300"/>
          <p14:tracePt t="167403" x="2025650" y="5568950"/>
          <p14:tracePt t="167413" x="2025650" y="5556250"/>
          <p14:tracePt t="167421" x="2032000" y="5543550"/>
          <p14:tracePt t="167437" x="2038350" y="5505450"/>
          <p14:tracePt t="167453" x="2051050" y="5467350"/>
          <p14:tracePt t="167470" x="2063750" y="5397500"/>
          <p14:tracePt t="167486" x="2076450" y="5327650"/>
          <p14:tracePt t="167503" x="2089150" y="5251450"/>
          <p14:tracePt t="167520" x="2108200" y="5149850"/>
          <p14:tracePt t="167536" x="2114550" y="5073650"/>
          <p14:tracePt t="167539" x="2114550" y="5041900"/>
          <p14:tracePt t="167553" x="2114550" y="5022850"/>
          <p14:tracePt t="167555" x="2114550" y="5003800"/>
          <p14:tracePt t="167570" x="2114550" y="4991100"/>
          <p14:tracePt t="167586" x="2114550" y="4984750"/>
          <p14:tracePt t="167650" x="2114550" y="4978400"/>
          <p14:tracePt t="167651" x="0" y="0"/>
        </p14:tracePtLst>
        <p14:tracePtLst>
          <p14:tracePt t="169877" x="2552700" y="1873250"/>
          <p14:tracePt t="169908" x="2552700" y="1879600"/>
          <p14:tracePt t="169921" x="2552700" y="1892300"/>
          <p14:tracePt t="169936" x="2546350" y="1917700"/>
          <p14:tracePt t="169952" x="2546350" y="1949450"/>
          <p14:tracePt t="169956" x="2546350" y="1968500"/>
          <p14:tracePt t="169970" x="2546350" y="1993900"/>
          <p14:tracePt t="169986" x="2546350" y="2057400"/>
          <p14:tracePt t="170003" x="2559050" y="2101850"/>
          <p14:tracePt t="170019" x="2578100" y="2127250"/>
          <p14:tracePt t="170036" x="2590800" y="2139950"/>
          <p14:tracePt t="170052" x="2597150" y="2146300"/>
          <p14:tracePt t="170075" x="2603500" y="2146300"/>
          <p14:tracePt t="170099" x="2609850" y="2146300"/>
          <p14:tracePt t="170108" x="2616200" y="2146300"/>
          <p14:tracePt t="170119" x="2622550" y="2146300"/>
          <p14:tracePt t="170136" x="2628900" y="2127250"/>
          <p14:tracePt t="170152" x="2628900" y="2101850"/>
          <p14:tracePt t="170169" x="2628900" y="2057400"/>
          <p14:tracePt t="170171" x="2628900" y="2044700"/>
          <p14:tracePt t="170186" x="2628900" y="2012950"/>
          <p14:tracePt t="170202" x="2628900" y="2000250"/>
          <p14:tracePt t="170219" x="2628900" y="1993900"/>
          <p14:tracePt t="170299" x="2622550" y="1993900"/>
          <p14:tracePt t="170311" x="2616200" y="2000250"/>
          <p14:tracePt t="170323" x="2603500" y="2038350"/>
          <p14:tracePt t="170335" x="2597150" y="2051050"/>
          <p14:tracePt t="170352" x="2597150" y="2082800"/>
          <p14:tracePt t="170369" x="2597150" y="2095500"/>
          <p14:tracePt t="170371" x="2597150" y="2101850"/>
          <p14:tracePt t="170395" x="2597150" y="2108200"/>
          <p14:tracePt t="170419" x="2603500" y="2108200"/>
          <p14:tracePt t="170427" x="2609850" y="2108200"/>
          <p14:tracePt t="170435" x="2616200" y="2108200"/>
          <p14:tracePt t="170452" x="2622550" y="2089150"/>
          <p14:tracePt t="170469" x="2622550" y="2057400"/>
          <p14:tracePt t="170485" x="2622550" y="2032000"/>
          <p14:tracePt t="170502" x="2622550" y="2012950"/>
          <p14:tracePt t="170519" x="2622550" y="1993900"/>
          <p14:tracePt t="170535" x="2616200" y="1981200"/>
          <p14:tracePt t="170563" x="2609850" y="1981200"/>
          <p14:tracePt t="170570" x="2603500" y="1981200"/>
          <p14:tracePt t="170587" x="2603500" y="1987550"/>
          <p14:tracePt t="170602" x="2603500" y="2000250"/>
          <p14:tracePt t="170619" x="2603500" y="2012950"/>
          <p14:tracePt t="170651" x="2609850" y="2012950"/>
          <p14:tracePt t="170659" x="2622550" y="2012950"/>
          <p14:tracePt t="170669" x="2628900" y="2012950"/>
          <p14:tracePt t="170685" x="2647950" y="2012950"/>
          <p14:tracePt t="170702" x="2660650" y="1987550"/>
          <p14:tracePt t="170719" x="2660650" y="1974850"/>
          <p14:tracePt t="170735" x="2660650" y="1962150"/>
          <p14:tracePt t="170752" x="2660650" y="1955800"/>
          <p14:tracePt t="170769" x="2660650" y="1943100"/>
          <p14:tracePt t="170851" x="2660650" y="1949450"/>
          <p14:tracePt t="170863" x="2660650" y="1968500"/>
          <p14:tracePt t="170877" x="2660650" y="2000250"/>
          <p14:tracePt t="170888" x="2660650" y="2019300"/>
          <p14:tracePt t="170902" x="2660650" y="2038350"/>
          <p14:tracePt t="170919" x="2660650" y="2044700"/>
          <p14:tracePt t="170972" x="2667000" y="2051050"/>
          <p14:tracePt t="170985" x="2673350" y="2051050"/>
          <p14:tracePt t="171003" x="2686050" y="2032000"/>
          <p14:tracePt t="171018" x="2692400" y="2019300"/>
          <p14:tracePt t="171035" x="2692400" y="2000250"/>
          <p14:tracePt t="171052" x="2692400" y="1981200"/>
          <p14:tracePt t="171069" x="2692400" y="1974850"/>
          <p14:tracePt t="171148" x="2692400" y="1981200"/>
          <p14:tracePt t="171162" x="2686050" y="1987550"/>
          <p14:tracePt t="171178" x="2686050" y="1993900"/>
          <p14:tracePt t="171348" x="2686050" y="1987550"/>
          <p14:tracePt t="171442" x="0" y="0"/>
        </p14:tracePtLst>
        <p14:tracePtLst>
          <p14:tracePt t="173069" x="2578100" y="1866900"/>
          <p14:tracePt t="173084" x="2571750" y="1866900"/>
          <p14:tracePt t="173108" x="2559050" y="1866900"/>
          <p14:tracePt t="173119" x="2559050" y="1873250"/>
          <p14:tracePt t="173135" x="2546350" y="1898650"/>
          <p14:tracePt t="173151" x="2527300" y="1949450"/>
          <p14:tracePt t="173156" x="2520950" y="1987550"/>
          <p14:tracePt t="173168" x="2514600" y="2012950"/>
          <p14:tracePt t="173185" x="2514600" y="2057400"/>
          <p14:tracePt t="173202" x="2514600" y="2089150"/>
          <p14:tracePt t="173204" x="2514600" y="2114550"/>
          <p14:tracePt t="173218" x="2520950" y="2139950"/>
          <p14:tracePt t="173235" x="2533650" y="2152650"/>
          <p14:tracePt t="173251" x="2540000" y="2159000"/>
          <p14:tracePt t="173268" x="2552700" y="2159000"/>
          <p14:tracePt t="173285" x="2584450" y="2159000"/>
          <p14:tracePt t="173301" x="2641600" y="2159000"/>
          <p14:tracePt t="173318" x="2686050" y="2139950"/>
          <p14:tracePt t="173334" x="2717800" y="2108200"/>
          <p14:tracePt t="173351" x="2743200" y="2070100"/>
          <p14:tracePt t="173368" x="2749550" y="2044700"/>
          <p14:tracePt t="173384" x="2755900" y="2012950"/>
          <p14:tracePt t="173387" x="2755900" y="2000250"/>
          <p14:tracePt t="173401" x="2755900" y="1987550"/>
          <p14:tracePt t="173418" x="2749550" y="1943100"/>
          <p14:tracePt t="173434" x="2743200" y="1930400"/>
          <p14:tracePt t="173451" x="2730500" y="1917700"/>
          <p14:tracePt t="173484" x="2711450" y="1917700"/>
          <p14:tracePt t="173501" x="2673350" y="1917700"/>
          <p14:tracePt t="173518" x="2641600" y="1943100"/>
          <p14:tracePt t="173534" x="2597150" y="1987550"/>
          <p14:tracePt t="173551" x="2565400" y="2051050"/>
          <p14:tracePt t="173554" x="2552700" y="2076450"/>
          <p14:tracePt t="173568" x="2546350" y="2101850"/>
          <p14:tracePt t="173585" x="2546350" y="2120900"/>
          <p14:tracePt t="173587" x="2546350" y="2133600"/>
          <p14:tracePt t="173601" x="2546350" y="2139950"/>
          <p14:tracePt t="173619" x="2546350" y="2146300"/>
          <p14:tracePt t="173635" x="2546350" y="2152650"/>
          <p14:tracePt t="173651" x="2565400" y="2152650"/>
          <p14:tracePt t="173668" x="2628900" y="2152650"/>
          <p14:tracePt t="173684" x="2698750" y="2127250"/>
          <p14:tracePt t="173701" x="2736850" y="2108200"/>
          <p14:tracePt t="173718" x="2749550" y="2076450"/>
          <p14:tracePt t="173734" x="2762250" y="2051050"/>
          <p14:tracePt t="173738" x="2762250" y="2044700"/>
          <p14:tracePt t="173751" x="2762250" y="2038350"/>
          <p14:tracePt t="173767" x="2755900" y="2006600"/>
          <p14:tracePt t="173784" x="2749550" y="1993900"/>
          <p14:tracePt t="173801" x="2736850" y="1981200"/>
          <p14:tracePt t="173803" x="2730500" y="1981200"/>
          <p14:tracePt t="173818" x="2724150" y="1981200"/>
          <p14:tracePt t="173834" x="2717800" y="1981200"/>
          <p14:tracePt t="173851" x="2698750" y="1981200"/>
          <p14:tracePt t="173867" x="2686050" y="2000250"/>
          <p14:tracePt t="173884" x="2686050" y="2025650"/>
          <p14:tracePt t="173901" x="2686050" y="2044700"/>
          <p14:tracePt t="173947" x="2686050" y="2051050"/>
          <p14:tracePt t="173972" x="2698750" y="2051050"/>
          <p14:tracePt t="173983" x="2705100" y="2044700"/>
          <p14:tracePt t="173996" x="2717800" y="2012950"/>
          <p14:tracePt t="174012" x="2717800" y="1987550"/>
          <p14:tracePt t="174022" x="2717800" y="1974850"/>
          <p14:tracePt t="174034" x="2711450" y="1949450"/>
          <p14:tracePt t="174051" x="2692400" y="1930400"/>
          <p14:tracePt t="174068" x="2667000" y="1924050"/>
          <p14:tracePt t="174084" x="2635250" y="1924050"/>
          <p14:tracePt t="174101" x="2597150" y="1924050"/>
          <p14:tracePt t="174118" x="2565400" y="1936750"/>
          <p14:tracePt t="174134" x="2540000" y="1968500"/>
          <p14:tracePt t="174151" x="2520950" y="1993900"/>
          <p14:tracePt t="174167" x="2520950" y="2025650"/>
          <p14:tracePt t="174170" x="2520950" y="2038350"/>
          <p14:tracePt t="174184" x="2520950" y="2063750"/>
          <p14:tracePt t="174201" x="2533650" y="2089150"/>
          <p14:tracePt t="174203" x="2540000" y="2095500"/>
          <p14:tracePt t="174218" x="2559050" y="2108200"/>
          <p14:tracePt t="174234" x="2590800" y="2120900"/>
          <p14:tracePt t="174251" x="2622550" y="2120900"/>
          <p14:tracePt t="174267" x="2654300" y="2120900"/>
          <p14:tracePt t="174284" x="2667000" y="2101850"/>
          <p14:tracePt t="174301" x="2673350" y="2082800"/>
          <p14:tracePt t="174317" x="2673350" y="2063750"/>
          <p14:tracePt t="174334" x="2673350" y="2051050"/>
          <p14:tracePt t="174351" x="2673350" y="2032000"/>
          <p14:tracePt t="174384" x="2667000" y="2032000"/>
          <p14:tracePt t="174548" x="2667000" y="2025650"/>
          <p14:tracePt t="174565" x="2660650" y="2019300"/>
          <p14:tracePt t="174578" x="2647950" y="2012950"/>
          <p14:tracePt t="174601" x="2622550" y="2000250"/>
          <p14:tracePt t="174617" x="2590800" y="1987550"/>
          <p14:tracePt t="174619" x="2578100" y="1981200"/>
          <p14:tracePt t="174634" x="2546350" y="1974850"/>
          <p14:tracePt t="174667" x="2540000" y="1974850"/>
          <p14:tracePt t="174699" x="2533650" y="1974850"/>
          <p14:tracePt t="174739" x="2527300" y="1974850"/>
          <p14:tracePt t="174765" x="2527300" y="1981200"/>
          <p14:tracePt t="174779" x="2527300" y="2000250"/>
          <p14:tracePt t="174789" x="2527300" y="2006600"/>
          <p14:tracePt t="174801" x="2527300" y="2025650"/>
          <p14:tracePt t="174817" x="2533650" y="2044700"/>
          <p14:tracePt t="174834" x="2540000" y="2044700"/>
          <p14:tracePt t="174884" x="2546350" y="2051050"/>
          <p14:tracePt t="174897" x="2552700" y="2057400"/>
          <p14:tracePt t="174915" x="2559050" y="2057400"/>
          <p14:tracePt t="174924" x="2565400" y="2057400"/>
          <p14:tracePt t="174934" x="2571750" y="2057400"/>
          <p14:tracePt t="174951" x="2584450" y="2057400"/>
          <p14:tracePt t="174967" x="2603500" y="2057400"/>
          <p14:tracePt t="174984" x="2609850" y="2051050"/>
          <p14:tracePt t="174988" x="2616200" y="2044700"/>
          <p14:tracePt t="175000" x="2622550" y="2032000"/>
          <p14:tracePt t="175017" x="2622550" y="2012950"/>
          <p14:tracePt t="175034" x="2622550" y="1987550"/>
          <p14:tracePt t="175051" x="2622550" y="1968500"/>
          <p14:tracePt t="175067" x="2622550" y="1955800"/>
          <p14:tracePt t="175084" x="2622550" y="1943100"/>
          <p14:tracePt t="175171" x="2622550" y="1949450"/>
          <p14:tracePt t="175183" x="2616200" y="1968500"/>
          <p14:tracePt t="175198" x="2616200" y="2000250"/>
          <p14:tracePt t="175209" x="2616200" y="2025650"/>
          <p14:tracePt t="175211" x="2616200" y="2051050"/>
          <p14:tracePt t="175222" x="2616200" y="2057400"/>
          <p14:tracePt t="175234" x="2628900" y="2089150"/>
          <p14:tracePt t="175251" x="2641600" y="2095500"/>
          <p14:tracePt t="175267" x="2654300" y="2101850"/>
          <p14:tracePt t="175284" x="2673350" y="2101850"/>
          <p14:tracePt t="175300" x="2698750" y="2101850"/>
          <p14:tracePt t="175317" x="2717800" y="2101850"/>
          <p14:tracePt t="175334" x="2736850" y="2089150"/>
          <p14:tracePt t="175350" x="2743200" y="2063750"/>
          <p14:tracePt t="175367" x="2743200" y="2051050"/>
          <p14:tracePt t="175384" x="2743200" y="2032000"/>
          <p14:tracePt t="175400" x="2743200" y="2006600"/>
          <p14:tracePt t="175417" x="2743200" y="1987550"/>
          <p14:tracePt t="175420" x="2736850" y="1987550"/>
          <p14:tracePt t="175434" x="2730500" y="1974850"/>
          <p14:tracePt t="175450" x="2724150" y="1968500"/>
          <p14:tracePt t="175483" x="2717800" y="1968500"/>
          <p14:tracePt t="175490" x="2711450" y="1968500"/>
          <p14:tracePt t="175506" x="2705100" y="1968500"/>
          <p14:tracePt t="175517" x="2692400" y="1968500"/>
          <p14:tracePt t="175534" x="2660650" y="1968500"/>
          <p14:tracePt t="175550" x="2628900" y="1981200"/>
          <p14:tracePt t="175567" x="2609850" y="2006600"/>
          <p14:tracePt t="175584" x="2597150" y="2025650"/>
          <p14:tracePt t="175600" x="2590800" y="2044700"/>
          <p14:tracePt t="175634" x="2590800" y="2051050"/>
          <p14:tracePt t="175658" x="2590800" y="2057400"/>
          <p14:tracePt t="175674" x="2597150" y="2057400"/>
          <p14:tracePt t="175684" x="2616200" y="2057400"/>
          <p14:tracePt t="175700" x="2635250" y="2057400"/>
          <p14:tracePt t="175717" x="2654300" y="2057400"/>
          <p14:tracePt t="175734" x="2660650" y="2038350"/>
          <p14:tracePt t="175750" x="2660650" y="2019300"/>
          <p14:tracePt t="175767" x="2660650" y="1987550"/>
          <p14:tracePt t="175783" x="2654300" y="1981200"/>
          <p14:tracePt t="175800" x="2641600" y="1968500"/>
          <p14:tracePt t="175817" x="2628900" y="1968500"/>
          <p14:tracePt t="175834" x="2590800" y="1968500"/>
          <p14:tracePt t="175850" x="2571750" y="1993900"/>
          <p14:tracePt t="175867" x="2552700" y="2019300"/>
          <p14:tracePt t="175884" x="2552700" y="2051050"/>
          <p14:tracePt t="175900" x="2552700" y="2070100"/>
          <p14:tracePt t="175917" x="2552700" y="2082800"/>
          <p14:tracePt t="175950" x="2571750" y="2082800"/>
          <p14:tracePt t="175967" x="2590800" y="2076450"/>
          <p14:tracePt t="175983" x="2609850" y="2057400"/>
          <p14:tracePt t="176000" x="2616200" y="2032000"/>
          <p14:tracePt t="176017" x="2622550" y="1993900"/>
          <p14:tracePt t="176019" x="2622550" y="1981200"/>
          <p14:tracePt t="176034" x="2622550" y="1955800"/>
          <p14:tracePt t="176050" x="2616200" y="1943100"/>
          <p14:tracePt t="176067" x="2609850" y="1936750"/>
          <p14:tracePt t="176106" x="2597150" y="1936750"/>
          <p14:tracePt t="176117" x="2590800" y="1943100"/>
          <p14:tracePt t="176133" x="2590800" y="1955800"/>
          <p14:tracePt t="176150" x="2590800" y="1974850"/>
          <p14:tracePt t="176167" x="2597150" y="2000250"/>
          <p14:tracePt t="176183" x="2603500" y="2006600"/>
          <p14:tracePt t="176200" x="2609850" y="2012950"/>
          <p14:tracePt t="176217" x="2616200" y="2012950"/>
          <p14:tracePt t="176234" x="2635250" y="2006600"/>
          <p14:tracePt t="176250" x="2641600" y="1968500"/>
          <p14:tracePt t="176267" x="2641600" y="1949450"/>
          <p14:tracePt t="176283" x="2635250" y="1930400"/>
          <p14:tracePt t="176300" x="2628900" y="1917700"/>
          <p14:tracePt t="176338" x="2622550" y="1924050"/>
          <p14:tracePt t="176350" x="2622550" y="1930400"/>
          <p14:tracePt t="176367" x="2622550" y="1968500"/>
          <p14:tracePt t="176383" x="2635250" y="2019300"/>
          <p14:tracePt t="176400" x="2660650" y="2051050"/>
          <p14:tracePt t="176417" x="2679700" y="2063750"/>
          <p14:tracePt t="176418" x="2692400" y="2070100"/>
          <p14:tracePt t="176434" x="2698750" y="2070100"/>
          <p14:tracePt t="176450" x="2705100" y="2063750"/>
          <p14:tracePt t="176467" x="2711450" y="2038350"/>
          <p14:tracePt t="176483" x="2711450" y="2012950"/>
          <p14:tracePt t="176500" x="2698750" y="1974850"/>
          <p14:tracePt t="176517" x="2686050" y="1962150"/>
          <p14:tracePt t="176533" x="2679700" y="1955800"/>
          <p14:tracePt t="176550" x="2660650" y="1955800"/>
          <p14:tracePt t="176567" x="2641600" y="1981200"/>
          <p14:tracePt t="176583" x="2628900" y="2025650"/>
          <p14:tracePt t="176600" x="2628900" y="2044700"/>
          <p14:tracePt t="176617" x="2628900" y="2051050"/>
          <p14:tracePt t="176660" x="2635250" y="2044700"/>
          <p14:tracePt t="176675" x="2635250" y="2025650"/>
          <p14:tracePt t="176693" x="2635250" y="2006600"/>
          <p14:tracePt t="176712" x="2635250" y="2000250"/>
          <p14:tracePt t="176715" x="2635250" y="1993900"/>
          <p14:tracePt t="176931" x="0" y="0"/>
        </p14:tracePtLst>
        <p14:tracePtLst>
          <p14:tracePt t="179102" x="2108200" y="5549900"/>
          <p14:tracePt t="179116" x="2101850" y="5562600"/>
          <p14:tracePt t="179131" x="2095500" y="5594350"/>
          <p14:tracePt t="179144" x="2082800" y="5607050"/>
          <p14:tracePt t="179152" x="2076450" y="5626100"/>
          <p14:tracePt t="179166" x="2057400" y="5676900"/>
          <p14:tracePt t="179183" x="2044700" y="5727700"/>
          <p14:tracePt t="179199" x="2032000" y="5797550"/>
          <p14:tracePt t="179216" x="2032000" y="5835650"/>
          <p14:tracePt t="179233" x="2038350" y="5880100"/>
          <p14:tracePt t="179235" x="2044700" y="5880100"/>
          <p14:tracePt t="179250" x="2070100" y="5892800"/>
          <p14:tracePt t="179266" x="2095500" y="5892800"/>
          <p14:tracePt t="179282" x="2152650" y="5892800"/>
          <p14:tracePt t="179299" x="2203450" y="5867400"/>
          <p14:tracePt t="179316" x="2241550" y="5822950"/>
          <p14:tracePt t="179332" x="2260600" y="5772150"/>
          <p14:tracePt t="179349" x="2266950" y="5721350"/>
          <p14:tracePt t="179366" x="2266950" y="5676900"/>
          <p14:tracePt t="179382" x="2266950" y="5619750"/>
          <p14:tracePt t="179399" x="2247900" y="5581650"/>
          <p14:tracePt t="179416" x="2235200" y="5568950"/>
          <p14:tracePt t="179432" x="2203450" y="5556250"/>
          <p14:tracePt t="179449" x="2165350" y="5543550"/>
          <p14:tracePt t="179466" x="2101850" y="5543550"/>
          <p14:tracePt t="179482" x="2063750" y="5543550"/>
          <p14:tracePt t="179499" x="2051050" y="5543550"/>
          <p14:tracePt t="179516" x="2038350" y="5549900"/>
          <p14:tracePt t="179532" x="2025650" y="5562600"/>
          <p14:tracePt t="179549" x="2019300" y="5581650"/>
          <p14:tracePt t="179566" x="2019300" y="5619750"/>
          <p14:tracePt t="179582" x="2025650" y="5645150"/>
          <p14:tracePt t="179599" x="2038350" y="5664200"/>
          <p14:tracePt t="179616" x="2044700" y="5676900"/>
          <p14:tracePt t="179668" x="2051050" y="5676900"/>
          <p14:tracePt t="179677" x="2057400" y="5676900"/>
          <p14:tracePt t="179843" x="0" y="0"/>
        </p14:tracePtLst>
        <p14:tracePtLst>
          <p14:tracePt t="180284" x="2603500" y="5803900"/>
          <p14:tracePt t="180324" x="2616200" y="5797550"/>
          <p14:tracePt t="180340" x="2647950" y="5791200"/>
          <p14:tracePt t="180359" x="2686050" y="5772150"/>
          <p14:tracePt t="180369" x="2705100" y="5759450"/>
          <p14:tracePt t="180382" x="2724150" y="5734050"/>
          <p14:tracePt t="180399" x="2736850" y="5721350"/>
          <p14:tracePt t="180415" x="2743200" y="5708650"/>
          <p14:tracePt t="180432" x="2743200" y="5683250"/>
          <p14:tracePt t="180449" x="2743200" y="5651500"/>
          <p14:tracePt t="180450" x="2743200" y="5638800"/>
          <p14:tracePt t="180466" x="2724150" y="5600700"/>
          <p14:tracePt t="180482" x="2692400" y="5575300"/>
          <p14:tracePt t="180499" x="2660650" y="5562600"/>
          <p14:tracePt t="180515" x="2641600" y="5562600"/>
          <p14:tracePt t="180532" x="2622550" y="5562600"/>
          <p14:tracePt t="180549" x="2590800" y="5568950"/>
          <p14:tracePt t="180565" x="2571750" y="5588000"/>
          <p14:tracePt t="180582" x="2546350" y="5607050"/>
          <p14:tracePt t="180599" x="2520950" y="5645150"/>
          <p14:tracePt t="180615" x="2508250" y="5683250"/>
          <p14:tracePt t="180632" x="2508250" y="5715000"/>
          <p14:tracePt t="180649" x="2508250" y="5753100"/>
          <p14:tracePt t="180650" x="2508250" y="5772150"/>
          <p14:tracePt t="180665" x="2508250" y="5797550"/>
          <p14:tracePt t="180682" x="2533650" y="5835650"/>
          <p14:tracePt t="180698" x="2565400" y="5854700"/>
          <p14:tracePt t="180715" x="2597150" y="5861050"/>
          <p14:tracePt t="180732" x="2654300" y="5867400"/>
          <p14:tracePt t="180748" x="2711450" y="5867400"/>
          <p14:tracePt t="180765" x="2762250" y="5854700"/>
          <p14:tracePt t="180782" x="2787650" y="5829300"/>
          <p14:tracePt t="180798" x="2800350" y="5797550"/>
          <p14:tracePt t="180815" x="2800350" y="5759450"/>
          <p14:tracePt t="180832" x="2800350" y="5715000"/>
          <p14:tracePt t="180848" x="2800350" y="5676900"/>
          <p14:tracePt t="180865" x="2787650" y="5651500"/>
          <p14:tracePt t="180866" x="2781300" y="5638800"/>
          <p14:tracePt t="180882" x="2755900" y="5626100"/>
          <p14:tracePt t="180898" x="2736850" y="5626100"/>
          <p14:tracePt t="180915" x="2711450" y="5626100"/>
          <p14:tracePt t="180932" x="2673350" y="5626100"/>
          <p14:tracePt t="180948" x="2647950" y="5638800"/>
          <p14:tracePt t="180965" x="2622550" y="5657850"/>
          <p14:tracePt t="180982" x="2597150" y="5683250"/>
          <p14:tracePt t="180998" x="2578100" y="5715000"/>
          <p14:tracePt t="181015" x="2571750" y="5727700"/>
          <p14:tracePt t="181032" x="2571750" y="5746750"/>
          <p14:tracePt t="181099" x="2571750" y="5753100"/>
          <p14:tracePt t="181108" x="2578100" y="5753100"/>
          <p14:tracePt t="181116" x="2584450" y="5746750"/>
          <p14:tracePt t="181132" x="2609850" y="5734050"/>
          <p14:tracePt t="181149" x="2616200" y="5727700"/>
          <p14:tracePt t="181165" x="2622550" y="5721350"/>
          <p14:tracePt t="181307" x="2628900" y="5721350"/>
          <p14:tracePt t="181331" x="2635250" y="5721350"/>
          <p14:tracePt t="181345" x="2641600" y="5715000"/>
          <p14:tracePt t="181357" x="2647950" y="5708650"/>
          <p14:tracePt t="181366" x="2647950" y="5702300"/>
          <p14:tracePt t="181382" x="2647950" y="5689600"/>
          <p14:tracePt t="181398" x="2647950" y="5657850"/>
          <p14:tracePt t="181415" x="2616200" y="5645150"/>
          <p14:tracePt t="181432" x="2559050" y="5626100"/>
          <p14:tracePt t="181448" x="2508250" y="5619750"/>
          <p14:tracePt t="181450" x="2482850" y="5619750"/>
          <p14:tracePt t="181465" x="2463800" y="5619750"/>
          <p14:tracePt t="181482" x="2413000" y="5651500"/>
          <p14:tracePt t="181498" x="2393950" y="5689600"/>
          <p14:tracePt t="181515" x="2393950" y="5721350"/>
          <p14:tracePt t="181532" x="2400300" y="5765800"/>
          <p14:tracePt t="181548" x="2432050" y="5784850"/>
          <p14:tracePt t="181565" x="2482850" y="5803900"/>
          <p14:tracePt t="181582" x="2514600" y="5810250"/>
          <p14:tracePt t="181598" x="2565400" y="5810250"/>
          <p14:tracePt t="181615" x="2584450" y="5791200"/>
          <p14:tracePt t="181632" x="2603500" y="5753100"/>
          <p14:tracePt t="181648" x="2603500" y="5721350"/>
          <p14:tracePt t="181665" x="2603500" y="5683250"/>
          <p14:tracePt t="181666" x="2603500" y="5676900"/>
          <p14:tracePt t="181682" x="2603500" y="5664200"/>
          <p14:tracePt t="182091" x="0" y="0"/>
        </p14:tracePtLst>
        <p14:tracePtLst>
          <p14:tracePt t="182949" x="1778000" y="5791200"/>
          <p14:tracePt t="183004" x="1797050" y="5791200"/>
          <p14:tracePt t="183019" x="1892300" y="5791200"/>
          <p14:tracePt t="183031" x="1968500" y="5791200"/>
          <p14:tracePt t="183048" x="2159000" y="5791200"/>
          <p14:tracePt t="183051" x="2260600" y="5791200"/>
          <p14:tracePt t="183065" x="2349500" y="5791200"/>
          <p14:tracePt t="183081" x="2495550" y="5791200"/>
          <p14:tracePt t="183098" x="2578100" y="5791200"/>
          <p14:tracePt t="183115" x="2584450" y="5791200"/>
          <p14:tracePt t="183419" x="0" y="0"/>
        </p14:tracePtLst>
        <p14:tracePtLst>
          <p14:tracePt t="183835" x="2527300" y="5575300"/>
          <p14:tracePt t="183847" x="2514600" y="5588000"/>
          <p14:tracePt t="183864" x="2501900" y="5626100"/>
          <p14:tracePt t="183881" x="2482850" y="5676900"/>
          <p14:tracePt t="183883" x="2482850" y="5702300"/>
          <p14:tracePt t="183898" x="2482850" y="5734050"/>
          <p14:tracePt t="183914" x="2482850" y="5772150"/>
          <p14:tracePt t="183931" x="2495550" y="5803900"/>
          <p14:tracePt t="183948" x="2520950" y="5816600"/>
          <p14:tracePt t="183964" x="2552700" y="5829300"/>
          <p14:tracePt t="183981" x="2590800" y="5829300"/>
          <p14:tracePt t="183997" x="2622550" y="5829300"/>
          <p14:tracePt t="184014" x="2660650" y="5829300"/>
          <p14:tracePt t="184031" x="2686050" y="5816600"/>
          <p14:tracePt t="184047" x="2692400" y="5797550"/>
          <p14:tracePt t="184064" x="2711450" y="5778500"/>
          <p14:tracePt t="184066" x="2711450" y="5772150"/>
          <p14:tracePt t="184081" x="2711450" y="5765800"/>
          <p14:tracePt t="184098" x="2717800" y="5746750"/>
          <p14:tracePt t="184114" x="2717800" y="5734050"/>
          <p14:tracePt t="184131" x="2717800" y="5721350"/>
          <p14:tracePt t="184147" x="2717800" y="5715000"/>
          <p14:tracePt t="184164" x="2717800" y="5702300"/>
          <p14:tracePt t="184181" x="2717800" y="5689600"/>
          <p14:tracePt t="184197" x="2711450" y="5676900"/>
          <p14:tracePt t="184214" x="2705100" y="5676900"/>
          <p14:tracePt t="184247" x="2705100" y="5664200"/>
          <p14:tracePt t="184370" x="0" y="0"/>
        </p14:tracePtLst>
        <p14:tracePtLst>
          <p14:tracePt t="185502" x="2571750" y="5632450"/>
          <p14:tracePt t="185514" x="2552700" y="5676900"/>
          <p14:tracePt t="185530" x="2533650" y="5727700"/>
          <p14:tracePt t="185547" x="2520950" y="5772150"/>
          <p14:tracePt t="185564" x="2520950" y="5797550"/>
          <p14:tracePt t="185580" x="2527300" y="5822950"/>
          <p14:tracePt t="185597" x="2546350" y="5835650"/>
          <p14:tracePt t="185614" x="2590800" y="5842000"/>
          <p14:tracePt t="185630" x="2673350" y="5842000"/>
          <p14:tracePt t="185647" x="2781300" y="5829300"/>
          <p14:tracePt t="185650" x="2819400" y="5822950"/>
          <p14:tracePt t="185664" x="2844800" y="5816600"/>
          <p14:tracePt t="185680" x="2870200" y="5803900"/>
          <p14:tracePt t="185683" x="2882900" y="5797550"/>
          <p14:tracePt t="185697" x="2889250" y="5791200"/>
          <p14:tracePt t="185714" x="2901950" y="5778500"/>
          <p14:tracePt t="185730" x="2901950" y="5765800"/>
          <p14:tracePt t="185747" x="0" y="0"/>
        </p14:tracePtLst>
        <p14:tracePtLst>
          <p14:tracePt t="186125" x="3073400" y="5848350"/>
          <p14:tracePt t="186204" x="3098800" y="5854700"/>
          <p14:tracePt t="186216" x="3130550" y="5861050"/>
          <p14:tracePt t="186230" x="3257550" y="5886450"/>
          <p14:tracePt t="186247" x="3460750" y="5924550"/>
          <p14:tracePt t="186264" x="3702050" y="5956300"/>
          <p14:tracePt t="186268" x="3810000" y="5969000"/>
          <p14:tracePt t="186280" x="3892550" y="5975350"/>
          <p14:tracePt t="186297" x="4013200" y="5975350"/>
          <p14:tracePt t="186300" x="4044950" y="5975350"/>
          <p14:tracePt t="186314" x="4070350" y="5975350"/>
          <p14:tracePt t="186330" x="4089400" y="5975350"/>
          <p14:tracePt t="186475" x="4089400" y="5969000"/>
          <p14:tracePt t="186486" x="4089400" y="5962650"/>
          <p14:tracePt t="186497" x="4089400" y="5949950"/>
          <p14:tracePt t="186514" x="4095750" y="5899150"/>
          <p14:tracePt t="186531" x="4095750" y="5873750"/>
          <p14:tracePt t="186547" x="4095750" y="5835650"/>
          <p14:tracePt t="186563" x="4089400" y="5797550"/>
          <p14:tracePt t="186580" x="4076700" y="5759450"/>
          <p14:tracePt t="186597" x="4051300" y="5721350"/>
          <p14:tracePt t="186613" x="4019550" y="5702300"/>
          <p14:tracePt t="186630" x="3943350" y="5670550"/>
          <p14:tracePt t="186647" x="3810000" y="5638800"/>
          <p14:tracePt t="186663" x="3606800" y="5594350"/>
          <p14:tracePt t="186680" x="3416300" y="5568950"/>
          <p14:tracePt t="186683" x="3340100" y="5562600"/>
          <p14:tracePt t="186697" x="3308350" y="5562600"/>
          <p14:tracePt t="186713" x="3244850" y="5575300"/>
          <p14:tracePt t="186716" x="3225800" y="5588000"/>
          <p14:tracePt t="186730" x="3206750" y="5619750"/>
          <p14:tracePt t="186746" x="3181350" y="5683250"/>
          <p14:tracePt t="186763" x="3168650" y="5740400"/>
          <p14:tracePt t="186780" x="3168650" y="5778500"/>
          <p14:tracePt t="186797" x="3168650" y="5829300"/>
          <p14:tracePt t="186813" x="3200400" y="5867400"/>
          <p14:tracePt t="186830" x="3282950" y="5911850"/>
          <p14:tracePt t="186847" x="3416300" y="5937250"/>
          <p14:tracePt t="186863" x="3505200" y="5943600"/>
          <p14:tracePt t="186880" x="3581400" y="5937250"/>
          <p14:tracePt t="186883" x="3600450" y="5930900"/>
          <p14:tracePt t="186896" x="3613150" y="5918200"/>
          <p14:tracePt t="186914" x="3625850" y="5880100"/>
          <p14:tracePt t="186930" x="3632200" y="5867400"/>
          <p14:tracePt t="186947" x="3632200" y="5848350"/>
          <p14:tracePt t="186963" x="3632200" y="5829300"/>
          <p14:tracePt t="186980" x="3632200" y="5822950"/>
          <p14:tracePt t="187155" x="0" y="0"/>
        </p14:tracePtLst>
        <p14:tracePtLst>
          <p14:tracePt t="187661" x="3651250" y="5600700"/>
          <p14:tracePt t="187700" x="3638550" y="5600700"/>
          <p14:tracePt t="187717" x="3632200" y="5619750"/>
          <p14:tracePt t="187731" x="3613150" y="5664200"/>
          <p14:tracePt t="187747" x="3594100" y="5708650"/>
          <p14:tracePt t="187763" x="3581400" y="5759450"/>
          <p14:tracePt t="187779" x="3581400" y="5784850"/>
          <p14:tracePt t="187796" x="3581400" y="5797550"/>
          <p14:tracePt t="187813" x="3581400" y="5816600"/>
          <p14:tracePt t="187830" x="3600450" y="5829300"/>
          <p14:tracePt t="187846" x="3663950" y="5848350"/>
          <p14:tracePt t="187863" x="3740150" y="5861050"/>
          <p14:tracePt t="187879" x="3797300" y="5861050"/>
          <p14:tracePt t="187896" x="3848100" y="5854700"/>
          <p14:tracePt t="187913" x="3867150" y="5835650"/>
          <p14:tracePt t="187915" x="3873500" y="5816600"/>
          <p14:tracePt t="187929" x="3879850" y="5778500"/>
          <p14:tracePt t="187946" x="3879850" y="5746750"/>
          <p14:tracePt t="187963" x="3879850" y="5708650"/>
          <p14:tracePt t="187979" x="3854450" y="5670550"/>
          <p14:tracePt t="187996" x="3810000" y="5632450"/>
          <p14:tracePt t="188013" x="3714750" y="5588000"/>
          <p14:tracePt t="188030" x="3600450" y="5543550"/>
          <p14:tracePt t="188046" x="3492500" y="5530850"/>
          <p14:tracePt t="188063" x="3448050" y="5530850"/>
          <p14:tracePt t="188080" x="3397250" y="5543550"/>
          <p14:tracePt t="188096" x="3384550" y="5568950"/>
          <p14:tracePt t="188113" x="3384550" y="5613400"/>
          <p14:tracePt t="188116" x="3384550" y="5632450"/>
          <p14:tracePt t="188130" x="3390900" y="5683250"/>
          <p14:tracePt t="188146" x="3409950" y="5721350"/>
          <p14:tracePt t="188163" x="3454400" y="5746750"/>
          <p14:tracePt t="188179" x="3524250" y="5759450"/>
          <p14:tracePt t="188196" x="3575050" y="5765800"/>
          <p14:tracePt t="188213" x="3613150" y="5759450"/>
          <p14:tracePt t="188229" x="3619500" y="5746750"/>
          <p14:tracePt t="188246" x="3619500" y="5727700"/>
          <p14:tracePt t="188263" x="3619500" y="5689600"/>
          <p14:tracePt t="188279" x="3606800" y="5670550"/>
          <p14:tracePt t="188283" x="3587750" y="5657850"/>
          <p14:tracePt t="188296" x="3575050" y="5651500"/>
          <p14:tracePt t="188313" x="3556000" y="5651500"/>
          <p14:tracePt t="188316" x="3543300" y="5651500"/>
          <p14:tracePt t="188330" x="3524250" y="5670550"/>
          <p14:tracePt t="188346" x="3511550" y="5702300"/>
          <p14:tracePt t="188363" x="3511550" y="5727700"/>
          <p14:tracePt t="188379" x="3517900" y="5765800"/>
          <p14:tracePt t="188396" x="3536950" y="5784850"/>
          <p14:tracePt t="188413" x="3556000" y="5784850"/>
          <p14:tracePt t="188430" x="3581400" y="5784850"/>
          <p14:tracePt t="188446" x="3606800" y="5778500"/>
          <p14:tracePt t="188463" x="3619500" y="5753100"/>
          <p14:tracePt t="188479" x="3619500" y="5727700"/>
          <p14:tracePt t="188496" x="3619500" y="5695950"/>
          <p14:tracePt t="188513" x="3619500" y="5676900"/>
          <p14:tracePt t="188529" x="3619500" y="5670550"/>
          <p14:tracePt t="188563" x="3613150" y="5670550"/>
          <p14:tracePt t="188603" x="3613150" y="5676900"/>
          <p14:tracePt t="188620" x="3619500" y="5683250"/>
          <p14:tracePt t="188635" x="3625850" y="5683250"/>
          <p14:tracePt t="188644" x="3632200" y="5689600"/>
          <p14:tracePt t="188659" x="3638550" y="5689600"/>
          <p14:tracePt t="188675" x="3644900" y="5689600"/>
          <p14:tracePt t="188699" x="3651250" y="5689600"/>
          <p14:tracePt t="188707" x="3657600" y="5689600"/>
          <p14:tracePt t="188731" x="3657600" y="5683250"/>
          <p14:tracePt t="188747" x="3657600" y="5676900"/>
          <p14:tracePt t="188756" x="3657600" y="5670550"/>
          <p14:tracePt t="188771" x="3657600" y="5657850"/>
          <p14:tracePt t="188780" x="3657600" y="5645150"/>
          <p14:tracePt t="188796" x="3651250" y="5632450"/>
          <p14:tracePt t="188812" x="3644900" y="5626100"/>
          <p14:tracePt t="188835" x="3638550" y="5626100"/>
          <p14:tracePt t="188860" x="3632200" y="5626100"/>
          <p14:tracePt t="188867" x="3625850" y="5626100"/>
          <p14:tracePt t="188883" x="3619500" y="5645150"/>
          <p14:tracePt t="188896" x="3619500" y="5651500"/>
          <p14:tracePt t="188912" x="3619500" y="5689600"/>
          <p14:tracePt t="188929" x="3619500" y="5753100"/>
          <p14:tracePt t="188931" x="3632200" y="5791200"/>
          <p14:tracePt t="188946" x="3683000" y="5848350"/>
          <p14:tracePt t="188962" x="3733800" y="5880100"/>
          <p14:tracePt t="188979" x="3765550" y="5892800"/>
          <p14:tracePt t="188996" x="3771900" y="5892800"/>
          <p14:tracePt t="189012" x="3784600" y="5867400"/>
          <p14:tracePt t="189029" x="3784600" y="5835650"/>
          <p14:tracePt t="189046" x="3790950" y="5784850"/>
          <p14:tracePt t="189062" x="3790950" y="5734050"/>
          <p14:tracePt t="189079" x="3778250" y="5708650"/>
          <p14:tracePt t="189096" x="3765550" y="5689600"/>
          <p14:tracePt t="189112" x="3752850" y="5689600"/>
          <p14:tracePt t="189129" x="3746500" y="5689600"/>
          <p14:tracePt t="189146" x="3733800" y="5689600"/>
          <p14:tracePt t="189179" x="3727450" y="5689600"/>
          <p14:tracePt t="189346" x="0" y="0"/>
        </p14:tracePtLst>
        <p14:tracePtLst>
          <p14:tracePt t="190013" x="4254500" y="5511800"/>
          <p14:tracePt t="190027" x="4248150" y="5511800"/>
          <p14:tracePt t="190040" x="4241800" y="5511800"/>
          <p14:tracePt t="190054" x="4216400" y="5530850"/>
          <p14:tracePt t="190066" x="4203700" y="5549900"/>
          <p14:tracePt t="190079" x="4203700" y="5562600"/>
          <p14:tracePt t="190095" x="4191000" y="5588000"/>
          <p14:tracePt t="190112" x="4184650" y="5613400"/>
          <p14:tracePt t="190115" x="4184650" y="5619750"/>
          <p14:tracePt t="190129" x="4178300" y="5638800"/>
          <p14:tracePt t="190147" x="4178300" y="5664200"/>
          <p14:tracePt t="190162" x="4178300" y="5683250"/>
          <p14:tracePt t="190179" x="4178300" y="5702300"/>
          <p14:tracePt t="190195" x="4178300" y="5715000"/>
          <p14:tracePt t="190212" x="4178300" y="5727700"/>
          <p14:tracePt t="190229" x="4178300" y="5734050"/>
          <p14:tracePt t="190245" x="4178300" y="5746750"/>
          <p14:tracePt t="190843" x="0" y="0"/>
        </p14:tracePtLst>
        <p14:tracePtLst>
          <p14:tracePt t="191572" x="4235450" y="5499100"/>
          <p14:tracePt t="191620" x="4229100" y="5492750"/>
          <p14:tracePt t="191633" x="4222750" y="5492750"/>
          <p14:tracePt t="191645" x="4210050" y="5524500"/>
          <p14:tracePt t="191662" x="4191000" y="5562600"/>
          <p14:tracePt t="191678" x="4178300" y="5594350"/>
          <p14:tracePt t="191695" x="4178300" y="5619750"/>
          <p14:tracePt t="191712" x="4171950" y="5645150"/>
          <p14:tracePt t="191729" x="4171950" y="5670550"/>
          <p14:tracePt t="191730" x="4171950" y="5676900"/>
          <p14:tracePt t="191745" x="4171950" y="5689600"/>
          <p14:tracePt t="191762" x="4171950" y="5708650"/>
          <p14:tracePt t="191778" x="4171950" y="5715000"/>
          <p14:tracePt t="192019" x="0" y="0"/>
        </p14:tracePtLst>
        <p14:tracePtLst>
          <p14:tracePt t="192524" x="4146550" y="5746750"/>
          <p14:tracePt t="192732" x="4140200" y="5746750"/>
          <p14:tracePt t="192743" x="4133850" y="5753100"/>
          <p14:tracePt t="192756" x="4108450" y="5753100"/>
          <p14:tracePt t="192772" x="4044950" y="5753100"/>
          <p14:tracePt t="192781" x="3994150" y="5753100"/>
          <p14:tracePt t="192795" x="3873500" y="5753100"/>
          <p14:tracePt t="192811" x="3746500" y="5753100"/>
          <p14:tracePt t="192828" x="3632200" y="5753100"/>
          <p14:tracePt t="192844" x="3562350" y="5740400"/>
          <p14:tracePt t="192861" x="3517900" y="5727700"/>
          <p14:tracePt t="192878" x="3486150" y="5715000"/>
          <p14:tracePt t="192895" x="3441700" y="5695950"/>
          <p14:tracePt t="192911" x="3378200" y="5664200"/>
          <p14:tracePt t="192928" x="3302000" y="5607050"/>
          <p14:tracePt t="192931" x="3263900" y="5575300"/>
          <p14:tracePt t="192945" x="3225800" y="5537200"/>
          <p14:tracePt t="192961" x="3124200" y="5441950"/>
          <p14:tracePt t="192978" x="2990850" y="5245100"/>
          <p14:tracePt t="192994" x="2914650" y="5080000"/>
          <p14:tracePt t="193011" x="2857500" y="4883150"/>
          <p14:tracePt t="193028" x="2813050" y="4692650"/>
          <p14:tracePt t="193044" x="2787650" y="4502150"/>
          <p14:tracePt t="193061" x="2762250" y="4330700"/>
          <p14:tracePt t="193078" x="2749550" y="4191000"/>
          <p14:tracePt t="193094" x="2730500" y="4083050"/>
          <p14:tracePt t="193111" x="2717800" y="4000500"/>
          <p14:tracePt t="193114" x="2717800" y="3975100"/>
          <p14:tracePt t="193128" x="2717800" y="3943350"/>
          <p14:tracePt t="193145" x="2711450" y="3892550"/>
          <p14:tracePt t="193147" x="2711450" y="3873500"/>
          <p14:tracePt t="193161" x="2711450" y="3848100"/>
          <p14:tracePt t="193178" x="2711450" y="3784600"/>
          <p14:tracePt t="193194" x="2711450" y="3746500"/>
          <p14:tracePt t="193211" x="2711450" y="3708400"/>
          <p14:tracePt t="193228" x="2711450" y="3689350"/>
          <p14:tracePt t="193244" x="2711450" y="3663950"/>
          <p14:tracePt t="193261" x="2711450" y="3644900"/>
          <p14:tracePt t="193278" x="2711450" y="3632200"/>
          <p14:tracePt t="193294" x="2711450" y="3619500"/>
          <p14:tracePt t="193311" x="2711450" y="3613150"/>
          <p14:tracePt t="193327" x="2711450" y="3587750"/>
          <p14:tracePt t="193328" x="0" y="0"/>
        </p14:tracePtLst>
        <p14:tracePtLst>
          <p14:tracePt t="193909" x="2298700" y="3035300"/>
          <p14:tracePt t="193995" x="2305050" y="3041650"/>
          <p14:tracePt t="194004" x="2324100" y="3054350"/>
          <p14:tracePt t="194015" x="2355850" y="3067050"/>
          <p14:tracePt t="194028" x="2457450" y="3086100"/>
          <p14:tracePt t="194044" x="2584450" y="3105150"/>
          <p14:tracePt t="194061" x="2673350" y="3105150"/>
          <p14:tracePt t="194078" x="2736850" y="3105150"/>
          <p14:tracePt t="194094" x="2768600" y="3092450"/>
          <p14:tracePt t="194111" x="2781300" y="3079750"/>
          <p14:tracePt t="194128" x="2794000" y="3060700"/>
          <p14:tracePt t="194145" x="2800350" y="3041650"/>
          <p14:tracePt t="194148" x="2800350" y="3022600"/>
          <p14:tracePt t="194161" x="2800350" y="3009900"/>
          <p14:tracePt t="194178" x="2794000" y="2940050"/>
          <p14:tracePt t="194194" x="2774950" y="2889250"/>
          <p14:tracePt t="194211" x="2736850" y="2838450"/>
          <p14:tracePt t="194227" x="2692400" y="2800350"/>
          <p14:tracePt t="194244" x="2641600" y="2762250"/>
          <p14:tracePt t="194261" x="2559050" y="2743200"/>
          <p14:tracePt t="194277" x="2482850" y="2730500"/>
          <p14:tracePt t="194294" x="2413000" y="2730500"/>
          <p14:tracePt t="194311" x="2355850" y="2730500"/>
          <p14:tracePt t="194327" x="2324100" y="2743200"/>
          <p14:tracePt t="194331" x="2311400" y="2749550"/>
          <p14:tracePt t="194344" x="2298700" y="2768600"/>
          <p14:tracePt t="194361" x="2279650" y="2813050"/>
          <p14:tracePt t="194378" x="2260600" y="2914650"/>
          <p14:tracePt t="194394" x="2260600" y="2978150"/>
          <p14:tracePt t="194411" x="2286000" y="3073400"/>
          <p14:tracePt t="194427" x="2336800" y="3143250"/>
          <p14:tracePt t="194444" x="2413000" y="3200400"/>
          <p14:tracePt t="194460" x="2508250" y="3238500"/>
          <p14:tracePt t="194477" x="2584450" y="3244850"/>
          <p14:tracePt t="194494" x="2673350" y="3244850"/>
          <p14:tracePt t="194510" x="2724150" y="3206750"/>
          <p14:tracePt t="194527" x="2762250" y="3162300"/>
          <p14:tracePt t="194544" x="2781300" y="3130550"/>
          <p14:tracePt t="194561" x="2794000" y="3098800"/>
          <p14:tracePt t="194577" x="2794000" y="3086100"/>
          <p14:tracePt t="194579" x="2794000" y="3067050"/>
          <p14:tracePt t="194594" x="2781300" y="3060700"/>
          <p14:tracePt t="194610" x="2749550" y="3035300"/>
          <p14:tracePt t="194627" x="2705100" y="3022600"/>
          <p14:tracePt t="194644" x="2660650" y="3009900"/>
          <p14:tracePt t="194661" x="2622550" y="3003550"/>
          <p14:tracePt t="194677" x="2603500" y="3003550"/>
          <p14:tracePt t="194694" x="2590800" y="3003550"/>
          <p14:tracePt t="194859" x="0" y="0"/>
        </p14:tracePtLst>
        <p14:tracePtLst>
          <p14:tracePt t="195562" x="2482850" y="5670550"/>
          <p14:tracePt t="195577" x="2476500" y="5670550"/>
          <p14:tracePt t="195594" x="2476500" y="5695950"/>
          <p14:tracePt t="195610" x="2476500" y="5721350"/>
          <p14:tracePt t="195627" x="2489200" y="5759450"/>
          <p14:tracePt t="195643" x="2533650" y="5791200"/>
          <p14:tracePt t="195660" x="2622550" y="5829300"/>
          <p14:tracePt t="195677" x="2743200" y="5842000"/>
          <p14:tracePt t="195693" x="2863850" y="5842000"/>
          <p14:tracePt t="195710" x="2952750" y="5822950"/>
          <p14:tracePt t="195727" x="3003550" y="5772150"/>
          <p14:tracePt t="195743" x="3022600" y="5702300"/>
          <p14:tracePt t="195760" x="3022600" y="5638800"/>
          <p14:tracePt t="195777" x="2997200" y="5568950"/>
          <p14:tracePt t="195793" x="2978150" y="5524500"/>
          <p14:tracePt t="195794" x="2965450" y="5511800"/>
          <p14:tracePt t="195810" x="2940050" y="5499100"/>
          <p14:tracePt t="195827" x="2933700" y="5499100"/>
          <p14:tracePt t="195843" x="2927350" y="5499100"/>
          <p14:tracePt t="195860" x="2914650" y="5499100"/>
          <p14:tracePt t="195893" x="0" y="0"/>
        </p14:tracePtLst>
        <p14:tracePtLst>
          <p14:tracePt t="196213" x="3771900" y="5715000"/>
          <p14:tracePt t="196229" x="3752850" y="5715000"/>
          <p14:tracePt t="196244" x="3746500" y="5727700"/>
          <p14:tracePt t="196260" x="3746500" y="5746750"/>
          <p14:tracePt t="196277" x="3746500" y="5765800"/>
          <p14:tracePt t="196293" x="3746500" y="5791200"/>
          <p14:tracePt t="196310" x="3759200" y="5803900"/>
          <p14:tracePt t="196327" x="3810000" y="5816600"/>
          <p14:tracePt t="196343" x="3879850" y="5816600"/>
          <p14:tracePt t="196348" x="3943350" y="5810250"/>
          <p14:tracePt t="196360" x="4000500" y="5791200"/>
          <p14:tracePt t="196376" x="4089400" y="5734050"/>
          <p14:tracePt t="196377" x="0" y="0"/>
        </p14:tracePtLst>
        <p14:tracePtLst>
          <p14:tracePt t="197030" x="2368550" y="3092450"/>
          <p14:tracePt t="197083" x="2368550" y="3098800"/>
          <p14:tracePt t="197092" x="2387600" y="3105150"/>
          <p14:tracePt t="197102" x="2406650" y="3111500"/>
          <p14:tracePt t="197110" x="2451100" y="3117850"/>
          <p14:tracePt t="197126" x="2616200" y="3143250"/>
          <p14:tracePt t="197143" x="2825750" y="3149600"/>
          <p14:tracePt t="197160" x="3054350" y="3149600"/>
          <p14:tracePt t="197163" x="3162300" y="3149600"/>
          <p14:tracePt t="197176" x="3238500" y="3149600"/>
          <p14:tracePt t="197193" x="3295650" y="3149600"/>
          <p14:tracePt t="197210" x="3302000" y="3149600"/>
          <p14:tracePt t="197370" x="0" y="0"/>
        </p14:tracePtLst>
        <p14:tracePtLst>
          <p14:tracePt t="199189" x="4775200" y="5829300"/>
          <p14:tracePt t="199238" x="4787900" y="5829300"/>
          <p14:tracePt t="199251" x="4857750" y="5848350"/>
          <p14:tracePt t="199264" x="4908550" y="5854700"/>
          <p14:tracePt t="199278" x="5060950" y="5861050"/>
          <p14:tracePt t="199296" x="5257800" y="5861050"/>
          <p14:tracePt t="199299" x="5365750" y="5861050"/>
          <p14:tracePt t="199309" x="5480050" y="5861050"/>
          <p14:tracePt t="199326" x="5695950" y="5861050"/>
          <p14:tracePt t="199343" x="5911850" y="5861050"/>
          <p14:tracePt t="199360" x="6064250" y="5861050"/>
          <p14:tracePt t="199364" x="6134100" y="5861050"/>
          <p14:tracePt t="199376" x="6184900" y="5861050"/>
          <p14:tracePt t="199393" x="6235700" y="5861050"/>
          <p14:tracePt t="199395" x="6242050" y="5861050"/>
          <p14:tracePt t="199409" x="6248400" y="5861050"/>
          <p14:tracePt t="199595" x="0" y="0"/>
        </p14:tracePtLst>
        <p14:tracePtLst>
          <p14:tracePt t="199941" x="4984750" y="5861050"/>
          <p14:tracePt t="199994" x="4991100" y="5861050"/>
          <p14:tracePt t="200003" x="5016500" y="5861050"/>
          <p14:tracePt t="200012" x="5054600" y="5861050"/>
          <p14:tracePt t="200025" x="5118100" y="5861050"/>
          <p14:tracePt t="200042" x="5435600" y="5861050"/>
          <p14:tracePt t="200059" x="5803900" y="5861050"/>
          <p14:tracePt t="200075" x="6216650" y="5861050"/>
          <p14:tracePt t="200092" x="6540500" y="5892800"/>
          <p14:tracePt t="200108" x="6686550" y="5918200"/>
          <p14:tracePt t="200125" x="6718300" y="5924550"/>
          <p14:tracePt t="200142" x="6724650" y="5924550"/>
          <p14:tracePt t="200243" x="0" y="0"/>
        </p14:tracePtLst>
        <p14:tracePtLst>
          <p14:tracePt t="201053" x="5022850" y="5835650"/>
          <p14:tracePt t="201100" x="5048250" y="5835650"/>
          <p14:tracePt t="201113" x="5092700" y="5842000"/>
          <p14:tracePt t="201126" x="5245100" y="5873750"/>
          <p14:tracePt t="201142" x="5505450" y="5924550"/>
          <p14:tracePt t="201159" x="5899150" y="5994400"/>
          <p14:tracePt t="201175" x="6280150" y="6032500"/>
          <p14:tracePt t="201178" x="6438900" y="6045200"/>
          <p14:tracePt t="201192" x="6534150" y="6045200"/>
          <p14:tracePt t="201208" x="6642100" y="6045200"/>
          <p14:tracePt t="201210" x="6654800" y="6045200"/>
          <p14:tracePt t="201227" x="6661150" y="6045200"/>
          <p14:tracePt t="201339" x="0" y="0"/>
        </p14:tracePtLst>
        <p14:tracePtLst>
          <p14:tracePt t="201726" x="6711950" y="5207000"/>
          <p14:tracePt t="201739" x="6673850" y="5200650"/>
          <p14:tracePt t="201753" x="6648450" y="5200650"/>
          <p14:tracePt t="201768" x="6584950" y="5200650"/>
          <p14:tracePt t="201773" x="6540500" y="5200650"/>
          <p14:tracePt t="201785" x="6515100" y="5207000"/>
          <p14:tracePt t="201795" x="6464300" y="5238750"/>
          <p14:tracePt t="201808" x="6438900" y="5257800"/>
          <p14:tracePt t="201825" x="6388100" y="5302250"/>
          <p14:tracePt t="201827" x="6381750" y="5314950"/>
          <p14:tracePt t="201842" x="6362700" y="5359400"/>
          <p14:tracePt t="201858" x="6343650" y="5410200"/>
          <p14:tracePt t="201875" x="6324600" y="5461000"/>
          <p14:tracePt t="201891" x="6311900" y="5518150"/>
          <p14:tracePt t="201908" x="6305550" y="5575300"/>
          <p14:tracePt t="201925" x="6305550" y="5645150"/>
          <p14:tracePt t="201941" x="6305550" y="5683250"/>
          <p14:tracePt t="201958" x="6305550" y="5702300"/>
          <p14:tracePt t="201975" x="6305550" y="5715000"/>
          <p14:tracePt t="202348" x="6305550" y="5708650"/>
          <p14:tracePt t="202356" x="6311900" y="5702300"/>
          <p14:tracePt t="202356" x="0" y="0"/>
        </p14:tracePtLst>
        <p14:tracePtLst>
          <p14:tracePt t="202652" x="6470650" y="5238750"/>
          <p14:tracePt t="202668" x="6470650" y="5232400"/>
          <p14:tracePt t="202679" x="6457950" y="5232400"/>
          <p14:tracePt t="202692" x="6438900" y="5245100"/>
          <p14:tracePt t="202708" x="6400800" y="5295900"/>
          <p14:tracePt t="202724" x="6362700" y="5346700"/>
          <p14:tracePt t="202741" x="6337300" y="5397500"/>
          <p14:tracePt t="202758" x="6318250" y="5435600"/>
          <p14:tracePt t="202775" x="6311900" y="5480050"/>
          <p14:tracePt t="202779" x="6311900" y="5486400"/>
          <p14:tracePt t="202791" x="6311900" y="5505450"/>
          <p14:tracePt t="202795" x="6311900" y="5518150"/>
          <p14:tracePt t="202808" x="6311900" y="5537200"/>
          <p14:tracePt t="202824" x="6311900" y="5568950"/>
          <p14:tracePt t="202827" x="6311900" y="5588000"/>
          <p14:tracePt t="202841" x="6311900" y="5600700"/>
          <p14:tracePt t="202858" x="6311900" y="5619750"/>
          <p14:tracePt t="202979" x="0" y="0"/>
        </p14:tracePtLst>
        <p14:tracePtLst>
          <p14:tracePt t="203452" x="6197600" y="5492750"/>
          <p14:tracePt t="203463" x="6178550" y="5505450"/>
          <p14:tracePt t="203475" x="6153150" y="5543550"/>
          <p14:tracePt t="203491" x="6127750" y="5568950"/>
          <p14:tracePt t="203507" x="6121400" y="5607050"/>
          <p14:tracePt t="203524" x="6115050" y="5626100"/>
          <p14:tracePt t="203541" x="6115050" y="5651500"/>
          <p14:tracePt t="203558" x="6115050" y="5676900"/>
          <p14:tracePt t="203574" x="6115050" y="5708650"/>
          <p14:tracePt t="203591" x="6121400" y="5746750"/>
          <p14:tracePt t="203608" x="6134100" y="5784850"/>
          <p14:tracePt t="203624" x="6159500" y="5816600"/>
          <p14:tracePt t="203627" x="6178550" y="5835650"/>
          <p14:tracePt t="203641" x="6197600" y="5854700"/>
          <p14:tracePt t="203658" x="6267450" y="5899150"/>
          <p14:tracePt t="203674" x="6330950" y="5930900"/>
          <p14:tracePt t="203691" x="6400800" y="5943600"/>
          <p14:tracePt t="203707" x="6445250" y="5943600"/>
          <p14:tracePt t="203724" x="6496050" y="5943600"/>
          <p14:tracePt t="203741" x="6521450" y="5924550"/>
          <p14:tracePt t="203757" x="6534150" y="5899150"/>
          <p14:tracePt t="203774" x="6546850" y="5848350"/>
          <p14:tracePt t="203791" x="6546850" y="5797550"/>
          <p14:tracePt t="203795" x="6546850" y="5778500"/>
          <p14:tracePt t="203807" x="6546850" y="5746750"/>
          <p14:tracePt t="203824" x="6534150" y="5676900"/>
          <p14:tracePt t="203829" x="6515100" y="5638800"/>
          <p14:tracePt t="203841" x="6496050" y="5600700"/>
          <p14:tracePt t="203858" x="6413500" y="5505450"/>
          <p14:tracePt t="203874" x="6381750" y="5473700"/>
          <p14:tracePt t="203891" x="6356350" y="5467350"/>
          <p14:tracePt t="203939" x="6350000" y="5467350"/>
          <p14:tracePt t="203948" x="6343650" y="5467350"/>
          <p14:tracePt t="203957" x="6337300" y="5467350"/>
          <p14:tracePt t="203974" x="6324600" y="5486400"/>
          <p14:tracePt t="203990" x="6311900" y="5505450"/>
          <p14:tracePt t="204007" x="6311900" y="5511800"/>
          <p14:tracePt t="204090" x="0" y="0"/>
        </p14:tracePtLst>
        <p14:tracePtLst>
          <p14:tracePt t="204725" x="5365750" y="5861050"/>
          <p14:tracePt t="204781" x="5378450" y="5861050"/>
          <p14:tracePt t="204800" x="5480050" y="5873750"/>
          <p14:tracePt t="204816" x="5683250" y="5880100"/>
          <p14:tracePt t="204820" x="5861050" y="5892800"/>
          <p14:tracePt t="204843" x="6388100" y="5899150"/>
          <p14:tracePt t="204861" x="6616700" y="5899150"/>
          <p14:tracePt t="204874" x="6699250" y="5899150"/>
          <p14:tracePt t="204890" x="6718300" y="5899150"/>
          <p14:tracePt t="205043" x="0" y="0"/>
        </p14:tracePtLst>
        <p14:tracePtLst>
          <p14:tracePt t="205380" x="6210300" y="5842000"/>
          <p14:tracePt t="205500" x="6242050" y="5842000"/>
          <p14:tracePt t="205511" x="6299200" y="5842000"/>
          <p14:tracePt t="205524" x="6438900" y="5842000"/>
          <p14:tracePt t="205540" x="6584950" y="5842000"/>
          <p14:tracePt t="205557" x="6667500" y="5842000"/>
          <p14:tracePt t="205574" x="6692900" y="5842000"/>
          <p14:tracePt t="205590" x="6699250" y="5842000"/>
          <p14:tracePt t="205730" x="0" y="0"/>
        </p14:tracePtLst>
        <p14:tracePtLst>
          <p14:tracePt t="206693" x="4870450" y="5848350"/>
          <p14:tracePt t="206763" x="4889500" y="5848350"/>
          <p14:tracePt t="206776" x="4908550" y="5848350"/>
          <p14:tracePt t="206790" x="4997450" y="5848350"/>
          <p14:tracePt t="206807" x="5130800" y="5848350"/>
          <p14:tracePt t="206810" x="5226050" y="5848350"/>
          <p14:tracePt t="206828" x="5435600" y="5848350"/>
          <p14:tracePt t="206840" x="5556250" y="5848350"/>
          <p14:tracePt t="206842" x="5670550" y="5848350"/>
          <p14:tracePt t="206857" x="5772150" y="5848350"/>
          <p14:tracePt t="206873" x="5962650" y="5848350"/>
          <p14:tracePt t="206875" x="6038850" y="5848350"/>
          <p14:tracePt t="206890" x="6121400" y="5848350"/>
          <p14:tracePt t="206906" x="6165850" y="5854700"/>
          <p14:tracePt t="206923" x="6203950" y="5861050"/>
          <p14:tracePt t="206940" x="6261100" y="5873750"/>
          <p14:tracePt t="206956" x="6318250" y="5886450"/>
          <p14:tracePt t="206973" x="6388100" y="5905500"/>
          <p14:tracePt t="206990" x="6413500" y="5905500"/>
          <p14:tracePt t="207006" x="6426200" y="5905500"/>
          <p14:tracePt t="207023" x="6438900" y="5905500"/>
          <p14:tracePt t="207040" x="6445250" y="5905500"/>
          <p14:tracePt t="207056" x="6470650" y="5905500"/>
          <p14:tracePt t="207073" x="6508750" y="5905500"/>
          <p14:tracePt t="207076" x="6521450" y="5905500"/>
          <p14:tracePt t="207090" x="6553200" y="5905500"/>
          <p14:tracePt t="207106" x="6559550" y="5905500"/>
          <p14:tracePt t="207218" x="0" y="0"/>
        </p14:tracePtLst>
        <p14:tracePtLst>
          <p14:tracePt t="207580" x="4978400" y="5842000"/>
          <p14:tracePt t="207636" x="4997450" y="5842000"/>
          <p14:tracePt t="207648" x="5048250" y="5842000"/>
          <p14:tracePt t="207660" x="5194300" y="5842000"/>
          <p14:tracePt t="207673" x="5295900" y="5842000"/>
          <p14:tracePt t="207690" x="5708650" y="5842000"/>
          <p14:tracePt t="207706" x="5956300" y="5842000"/>
          <p14:tracePt t="207723" x="6146800" y="5842000"/>
          <p14:tracePt t="207739" x="6242050" y="5842000"/>
          <p14:tracePt t="207756" x="6280150" y="5842000"/>
          <p14:tracePt t="207773" x="6305550" y="5842000"/>
          <p14:tracePt t="207790" x="6324600" y="5842000"/>
          <p14:tracePt t="207806" x="6350000" y="5848350"/>
          <p14:tracePt t="207823" x="6381750" y="5861050"/>
          <p14:tracePt t="207839" x="6432550" y="5867400"/>
          <p14:tracePt t="207856" x="6477000" y="5880100"/>
          <p14:tracePt t="207873" x="6489700" y="5880100"/>
          <p14:tracePt t="207876" x="6496050" y="5880100"/>
          <p14:tracePt t="208139" x="0" y="0"/>
        </p14:tracePtLst>
        <p14:tracePtLst>
          <p14:tracePt t="208829" x="5321300" y="5797550"/>
          <p14:tracePt t="208891" x="5327650" y="5797550"/>
          <p14:tracePt t="208907" x="5384800" y="5797550"/>
          <p14:tracePt t="208923" x="5486400" y="5810250"/>
          <p14:tracePt t="208939" x="5626100" y="5835650"/>
          <p14:tracePt t="208956" x="5791200" y="5835650"/>
          <p14:tracePt t="208972" x="5994400" y="5835650"/>
          <p14:tracePt t="208989" x="6191250" y="5835650"/>
          <p14:tracePt t="209006" x="6350000" y="5835650"/>
          <p14:tracePt t="209023" x="6438900" y="5835650"/>
          <p14:tracePt t="209039" x="6457950" y="5835650"/>
          <p14:tracePt t="209056" x="6464300" y="5835650"/>
          <p14:tracePt t="209226" x="0" y="0"/>
        </p14:tracePtLst>
        <p14:tracePtLst>
          <p14:tracePt t="209541" x="5181600" y="5835650"/>
          <p14:tracePt t="209588" x="5194300" y="5835650"/>
          <p14:tracePt t="209603" x="5283200" y="5835650"/>
          <p14:tracePt t="209619" x="5441950" y="5854700"/>
          <p14:tracePt t="209633" x="5543550" y="5861050"/>
          <p14:tracePt t="209642" x="5842000" y="5905500"/>
          <p14:tracePt t="209655" x="6000750" y="5911850"/>
          <p14:tracePt t="209672" x="6242050" y="5924550"/>
          <p14:tracePt t="209689" x="6394450" y="5924550"/>
          <p14:tracePt t="209691" x="6426200" y="5924550"/>
          <p14:tracePt t="209706" x="6438900" y="5924550"/>
          <p14:tracePt t="209722" x="6445250" y="5924550"/>
          <p14:tracePt t="209835" x="0" y="0"/>
        </p14:tracePtLst>
        <p14:tracePtLst>
          <p14:tracePt t="210572" x="1898650" y="3625850"/>
          <p14:tracePt t="210581" x="1892300" y="3638550"/>
          <p14:tracePt t="210589" x="1885950" y="3657600"/>
          <p14:tracePt t="210606" x="1873250" y="3708400"/>
          <p14:tracePt t="210622" x="1873250" y="3759200"/>
          <p14:tracePt t="210639" x="1873250" y="3810000"/>
          <p14:tracePt t="210655" x="1873250" y="3867150"/>
          <p14:tracePt t="210672" x="1873250" y="3930650"/>
          <p14:tracePt t="210689" x="1892300" y="3981450"/>
          <p14:tracePt t="210690" x="1905000" y="4013200"/>
          <p14:tracePt t="210705" x="1917700" y="4038600"/>
          <p14:tracePt t="210722" x="2006600" y="4114800"/>
          <p14:tracePt t="210738" x="2108200" y="4171950"/>
          <p14:tracePt t="210755" x="2254250" y="4222750"/>
          <p14:tracePt t="210772" x="2432050" y="4254500"/>
          <p14:tracePt t="210789" x="2660650" y="4298950"/>
          <p14:tracePt t="210805" x="2901950" y="4330700"/>
          <p14:tracePt t="210822" x="3111500" y="4337050"/>
          <p14:tracePt t="210838" x="3270250" y="4337050"/>
          <p14:tracePt t="210855" x="3359150" y="4324350"/>
          <p14:tracePt t="210872" x="3409950" y="4311650"/>
          <p14:tracePt t="210888" x="3441700" y="4292600"/>
          <p14:tracePt t="210890" x="3467100" y="4286250"/>
          <p14:tracePt t="210905" x="3492500" y="4273550"/>
          <p14:tracePt t="210906" x="3517900" y="4260850"/>
          <p14:tracePt t="210922" x="3575050" y="4216400"/>
          <p14:tracePt t="210938" x="3606800" y="4165600"/>
          <p14:tracePt t="210955" x="3625850" y="4102100"/>
          <p14:tracePt t="210972" x="3638550" y="4051300"/>
          <p14:tracePt t="210988" x="3638550" y="3994150"/>
          <p14:tracePt t="211005" x="3638550" y="3949700"/>
          <p14:tracePt t="211022" x="3619500" y="3892550"/>
          <p14:tracePt t="211038" x="3594100" y="3829050"/>
          <p14:tracePt t="211055" x="3517900" y="3765550"/>
          <p14:tracePt t="211072" x="3384550" y="3702050"/>
          <p14:tracePt t="211088" x="3206750" y="3632200"/>
          <p14:tracePt t="211105" x="3016250" y="3587750"/>
          <p14:tracePt t="211106" x="2921000" y="3568700"/>
          <p14:tracePt t="211122" x="2736850" y="3543300"/>
          <p14:tracePt t="211138" x="2622550" y="3543300"/>
          <p14:tracePt t="211155" x="2501900" y="3543300"/>
          <p14:tracePt t="211172" x="2393950" y="3568700"/>
          <p14:tracePt t="211188" x="2266950" y="3619500"/>
          <p14:tracePt t="211205" x="2152650" y="3663950"/>
          <p14:tracePt t="211221" x="2057400" y="3721100"/>
          <p14:tracePt t="211238" x="2006600" y="3759200"/>
          <p14:tracePt t="211255" x="1987550" y="3797300"/>
          <p14:tracePt t="211271" x="1981200" y="3822700"/>
          <p14:tracePt t="211288" x="1981200" y="3873500"/>
          <p14:tracePt t="211305" x="1981200" y="3930650"/>
          <p14:tracePt t="211322" x="2000250" y="4044950"/>
          <p14:tracePt t="211338" x="2032000" y="4121150"/>
          <p14:tracePt t="211355" x="2082800" y="4197350"/>
          <p14:tracePt t="211371" x="2152650" y="4273550"/>
          <p14:tracePt t="211388" x="2266950" y="4330700"/>
          <p14:tracePt t="211405" x="2444750" y="4394200"/>
          <p14:tracePt t="211421" x="2730500" y="4457700"/>
          <p14:tracePt t="211438" x="3092450" y="4476750"/>
          <p14:tracePt t="211455" x="3403600" y="4476750"/>
          <p14:tracePt t="211471" x="3581400" y="4432300"/>
          <p14:tracePt t="211488" x="3676650" y="4375150"/>
          <p14:tracePt t="211505" x="3721100" y="4298950"/>
          <p14:tracePt t="211507" x="3740150" y="4254500"/>
          <p14:tracePt t="211521" x="3752850" y="4165600"/>
          <p14:tracePt t="211538" x="3759200" y="4095750"/>
          <p14:tracePt t="211555" x="3759200" y="4013200"/>
          <p14:tracePt t="211571" x="3746500" y="3917950"/>
          <p14:tracePt t="211588" x="3702050" y="3810000"/>
          <p14:tracePt t="211605" x="3632200" y="3714750"/>
          <p14:tracePt t="211621" x="3524250" y="3625850"/>
          <p14:tracePt t="211638" x="3365500" y="3536950"/>
          <p14:tracePt t="211655" x="3181350" y="3479800"/>
          <p14:tracePt t="211671" x="3003550" y="3441700"/>
          <p14:tracePt t="211688" x="2851150" y="3435350"/>
          <p14:tracePt t="211690" x="2787650" y="3435350"/>
          <p14:tracePt t="211705" x="2711450" y="3441700"/>
          <p14:tracePt t="211722" x="2546350" y="3511550"/>
          <p14:tracePt t="211738" x="2438400" y="3575050"/>
          <p14:tracePt t="211755" x="2349500" y="3638550"/>
          <p14:tracePt t="211771" x="2305050" y="3689350"/>
          <p14:tracePt t="211788" x="2273300" y="3765550"/>
          <p14:tracePt t="211805" x="2266950" y="3829050"/>
          <p14:tracePt t="211821" x="2279650" y="3930650"/>
          <p14:tracePt t="211838" x="2324100" y="4032250"/>
          <p14:tracePt t="211855" x="2406650" y="4127500"/>
          <p14:tracePt t="211871" x="2514600" y="4203700"/>
          <p14:tracePt t="211888" x="2667000" y="4260850"/>
          <p14:tracePt t="211905" x="2870200" y="4298950"/>
          <p14:tracePt t="211907" x="2984500" y="4305300"/>
          <p14:tracePt t="211922" x="3219450" y="4305300"/>
          <p14:tracePt t="211938" x="3530600" y="4305300"/>
          <p14:tracePt t="211955" x="3721100" y="4260850"/>
          <p14:tracePt t="211971" x="3835400" y="4197350"/>
          <p14:tracePt t="211988" x="3873500" y="4114800"/>
          <p14:tracePt t="212005" x="3879850" y="4025900"/>
          <p14:tracePt t="212021" x="3854450" y="3911600"/>
          <p14:tracePt t="212038" x="3810000" y="3816350"/>
          <p14:tracePt t="212055" x="3740150" y="3740150"/>
          <p14:tracePt t="212071" x="3613150" y="3663950"/>
          <p14:tracePt t="212088" x="3448050" y="3594100"/>
          <p14:tracePt t="212090" x="3340100" y="3562350"/>
          <p14:tracePt t="212105" x="3213100" y="3530600"/>
          <p14:tracePt t="212106" x="3022600" y="3498850"/>
          <p14:tracePt t="212122" x="2686050" y="3473450"/>
          <p14:tracePt t="212138" x="2374900" y="3479800"/>
          <p14:tracePt t="212155" x="2165350" y="3505200"/>
          <p14:tracePt t="212171" x="2032000" y="3556000"/>
          <p14:tracePt t="212188" x="1955800" y="3613150"/>
          <p14:tracePt t="212205" x="1911350" y="3670300"/>
          <p14:tracePt t="212221" x="1885950" y="3721100"/>
          <p14:tracePt t="212238" x="1879600" y="3765550"/>
          <p14:tracePt t="212255" x="1879600" y="3810000"/>
          <p14:tracePt t="212271" x="1898650" y="3879850"/>
          <p14:tracePt t="212274" x="1917700" y="3905250"/>
          <p14:tracePt t="212288" x="1943100" y="3937000"/>
          <p14:tracePt t="212305" x="2070100" y="4000500"/>
          <p14:tracePt t="212321" x="2279650" y="4057650"/>
          <p14:tracePt t="212323" x="2444750" y="4089400"/>
          <p14:tracePt t="212338" x="2832100" y="4127500"/>
          <p14:tracePt t="212354" x="3117850" y="4121150"/>
          <p14:tracePt t="212371" x="3263900" y="4083050"/>
          <p14:tracePt t="212388" x="3314700" y="4032250"/>
          <p14:tracePt t="212404" x="3321050" y="3962400"/>
          <p14:tracePt t="212421" x="3295650" y="3873500"/>
          <p14:tracePt t="212438" x="3257550" y="3797300"/>
          <p14:tracePt t="212454" x="3175000" y="3740150"/>
          <p14:tracePt t="212471" x="3060700" y="3689350"/>
          <p14:tracePt t="212488" x="2889250" y="3657600"/>
          <p14:tracePt t="212504" x="2673350" y="3638550"/>
          <p14:tracePt t="212507" x="2584450" y="3638550"/>
          <p14:tracePt t="212521" x="2476500" y="3638550"/>
          <p14:tracePt t="212523" x="2368550" y="3657600"/>
          <p14:tracePt t="212538" x="2203450" y="3727450"/>
          <p14:tracePt t="212554" x="2114550" y="3816350"/>
          <p14:tracePt t="212571" x="2082800" y="3898900"/>
          <p14:tracePt t="212588" x="2082800" y="3956050"/>
          <p14:tracePt t="212604" x="2133600" y="3994150"/>
          <p14:tracePt t="212621" x="2222500" y="4013200"/>
          <p14:tracePt t="212638" x="2393950" y="4025900"/>
          <p14:tracePt t="212654" x="2673350" y="4025900"/>
          <p14:tracePt t="212671" x="2990850" y="4000500"/>
          <p14:tracePt t="212688" x="3175000" y="3937000"/>
          <p14:tracePt t="212704" x="3238500" y="3867150"/>
          <p14:tracePt t="212721" x="3244850" y="3790950"/>
          <p14:tracePt t="212723" x="3244850" y="3752850"/>
          <p14:tracePt t="212738" x="3225800" y="3676650"/>
          <p14:tracePt t="212754" x="3175000" y="3619500"/>
          <p14:tracePt t="212771" x="3098800" y="3587750"/>
          <p14:tracePt t="212788" x="3003550" y="3562350"/>
          <p14:tracePt t="212804" x="2895600" y="3556000"/>
          <p14:tracePt t="212821" x="2749550" y="3581400"/>
          <p14:tracePt t="212838" x="2635250" y="3644900"/>
          <p14:tracePt t="212854" x="2571750" y="3733800"/>
          <p14:tracePt t="212871" x="2565400" y="3784600"/>
          <p14:tracePt t="212888" x="2578100" y="3835400"/>
          <p14:tracePt t="212904" x="2641600" y="3860800"/>
          <p14:tracePt t="212921" x="2730500" y="3873500"/>
          <p14:tracePt t="212938" x="2851150" y="3873500"/>
          <p14:tracePt t="212954" x="2876550" y="3854450"/>
          <p14:tracePt t="212971" x="2882900" y="3816350"/>
          <p14:tracePt t="212988" x="2870200" y="3759200"/>
          <p14:tracePt t="213004" x="2813050" y="3721100"/>
          <p14:tracePt t="213021" x="2705100" y="3689350"/>
          <p14:tracePt t="213038" x="2578100" y="3676650"/>
          <p14:tracePt t="213054" x="2438400" y="3683000"/>
          <p14:tracePt t="213071" x="2362200" y="3708400"/>
          <p14:tracePt t="213088" x="2343150" y="3752850"/>
          <p14:tracePt t="213105" x="2336800" y="3790950"/>
          <p14:tracePt t="213108" x="2343150" y="3829050"/>
          <p14:tracePt t="213121" x="2362200" y="3854450"/>
          <p14:tracePt t="213138" x="2470150" y="3898900"/>
          <p14:tracePt t="213154" x="2546350" y="3905250"/>
          <p14:tracePt t="213171" x="2635250" y="3905250"/>
          <p14:tracePt t="213188" x="2667000" y="3892550"/>
          <p14:tracePt t="213204" x="2692400" y="3873500"/>
          <p14:tracePt t="213221" x="2698750" y="3867150"/>
          <p14:tracePt t="213238" x="2705100" y="3860800"/>
          <p14:tracePt t="213307" x="0" y="0"/>
        </p14:tracePtLst>
        <p14:tracePtLst>
          <p14:tracePt t="214532" x="6223000" y="5594350"/>
          <p14:tracePt t="214544" x="6216650" y="5600700"/>
          <p14:tracePt t="214558" x="6216650" y="5619750"/>
          <p14:tracePt t="214571" x="6216650" y="5657850"/>
          <p14:tracePt t="214587" x="6223000" y="5715000"/>
          <p14:tracePt t="214604" x="6248400" y="5791200"/>
          <p14:tracePt t="214620" x="6292850" y="5842000"/>
          <p14:tracePt t="214637" x="6330950" y="5867400"/>
          <p14:tracePt t="214654" x="6356350" y="5880100"/>
          <p14:tracePt t="214670" x="6369050" y="5880100"/>
          <p14:tracePt t="214687" x="6394450" y="5873750"/>
          <p14:tracePt t="214704" x="6426200" y="5848350"/>
          <p14:tracePt t="214720" x="6445250" y="5797550"/>
          <p14:tracePt t="214724" x="6451600" y="5772150"/>
          <p14:tracePt t="214738" x="6457950" y="5727700"/>
          <p14:tracePt t="214754" x="6457950" y="5670550"/>
          <p14:tracePt t="214770" x="6432550" y="5619750"/>
          <p14:tracePt t="214787" x="6400800" y="5588000"/>
          <p14:tracePt t="214804" x="6375400" y="5581650"/>
          <p14:tracePt t="214820" x="6375400" y="5575300"/>
          <p14:tracePt t="214875" x="6369050" y="5575300"/>
          <p14:tracePt t="214887" x="6356350" y="5575300"/>
          <p14:tracePt t="214904" x="6350000" y="5600700"/>
          <p14:tracePt t="214921" x="6343650" y="5645150"/>
          <p14:tracePt t="214924" x="6343650" y="5664200"/>
          <p14:tracePt t="214937" x="6343650" y="5683250"/>
          <p14:tracePt t="214954" x="6343650" y="5715000"/>
          <p14:tracePt t="215028" x="6343650" y="5721350"/>
          <p14:tracePt t="215052" x="6350000" y="5721350"/>
          <p14:tracePt t="215076" x="6350000" y="5715000"/>
          <p14:tracePt t="215087" x="6356350" y="5702300"/>
          <p14:tracePt t="215275" x="0" y="0"/>
        </p14:tracePtLst>
        <p14:tracePtLst>
          <p14:tracePt t="215892" x="3073400" y="3467100"/>
          <p14:tracePt t="215900" x="3067050" y="3479800"/>
          <p14:tracePt t="215909" x="3060700" y="3486150"/>
          <p14:tracePt t="215920" x="3048000" y="3505200"/>
          <p14:tracePt t="215937" x="3035300" y="3549650"/>
          <p14:tracePt t="215940" x="3028950" y="3581400"/>
          <p14:tracePt t="215954" x="3028950" y="3638550"/>
          <p14:tracePt t="215970" x="3028950" y="3714750"/>
          <p14:tracePt t="215987" x="3067050" y="3765550"/>
          <p14:tracePt t="216003" x="3092450" y="3790950"/>
          <p14:tracePt t="216020" x="3124200" y="3803650"/>
          <p14:tracePt t="216037" x="3149600" y="3803650"/>
          <p14:tracePt t="216054" x="3213100" y="3797300"/>
          <p14:tracePt t="216070" x="3308350" y="3759200"/>
          <p14:tracePt t="216087" x="3371850" y="3714750"/>
          <p14:tracePt t="216103" x="3416300" y="3689350"/>
          <p14:tracePt t="216120" x="3435350" y="3657600"/>
          <p14:tracePt t="216122" x="3448050" y="3644900"/>
          <p14:tracePt t="216137" x="3448050" y="3632200"/>
          <p14:tracePt t="216153" x="3460750" y="3606800"/>
          <p14:tracePt t="216170" x="3460750" y="3600450"/>
          <p14:tracePt t="216259" x="0" y="0"/>
        </p14:tracePtLst>
        <p14:tracePtLst>
          <p14:tracePt t="217397" x="3378200" y="3714750"/>
          <p14:tracePt t="217540" x="3390900" y="3721100"/>
          <p14:tracePt t="217553" x="3397250" y="3746500"/>
          <p14:tracePt t="217570" x="3416300" y="3816350"/>
          <p14:tracePt t="217586" x="3422650" y="3848100"/>
          <p14:tracePt t="217716" x="3422650" y="3854450"/>
          <p14:tracePt t="217727" x="3429000" y="3854450"/>
          <p14:tracePt t="217740" x="3441700" y="3835400"/>
          <p14:tracePt t="217753" x="3448050" y="3816350"/>
          <p14:tracePt t="217758" x="3454400" y="3803650"/>
          <p14:tracePt t="217770" x="3460750" y="3765550"/>
          <p14:tracePt t="217786" x="3473450" y="3733800"/>
          <p14:tracePt t="217803" x="3473450" y="3702050"/>
          <p14:tracePt t="217819" x="3479800" y="3676650"/>
          <p14:tracePt t="217836" x="3479800" y="3663950"/>
          <p14:tracePt t="217899" x="3486150" y="3657600"/>
          <p14:tracePt t="217915" x="3492500" y="3651250"/>
          <p14:tracePt t="218035" x="0" y="0"/>
        </p14:tracePtLst>
        <p14:tracePtLst>
          <p14:tracePt t="219028" x="6223000" y="5842000"/>
          <p14:tracePt t="219068" x="6235700" y="5842000"/>
          <p14:tracePt t="219083" x="6292850" y="5842000"/>
          <p14:tracePt t="219096" x="6324600" y="5848350"/>
          <p14:tracePt t="219109" x="6381750" y="5848350"/>
          <p14:tracePt t="219119" x="6413500" y="5848350"/>
          <p14:tracePt t="219136" x="6451600" y="5848350"/>
          <p14:tracePt t="219152" x="6470650" y="5848350"/>
          <p14:tracePt t="219266" x="0" y="0"/>
        </p14:tracePtLst>
        <p14:tracePtLst>
          <p14:tracePt t="219949" x="3143250" y="4006850"/>
          <p14:tracePt t="220012" x="3143250" y="4013200"/>
          <p14:tracePt t="220026" x="3149600" y="4083050"/>
          <p14:tracePt t="220041" x="3155950" y="4108450"/>
          <p14:tracePt t="220053" x="3155950" y="4127500"/>
          <p14:tracePt t="220069" x="3155950" y="4133850"/>
          <p14:tracePt t="220085" x="3162300" y="4140200"/>
          <p14:tracePt t="220102" x="3175000" y="4140200"/>
          <p14:tracePt t="220118" x="3187700" y="4108450"/>
          <p14:tracePt t="220135" x="3187700" y="4070350"/>
          <p14:tracePt t="220152" x="3187700" y="4032250"/>
          <p14:tracePt t="220169" x="3187700" y="4006850"/>
          <p14:tracePt t="220185" x="3187700" y="3994150"/>
          <p14:tracePt t="220186" x="3187700" y="3987800"/>
          <p14:tracePt t="220202" x="3194050" y="3975100"/>
          <p14:tracePt t="220218" x="3200400" y="3956050"/>
          <p14:tracePt t="220235" x="3213100" y="3937000"/>
          <p14:tracePt t="220252" x="3225800" y="3911600"/>
          <p14:tracePt t="220268" x="3244850" y="3898900"/>
          <p14:tracePt t="220285" x="3251200" y="3892550"/>
          <p14:tracePt t="220302" x="3257550" y="3892550"/>
          <p14:tracePt t="220378" x="0" y="0"/>
        </p14:tracePtLst>
        <p14:tracePtLst>
          <p14:tracePt t="220732" x="2368550" y="3981450"/>
          <p14:tracePt t="220756" x="2362200" y="3981450"/>
          <p14:tracePt t="220770" x="2355850" y="3981450"/>
          <p14:tracePt t="220787" x="2349500" y="3994150"/>
          <p14:tracePt t="220802" x="2349500" y="4013200"/>
          <p14:tracePt t="220818" x="2355850" y="4057650"/>
          <p14:tracePt t="220835" x="2374900" y="4083050"/>
          <p14:tracePt t="220852" x="2413000" y="4095750"/>
          <p14:tracePt t="220868" x="2432050" y="4102100"/>
          <p14:tracePt t="220885" x="2476500" y="4102100"/>
          <p14:tracePt t="220902" x="2520950" y="4070350"/>
          <p14:tracePt t="220918" x="2546350" y="4025900"/>
          <p14:tracePt t="220935" x="2546350" y="3987800"/>
          <p14:tracePt t="220952" x="2546350" y="3930650"/>
          <p14:tracePt t="220968" x="2540000" y="3898900"/>
          <p14:tracePt t="220970" x="2533650" y="3892550"/>
          <p14:tracePt t="220985" x="2527300" y="3886200"/>
          <p14:tracePt t="220987" x="2520950" y="3879850"/>
          <p14:tracePt t="221067" x="0" y="0"/>
        </p14:tracePtLst>
        <p14:tracePtLst>
          <p14:tracePt t="223988" x="4679950" y="5676900"/>
          <p14:tracePt t="224000" x="4679950" y="5702300"/>
          <p14:tracePt t="224017" x="4686300" y="5740400"/>
          <p14:tracePt t="224034" x="4711700" y="5759450"/>
          <p14:tracePt t="224050" x="4756150" y="5759450"/>
          <p14:tracePt t="224067" x="4851400" y="5753100"/>
          <p14:tracePt t="224084" x="4984750" y="5727700"/>
          <p14:tracePt t="224100" x="5137150" y="5689600"/>
          <p14:tracePt t="224117" x="5276850" y="5670550"/>
          <p14:tracePt t="224134" x="5372100" y="5626100"/>
          <p14:tracePt t="224150" x="5397500" y="5619750"/>
          <p14:tracePt t="224167" x="5403850" y="5613400"/>
          <p14:tracePt t="224243" x="0" y="0"/>
        </p14:tracePtLst>
        <p14:tracePtLst>
          <p14:tracePt t="224732" x="5499100" y="5619750"/>
          <p14:tracePt t="224744" x="5499100" y="5632450"/>
          <p14:tracePt t="224759" x="5492750" y="5664200"/>
          <p14:tracePt t="224772" x="5492750" y="5702300"/>
          <p14:tracePt t="224784" x="5492750" y="5721350"/>
          <p14:tracePt t="224800" x="5499100" y="5772150"/>
          <p14:tracePt t="224817" x="5537200" y="5810250"/>
          <p14:tracePt t="224819" x="5562600" y="5822950"/>
          <p14:tracePt t="224834" x="5645150" y="5848350"/>
          <p14:tracePt t="224850" x="5721350" y="5854700"/>
          <p14:tracePt t="224867" x="5816600" y="5854700"/>
          <p14:tracePt t="224884" x="5873750" y="5822950"/>
          <p14:tracePt t="224900" x="5886450" y="5791200"/>
          <p14:tracePt t="224917" x="5892800" y="5765800"/>
          <p14:tracePt t="224934" x="5892800" y="5721350"/>
          <p14:tracePt t="224950" x="5892800" y="5689600"/>
          <p14:tracePt t="224967" x="5886450" y="5664200"/>
          <p14:tracePt t="224984" x="5873750" y="5657850"/>
          <p14:tracePt t="225098" x="0" y="0"/>
        </p14:tracePtLst>
        <p14:tracePtLst>
          <p14:tracePt t="225724" x="2286000" y="4064000"/>
          <p14:tracePt t="225739" x="2286000" y="4083050"/>
          <p14:tracePt t="225752" x="2292350" y="4089400"/>
          <p14:tracePt t="225767" x="2330450" y="4102100"/>
          <p14:tracePt t="225771" x="2362200" y="4121150"/>
          <p14:tracePt t="225785" x="2406650" y="4127500"/>
          <p14:tracePt t="225786" x="2438400" y="4127500"/>
          <p14:tracePt t="225800" x="2495550" y="4127500"/>
          <p14:tracePt t="225816" x="2584450" y="4114800"/>
          <p14:tracePt t="225833" x="2660650" y="4070350"/>
          <p14:tracePt t="225850" x="2686050" y="4019550"/>
          <p14:tracePt t="225867" x="2692400" y="3968750"/>
          <p14:tracePt t="225883" x="2692400" y="3943350"/>
          <p14:tracePt t="225900" x="2692400" y="3905250"/>
          <p14:tracePt t="225917" x="2667000" y="3873500"/>
          <p14:tracePt t="225933" x="2622550" y="3854450"/>
          <p14:tracePt t="225950" x="2565400" y="3841750"/>
          <p14:tracePt t="225967" x="2527300" y="3841750"/>
          <p14:tracePt t="225983" x="2482850" y="3848100"/>
          <p14:tracePt t="226000" x="2457450" y="3873500"/>
          <p14:tracePt t="226016" x="2451100" y="3892550"/>
          <p14:tracePt t="226019" x="2444750" y="3905250"/>
          <p14:tracePt t="226035" x="2444750" y="3917950"/>
          <p14:tracePt t="226050" x="2444750" y="3949700"/>
          <p14:tracePt t="226066" x="2463800" y="3981450"/>
          <p14:tracePt t="226083" x="2520950" y="4019550"/>
          <p14:tracePt t="226100" x="2603500" y="4044950"/>
          <p14:tracePt t="226116" x="2654300" y="4051300"/>
          <p14:tracePt t="226133" x="2679700" y="4051300"/>
          <p14:tracePt t="226150" x="2692400" y="4019550"/>
          <p14:tracePt t="226166" x="2692400" y="3975100"/>
          <p14:tracePt t="226183" x="2679700" y="3924300"/>
          <p14:tracePt t="226200" x="2654300" y="3892550"/>
          <p14:tracePt t="226203" x="2635250" y="3879850"/>
          <p14:tracePt t="226216" x="2622550" y="3867150"/>
          <p14:tracePt t="226233" x="2590800" y="3867150"/>
          <p14:tracePt t="226235" x="2584450" y="3867150"/>
          <p14:tracePt t="226250" x="2552700" y="3867150"/>
          <p14:tracePt t="226267" x="2533650" y="3892550"/>
          <p14:tracePt t="226283" x="2520950" y="3930650"/>
          <p14:tracePt t="226300" x="2520950" y="3949700"/>
          <p14:tracePt t="226316" x="2520950" y="3968750"/>
          <p14:tracePt t="226333" x="2527300" y="3975100"/>
          <p14:tracePt t="226411" x="2527300" y="3962400"/>
          <p14:tracePt t="226476" x="2520950" y="3962400"/>
          <p14:tracePt t="226491" x="2520950" y="3975100"/>
          <p14:tracePt t="226509" x="2520950" y="4000500"/>
          <p14:tracePt t="226526" x="2540000" y="4025900"/>
          <p14:tracePt t="226535" x="2546350" y="4038600"/>
          <p14:tracePt t="226550" x="2590800" y="4051300"/>
          <p14:tracePt t="226567" x="2641600" y="4070350"/>
          <p14:tracePt t="226583" x="2660650" y="4070350"/>
          <p14:tracePt t="226600" x="2679700" y="4064000"/>
          <p14:tracePt t="226616" x="2686050" y="4025900"/>
          <p14:tracePt t="226633" x="2686050" y="3981450"/>
          <p14:tracePt t="226635" x="2686050" y="3956050"/>
          <p14:tracePt t="226650" x="2673350" y="3924300"/>
          <p14:tracePt t="226666" x="2660650" y="3905250"/>
          <p14:tracePt t="226724" x="2647950" y="3905250"/>
          <p14:tracePt t="226748" x="2647950" y="3911600"/>
          <p14:tracePt t="226764" x="2647950" y="3930650"/>
          <p14:tracePt t="226778" x="2647950" y="3943350"/>
          <p14:tracePt t="226793" x="2654300" y="3949700"/>
          <p14:tracePt t="226869" x="2647950" y="3949700"/>
          <p14:tracePt t="226884" x="2609850" y="3962400"/>
          <p14:tracePt t="226900" x="2578100" y="3975100"/>
          <p14:tracePt t="226916" x="2559050" y="3994150"/>
          <p14:tracePt t="226933" x="2559050" y="4006850"/>
          <p14:tracePt t="226950" x="2559050" y="4019550"/>
          <p14:tracePt t="226966" x="2559050" y="4032250"/>
          <p14:tracePt t="227000" x="2559050" y="4038600"/>
          <p14:tracePt t="227027" x="2559050" y="4032250"/>
          <p14:tracePt t="227036" x="2559050" y="4019550"/>
          <p14:tracePt t="227050" x="2559050" y="4006850"/>
          <p14:tracePt t="227066" x="2559050" y="4000500"/>
          <p14:tracePt t="227107" x="2552700" y="4000500"/>
          <p14:tracePt t="227116" x="2546350" y="4000500"/>
          <p14:tracePt t="227133" x="2540000" y="4013200"/>
          <p14:tracePt t="227149" x="2540000" y="4032250"/>
          <p14:tracePt t="227166" x="2540000" y="4038600"/>
          <p14:tracePt t="227183" x="2540000" y="4044950"/>
          <p14:tracePt t="227200" x="2546350" y="4044950"/>
          <p14:tracePt t="227216" x="2559050" y="4044950"/>
          <p14:tracePt t="227233" x="2571750" y="4025900"/>
          <p14:tracePt t="227236" x="2578100" y="4013200"/>
          <p14:tracePt t="227251" x="2578100" y="4000500"/>
          <p14:tracePt t="227458" x="0" y="0"/>
        </p14:tracePtLst>
        <p14:tracePtLst>
          <p14:tracePt t="229037" x="7181850" y="4013200"/>
          <p14:tracePt t="229049" x="7181850" y="4019550"/>
          <p14:tracePt t="229066" x="7156450" y="4044950"/>
          <p14:tracePt t="229082" x="7131050" y="4083050"/>
          <p14:tracePt t="229099" x="7112000" y="4133850"/>
          <p14:tracePt t="229115" x="7099300" y="4191000"/>
          <p14:tracePt t="229132" x="7099300" y="4254500"/>
          <p14:tracePt t="229149" x="7099300" y="4362450"/>
          <p14:tracePt t="229165" x="7131050" y="4483100"/>
          <p14:tracePt t="229182" x="7200900" y="4597400"/>
          <p14:tracePt t="229199" x="7270750" y="4705350"/>
          <p14:tracePt t="229215" x="7359650" y="4781550"/>
          <p14:tracePt t="229232" x="7473950" y="4838700"/>
          <p14:tracePt t="229249" x="7594600" y="4864100"/>
          <p14:tracePt t="229266" x="7734300" y="4864100"/>
          <p14:tracePt t="229282" x="7797800" y="4819650"/>
          <p14:tracePt t="229299" x="7854950" y="4743450"/>
          <p14:tracePt t="229315" x="7886700" y="4641850"/>
          <p14:tracePt t="229332" x="7899400" y="4514850"/>
          <p14:tracePt t="229349" x="7899400" y="4406900"/>
          <p14:tracePt t="229365" x="7880350" y="4298950"/>
          <p14:tracePt t="229382" x="7854950" y="4216400"/>
          <p14:tracePt t="229399" x="7816850" y="4152900"/>
          <p14:tracePt t="229415" x="7759700" y="4095750"/>
          <p14:tracePt t="229432" x="7664450" y="4038600"/>
          <p14:tracePt t="229449" x="7531100" y="4000500"/>
          <p14:tracePt t="229450" x="7454900" y="3981450"/>
          <p14:tracePt t="229466" x="7289800" y="3975100"/>
          <p14:tracePt t="229482" x="7086600" y="4013200"/>
          <p14:tracePt t="229499" x="6921500" y="4089400"/>
          <p14:tracePt t="229515" x="6813550" y="4165600"/>
          <p14:tracePt t="229532" x="6769100" y="4229100"/>
          <p14:tracePt t="229549" x="6762750" y="4267200"/>
          <p14:tracePt t="229565" x="6762750" y="4324350"/>
          <p14:tracePt t="229582" x="6807200" y="4400550"/>
          <p14:tracePt t="229599" x="6915150" y="4483100"/>
          <p14:tracePt t="229615" x="7099300" y="4552950"/>
          <p14:tracePt t="229632" x="7353300" y="4597400"/>
          <p14:tracePt t="229649" x="7600950" y="4610100"/>
          <p14:tracePt t="229666" x="7804150" y="4552950"/>
          <p14:tracePt t="229682" x="7835900" y="4514850"/>
          <p14:tracePt t="229698" x="7835900" y="4476750"/>
          <p14:tracePt t="229715" x="7816850" y="4406900"/>
          <p14:tracePt t="229732" x="7785100" y="4337050"/>
          <p14:tracePt t="229749" x="7715250" y="4273550"/>
          <p14:tracePt t="229765" x="7613650" y="4210050"/>
          <p14:tracePt t="229782" x="7486650" y="4152900"/>
          <p14:tracePt t="229799" x="7378700" y="4127500"/>
          <p14:tracePt t="229815" x="7296150" y="4121150"/>
          <p14:tracePt t="229832" x="7219950" y="4133850"/>
          <p14:tracePt t="229849" x="7169150" y="4184650"/>
          <p14:tracePt t="229850" x="7150100" y="4210050"/>
          <p14:tracePt t="229865" x="7137400" y="4248150"/>
          <p14:tracePt t="229882" x="7137400" y="4337050"/>
          <p14:tracePt t="229899" x="7156450" y="4419600"/>
          <p14:tracePt t="229915" x="7226300" y="4495800"/>
          <p14:tracePt t="229932" x="7334250" y="4552950"/>
          <p14:tracePt t="229948" x="7473950" y="4584700"/>
          <p14:tracePt t="229965" x="7613650" y="4591050"/>
          <p14:tracePt t="229982" x="7766050" y="4559300"/>
          <p14:tracePt t="229998" x="7842250" y="4495800"/>
          <p14:tracePt t="230015" x="7874000" y="4413250"/>
          <p14:tracePt t="230032" x="7874000" y="4324350"/>
          <p14:tracePt t="230049" x="7823200" y="4222750"/>
          <p14:tracePt t="230051" x="7791450" y="4178300"/>
          <p14:tracePt t="230065" x="7753350" y="4133850"/>
          <p14:tracePt t="230082" x="7594600" y="4057650"/>
          <p14:tracePt t="230098" x="7473950" y="4038600"/>
          <p14:tracePt t="230115" x="7372350" y="4044950"/>
          <p14:tracePt t="230132" x="7283450" y="4089400"/>
          <p14:tracePt t="230148" x="7200900" y="4178300"/>
          <p14:tracePt t="230165" x="7143750" y="4279900"/>
          <p14:tracePt t="230182" x="7105650" y="4381500"/>
          <p14:tracePt t="230198" x="7105650" y="4483100"/>
          <p14:tracePt t="230215" x="7156450" y="4572000"/>
          <p14:tracePt t="230232" x="7270750" y="4667250"/>
          <p14:tracePt t="230248" x="7467600" y="4730750"/>
          <p14:tracePt t="230265" x="7658100" y="4737100"/>
          <p14:tracePt t="230267" x="7740650" y="4737100"/>
          <p14:tracePt t="230282" x="7861300" y="4705350"/>
          <p14:tracePt t="230298" x="7899400" y="4622800"/>
          <p14:tracePt t="230315" x="7899400" y="4533900"/>
          <p14:tracePt t="230332" x="7867650" y="4419600"/>
          <p14:tracePt t="230349" x="7804150" y="4337050"/>
          <p14:tracePt t="230365" x="7708900" y="4254500"/>
          <p14:tracePt t="230382" x="7594600" y="4197350"/>
          <p14:tracePt t="230398" x="7461250" y="4165600"/>
          <p14:tracePt t="230415" x="7353300" y="4165600"/>
          <p14:tracePt t="230432" x="7251700" y="4203700"/>
          <p14:tracePt t="230449" x="7194550" y="4298950"/>
          <p14:tracePt t="230452" x="7181850" y="4356100"/>
          <p14:tracePt t="230466" x="7175500" y="4445000"/>
          <p14:tracePt t="230482" x="7213600" y="4540250"/>
          <p14:tracePt t="230498" x="7289800" y="4591050"/>
          <p14:tracePt t="230515" x="7410450" y="4622800"/>
          <p14:tracePt t="230532" x="7550150" y="4629150"/>
          <p14:tracePt t="230549" x="7689850" y="4622800"/>
          <p14:tracePt t="230565" x="7772400" y="4565650"/>
          <p14:tracePt t="230582" x="7804150" y="4483100"/>
          <p14:tracePt t="230598" x="7804150" y="4375150"/>
          <p14:tracePt t="230615" x="7759700" y="4267200"/>
          <p14:tracePt t="230632" x="7708900" y="4159250"/>
          <p14:tracePt t="230648" x="7620000" y="4083050"/>
          <p14:tracePt t="230650" x="7581900" y="4051300"/>
          <p14:tracePt t="230665" x="7543800" y="4038600"/>
          <p14:tracePt t="230682" x="7467600" y="4025900"/>
          <p14:tracePt t="230698" x="7410450" y="4051300"/>
          <p14:tracePt t="230715" x="7353300" y="4152900"/>
          <p14:tracePt t="230732" x="7308850" y="4318000"/>
          <p14:tracePt t="230748" x="7302500" y="4470400"/>
          <p14:tracePt t="230765" x="7346950" y="4622800"/>
          <p14:tracePt t="230781" x="7442200" y="4718050"/>
          <p14:tracePt t="230798" x="7588250" y="4781550"/>
          <p14:tracePt t="230815" x="7740650" y="4794250"/>
          <p14:tracePt t="230832" x="7931150" y="4787900"/>
          <p14:tracePt t="230848" x="8064500" y="4718050"/>
          <p14:tracePt t="230850" x="8102600" y="4667250"/>
          <p14:tracePt t="230865" x="8134350" y="4622800"/>
          <p14:tracePt t="230882" x="8134350" y="4451350"/>
          <p14:tracePt t="230898" x="8083550" y="4318000"/>
          <p14:tracePt t="230915" x="7994650" y="4210050"/>
          <p14:tracePt t="230932" x="7874000" y="4133850"/>
          <p14:tracePt t="230948" x="7772400" y="4083050"/>
          <p14:tracePt t="230965" x="7664450" y="4070350"/>
          <p14:tracePt t="230982" x="7543800" y="4076700"/>
          <p14:tracePt t="230998" x="7410450" y="4152900"/>
          <p14:tracePt t="231015" x="7289800" y="4254500"/>
          <p14:tracePt t="231031" x="7219950" y="4375150"/>
          <p14:tracePt t="231048" x="7194550" y="4464050"/>
          <p14:tracePt t="231050" x="7194550" y="4489450"/>
          <p14:tracePt t="231065" x="7200900" y="4527550"/>
          <p14:tracePt t="231082" x="7289800" y="4616450"/>
          <p14:tracePt t="231098" x="7378700" y="4648200"/>
          <p14:tracePt t="231115" x="7467600" y="4654550"/>
          <p14:tracePt t="231131" x="7588250" y="4635500"/>
          <p14:tracePt t="231148" x="7677150" y="4565650"/>
          <p14:tracePt t="231165" x="7715250" y="4464050"/>
          <p14:tracePt t="231181" x="7721600" y="4368800"/>
          <p14:tracePt t="231198" x="7702550" y="4248150"/>
          <p14:tracePt t="231215" x="7651750" y="4159250"/>
          <p14:tracePt t="231231" x="7562850" y="4083050"/>
          <p14:tracePt t="231248" x="7442200" y="4025900"/>
          <p14:tracePt t="231265" x="7308850" y="4000500"/>
          <p14:tracePt t="231266" x="7264400" y="4000500"/>
          <p14:tracePt t="231282" x="7156450" y="4006850"/>
          <p14:tracePt t="231298" x="7086600" y="4076700"/>
          <p14:tracePt t="231315" x="7029450" y="4184650"/>
          <p14:tracePt t="231331" x="7010400" y="4273550"/>
          <p14:tracePt t="231348" x="7010400" y="4356100"/>
          <p14:tracePt t="231365" x="7067550" y="4470400"/>
          <p14:tracePt t="231381" x="7188200" y="4584700"/>
          <p14:tracePt t="231398" x="7372350" y="4679950"/>
          <p14:tracePt t="231415" x="7639050" y="4743450"/>
          <p14:tracePt t="231431" x="7861300" y="4737100"/>
          <p14:tracePt t="231448" x="8007350" y="4679950"/>
          <p14:tracePt t="231465" x="8064500" y="4584700"/>
          <p14:tracePt t="231466" x="8070850" y="4527550"/>
          <p14:tracePt t="231482" x="8051800" y="4400550"/>
          <p14:tracePt t="231498" x="7975600" y="4292600"/>
          <p14:tracePt t="231515" x="7899400" y="4216400"/>
          <p14:tracePt t="231531" x="7804150" y="4159250"/>
          <p14:tracePt t="231548" x="7683500" y="4133850"/>
          <p14:tracePt t="231565" x="7588250" y="4133850"/>
          <p14:tracePt t="231581" x="7473950" y="4171950"/>
          <p14:tracePt t="231598" x="7397750" y="4248150"/>
          <p14:tracePt t="231615" x="7353300" y="4349750"/>
          <p14:tracePt t="231631" x="7353300" y="4425950"/>
          <p14:tracePt t="231648" x="7397750" y="4495800"/>
          <p14:tracePt t="231652" x="7442200" y="4514850"/>
          <p14:tracePt t="231665" x="7499350" y="4533900"/>
          <p14:tracePt t="231682" x="7689850" y="4527550"/>
          <p14:tracePt t="231698" x="7785100" y="4483100"/>
          <p14:tracePt t="231715" x="7829550" y="4425950"/>
          <p14:tracePt t="231731" x="7835900" y="4387850"/>
          <p14:tracePt t="231748" x="7835900" y="4362450"/>
          <p14:tracePt t="231765" x="7829550" y="4337050"/>
          <p14:tracePt t="231781" x="7816850" y="4330700"/>
          <p14:tracePt t="231798" x="7797800" y="4330700"/>
          <p14:tracePt t="231815" x="7759700" y="4356100"/>
          <p14:tracePt t="231831" x="7721600" y="4425950"/>
          <p14:tracePt t="231848" x="7702550" y="4489450"/>
          <p14:tracePt t="231851" x="7702550" y="4495800"/>
          <p14:tracePt t="231865" x="7702550" y="4502150"/>
          <p14:tracePt t="231881" x="7702550" y="4514850"/>
          <p14:tracePt t="231898" x="7715250" y="4514850"/>
          <p14:tracePt t="231915" x="7740650" y="4514850"/>
          <p14:tracePt t="231931" x="7766050" y="4495800"/>
          <p14:tracePt t="231948" x="7772400" y="4489450"/>
          <p14:tracePt t="231965" x="7772400" y="4483100"/>
          <p14:tracePt t="232570" x="0" y="0"/>
        </p14:tracePtLst>
        <p14:tracePtLst>
          <p14:tracePt t="233565" x="7118350" y="4032250"/>
          <p14:tracePt t="233574" x="7105650" y="4057650"/>
          <p14:tracePt t="233581" x="7099300" y="4095750"/>
          <p14:tracePt t="233597" x="7086600" y="4203700"/>
          <p14:tracePt t="233614" x="7061200" y="4330700"/>
          <p14:tracePt t="233631" x="7054850" y="4470400"/>
          <p14:tracePt t="233647" x="7061200" y="4635500"/>
          <p14:tracePt t="233664" x="7131050" y="4749800"/>
          <p14:tracePt t="233681" x="7207250" y="4826000"/>
          <p14:tracePt t="233683" x="7258050" y="4857750"/>
          <p14:tracePt t="233698" x="7321550" y="4895850"/>
          <p14:tracePt t="233714" x="7359650" y="4902200"/>
          <p14:tracePt t="233730" x="7404100" y="4895850"/>
          <p14:tracePt t="233747" x="7442200" y="4845050"/>
          <p14:tracePt t="233764" x="7499350" y="4743450"/>
          <p14:tracePt t="233780" x="7550150" y="4597400"/>
          <p14:tracePt t="233797" x="7575550" y="4451350"/>
          <p14:tracePt t="233814" x="7569200" y="4311650"/>
          <p14:tracePt t="233831" x="7550150" y="4210050"/>
          <p14:tracePt t="233847" x="7518400" y="4146550"/>
          <p14:tracePt t="233850" x="7505700" y="4127500"/>
          <p14:tracePt t="233864" x="7499350" y="4121150"/>
          <p14:tracePt t="233880" x="7480300" y="4102100"/>
          <p14:tracePt t="233883" x="7473950" y="4095750"/>
          <p14:tracePt t="233897" x="7467600" y="4095750"/>
          <p14:tracePt t="233914" x="7442200" y="4095750"/>
          <p14:tracePt t="233930" x="7416800" y="4095750"/>
          <p14:tracePt t="233947" x="7404100" y="4095750"/>
          <p14:tracePt t="234018" x="0" y="0"/>
        </p14:tracePtLst>
        <p14:tracePtLst>
          <p14:tracePt t="235612" x="7372350" y="4660900"/>
          <p14:tracePt t="235676" x="7378700" y="4660900"/>
          <p14:tracePt t="235687" x="7410450" y="4660900"/>
          <p14:tracePt t="235700" x="7550150" y="4667250"/>
          <p14:tracePt t="235714" x="7734300" y="4705350"/>
          <p14:tracePt t="235730" x="7886700" y="4730750"/>
          <p14:tracePt t="235746" x="7962900" y="4737100"/>
          <p14:tracePt t="235764" x="7988300" y="4737100"/>
          <p14:tracePt t="235780" x="7994650" y="4737100"/>
          <p14:tracePt t="235956" x="0" y="0"/>
        </p14:tracePtLst>
        <p14:tracePtLst>
          <p14:tracePt t="236413" x="7581900" y="4660900"/>
          <p14:tracePt t="236425" x="7594600" y="4667250"/>
          <p14:tracePt t="236440" x="7613650" y="4673600"/>
          <p14:tracePt t="236455" x="7620000" y="4673600"/>
          <p14:tracePt t="236463" x="7626350" y="4673600"/>
          <p14:tracePt t="236480" x="7658100" y="4679950"/>
          <p14:tracePt t="236496" x="7696200" y="4679950"/>
          <p14:tracePt t="236499" x="7715250" y="4679950"/>
          <p14:tracePt t="236514" x="7766050" y="4679950"/>
          <p14:tracePt t="236530" x="7816850" y="4679950"/>
          <p14:tracePt t="236546" x="7861300" y="4679950"/>
          <p14:tracePt t="236563" x="7874000" y="4679950"/>
          <p14:tracePt t="236580" x="7880350" y="4679950"/>
          <p14:tracePt t="236659" x="0" y="0"/>
        </p14:tracePtLst>
        <p14:tracePtLst>
          <p14:tracePt t="239540" x="7550150" y="6096000"/>
          <p14:tracePt t="239602" x="7562850" y="6096000"/>
          <p14:tracePt t="239610" x="7594600" y="6096000"/>
          <p14:tracePt t="239618" x="7639050" y="6096000"/>
          <p14:tracePt t="239629" x="7715250" y="6096000"/>
          <p14:tracePt t="239645" x="7893050" y="6096000"/>
          <p14:tracePt t="239662" x="8140700" y="6096000"/>
          <p14:tracePt t="239679" x="8382000" y="6096000"/>
          <p14:tracePt t="239695" x="8572500" y="6096000"/>
          <p14:tracePt t="239712" x="8648700" y="6096000"/>
          <p14:tracePt t="239715" x="8661400" y="6096000"/>
          <p14:tracePt t="239729" x="8667750" y="6096000"/>
          <p14:tracePt t="239844" x="8674100" y="6096000"/>
          <p14:tracePt t="239859" x="8674100" y="6089650"/>
          <p14:tracePt t="239872" x="8667750" y="6083300"/>
          <p14:tracePt t="239880" x="8661400" y="6076950"/>
          <p14:tracePt t="239895" x="8629650" y="6057900"/>
          <p14:tracePt t="239912" x="8585200" y="6038850"/>
          <p14:tracePt t="239928" x="8534400" y="6019800"/>
          <p14:tracePt t="239945" x="8489950" y="6007100"/>
          <p14:tracePt t="239947" x="8483600" y="6007100"/>
          <p14:tracePt t="239948" x="0" y="0"/>
        </p14:tracePtLst>
        <p14:tracePtLst>
          <p14:tracePt t="240382" x="4959350" y="5403850"/>
          <p14:tracePt t="240397" x="4953000" y="5429250"/>
          <p14:tracePt t="240412" x="4953000" y="5467350"/>
          <p14:tracePt t="240429" x="4953000" y="5511800"/>
          <p14:tracePt t="240445" x="4953000" y="5575300"/>
          <p14:tracePt t="240462" x="4965700" y="5626100"/>
          <p14:tracePt t="240478" x="4984750" y="5683250"/>
          <p14:tracePt t="240495" x="5010150" y="5727700"/>
          <p14:tracePt t="240512" x="5041900" y="5759450"/>
          <p14:tracePt t="240515" x="5060950" y="5772150"/>
          <p14:tracePt t="240528" x="5080000" y="5778500"/>
          <p14:tracePt t="240545" x="5105400" y="5778500"/>
          <p14:tracePt t="240549" x="5130800" y="5778500"/>
          <p14:tracePt t="240562" x="5168900" y="5778500"/>
          <p14:tracePt t="240578" x="5226050" y="5759450"/>
          <p14:tracePt t="240595" x="5270500" y="5727700"/>
          <p14:tracePt t="240612" x="5302250" y="5683250"/>
          <p14:tracePt t="240628" x="5321300" y="5632450"/>
          <p14:tracePt t="240645" x="5334000" y="5581650"/>
          <p14:tracePt t="240662" x="5340350" y="5549900"/>
          <p14:tracePt t="240678" x="5346700" y="5511800"/>
          <p14:tracePt t="240695" x="5346700" y="5499100"/>
          <p14:tracePt t="240695" x="0" y="0"/>
        </p14:tracePtLst>
        <p14:tracePtLst>
          <p14:tracePt t="241644" x="8128000" y="6089650"/>
          <p14:tracePt t="241657" x="8140700" y="6089650"/>
          <p14:tracePt t="241670" x="8172450" y="6089650"/>
          <p14:tracePt t="241678" x="8197850" y="6089650"/>
          <p14:tracePt t="241695" x="8261350" y="6089650"/>
          <p14:tracePt t="241711" x="8356600" y="6089650"/>
          <p14:tracePt t="241728" x="8483600" y="6089650"/>
          <p14:tracePt t="241730" x="8559800" y="6089650"/>
          <p14:tracePt t="241745" x="8636000" y="6089650"/>
          <p14:tracePt t="241762" x="8864600" y="6089650"/>
          <p14:tracePt t="241778" x="8985250" y="6089650"/>
          <p14:tracePt t="241795" x="9080500" y="6089650"/>
          <p14:tracePt t="241811" x="9163050" y="6089650"/>
          <p14:tracePt t="241828" x="9239250" y="6089650"/>
          <p14:tracePt t="241845" x="9309100" y="6089650"/>
          <p14:tracePt t="241861" x="9366250" y="6089650"/>
          <p14:tracePt t="241878" x="9398000" y="6083300"/>
          <p14:tracePt t="241895" x="9423400" y="6070600"/>
          <p14:tracePt t="241911" x="9436100" y="6064250"/>
          <p14:tracePt t="241928" x="9448800" y="6057900"/>
          <p14:tracePt t="241945" x="9455150" y="6045200"/>
          <p14:tracePt t="241947" x="9461500" y="6045200"/>
          <p14:tracePt t="241961" x="9461500" y="6032500"/>
          <p14:tracePt t="241978" x="9474200" y="6007100"/>
          <p14:tracePt t="241994" x="9474200" y="5988050"/>
          <p14:tracePt t="242011" x="9474200" y="5981700"/>
          <p14:tracePt t="242028" x="9474200" y="5962650"/>
          <p14:tracePt t="242045" x="9455150" y="5949950"/>
          <p14:tracePt t="242061" x="9398000" y="5924550"/>
          <p14:tracePt t="242078" x="9283700" y="5905500"/>
          <p14:tracePt t="242094" x="9144000" y="5880100"/>
          <p14:tracePt t="242111" x="9004300" y="5861050"/>
          <p14:tracePt t="242128" x="8921750" y="5861050"/>
          <p14:tracePt t="242130" x="8890000" y="5861050"/>
          <p14:tracePt t="242145" x="8851900" y="5861050"/>
          <p14:tracePt t="242161" x="8820150" y="5880100"/>
          <p14:tracePt t="242178" x="8801100" y="5918200"/>
          <p14:tracePt t="242194" x="8794750" y="5943600"/>
          <p14:tracePt t="242211" x="8794750" y="5962650"/>
          <p14:tracePt t="242228" x="8801100" y="5988050"/>
          <p14:tracePt t="242244" x="8826500" y="6013450"/>
          <p14:tracePt t="242261" x="8890000" y="6038850"/>
          <p14:tracePt t="242278" x="8991600" y="6064250"/>
          <p14:tracePt t="242294" x="9118600" y="6089650"/>
          <p14:tracePt t="242311" x="9226550" y="6096000"/>
          <p14:tracePt t="242328" x="9283700" y="6096000"/>
          <p14:tracePt t="242331" x="9309100" y="6096000"/>
          <p14:tracePt t="242344" x="9321800" y="6089650"/>
          <p14:tracePt t="242361" x="9328150" y="6083300"/>
          <p14:tracePt t="242378" x="9328150" y="6064250"/>
          <p14:tracePt t="242395" x="9328150" y="6038850"/>
          <p14:tracePt t="242411" x="9321800" y="6019800"/>
          <p14:tracePt t="242428" x="9296400" y="5981700"/>
          <p14:tracePt t="242444" x="9258300" y="5956300"/>
          <p14:tracePt t="242461" x="9232900" y="5937250"/>
          <p14:tracePt t="242478" x="9207500" y="5924550"/>
          <p14:tracePt t="242494" x="9207500" y="5918200"/>
          <p14:tracePt t="242691" x="0" y="0"/>
        </p14:tracePtLst>
        <p14:tracePtLst>
          <p14:tracePt t="244079" x="2241550" y="2667000"/>
          <p14:tracePt t="244093" x="2228850" y="2673350"/>
          <p14:tracePt t="244110" x="2222500" y="2692400"/>
          <p14:tracePt t="244115" x="2209800" y="2698750"/>
          <p14:tracePt t="244132" x="2197100" y="2743200"/>
          <p14:tracePt t="244144" x="2190750" y="2768600"/>
          <p14:tracePt t="244161" x="2178050" y="2819400"/>
          <p14:tracePt t="244163" x="2178050" y="2832100"/>
          <p14:tracePt t="244177" x="2178050" y="2863850"/>
          <p14:tracePt t="244194" x="2228850" y="2921000"/>
          <p14:tracePt t="244210" x="2273300" y="2946400"/>
          <p14:tracePt t="244227" x="2317750" y="2965450"/>
          <p14:tracePt t="244244" x="2330450" y="2965450"/>
          <p14:tracePt t="244260" x="2349500" y="2965450"/>
          <p14:tracePt t="244277" x="2381250" y="2952750"/>
          <p14:tracePt t="244294" x="2387600" y="2927350"/>
          <p14:tracePt t="244310" x="2400300" y="2882900"/>
          <p14:tracePt t="244327" x="2406650" y="2851150"/>
          <p14:tracePt t="244344" x="2406650" y="2806700"/>
          <p14:tracePt t="244360" x="2400300" y="2768600"/>
          <p14:tracePt t="244377" x="2393950" y="2736850"/>
          <p14:tracePt t="244379" x="2387600" y="2730500"/>
          <p14:tracePt t="244394" x="2368550" y="2705100"/>
          <p14:tracePt t="244410" x="2355850" y="2686050"/>
          <p14:tracePt t="244427" x="2349500" y="2673350"/>
          <p14:tracePt t="244506" x="0" y="0"/>
        </p14:tracePtLst>
        <p14:tracePtLst>
          <p14:tracePt t="244957" x="2298700" y="3556000"/>
          <p14:tracePt t="244976" x="2286000" y="3562350"/>
          <p14:tracePt t="244998" x="2266950" y="3606800"/>
          <p14:tracePt t="245002" x="2260600" y="3625850"/>
          <p14:tracePt t="245015" x="2254250" y="3644900"/>
          <p14:tracePt t="245027" x="2247900" y="3683000"/>
          <p14:tracePt t="245043" x="2247900" y="3727450"/>
          <p14:tracePt t="245060" x="2254250" y="3765550"/>
          <p14:tracePt t="245077" x="2286000" y="3810000"/>
          <p14:tracePt t="245093" x="2330450" y="3854450"/>
          <p14:tracePt t="245110" x="2406650" y="3886200"/>
          <p14:tracePt t="245127" x="2457450" y="3898900"/>
          <p14:tracePt t="245144" x="2482850" y="3898900"/>
          <p14:tracePt t="245147" x="2489200" y="3898900"/>
          <p14:tracePt t="245160" x="2501900" y="3898900"/>
          <p14:tracePt t="245177" x="2533650" y="3892550"/>
          <p14:tracePt t="245179" x="2546350" y="3886200"/>
          <p14:tracePt t="245194" x="2571750" y="3848100"/>
          <p14:tracePt t="245210" x="2597150" y="3797300"/>
          <p14:tracePt t="245227" x="2609850" y="3746500"/>
          <p14:tracePt t="245243" x="2609850" y="3714750"/>
          <p14:tracePt t="245260" x="2597150" y="3683000"/>
          <p14:tracePt t="245277" x="2590800" y="3663950"/>
          <p14:tracePt t="245293" x="2565400" y="3644900"/>
          <p14:tracePt t="245310" x="2533650" y="3632200"/>
          <p14:tracePt t="245327" x="2495550" y="3625850"/>
          <p14:tracePt t="245343" x="2470150" y="3619500"/>
          <p14:tracePt t="245360" x="2451100" y="3619500"/>
          <p14:tracePt t="245419" x="0" y="0"/>
        </p14:tracePtLst>
        <p14:tracePtLst>
          <p14:tracePt t="245851" x="2165350" y="2622550"/>
          <p14:tracePt t="245859" x="2152650" y="2635250"/>
          <p14:tracePt t="245868" x="2146300" y="2647950"/>
          <p14:tracePt t="245877" x="2133600" y="2660650"/>
          <p14:tracePt t="245894" x="2114550" y="2698750"/>
          <p14:tracePt t="245910" x="2101850" y="2736850"/>
          <p14:tracePt t="245927" x="2101850" y="2762250"/>
          <p14:tracePt t="245943" x="2101850" y="2813050"/>
          <p14:tracePt t="245960" x="2120900" y="2863850"/>
          <p14:tracePt t="245977" x="2165350" y="2908300"/>
          <p14:tracePt t="245994" x="2241550" y="2959100"/>
          <p14:tracePt t="246010" x="2286000" y="2978150"/>
          <p14:tracePt t="246026" x="2305050" y="2984500"/>
          <p14:tracePt t="246043" x="2317750" y="2984500"/>
          <p14:tracePt t="246060" x="2336800" y="2984500"/>
          <p14:tracePt t="246076" x="2349500" y="2946400"/>
          <p14:tracePt t="246093" x="2355850" y="2895600"/>
          <p14:tracePt t="246110" x="2355850" y="2832100"/>
          <p14:tracePt t="246126" x="2355850" y="2768600"/>
          <p14:tracePt t="246143" x="2349500" y="2717800"/>
          <p14:tracePt t="246160" x="2343150" y="2698750"/>
          <p14:tracePt t="246176" x="2336800" y="2679700"/>
          <p14:tracePt t="246193" x="2330450" y="2679700"/>
          <p14:tracePt t="246195" x="2324100" y="2673350"/>
          <p14:tracePt t="246210" x="2324100" y="2667000"/>
          <p14:tracePt t="246243" x="2317750" y="2667000"/>
          <p14:tracePt t="246267" x="2311400" y="2667000"/>
          <p14:tracePt t="246267" x="0" y="0"/>
        </p14:tracePtLst>
        <p14:tracePtLst>
          <p14:tracePt t="246636" x="2254250" y="3746500"/>
          <p14:tracePt t="246645" x="2241550" y="3746500"/>
          <p14:tracePt t="246660" x="2241550" y="3752850"/>
          <p14:tracePt t="246677" x="2241550" y="3771900"/>
          <p14:tracePt t="246694" x="2241550" y="3816350"/>
          <p14:tracePt t="246710" x="2266950" y="3860800"/>
          <p14:tracePt t="246727" x="2330450" y="3911600"/>
          <p14:tracePt t="246743" x="2400300" y="3943350"/>
          <p14:tracePt t="246748" x="2425700" y="3949700"/>
          <p14:tracePt t="246759" x="2444750" y="3956050"/>
          <p14:tracePt t="246776" x="2470150" y="3956050"/>
          <p14:tracePt t="246793" x="2501900" y="3949700"/>
          <p14:tracePt t="246795" x="2508250" y="3930650"/>
          <p14:tracePt t="246810" x="2520950" y="3879850"/>
          <p14:tracePt t="246826" x="2533650" y="3829050"/>
          <p14:tracePt t="246843" x="2540000" y="3797300"/>
          <p14:tracePt t="246860" x="2540000" y="3771900"/>
          <p14:tracePt t="246876" x="2540000" y="3752850"/>
          <p14:tracePt t="246893" x="2540000" y="3746500"/>
          <p14:tracePt t="246909" x="2540000" y="3733800"/>
          <p14:tracePt t="246947" x="2527300" y="3727450"/>
          <p14:tracePt t="246947" x="0" y="0"/>
        </p14:tracePtLst>
        <p14:tracePtLst>
          <p14:tracePt t="247478" x="2228850" y="2628900"/>
          <p14:tracePt t="247493" x="2222500" y="2635250"/>
          <p14:tracePt t="247510" x="2222500" y="2641600"/>
          <p14:tracePt t="247526" x="2216150" y="2660650"/>
          <p14:tracePt t="247543" x="2203450" y="2686050"/>
          <p14:tracePt t="247559" x="2197100" y="2717800"/>
          <p14:tracePt t="247576" x="2197100" y="2762250"/>
          <p14:tracePt t="247593" x="2203450" y="2819400"/>
          <p14:tracePt t="247595" x="2209800" y="2844800"/>
          <p14:tracePt t="247610" x="2235200" y="2876550"/>
          <p14:tracePt t="247626" x="2247900" y="2901950"/>
          <p14:tracePt t="247642" x="2254250" y="2901950"/>
          <p14:tracePt t="247659" x="2260600" y="2901950"/>
          <p14:tracePt t="247676" x="2266950" y="2901950"/>
          <p14:tracePt t="247692" x="2273300" y="2901950"/>
          <p14:tracePt t="247709" x="2298700" y="2889250"/>
          <p14:tracePt t="247726" x="2317750" y="2851150"/>
          <p14:tracePt t="247742" x="2330450" y="2819400"/>
          <p14:tracePt t="247759" x="2343150" y="2774950"/>
          <p14:tracePt t="247776" x="2349500" y="2762250"/>
          <p14:tracePt t="247793" x="2349500" y="2749550"/>
          <p14:tracePt t="247813" x="2349500" y="2743200"/>
          <p14:tracePt t="247826" x="2349500" y="2736850"/>
          <p14:tracePt t="247850" x="2349500" y="2724150"/>
          <p14:tracePt t="247867" x="2343150" y="2717800"/>
          <p14:tracePt t="247883" x="2336800" y="2717800"/>
          <p14:tracePt t="247899" x="2324100" y="2711450"/>
          <p14:tracePt t="247909" x="0" y="0"/>
        </p14:tracePtLst>
        <p14:tracePtLst>
          <p14:tracePt t="248317" x="2254250" y="3702050"/>
          <p14:tracePt t="248332" x="2235200" y="3721100"/>
          <p14:tracePt t="248345" x="2228850" y="3733800"/>
          <p14:tracePt t="248359" x="2216150" y="3746500"/>
          <p14:tracePt t="248376" x="2209800" y="3765550"/>
          <p14:tracePt t="248392" x="2209800" y="3778250"/>
          <p14:tracePt t="248409" x="2209800" y="3803650"/>
          <p14:tracePt t="248411" x="2209800" y="3816350"/>
          <p14:tracePt t="248426" x="2254250" y="3841750"/>
          <p14:tracePt t="248442" x="2324100" y="3867150"/>
          <p14:tracePt t="248459" x="2400300" y="3873500"/>
          <p14:tracePt t="248476" x="2482850" y="3873500"/>
          <p14:tracePt t="248492" x="2514600" y="3854450"/>
          <p14:tracePt t="248509" x="2533650" y="3829050"/>
          <p14:tracePt t="248526" x="2540000" y="3816350"/>
          <p14:tracePt t="248542" x="2540000" y="3797300"/>
          <p14:tracePt t="248559" x="2540000" y="3778250"/>
          <p14:tracePt t="248575" x="2540000" y="3759200"/>
          <p14:tracePt t="248592" x="2540000" y="3752850"/>
          <p14:tracePt t="248611" x="2540000" y="3746500"/>
          <p14:tracePt t="248627" x="2540000" y="3740150"/>
          <p14:tracePt t="248642" x="0" y="0"/>
        </p14:tracePtLst>
        <p14:tracePtLst>
          <p14:tracePt t="251076" x="9893300" y="6102350"/>
          <p14:tracePt t="251108" x="9912350" y="6102350"/>
          <p14:tracePt t="251120" x="9944100" y="6102350"/>
          <p14:tracePt t="251131" x="10045700" y="6102350"/>
          <p14:tracePt t="251142" x="10096500" y="6102350"/>
          <p14:tracePt t="251159" x="10217150" y="6102350"/>
          <p14:tracePt t="251175" x="10293350" y="6115050"/>
          <p14:tracePt t="251192" x="10312400" y="6115050"/>
          <p14:tracePt t="251196" x="10318750" y="6115050"/>
          <p14:tracePt t="251282" x="0" y="0"/>
        </p14:tracePtLst>
        <p14:tracePtLst>
          <p14:tracePt t="252006" x="7613650" y="6356350"/>
          <p14:tracePt t="252035" x="7620000" y="6362700"/>
          <p14:tracePt t="252048" x="7639050" y="6369050"/>
          <p14:tracePt t="252061" x="7677150" y="6375400"/>
          <p14:tracePt t="252074" x="7766050" y="6388100"/>
          <p14:tracePt t="252091" x="7874000" y="6407150"/>
          <p14:tracePt t="252108" x="8001000" y="6407150"/>
          <p14:tracePt t="252124" x="8178800" y="6407150"/>
          <p14:tracePt t="252141" x="8388350" y="6407150"/>
          <p14:tracePt t="252158" x="8636000" y="6426200"/>
          <p14:tracePt t="252174" x="8839200" y="6451600"/>
          <p14:tracePt t="252191" x="8959850" y="6464300"/>
          <p14:tracePt t="252208" x="8985250" y="6464300"/>
          <p14:tracePt t="252224" x="8991600" y="6464300"/>
          <p14:tracePt t="252362" x="0" y="0"/>
        </p14:tracePtLst>
        <p14:tracePtLst>
          <p14:tracePt t="252829" x="7823200" y="6394450"/>
          <p14:tracePt t="252852" x="7835900" y="6394450"/>
          <p14:tracePt t="252866" x="7931150" y="6394450"/>
          <p14:tracePt t="252879" x="8026400" y="6394450"/>
          <p14:tracePt t="252891" x="8267700" y="6438900"/>
          <p14:tracePt t="252907" x="8699500" y="6489700"/>
          <p14:tracePt t="252924" x="9105900" y="6540500"/>
          <p14:tracePt t="252941" x="9391650" y="6578600"/>
          <p14:tracePt t="252958" x="9518650" y="6584950"/>
          <p14:tracePt t="252974" x="9575800" y="6584950"/>
          <p14:tracePt t="252991" x="9594850" y="6584950"/>
          <p14:tracePt t="253008" x="9620250" y="6584950"/>
          <p14:tracePt t="253025" x="9639300" y="6584950"/>
          <p14:tracePt t="253026" x="9652000" y="6584950"/>
          <p14:tracePt t="253041" x="9664700" y="6584950"/>
          <p14:tracePt t="253058" x="9677400" y="6584950"/>
          <p14:tracePt t="253203" x="0" y="0"/>
        </p14:tracePtLst>
        <p14:tracePtLst>
          <p14:tracePt t="253980" x="2635250" y="2895600"/>
          <p14:tracePt t="253988" x="2628900" y="2895600"/>
          <p14:tracePt t="253998" x="2616200" y="2895600"/>
          <p14:tracePt t="254007" x="2603500" y="2908300"/>
          <p14:tracePt t="254024" x="2578100" y="2940050"/>
          <p14:tracePt t="254040" x="2552700" y="2997200"/>
          <p14:tracePt t="254043" x="2546350" y="3041650"/>
          <p14:tracePt t="254057" x="2540000" y="3098800"/>
          <p14:tracePt t="254074" x="2559050" y="3302000"/>
          <p14:tracePt t="254090" x="2603500" y="3473450"/>
          <p14:tracePt t="254107" x="2686050" y="3644900"/>
          <p14:tracePt t="254124" x="2755900" y="3765550"/>
          <p14:tracePt t="254140" x="2819400" y="3854450"/>
          <p14:tracePt t="254157" x="2844800" y="3886200"/>
          <p14:tracePt t="254174" x="2851150" y="3886200"/>
          <p14:tracePt t="254190" x="2857500" y="3886200"/>
          <p14:tracePt t="254207" x="2901950" y="3886200"/>
          <p14:tracePt t="254224" x="2984500" y="3841750"/>
          <p14:tracePt t="254240" x="3073400" y="3765550"/>
          <p14:tracePt t="254257" x="3136900" y="3657600"/>
          <p14:tracePt t="254259" x="3149600" y="3613150"/>
          <p14:tracePt t="254274" x="3162300" y="3524250"/>
          <p14:tracePt t="254290" x="3155950" y="3429000"/>
          <p14:tracePt t="254307" x="3130550" y="3365500"/>
          <p14:tracePt t="254323" x="3092450" y="3321050"/>
          <p14:tracePt t="254340" x="3048000" y="3289300"/>
          <p14:tracePt t="254357" x="2997200" y="3270250"/>
          <p14:tracePt t="254373" x="2927350" y="3251200"/>
          <p14:tracePt t="254390" x="2870200" y="3251200"/>
          <p14:tracePt t="254407" x="2794000" y="3270250"/>
          <p14:tracePt t="254423" x="2717800" y="3308350"/>
          <p14:tracePt t="254440" x="2673350" y="3371850"/>
          <p14:tracePt t="254457" x="2654300" y="3448050"/>
          <p14:tracePt t="254459" x="2647950" y="3492500"/>
          <p14:tracePt t="254474" x="2647950" y="3575050"/>
          <p14:tracePt t="254490" x="2698750" y="3644900"/>
          <p14:tracePt t="254507" x="2806700" y="3721100"/>
          <p14:tracePt t="254524" x="2940050" y="3778250"/>
          <p14:tracePt t="254540" x="3073400" y="3803650"/>
          <p14:tracePt t="254557" x="3168650" y="3803650"/>
          <p14:tracePt t="254573" x="3219450" y="3771900"/>
          <p14:tracePt t="254590" x="3251200" y="3689350"/>
          <p14:tracePt t="254607" x="3257550" y="3600450"/>
          <p14:tracePt t="254623" x="3244850" y="3498850"/>
          <p14:tracePt t="254640" x="3206750" y="3429000"/>
          <p14:tracePt t="254643" x="3187700" y="3409950"/>
          <p14:tracePt t="254657" x="3168650" y="3390900"/>
          <p14:tracePt t="254674" x="3092450" y="3365500"/>
          <p14:tracePt t="254690" x="3035300" y="3365500"/>
          <p14:tracePt t="254707" x="2946400" y="3371850"/>
          <p14:tracePt t="254723" x="2889250" y="3403600"/>
          <p14:tracePt t="254740" x="2857500" y="3409950"/>
          <p14:tracePt t="254757" x="2851150" y="3416300"/>
          <p14:tracePt t="254811" x="0" y="0"/>
        </p14:tracePtLst>
        <p14:tracePtLst>
          <p14:tracePt t="257397" x="2273300" y="5943600"/>
          <p14:tracePt t="257408" x="2260600" y="5956300"/>
          <p14:tracePt t="257423" x="2228850" y="6019800"/>
          <p14:tracePt t="257440" x="2197100" y="6115050"/>
          <p14:tracePt t="257444" x="2190750" y="6165850"/>
          <p14:tracePt t="257457" x="2190750" y="6197600"/>
          <p14:tracePt t="257473" x="2190750" y="6299200"/>
          <p14:tracePt t="257490" x="2247900" y="6419850"/>
          <p14:tracePt t="257506" x="2324100" y="6477000"/>
          <p14:tracePt t="257523" x="2406650" y="6515100"/>
          <p14:tracePt t="257539" x="2451100" y="6521450"/>
          <p14:tracePt t="257556" x="2476500" y="6521450"/>
          <p14:tracePt t="257573" x="2520950" y="6502400"/>
          <p14:tracePt t="257589" x="2546350" y="6432550"/>
          <p14:tracePt t="257606" x="2571750" y="6343650"/>
          <p14:tracePt t="257622" x="2578100" y="6254750"/>
          <p14:tracePt t="257639" x="2565400" y="6153150"/>
          <p14:tracePt t="257656" x="2514600" y="6070600"/>
          <p14:tracePt t="257672" x="2495550" y="6026150"/>
          <p14:tracePt t="257675" x="2489200" y="6013450"/>
          <p14:tracePt t="257689" x="2482850" y="6013450"/>
          <p14:tracePt t="257810" x="0" y="0"/>
        </p14:tracePtLst>
        <p14:tracePtLst>
          <p14:tracePt t="258261" x="3219450" y="6013450"/>
          <p14:tracePt t="258273" x="3219450" y="6007100"/>
          <p14:tracePt t="258298" x="3219450" y="6019800"/>
          <p14:tracePt t="258308" x="3219450" y="6038850"/>
          <p14:tracePt t="258322" x="3219450" y="6121400"/>
          <p14:tracePt t="258339" x="3232150" y="6229350"/>
          <p14:tracePt t="258355" x="3276600" y="6343650"/>
          <p14:tracePt t="258372" x="3321050" y="6426200"/>
          <p14:tracePt t="258389" x="3378200" y="6496050"/>
          <p14:tracePt t="258405" x="3454400" y="6534150"/>
          <p14:tracePt t="258422" x="3505200" y="6553200"/>
          <p14:tracePt t="258439" x="3511550" y="6559550"/>
          <p14:tracePt t="258455" x="3524250" y="6559550"/>
          <p14:tracePt t="258472" x="3536950" y="6546850"/>
          <p14:tracePt t="258489" x="3556000" y="6502400"/>
          <p14:tracePt t="258506" x="3568700" y="6350000"/>
          <p14:tracePt t="258522" x="3556000" y="6210300"/>
          <p14:tracePt t="258539" x="3524250" y="6121400"/>
          <p14:tracePt t="258555" x="3492500" y="6057900"/>
          <p14:tracePt t="258572" x="3479800" y="6026150"/>
          <p14:tracePt t="258589" x="3473450" y="6026150"/>
          <p14:tracePt t="258622" x="3467100" y="6026150"/>
          <p14:tracePt t="258639" x="3454400" y="6026150"/>
          <p14:tracePt t="258655" x="3422650" y="6076950"/>
          <p14:tracePt t="258672" x="3390900" y="6178550"/>
          <p14:tracePt t="258689" x="3384550" y="6261100"/>
          <p14:tracePt t="258691" x="3384550" y="6299200"/>
          <p14:tracePt t="258706" x="3390900" y="6343650"/>
          <p14:tracePt t="258722" x="3403600" y="6350000"/>
          <p14:tracePt t="258739" x="3409950" y="6350000"/>
          <p14:tracePt t="258755" x="3435350" y="6343650"/>
          <p14:tracePt t="258772" x="3460750" y="6292850"/>
          <p14:tracePt t="258789" x="3479800" y="6216650"/>
          <p14:tracePt t="258805" x="3479800" y="6140450"/>
          <p14:tracePt t="258822" x="3479800" y="6083300"/>
          <p14:tracePt t="258839" x="3479800" y="6064250"/>
          <p14:tracePt t="258855" x="3479800" y="6057900"/>
          <p14:tracePt t="258978" x="0" y="0"/>
        </p14:tracePtLst>
        <p14:tracePtLst>
          <p14:tracePt t="259382" x="4648200" y="6026150"/>
          <p14:tracePt t="259399" x="4629150" y="6051550"/>
          <p14:tracePt t="259416" x="4591050" y="6102350"/>
          <p14:tracePt t="259419" x="4584700" y="6140450"/>
          <p14:tracePt t="259432" x="4578350" y="6172200"/>
          <p14:tracePt t="259444" x="4578350" y="6223000"/>
          <p14:tracePt t="259455" x="4578350" y="6242050"/>
          <p14:tracePt t="259472" x="4591050" y="6286500"/>
          <p14:tracePt t="259475" x="4610100" y="6305550"/>
          <p14:tracePt t="259489" x="4629150" y="6324600"/>
          <p14:tracePt t="259505" x="4692650" y="6350000"/>
          <p14:tracePt t="259507" x="4711700" y="6356350"/>
          <p14:tracePt t="259522" x="4756150" y="6362700"/>
          <p14:tracePt t="259538" x="4800600" y="6362700"/>
          <p14:tracePt t="259555" x="4813300" y="6330950"/>
          <p14:tracePt t="259572" x="4832350" y="6273800"/>
          <p14:tracePt t="259589" x="4832350" y="6216650"/>
          <p14:tracePt t="259605" x="4832350" y="6153150"/>
          <p14:tracePt t="259622" x="4819650" y="6121400"/>
          <p14:tracePt t="259639" x="4813300" y="6108700"/>
          <p14:tracePt t="259667" x="4806950" y="6108700"/>
          <p14:tracePt t="259676" x="4800600" y="6108700"/>
          <p14:tracePt t="259810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定义类并用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new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创建其对象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22663" y="1341438"/>
            <a:ext cx="11931805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与基本数据类型一样，可声明并用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new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创建对象数组。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  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int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[]a=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new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int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[10];//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所有元素缺省初值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=0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当创建对象数组时，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数组元素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的缺省初值为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null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Circle[]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circleArray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=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new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Circle[10]; //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这时没有构造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</a:t>
            </a:r>
            <a:r>
              <a:rPr lang="zh-CN" altLang="en-US" kern="0" dirty="0">
                <a:solidFill>
                  <a:srgbClr val="FF0000"/>
                </a:solidFill>
                <a:ea typeface="宋体"/>
              </a:rPr>
              <a:t>对象，只是构造数组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for(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int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= 0;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&lt;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circleArray.length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;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++) {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circleArray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[i] =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new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Circle( );    //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这时才构造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对象，可使用有参构造函数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}</a:t>
            </a:r>
          </a:p>
        </p:txBody>
      </p:sp>
      <p:grpSp>
        <p:nvGrpSpPr>
          <p:cNvPr id="21" name="组合 2"/>
          <p:cNvGrpSpPr>
            <a:grpSpLocks/>
          </p:cNvGrpSpPr>
          <p:nvPr/>
        </p:nvGrpSpPr>
        <p:grpSpPr bwMode="auto">
          <a:xfrm>
            <a:off x="3221038" y="4284663"/>
            <a:ext cx="1620837" cy="1349375"/>
            <a:chOff x="3221038" y="4284663"/>
            <a:chExt cx="1620837" cy="1349375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221038" y="4284663"/>
              <a:ext cx="16208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circleArray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[0]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221038" y="4554538"/>
              <a:ext cx="16208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circleArray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[1]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3221038" y="4824413"/>
              <a:ext cx="1620837" cy="53975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…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3221038" y="5364163"/>
              <a:ext cx="16208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circleArray[9]</a:t>
              </a:r>
            </a:p>
          </p:txBody>
        </p:sp>
      </p:grpSp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1309688" y="4298950"/>
            <a:ext cx="1301750" cy="571500"/>
            <a:chOff x="1309688" y="4298950"/>
            <a:chExt cx="1301750" cy="571500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331913" y="4600575"/>
              <a:ext cx="12144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数组的引用</a:t>
              </a: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309688" y="4298950"/>
              <a:ext cx="1301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circleArray</a:t>
              </a:r>
            </a:p>
          </p:txBody>
        </p:sp>
      </p:grpSp>
      <p:cxnSp>
        <p:nvCxnSpPr>
          <p:cNvPr id="29" name="AutoShape 11"/>
          <p:cNvCxnSpPr>
            <a:cxnSpLocks noChangeShapeType="1"/>
            <a:stCxn id="27" idx="3"/>
            <a:endCxn id="22" idx="1"/>
          </p:cNvCxnSpPr>
          <p:nvPr/>
        </p:nvCxnSpPr>
        <p:spPr bwMode="auto">
          <a:xfrm flipV="1">
            <a:off x="2546350" y="4419600"/>
            <a:ext cx="674688" cy="3159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607050" y="4284663"/>
            <a:ext cx="1214438" cy="269875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rgbClr val="0000CC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Circle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0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5607050" y="4689475"/>
            <a:ext cx="1214438" cy="269875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rgbClr val="0000CC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Circle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1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5607050" y="5634038"/>
            <a:ext cx="1214438" cy="269875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rgbClr val="0000CC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Circle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9</a:t>
            </a: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6073775" y="498316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cxnSp>
        <p:nvCxnSpPr>
          <p:cNvPr id="34" name="AutoShape 16"/>
          <p:cNvCxnSpPr>
            <a:cxnSpLocks noChangeShapeType="1"/>
            <a:stCxn id="22" idx="3"/>
            <a:endCxn id="30" idx="1"/>
          </p:cNvCxnSpPr>
          <p:nvPr/>
        </p:nvCxnSpPr>
        <p:spPr bwMode="auto">
          <a:xfrm>
            <a:off x="4841875" y="4419600"/>
            <a:ext cx="7651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7"/>
          <p:cNvCxnSpPr>
            <a:cxnSpLocks noChangeShapeType="1"/>
            <a:stCxn id="23" idx="3"/>
            <a:endCxn id="31" idx="1"/>
          </p:cNvCxnSpPr>
          <p:nvPr/>
        </p:nvCxnSpPr>
        <p:spPr bwMode="auto">
          <a:xfrm>
            <a:off x="4841875" y="4689475"/>
            <a:ext cx="765175" cy="1349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8"/>
          <p:cNvCxnSpPr>
            <a:cxnSpLocks noChangeShapeType="1"/>
            <a:stCxn id="25" idx="3"/>
            <a:endCxn id="32" idx="1"/>
          </p:cNvCxnSpPr>
          <p:nvPr/>
        </p:nvCxnSpPr>
        <p:spPr bwMode="auto">
          <a:xfrm>
            <a:off x="4841875" y="5499100"/>
            <a:ext cx="765175" cy="269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8946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149"/>
    </mc:Choice>
    <mc:Fallback xmlns="">
      <p:transition spd="slow" advTm="267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  <p:extLst>
    <p:ext uri="{3A86A75C-4F4B-4683-9AE1-C65F6400EC91}">
      <p14:laserTraceLst xmlns:p14="http://schemas.microsoft.com/office/powerpoint/2010/main">
        <p14:tracePtLst>
          <p14:tracePt t="4597" x="5861050" y="1600200"/>
          <p14:tracePt t="4623" x="5911850" y="1631950"/>
          <p14:tracePt t="4639" x="5994400" y="1657350"/>
          <p14:tracePt t="4656" x="6115050" y="1695450"/>
          <p14:tracePt t="4659" x="6184900" y="1708150"/>
          <p14:tracePt t="4673" x="6261100" y="1714500"/>
          <p14:tracePt t="4690" x="6483350" y="1727200"/>
          <p14:tracePt t="4706" x="6629400" y="1727200"/>
          <p14:tracePt t="4722" x="6775450" y="1727200"/>
          <p14:tracePt t="4739" x="6896100" y="1714500"/>
          <p14:tracePt t="4756" x="6978650" y="1689100"/>
          <p14:tracePt t="4773" x="7035800" y="1657350"/>
          <p14:tracePt t="4789" x="7067550" y="1625600"/>
          <p14:tracePt t="4806" x="7086600" y="1574800"/>
          <p14:tracePt t="4823" x="7105650" y="1511300"/>
          <p14:tracePt t="4839" x="7105650" y="1454150"/>
          <p14:tracePt t="4843" x="7105650" y="1422400"/>
          <p14:tracePt t="4856" x="7105650" y="1390650"/>
          <p14:tracePt t="4873" x="7092950" y="1346200"/>
          <p14:tracePt t="4890" x="7042150" y="1301750"/>
          <p14:tracePt t="4907" x="6965950" y="1270000"/>
          <p14:tracePt t="4923" x="6864350" y="1257300"/>
          <p14:tracePt t="4939" x="6775450" y="1257300"/>
          <p14:tracePt t="4956" x="6680200" y="1270000"/>
          <p14:tracePt t="4973" x="6616700" y="1301750"/>
          <p14:tracePt t="4989" x="6559550" y="1339850"/>
          <p14:tracePt t="5006" x="6527800" y="1397000"/>
          <p14:tracePt t="5011" x="6515100" y="1422400"/>
          <p14:tracePt t="5023" x="6502400" y="1447800"/>
          <p14:tracePt t="5039" x="6489700" y="1485900"/>
          <p14:tracePt t="5042" x="6489700" y="1504950"/>
          <p14:tracePt t="5056" x="6489700" y="1530350"/>
          <p14:tracePt t="5073" x="6508750" y="1581150"/>
          <p14:tracePt t="5090" x="6578600" y="1638300"/>
          <p14:tracePt t="5106" x="6686550" y="1676400"/>
          <p14:tracePt t="5123" x="6800850" y="1701800"/>
          <p14:tracePt t="5140" x="6953250" y="1714500"/>
          <p14:tracePt t="5156" x="7092950" y="1714500"/>
          <p14:tracePt t="5173" x="7200900" y="1695450"/>
          <p14:tracePt t="5189" x="7245350" y="1670050"/>
          <p14:tracePt t="5206" x="7258050" y="1638300"/>
          <p14:tracePt t="5223" x="7258050" y="1612900"/>
          <p14:tracePt t="5239" x="7258050" y="1562100"/>
          <p14:tracePt t="5255" x="7219950" y="1511300"/>
          <p14:tracePt t="5272" x="7175500" y="1460500"/>
          <p14:tracePt t="5290" x="7035800" y="1416050"/>
          <p14:tracePt t="5307" x="6978650" y="1409700"/>
          <p14:tracePt t="5323" x="6927850" y="1422400"/>
          <p14:tracePt t="5340" x="6902450" y="1447800"/>
          <p14:tracePt t="5356" x="6883400" y="1492250"/>
          <p14:tracePt t="5373" x="6883400" y="1549400"/>
          <p14:tracePt t="5389" x="6889750" y="1619250"/>
          <p14:tracePt t="5406" x="6934200" y="1670050"/>
          <p14:tracePt t="5423" x="7029450" y="1708150"/>
          <p14:tracePt t="5427" x="7092950" y="1714500"/>
          <p14:tracePt t="5440" x="7156450" y="1720850"/>
          <p14:tracePt t="5456" x="7308850" y="1720850"/>
          <p14:tracePt t="5473" x="7448550" y="1695450"/>
          <p14:tracePt t="5475" x="7493000" y="1670050"/>
          <p14:tracePt t="5490" x="7550150" y="1619250"/>
          <p14:tracePt t="5506" x="7569200" y="1581150"/>
          <p14:tracePt t="5522" x="7569200" y="1536700"/>
          <p14:tracePt t="5539" x="7556500" y="1504950"/>
          <p14:tracePt t="5556" x="7531100" y="1479550"/>
          <p14:tracePt t="5572" x="7499350" y="1466850"/>
          <p14:tracePt t="5589" x="7486650" y="1466850"/>
          <p14:tracePt t="5606" x="7454900" y="1479550"/>
          <p14:tracePt t="5623" x="7448550" y="1524000"/>
          <p14:tracePt t="5639" x="7454900" y="1574800"/>
          <p14:tracePt t="5643" x="7467600" y="1600200"/>
          <p14:tracePt t="5656" x="7493000" y="1625600"/>
          <p14:tracePt t="5672" x="7569200" y="1663700"/>
          <p14:tracePt t="5690" x="7645400" y="1670050"/>
          <p14:tracePt t="5706" x="7670800" y="1663700"/>
          <p14:tracePt t="5723" x="7677150" y="1657350"/>
          <p14:tracePt t="5739" x="7677150" y="1625600"/>
          <p14:tracePt t="5756" x="7664450" y="1581150"/>
          <p14:tracePt t="5772" x="7639050" y="1555750"/>
          <p14:tracePt t="5789" x="7626350" y="1536700"/>
          <p14:tracePt t="5805" x="7620000" y="1536700"/>
          <p14:tracePt t="5823" x="7613650" y="1536700"/>
          <p14:tracePt t="5963" x="7607300" y="1536700"/>
          <p14:tracePt t="5963" x="0" y="0"/>
        </p14:tracePtLst>
        <p14:tracePtLst>
          <p14:tracePt t="8180" x="749300" y="1733550"/>
          <p14:tracePt t="8187" x="749300" y="1739900"/>
          <p14:tracePt t="8308" x="749300" y="1746250"/>
          <p14:tracePt t="8396" x="749300" y="1752600"/>
          <p14:tracePt t="8404" x="755650" y="1752600"/>
          <p14:tracePt t="8412" x="774700" y="1758950"/>
          <p14:tracePt t="8422" x="800100" y="1765300"/>
          <p14:tracePt t="8438" x="895350" y="1778000"/>
          <p14:tracePt t="8455" x="1047750" y="1797050"/>
          <p14:tracePt t="8460" x="1123950" y="1797050"/>
          <p14:tracePt t="8472" x="1206500" y="1797050"/>
          <p14:tracePt t="8488" x="1371600" y="1797050"/>
          <p14:tracePt t="8506" x="1670050" y="1797050"/>
          <p14:tracePt t="8522" x="1847850" y="1797050"/>
          <p14:tracePt t="8539" x="2025650" y="1816100"/>
          <p14:tracePt t="8555" x="2159000" y="1822450"/>
          <p14:tracePt t="8571" x="2260600" y="1822450"/>
          <p14:tracePt t="8588" x="2362200" y="1822450"/>
          <p14:tracePt t="8605" x="2444750" y="1822450"/>
          <p14:tracePt t="8621" x="2520950" y="1822450"/>
          <p14:tracePt t="8638" x="2597150" y="1822450"/>
          <p14:tracePt t="8655" x="2673350" y="1822450"/>
          <p14:tracePt t="8671" x="2730500" y="1822450"/>
          <p14:tracePt t="8674" x="2749550" y="1822450"/>
          <p14:tracePt t="8688" x="2755900" y="1822450"/>
          <p14:tracePt t="8705" x="2774950" y="1822450"/>
          <p14:tracePt t="8706" x="2781300" y="1822450"/>
          <p14:tracePt t="8721" x="2794000" y="1822450"/>
          <p14:tracePt t="8738" x="2806700" y="1822450"/>
          <p14:tracePt t="8754" x="2813050" y="1822450"/>
          <p14:tracePt t="8771" x="2825750" y="1822450"/>
          <p14:tracePt t="9035" x="0" y="0"/>
        </p14:tracePtLst>
        <p14:tracePtLst>
          <p14:tracePt t="9411" x="1047750" y="1771650"/>
          <p14:tracePt t="9468" x="1054100" y="1771650"/>
          <p14:tracePt t="9476" x="1085850" y="1771650"/>
          <p14:tracePt t="9488" x="1136650" y="1771650"/>
          <p14:tracePt t="9505" x="1333500" y="1784350"/>
          <p14:tracePt t="9508" x="1447800" y="1790700"/>
          <p14:tracePt t="9522" x="1746250" y="1790700"/>
          <p14:tracePt t="9538" x="2139950" y="1790700"/>
          <p14:tracePt t="9555" x="2571750" y="1790700"/>
          <p14:tracePt t="9571" x="2984500" y="1790700"/>
          <p14:tracePt t="9588" x="3289300" y="1790700"/>
          <p14:tracePt t="9605" x="3498850" y="1790700"/>
          <p14:tracePt t="9622" x="3644900" y="1790700"/>
          <p14:tracePt t="9638" x="3702050" y="1797050"/>
          <p14:tracePt t="9654" x="3714750" y="1797050"/>
          <p14:tracePt t="9818" x="0" y="0"/>
        </p14:tracePtLst>
        <p14:tracePtLst>
          <p14:tracePt t="10436" x="3841750" y="1765300"/>
          <p14:tracePt t="10459" x="3848100" y="1765300"/>
          <p14:tracePt t="10468" x="3867150" y="1765300"/>
          <p14:tracePt t="10475" x="3898900" y="1765300"/>
          <p14:tracePt t="10488" x="3937000" y="1765300"/>
          <p14:tracePt t="10504" x="4057650" y="1765300"/>
          <p14:tracePt t="10507" x="4127500" y="1765300"/>
          <p14:tracePt t="10522" x="4298950" y="1765300"/>
          <p14:tracePt t="10538" x="4470400" y="1765300"/>
          <p14:tracePt t="10554" x="4654550" y="1765300"/>
          <p14:tracePt t="10571" x="4857750" y="1765300"/>
          <p14:tracePt t="10588" x="5022850" y="1765300"/>
          <p14:tracePt t="10604" x="5194300" y="1765300"/>
          <p14:tracePt t="10621" x="5353050" y="1765300"/>
          <p14:tracePt t="10638" x="5467350" y="1765300"/>
          <p14:tracePt t="10654" x="5556250" y="1765300"/>
          <p14:tracePt t="10658" x="5588000" y="1765300"/>
          <p14:tracePt t="10671" x="5619750" y="1765300"/>
          <p14:tracePt t="10688" x="5676900" y="1765300"/>
          <p14:tracePt t="10690" x="5702300" y="1765300"/>
          <p14:tracePt t="10704" x="5734050" y="1765300"/>
          <p14:tracePt t="10721" x="5753100" y="1765300"/>
          <p14:tracePt t="10723" x="5759450" y="1765300"/>
          <p14:tracePt t="10858" x="0" y="0"/>
        </p14:tracePtLst>
        <p14:tracePtLst>
          <p14:tracePt t="11459" x="4641850" y="1771650"/>
          <p14:tracePt t="11467" x="4648200" y="1771650"/>
          <p14:tracePt t="11476" x="4654550" y="1771650"/>
          <p14:tracePt t="11487" x="4673600" y="1771650"/>
          <p14:tracePt t="11504" x="4705350" y="1771650"/>
          <p14:tracePt t="11507" x="4730750" y="1771650"/>
          <p14:tracePt t="11521" x="4756150" y="1771650"/>
          <p14:tracePt t="11538" x="4864100" y="1771650"/>
          <p14:tracePt t="11555" x="4965700" y="1771650"/>
          <p14:tracePt t="11571" x="5105400" y="1771650"/>
          <p14:tracePt t="11587" x="5283200" y="1771650"/>
          <p14:tracePt t="11604" x="5492750" y="1771650"/>
          <p14:tracePt t="11621" x="5683250" y="1771650"/>
          <p14:tracePt t="11637" x="5886450" y="1771650"/>
          <p14:tracePt t="11654" x="6064250" y="1771650"/>
          <p14:tracePt t="11658" x="6134100" y="1771650"/>
          <p14:tracePt t="11670" x="6210300" y="1771650"/>
          <p14:tracePt t="11687" x="6337300" y="1771650"/>
          <p14:tracePt t="11703" x="6445250" y="1771650"/>
          <p14:tracePt t="11720" x="6534150" y="1771650"/>
          <p14:tracePt t="11723" x="6565900" y="1771650"/>
          <p14:tracePt t="11737" x="6597650" y="1771650"/>
          <p14:tracePt t="11754" x="6654800" y="1771650"/>
          <p14:tracePt t="11771" x="6686550" y="1771650"/>
          <p14:tracePt t="11788" x="6705600" y="1771650"/>
          <p14:tracePt t="11804" x="6731000" y="1771650"/>
          <p14:tracePt t="11821" x="6743700" y="1778000"/>
          <p14:tracePt t="11837" x="6762750" y="1784350"/>
          <p14:tracePt t="11854" x="6769100" y="1784350"/>
          <p14:tracePt t="11871" x="6775450" y="1784350"/>
          <p14:tracePt t="11962" x="0" y="0"/>
        </p14:tracePtLst>
        <p14:tracePtLst>
          <p14:tracePt t="12276" x="6045200" y="1727200"/>
          <p14:tracePt t="12316" x="6057900" y="1727200"/>
          <p14:tracePt t="12324" x="6076950" y="1727200"/>
          <p14:tracePt t="12337" x="6108700" y="1727200"/>
          <p14:tracePt t="12355" x="6324600" y="1727200"/>
          <p14:tracePt t="12371" x="6508750" y="1758950"/>
          <p14:tracePt t="12387" x="6699250" y="1790700"/>
          <p14:tracePt t="12404" x="6889750" y="1803400"/>
          <p14:tracePt t="12420" x="7048500" y="1816100"/>
          <p14:tracePt t="12437" x="7175500" y="1816100"/>
          <p14:tracePt t="12454" x="7283450" y="1816100"/>
          <p14:tracePt t="12471" x="7378700" y="1816100"/>
          <p14:tracePt t="12475" x="7423150" y="1816100"/>
          <p14:tracePt t="12487" x="7467600" y="1816100"/>
          <p14:tracePt t="12504" x="7531100" y="1816100"/>
          <p14:tracePt t="12520" x="7569200" y="1816100"/>
          <p14:tracePt t="12523" x="7575550" y="1816100"/>
          <p14:tracePt t="12537" x="7581900" y="1816100"/>
          <p14:tracePt t="12762" x="0" y="0"/>
        </p14:tracePtLst>
        <p14:tracePtLst>
          <p14:tracePt t="13228" x="6184900" y="1816100"/>
          <p14:tracePt t="13268" x="6197600" y="1816100"/>
          <p14:tracePt t="13276" x="6223000" y="1816100"/>
          <p14:tracePt t="13287" x="6248400" y="1816100"/>
          <p14:tracePt t="13303" x="6356350" y="1816100"/>
          <p14:tracePt t="13320" x="6546850" y="1822450"/>
          <p14:tracePt t="13336" x="6781800" y="1822450"/>
          <p14:tracePt t="13339" x="6934200" y="1822450"/>
          <p14:tracePt t="13353" x="7239000" y="1822450"/>
          <p14:tracePt t="13370" x="7505700" y="1822450"/>
          <p14:tracePt t="13386" x="7677150" y="1822450"/>
          <p14:tracePt t="13403" x="7772400" y="1822450"/>
          <p14:tracePt t="13420" x="7804150" y="1822450"/>
          <p14:tracePt t="13436" x="7810500" y="1822450"/>
          <p14:tracePt t="13547" x="0" y="0"/>
        </p14:tracePtLst>
        <p14:tracePtLst>
          <p14:tracePt t="15677" x="2451100" y="2038350"/>
          <p14:tracePt t="15684" x="2457450" y="2051050"/>
          <p14:tracePt t="15692" x="2470150" y="2070100"/>
          <p14:tracePt t="15703" x="2489200" y="2082800"/>
          <p14:tracePt t="15719" x="2520950" y="2108200"/>
          <p14:tracePt t="15736" x="2559050" y="2120900"/>
          <p14:tracePt t="15753" x="2590800" y="2133600"/>
          <p14:tracePt t="15755" x="2616200" y="2139950"/>
          <p14:tracePt t="15770" x="2660650" y="2139950"/>
          <p14:tracePt t="15786" x="2711450" y="2139950"/>
          <p14:tracePt t="15802" x="2806700" y="2139950"/>
          <p14:tracePt t="15819" x="2908300" y="2139950"/>
          <p14:tracePt t="15836" x="2965450" y="2120900"/>
          <p14:tracePt t="15853" x="2997200" y="2089150"/>
          <p14:tracePt t="15869" x="3009900" y="2057400"/>
          <p14:tracePt t="15886" x="3009900" y="2032000"/>
          <p14:tracePt t="15903" x="3009900" y="1987550"/>
          <p14:tracePt t="15919" x="2997200" y="1949450"/>
          <p14:tracePt t="15923" x="2984500" y="1936750"/>
          <p14:tracePt t="15936" x="2971800" y="1917700"/>
          <p14:tracePt t="15953" x="2933700" y="1892300"/>
          <p14:tracePt t="15956" x="2908300" y="1879600"/>
          <p14:tracePt t="15969" x="2876550" y="1866900"/>
          <p14:tracePt t="15986" x="2819400" y="1854200"/>
          <p14:tracePt t="16002" x="2800350" y="1854200"/>
          <p14:tracePt t="16019" x="2787650" y="1854200"/>
          <p14:tracePt t="16179" x="0" y="0"/>
        </p14:tracePtLst>
        <p14:tracePtLst>
          <p14:tracePt t="18772" x="742950" y="2178050"/>
          <p14:tracePt t="18827" x="749300" y="2178050"/>
          <p14:tracePt t="18836" x="774700" y="2178050"/>
          <p14:tracePt t="18843" x="787400" y="2178050"/>
          <p14:tracePt t="18852" x="819150" y="2184400"/>
          <p14:tracePt t="18868" x="901700" y="2197100"/>
          <p14:tracePt t="18885" x="1003300" y="2216150"/>
          <p14:tracePt t="18902" x="1117600" y="2222500"/>
          <p14:tracePt t="18918" x="1225550" y="2222500"/>
          <p14:tracePt t="18922" x="1257300" y="2222500"/>
          <p14:tracePt t="18935" x="1282700" y="2222500"/>
          <p14:tracePt t="18951" x="1308100" y="2222500"/>
          <p14:tracePt t="18968" x="1314450" y="2222500"/>
          <p14:tracePt t="19187" x="1320800" y="2222500"/>
          <p14:tracePt t="19203" x="1333500" y="2222500"/>
          <p14:tracePt t="19211" x="1346200" y="2209800"/>
          <p14:tracePt t="19220" x="1352550" y="2203450"/>
          <p14:tracePt t="19235" x="1377950" y="2165350"/>
          <p14:tracePt t="19251" x="1403350" y="2114550"/>
          <p14:tracePt t="19268" x="1409700" y="2070100"/>
          <p14:tracePt t="19284" x="1409700" y="2019300"/>
          <p14:tracePt t="19301" x="1403350" y="1949450"/>
          <p14:tracePt t="19318" x="1384300" y="1898650"/>
          <p14:tracePt t="19334" x="1358900" y="1854200"/>
          <p14:tracePt t="19351" x="1320800" y="1828800"/>
          <p14:tracePt t="19368" x="1295400" y="1816100"/>
          <p14:tracePt t="19370" x="1276350" y="1809750"/>
          <p14:tracePt t="19384" x="1270000" y="1809750"/>
          <p14:tracePt t="19401" x="1225550" y="1809750"/>
          <p14:tracePt t="19402" x="1212850" y="1809750"/>
          <p14:tracePt t="19417" x="1155700" y="1809750"/>
          <p14:tracePt t="19434" x="1092200" y="1847850"/>
          <p14:tracePt t="19451" x="1041400" y="1892300"/>
          <p14:tracePt t="19468" x="1009650" y="1949450"/>
          <p14:tracePt t="19484" x="990600" y="2000250"/>
          <p14:tracePt t="19501" x="990600" y="2019300"/>
          <p14:tracePt t="19518" x="990600" y="2038350"/>
          <p14:tracePt t="19535" x="990600" y="2044700"/>
          <p14:tracePt t="19619" x="996950" y="2044700"/>
          <p14:tracePt t="19620" x="0" y="0"/>
        </p14:tracePtLst>
        <p14:tracePtLst>
          <p14:tracePt t="20364" x="1803400" y="2159000"/>
          <p14:tracePt t="20395" x="1828800" y="2165350"/>
          <p14:tracePt t="20402" x="1841500" y="2165350"/>
          <p14:tracePt t="20411" x="1873250" y="2171700"/>
          <p14:tracePt t="20418" x="1911350" y="2171700"/>
          <p14:tracePt t="20434" x="2051050" y="2184400"/>
          <p14:tracePt t="20450" x="2216150" y="2184400"/>
          <p14:tracePt t="20467" x="2406650" y="2184400"/>
          <p14:tracePt t="20484" x="2584450" y="2184400"/>
          <p14:tracePt t="20501" x="2711450" y="2184400"/>
          <p14:tracePt t="20517" x="2806700" y="2184400"/>
          <p14:tracePt t="20534" x="2876550" y="2184400"/>
          <p14:tracePt t="20551" x="2940050" y="2184400"/>
          <p14:tracePt t="20555" x="2965450" y="2184400"/>
          <p14:tracePt t="20567" x="2997200" y="2184400"/>
          <p14:tracePt t="20584" x="3054350" y="2197100"/>
          <p14:tracePt t="20589" x="3092450" y="2203450"/>
          <p14:tracePt t="20601" x="3111500" y="2209800"/>
          <p14:tracePt t="20618" x="3130550" y="2209800"/>
          <p14:tracePt t="20835" x="3136900" y="2209800"/>
          <p14:tracePt t="21307" x="3143250" y="2209800"/>
          <p14:tracePt t="21315" x="3149600" y="2209800"/>
          <p14:tracePt t="21323" x="3175000" y="2216150"/>
          <p14:tracePt t="21334" x="3200400" y="2222500"/>
          <p14:tracePt t="21350" x="3238500" y="2222500"/>
          <p14:tracePt t="21367" x="3289300" y="2235200"/>
          <p14:tracePt t="21370" x="3321050" y="2241550"/>
          <p14:tracePt t="21383" x="3333750" y="2241550"/>
          <p14:tracePt t="21400" x="3359150" y="2241550"/>
          <p14:tracePt t="21417" x="3397250" y="2241550"/>
          <p14:tracePt t="21418" x="3409950" y="2241550"/>
          <p14:tracePt t="21434" x="3429000" y="2241550"/>
          <p14:tracePt t="21450" x="3448050" y="2241550"/>
          <p14:tracePt t="21986" x="0" y="0"/>
        </p14:tracePtLst>
        <p14:tracePtLst>
          <p14:tracePt t="23004" x="1517650" y="2190750"/>
          <p14:tracePt t="23027" x="1524000" y="2190750"/>
          <p14:tracePt t="23036" x="1530350" y="2190750"/>
          <p14:tracePt t="23043" x="1536700" y="2190750"/>
          <p14:tracePt t="23052" x="1549400" y="2190750"/>
          <p14:tracePt t="23066" x="1574800" y="2190750"/>
          <p14:tracePt t="23084" x="1619250" y="2190750"/>
          <p14:tracePt t="23100" x="1682750" y="2190750"/>
          <p14:tracePt t="23117" x="1790700" y="2197100"/>
          <p14:tracePt t="23133" x="1955800" y="2216150"/>
          <p14:tracePt t="23150" x="2178050" y="2235200"/>
          <p14:tracePt t="23167" x="2400300" y="2235200"/>
          <p14:tracePt t="23170" x="2495550" y="2235200"/>
          <p14:tracePt t="23184" x="2578100" y="2235200"/>
          <p14:tracePt t="23200" x="2686050" y="2241550"/>
          <p14:tracePt t="23203" x="2717800" y="2241550"/>
          <p14:tracePt t="23216" x="2755900" y="2247900"/>
          <p14:tracePt t="23234" x="2813050" y="2260600"/>
          <p14:tracePt t="23250" x="2851150" y="2266950"/>
          <p14:tracePt t="23266" x="2882900" y="2273300"/>
          <p14:tracePt t="23283" x="2895600" y="2273300"/>
          <p14:tracePt t="23506" x="0" y="0"/>
        </p14:tracePtLst>
        <p14:tracePtLst>
          <p14:tracePt t="23965" x="1752600" y="2197100"/>
          <p14:tracePt t="24028" x="1771650" y="2197100"/>
          <p14:tracePt t="24036" x="1809750" y="2197100"/>
          <p14:tracePt t="24050" x="1930400" y="2222500"/>
          <p14:tracePt t="24066" x="2114550" y="2254250"/>
          <p14:tracePt t="24083" x="2305050" y="2292350"/>
          <p14:tracePt t="24100" x="2489200" y="2311400"/>
          <p14:tracePt t="24116" x="2628900" y="2324100"/>
          <p14:tracePt t="24133" x="2730500" y="2324100"/>
          <p14:tracePt t="24150" x="2819400" y="2330450"/>
          <p14:tracePt t="24167" x="2889250" y="2343150"/>
          <p14:tracePt t="24183" x="2965450" y="2343150"/>
          <p14:tracePt t="24200" x="3048000" y="2349500"/>
          <p14:tracePt t="24204" x="3092450" y="2349500"/>
          <p14:tracePt t="24216" x="3136900" y="2349500"/>
          <p14:tracePt t="24234" x="3238500" y="2349500"/>
          <p14:tracePt t="24251" x="3257550" y="2349500"/>
          <p14:tracePt t="24266" x="3263900" y="2349500"/>
          <p14:tracePt t="24409" x="0" y="0"/>
        </p14:tracePtLst>
        <p14:tracePtLst>
          <p14:tracePt t="24812" x="2063750" y="2159000"/>
          <p14:tracePt t="24852" x="2070100" y="2159000"/>
          <p14:tracePt t="24860" x="2095500" y="2159000"/>
          <p14:tracePt t="24869" x="2127250" y="2159000"/>
          <p14:tracePt t="24883" x="2241550" y="2159000"/>
          <p14:tracePt t="24899" x="2413000" y="2159000"/>
          <p14:tracePt t="24916" x="2609850" y="2159000"/>
          <p14:tracePt t="24933" x="2819400" y="2159000"/>
          <p14:tracePt t="24950" x="3009900" y="2159000"/>
          <p14:tracePt t="24956" x="3086100" y="2159000"/>
          <p14:tracePt t="24966" x="3149600" y="2159000"/>
          <p14:tracePt t="24983" x="3232150" y="2159000"/>
          <p14:tracePt t="25000" x="3263900" y="2159000"/>
          <p14:tracePt t="25579" x="0" y="0"/>
        </p14:tracePtLst>
        <p14:tracePtLst>
          <p14:tracePt t="26813" x="1485900" y="2000250"/>
          <p14:tracePt t="26819" x="1485900" y="2012950"/>
          <p14:tracePt t="26835" x="1485900" y="2025650"/>
          <p14:tracePt t="26849" x="1485900" y="2038350"/>
          <p14:tracePt t="26866" x="1485900" y="2057400"/>
          <p14:tracePt t="26882" x="1492250" y="2063750"/>
          <p14:tracePt t="26899" x="1504950" y="2082800"/>
          <p14:tracePt t="26915" x="1517650" y="2095500"/>
          <p14:tracePt t="26932" x="1543050" y="2114550"/>
          <p14:tracePt t="26948" x="1574800" y="2120900"/>
          <p14:tracePt t="26965" x="1587500" y="2127250"/>
          <p14:tracePt t="26982" x="1606550" y="2133600"/>
          <p14:tracePt t="26998" x="1612900" y="2133600"/>
          <p14:tracePt t="27015" x="1619250" y="2133600"/>
          <p14:tracePt t="27035" x="1619250" y="2127250"/>
          <p14:tracePt t="27049" x="1619250" y="2114550"/>
          <p14:tracePt t="27066" x="1619250" y="2082800"/>
          <p14:tracePt t="27082" x="1619250" y="2057400"/>
          <p14:tracePt t="27099" x="1606550" y="2044700"/>
          <p14:tracePt t="27115" x="1593850" y="2032000"/>
          <p14:tracePt t="27132" x="1581150" y="2025650"/>
          <p14:tracePt t="27203" x="1574800" y="2025650"/>
          <p14:tracePt t="27219" x="1568450" y="2032000"/>
          <p14:tracePt t="27244" x="1568450" y="2038350"/>
          <p14:tracePt t="27251" x="1568450" y="2044700"/>
          <p14:tracePt t="27266" x="1568450" y="2051050"/>
          <p14:tracePt t="27282" x="1568450" y="2063750"/>
          <p14:tracePt t="27298" x="1568450" y="2076450"/>
          <p14:tracePt t="27315" x="1587500" y="2082800"/>
          <p14:tracePt t="27332" x="1606550" y="2095500"/>
          <p14:tracePt t="27349" x="1619250" y="2095500"/>
          <p14:tracePt t="27365" x="1638300" y="2095500"/>
          <p14:tracePt t="27427" x="1644650" y="2095500"/>
          <p14:tracePt t="27444" x="1644650" y="2089150"/>
          <p14:tracePt t="27451" x="1644650" y="2082800"/>
          <p14:tracePt t="27466" x="1625600" y="2076450"/>
          <p14:tracePt t="27484" x="1619250" y="2076450"/>
          <p14:tracePt t="27498" x="1612900" y="2076450"/>
          <p14:tracePt t="27515" x="1606550" y="2076450"/>
          <p14:tracePt t="27532" x="1593850" y="2082800"/>
          <p14:tracePt t="27548" x="1593850" y="2089150"/>
          <p14:tracePt t="27566" x="1593850" y="2108200"/>
          <p14:tracePt t="27582" x="1593850" y="2127250"/>
          <p14:tracePt t="27586" x="1593850" y="2146300"/>
          <p14:tracePt t="27598" x="1593850" y="2152650"/>
          <p14:tracePt t="27602" x="1600200" y="2165350"/>
          <p14:tracePt t="27615" x="1612900" y="2171700"/>
          <p14:tracePt t="27632" x="1625600" y="2178050"/>
          <p14:tracePt t="27648" x="1631950" y="2178050"/>
          <p14:tracePt t="27665" x="1638300" y="2178050"/>
          <p14:tracePt t="27700" x="1638300" y="2171700"/>
          <p14:tracePt t="27707" x="1638300" y="2165350"/>
          <p14:tracePt t="27716" x="1638300" y="2152650"/>
          <p14:tracePt t="27732" x="1631950" y="2114550"/>
          <p14:tracePt t="27748" x="1619250" y="2101850"/>
          <p14:tracePt t="27765" x="1612900" y="2095500"/>
          <p14:tracePt t="27782" x="1606550" y="2095500"/>
          <p14:tracePt t="27798" x="1600200" y="2095500"/>
          <p14:tracePt t="27815" x="1587500" y="2101850"/>
          <p14:tracePt t="27848" x="1587500" y="2114550"/>
          <p14:tracePt t="28099" x="0" y="0"/>
        </p14:tracePtLst>
        <p14:tracePtLst>
          <p14:tracePt t="28549" x="1739900" y="2152650"/>
          <p14:tracePt t="28644" x="1746250" y="2152650"/>
          <p14:tracePt t="28660" x="1752600" y="2146300"/>
          <p14:tracePt t="28667" x="1758950" y="2139950"/>
          <p14:tracePt t="28681" x="1778000" y="2101850"/>
          <p14:tracePt t="28698" x="1803400" y="2057400"/>
          <p14:tracePt t="28714" x="1828800" y="2006600"/>
          <p14:tracePt t="28731" x="1854200" y="1955800"/>
          <p14:tracePt t="28748" x="1885950" y="1911350"/>
          <p14:tracePt t="28765" x="1905000" y="1873250"/>
          <p14:tracePt t="28781" x="1930400" y="1841500"/>
          <p14:tracePt t="28798" x="1968500" y="1816100"/>
          <p14:tracePt t="28815" x="1993900" y="1790700"/>
          <p14:tracePt t="28831" x="2025650" y="1765300"/>
          <p14:tracePt t="28848" x="2063750" y="1752600"/>
          <p14:tracePt t="28850" x="2076450" y="1746250"/>
          <p14:tracePt t="28865" x="2095500" y="1739900"/>
          <p14:tracePt t="28882" x="2159000" y="1727200"/>
          <p14:tracePt t="28898" x="2247900" y="1727200"/>
          <p14:tracePt t="28914" x="2349500" y="1727200"/>
          <p14:tracePt t="28931" x="2457450" y="1727200"/>
          <p14:tracePt t="28948" x="2559050" y="1733550"/>
          <p14:tracePt t="28965" x="2628900" y="1746250"/>
          <p14:tracePt t="28981" x="2679700" y="1778000"/>
          <p14:tracePt t="28998" x="2730500" y="1803400"/>
          <p14:tracePt t="29015" x="2787650" y="1835150"/>
          <p14:tracePt t="29018" x="2813050" y="1854200"/>
          <p14:tracePt t="29032" x="2838450" y="1879600"/>
          <p14:tracePt t="29048" x="2895600" y="1917700"/>
          <p14:tracePt t="29050" x="2914650" y="1930400"/>
          <p14:tracePt t="29064" x="2927350" y="1943100"/>
          <p14:tracePt t="29091" x="2933700" y="1949450"/>
          <p14:tracePt t="29147" x="2940050" y="1962150"/>
          <p14:tracePt t="29259" x="2946400" y="1968500"/>
          <p14:tracePt t="29355" x="2946400" y="1974850"/>
          <p14:tracePt t="29619" x="0" y="0"/>
        </p14:tracePtLst>
        <p14:tracePtLst>
          <p14:tracePt t="30043" x="1917700" y="1949450"/>
          <p14:tracePt t="30075" x="1911350" y="1943100"/>
          <p14:tracePt t="30099" x="1911350" y="1930400"/>
          <p14:tracePt t="30115" x="1917700" y="1911350"/>
          <p14:tracePt t="30123" x="1930400" y="1905000"/>
          <p14:tracePt t="30131" x="1943100" y="1892300"/>
          <p14:tracePt t="30147" x="1981200" y="1873250"/>
          <p14:tracePt t="30164" x="2057400" y="1841500"/>
          <p14:tracePt t="30181" x="2159000" y="1816100"/>
          <p14:tracePt t="30197" x="2247900" y="1803400"/>
          <p14:tracePt t="30214" x="2311400" y="1797050"/>
          <p14:tracePt t="30231" x="2355850" y="1797050"/>
          <p14:tracePt t="30247" x="2381250" y="1797050"/>
          <p14:tracePt t="30264" x="2400300" y="1797050"/>
          <p14:tracePt t="30267" x="2419350" y="1797050"/>
          <p14:tracePt t="30281" x="2451100" y="1797050"/>
          <p14:tracePt t="30298" x="2527300" y="1816100"/>
          <p14:tracePt t="30314" x="2565400" y="1835150"/>
          <p14:tracePt t="30331" x="2609850" y="1847850"/>
          <p14:tracePt t="30347" x="2641600" y="1866900"/>
          <p14:tracePt t="30365" x="2673350" y="1885950"/>
          <p14:tracePt t="30381" x="2705100" y="1905000"/>
          <p14:tracePt t="30398" x="2743200" y="1930400"/>
          <p14:tracePt t="30414" x="2781300" y="1943100"/>
          <p14:tracePt t="30431" x="2794000" y="1955800"/>
          <p14:tracePt t="30447" x="2800350" y="1962150"/>
          <p14:tracePt t="30723" x="0" y="0"/>
        </p14:tracePtLst>
        <p14:tracePtLst>
          <p14:tracePt t="31020" x="2444750" y="1885950"/>
          <p14:tracePt t="31052" x="2444750" y="1879600"/>
          <p14:tracePt t="31060" x="2444750" y="1873250"/>
          <p14:tracePt t="31076" x="2444750" y="1866900"/>
          <p14:tracePt t="31085" x="2457450" y="1860550"/>
          <p14:tracePt t="31098" x="2482850" y="1854200"/>
          <p14:tracePt t="31115" x="2559050" y="1854200"/>
          <p14:tracePt t="31131" x="2654300" y="1854200"/>
          <p14:tracePt t="31147" x="2774950" y="1854200"/>
          <p14:tracePt t="31164" x="2863850" y="1873250"/>
          <p14:tracePt t="31181" x="2921000" y="1885950"/>
          <p14:tracePt t="31198" x="2959100" y="1898650"/>
          <p14:tracePt t="31214" x="2990850" y="1905000"/>
          <p14:tracePt t="31221" x="3003550" y="1911350"/>
          <p14:tracePt t="31231" x="3009900" y="1924050"/>
          <p14:tracePt t="31247" x="3035300" y="1936750"/>
          <p14:tracePt t="31264" x="3048000" y="1943100"/>
          <p14:tracePt t="31268" x="3054350" y="1949450"/>
          <p14:tracePt t="31281" x="3060700" y="1955800"/>
          <p14:tracePt t="31297" x="3067050" y="1962150"/>
          <p14:tracePt t="31314" x="3079750" y="1974850"/>
          <p14:tracePt t="31571" x="0" y="0"/>
        </p14:tracePtLst>
        <p14:tracePtLst>
          <p14:tracePt t="31845" x="2774950" y="1879600"/>
          <p14:tracePt t="31917" x="2794000" y="1885950"/>
          <p14:tracePt t="31927" x="2819400" y="1898650"/>
          <p14:tracePt t="31936" x="2857500" y="1911350"/>
          <p14:tracePt t="31947" x="2946400" y="1943100"/>
          <p14:tracePt t="31964" x="2997200" y="1962150"/>
          <p14:tracePt t="31981" x="3022600" y="1974850"/>
          <p14:tracePt t="31986" x="3028950" y="1974850"/>
          <p14:tracePt t="32178" x="0" y="0"/>
        </p14:tracePtLst>
        <p14:tracePtLst>
          <p14:tracePt t="33813" x="4095750" y="2184400"/>
          <p14:tracePt t="33899" x="4108450" y="2184400"/>
          <p14:tracePt t="33907" x="4114800" y="2184400"/>
          <p14:tracePt t="33915" x="4133850" y="2184400"/>
          <p14:tracePt t="33930" x="4171950" y="2184400"/>
          <p14:tracePt t="33946" x="4235450" y="2184400"/>
          <p14:tracePt t="33963" x="4324350" y="2184400"/>
          <p14:tracePt t="33980" x="4432300" y="2184400"/>
          <p14:tracePt t="33997" x="4514850" y="2184400"/>
          <p14:tracePt t="34013" x="4603750" y="2184400"/>
          <p14:tracePt t="34030" x="4660900" y="2184400"/>
          <p14:tracePt t="34046" x="4699000" y="2184400"/>
          <p14:tracePt t="34063" x="4737100" y="2184400"/>
          <p14:tracePt t="34066" x="4743450" y="2184400"/>
          <p14:tracePt t="34080" x="4756150" y="2184400"/>
          <p14:tracePt t="34096" x="4768850" y="2184400"/>
          <p14:tracePt t="34099" x="4775200" y="2184400"/>
          <p14:tracePt t="34113" x="4781550" y="2184400"/>
          <p14:tracePt t="34117" x="4787900" y="2184400"/>
          <p14:tracePt t="34130" x="4794250" y="2184400"/>
          <p14:tracePt t="34179" x="4800600" y="2184400"/>
          <p14:tracePt t="34187" x="4806950" y="2184400"/>
          <p14:tracePt t="34196" x="4813300" y="2184400"/>
          <p14:tracePt t="34213" x="4819650" y="2184400"/>
          <p14:tracePt t="34230" x="4826000" y="2184400"/>
          <p14:tracePt t="34246" x="4838700" y="2184400"/>
          <p14:tracePt t="34263" x="4845050" y="2184400"/>
          <p14:tracePt t="34300" x="4851400" y="2184400"/>
          <p14:tracePt t="34314" x="4857750" y="2184400"/>
          <p14:tracePt t="34330" x="4870450" y="2184400"/>
          <p14:tracePt t="34346" x="4876800" y="2184400"/>
          <p14:tracePt t="34363" x="4889500" y="2184400"/>
          <p14:tracePt t="34379" x="4895850" y="2184400"/>
          <p14:tracePt t="34396" x="4902200" y="2184400"/>
          <p14:tracePt t="34419" x="4908550" y="2184400"/>
          <p14:tracePt t="34435" x="4914900" y="2184400"/>
          <p14:tracePt t="34446" x="4921250" y="2184400"/>
          <p14:tracePt t="34463" x="4927600" y="2184400"/>
          <p14:tracePt t="34480" x="4940300" y="2184400"/>
          <p14:tracePt t="34496" x="4946650" y="2184400"/>
          <p14:tracePt t="34500" x="4953000" y="2184400"/>
          <p14:tracePt t="34514" x="4984750" y="2190750"/>
          <p14:tracePt t="34530" x="5016500" y="2190750"/>
          <p14:tracePt t="34546" x="5105400" y="2203450"/>
          <p14:tracePt t="34563" x="5187950" y="2203450"/>
          <p14:tracePt t="34580" x="5308600" y="2203450"/>
          <p14:tracePt t="34596" x="5435600" y="2203450"/>
          <p14:tracePt t="34613" x="5594350" y="2203450"/>
          <p14:tracePt t="34629" x="5759450" y="2203450"/>
          <p14:tracePt t="34646" x="5949950" y="2203450"/>
          <p14:tracePt t="34663" x="6108700" y="2203450"/>
          <p14:tracePt t="34666" x="6184900" y="2203450"/>
          <p14:tracePt t="34680" x="6235700" y="2203450"/>
          <p14:tracePt t="34696" x="6330950" y="2203450"/>
          <p14:tracePt t="34699" x="6369050" y="2203450"/>
          <p14:tracePt t="34714" x="6407150" y="2203450"/>
          <p14:tracePt t="34730" x="6432550" y="2203450"/>
          <p14:tracePt t="34746" x="6451600" y="2203450"/>
          <p14:tracePt t="34762" x="6457950" y="2203450"/>
          <p14:tracePt t="34779" x="6464300" y="2203450"/>
          <p14:tracePt t="34796" x="6477000" y="2203450"/>
          <p14:tracePt t="34813" x="6483350" y="2203450"/>
          <p14:tracePt t="34829" x="6508750" y="2203450"/>
          <p14:tracePt t="34846" x="6553200" y="2203450"/>
          <p14:tracePt t="34862" x="6597650" y="2203450"/>
          <p14:tracePt t="34866" x="6629400" y="2203450"/>
          <p14:tracePt t="34880" x="6654800" y="2203450"/>
          <p14:tracePt t="34896" x="6692900" y="2203450"/>
          <p14:tracePt t="34899" x="6711950" y="2203450"/>
          <p14:tracePt t="34914" x="6737350" y="2203450"/>
          <p14:tracePt t="34930" x="6769100" y="2203450"/>
          <p14:tracePt t="34946" x="6800850" y="2203450"/>
          <p14:tracePt t="34963" x="6826250" y="2203450"/>
          <p14:tracePt t="34979" x="6845300" y="2203450"/>
          <p14:tracePt t="34996" x="6858000" y="2203450"/>
          <p14:tracePt t="35013" x="6864350" y="2203450"/>
          <p14:tracePt t="35029" x="6877050" y="2203450"/>
          <p14:tracePt t="35210" x="0" y="0"/>
        </p14:tracePtLst>
        <p14:tracePtLst>
          <p14:tracePt t="36644" x="2679700" y="1955800"/>
          <p14:tracePt t="36652" x="2673350" y="1955800"/>
          <p14:tracePt t="36662" x="2660650" y="1955800"/>
          <p14:tracePt t="36679" x="2654300" y="1968500"/>
          <p14:tracePt t="36696" x="2647950" y="1993900"/>
          <p14:tracePt t="36699" x="2647950" y="2012950"/>
          <p14:tracePt t="36712" x="2647950" y="2032000"/>
          <p14:tracePt t="36729" x="2647950" y="2070100"/>
          <p14:tracePt t="36732" x="2647950" y="2095500"/>
          <p14:tracePt t="36746" x="2667000" y="2127250"/>
          <p14:tracePt t="36762" x="2692400" y="2152650"/>
          <p14:tracePt t="36779" x="2724150" y="2171700"/>
          <p14:tracePt t="36795" x="2736850" y="2178050"/>
          <p14:tracePt t="36812" x="2755900" y="2178050"/>
          <p14:tracePt t="36829" x="2768600" y="2178050"/>
          <p14:tracePt t="36846" x="2781300" y="2178050"/>
          <p14:tracePt t="36862" x="2794000" y="2165350"/>
          <p14:tracePt t="36879" x="2794000" y="2139950"/>
          <p14:tracePt t="36883" x="2800350" y="2114550"/>
          <p14:tracePt t="36896" x="2800350" y="2108200"/>
          <p14:tracePt t="36913" x="2800350" y="2063750"/>
          <p14:tracePt t="36929" x="2800350" y="2025650"/>
          <p14:tracePt t="36932" x="2787650" y="2006600"/>
          <p14:tracePt t="36946" x="2762250" y="1987550"/>
          <p14:tracePt t="36962" x="2724150" y="1962150"/>
          <p14:tracePt t="36979" x="2692400" y="1949450"/>
          <p14:tracePt t="36995" x="2667000" y="1949450"/>
          <p14:tracePt t="37012" x="2647950" y="1949450"/>
          <p14:tracePt t="37029" x="2616200" y="1955800"/>
          <p14:tracePt t="37046" x="2597150" y="1981200"/>
          <p14:tracePt t="37062" x="2590800" y="2019300"/>
          <p14:tracePt t="37079" x="2584450" y="2044700"/>
          <p14:tracePt t="37082" x="2584450" y="2057400"/>
          <p14:tracePt t="37095" x="2584450" y="2063750"/>
          <p14:tracePt t="37112" x="2584450" y="2095500"/>
          <p14:tracePt t="37129" x="2609850" y="2114550"/>
          <p14:tracePt t="37132" x="2628900" y="2120900"/>
          <p14:tracePt t="37146" x="2660650" y="2139950"/>
          <p14:tracePt t="37162" x="2692400" y="2139950"/>
          <p14:tracePt t="37179" x="2711450" y="2139950"/>
          <p14:tracePt t="37195" x="2724150" y="2139950"/>
          <p14:tracePt t="37212" x="2730500" y="2127250"/>
          <p14:tracePt t="37229" x="2730500" y="2114550"/>
          <p14:tracePt t="37245" x="2730500" y="2095500"/>
          <p14:tracePt t="37262" x="2730500" y="2063750"/>
          <p14:tracePt t="37279" x="2724150" y="2044700"/>
          <p14:tracePt t="37283" x="2717800" y="2038350"/>
          <p14:tracePt t="37295" x="2711450" y="2032000"/>
          <p14:tracePt t="37312" x="2698750" y="2025650"/>
          <p14:tracePt t="37314" x="2692400" y="2025650"/>
          <p14:tracePt t="37329" x="2686050" y="2025650"/>
          <p14:tracePt t="37346" x="2667000" y="2032000"/>
          <p14:tracePt t="37362" x="2667000" y="2051050"/>
          <p14:tracePt t="37378" x="2667000" y="2082800"/>
          <p14:tracePt t="37395" x="2667000" y="2108200"/>
          <p14:tracePt t="37411" x="2679700" y="2114550"/>
          <p14:tracePt t="37428" x="2686050" y="2120900"/>
          <p14:tracePt t="37445" x="2698750" y="2120900"/>
          <p14:tracePt t="37462" x="2711450" y="2120900"/>
          <p14:tracePt t="37478" x="2724150" y="2120900"/>
          <p14:tracePt t="37495" x="2730500" y="2101850"/>
          <p14:tracePt t="37512" x="2730500" y="2057400"/>
          <p14:tracePt t="37515" x="2730500" y="2044700"/>
          <p14:tracePt t="37528" x="2724150" y="2019300"/>
          <p14:tracePt t="37546" x="2705100" y="1993900"/>
          <p14:tracePt t="37562" x="2698750" y="1993900"/>
          <p14:tracePt t="37578" x="2686050" y="1993900"/>
          <p14:tracePt t="37595" x="2667000" y="2000250"/>
          <p14:tracePt t="37612" x="2654300" y="2032000"/>
          <p14:tracePt t="37628" x="2654300" y="2044700"/>
          <p14:tracePt t="37645" x="2654300" y="2057400"/>
          <p14:tracePt t="37662" x="2654300" y="2070100"/>
          <p14:tracePt t="37666" x="2654300" y="2076450"/>
          <p14:tracePt t="37679" x="2667000" y="2082800"/>
          <p14:tracePt t="37695" x="2686050" y="2082800"/>
          <p14:tracePt t="37712" x="2717800" y="2082800"/>
          <p14:tracePt t="37715" x="2736850" y="2082800"/>
          <p14:tracePt t="37728" x="2749550" y="2070100"/>
          <p14:tracePt t="37746" x="2762250" y="2019300"/>
          <p14:tracePt t="37762" x="2755900" y="1968500"/>
          <p14:tracePt t="37778" x="2730500" y="1943100"/>
          <p14:tracePt t="37795" x="2711450" y="1930400"/>
          <p14:tracePt t="37811" x="2698750" y="1930400"/>
          <p14:tracePt t="37828" x="2673350" y="1936750"/>
          <p14:tracePt t="37845" x="2654300" y="1974850"/>
          <p14:tracePt t="37862" x="2635250" y="2025650"/>
          <p14:tracePt t="37878" x="2622550" y="2063750"/>
          <p14:tracePt t="37895" x="2622550" y="2082800"/>
          <p14:tracePt t="37912" x="2622550" y="2095500"/>
          <p14:tracePt t="37928" x="2628900" y="2108200"/>
          <p14:tracePt t="37930" x="2641600" y="2108200"/>
          <p14:tracePt t="37946" x="2660650" y="2120900"/>
          <p14:tracePt t="37962" x="2692400" y="2120900"/>
          <p14:tracePt t="37978" x="2711450" y="2120900"/>
          <p14:tracePt t="37995" x="2724150" y="2101850"/>
          <p14:tracePt t="38012" x="2724150" y="2076450"/>
          <p14:tracePt t="38028" x="2724150" y="2044700"/>
          <p14:tracePt t="38045" x="2717800" y="2019300"/>
          <p14:tracePt t="38062" x="2711450" y="2006600"/>
          <p14:tracePt t="38078" x="2698750" y="2006600"/>
          <p14:tracePt t="38095" x="2679700" y="2006600"/>
          <p14:tracePt t="38112" x="2647950" y="2012950"/>
          <p14:tracePt t="38116" x="2641600" y="2025650"/>
          <p14:tracePt t="38128" x="2628900" y="2044700"/>
          <p14:tracePt t="38145" x="2622550" y="2070100"/>
          <p14:tracePt t="38147" x="2622550" y="2082800"/>
          <p14:tracePt t="38162" x="2622550" y="2108200"/>
          <p14:tracePt t="38178" x="2628900" y="2114550"/>
          <p14:tracePt t="38195" x="2641600" y="2114550"/>
          <p14:tracePt t="38211" x="2660650" y="2114550"/>
          <p14:tracePt t="38228" x="2673350" y="2101850"/>
          <p14:tracePt t="38245" x="2679700" y="2082800"/>
          <p14:tracePt t="38262" x="2679700" y="2051050"/>
          <p14:tracePt t="38278" x="2679700" y="2019300"/>
          <p14:tracePt t="38295" x="2673350" y="2000250"/>
          <p14:tracePt t="38348" x="2673350" y="2006600"/>
          <p14:tracePt t="38357" x="2673350" y="2032000"/>
          <p14:tracePt t="38364" x="2673350" y="2063750"/>
          <p14:tracePt t="38379" x="2673350" y="2114550"/>
          <p14:tracePt t="38394" x="2673350" y="2139950"/>
          <p14:tracePt t="38411" x="2679700" y="2146300"/>
          <p14:tracePt t="38445" x="2698750" y="2133600"/>
          <p14:tracePt t="38461" x="2711450" y="2108200"/>
          <p14:tracePt t="38478" x="2717800" y="2063750"/>
          <p14:tracePt t="38495" x="2724150" y="2038350"/>
          <p14:tracePt t="38511" x="2724150" y="2012950"/>
          <p14:tracePt t="38515" x="2724150" y="2000250"/>
          <p14:tracePt t="38528" x="2724150" y="1987550"/>
          <p14:tracePt t="38545" x="2724150" y="1962150"/>
          <p14:tracePt t="38572" x="2717800" y="1955800"/>
          <p14:tracePt t="38605" x="2705100" y="1955800"/>
          <p14:tracePt t="38620" x="2692400" y="1962150"/>
          <p14:tracePt t="38635" x="2692400" y="1968500"/>
          <p14:tracePt t="38642" x="2692400" y="1974850"/>
          <p14:tracePt t="38650" x="2692400" y="1987550"/>
          <p14:tracePt t="38661" x="2692400" y="1993900"/>
          <p14:tracePt t="38678" x="2692400" y="2032000"/>
          <p14:tracePt t="38694" x="2717800" y="2070100"/>
          <p14:tracePt t="38711" x="2743200" y="2101850"/>
          <p14:tracePt t="38728" x="2755900" y="2127250"/>
          <p14:tracePt t="38731" x="2762250" y="2127250"/>
          <p14:tracePt t="38788" x="2762250" y="2108200"/>
          <p14:tracePt t="38796" x="2762250" y="2082800"/>
          <p14:tracePt t="38804" x="2762250" y="2076450"/>
          <p14:tracePt t="38811" x="2755900" y="2051050"/>
          <p14:tracePt t="38828" x="2743200" y="2019300"/>
          <p14:tracePt t="38844" x="2717800" y="2000250"/>
          <p14:tracePt t="38861" x="2705100" y="1981200"/>
          <p14:tracePt t="38878" x="2698750" y="1974850"/>
          <p14:tracePt t="38894" x="2692400" y="1974850"/>
          <p14:tracePt t="38911" x="2654300" y="1993900"/>
          <p14:tracePt t="38928" x="2597150" y="2089150"/>
          <p14:tracePt t="38930" x="2571750" y="2146300"/>
          <p14:tracePt t="38945" x="2552700" y="2190750"/>
          <p14:tracePt t="38962" x="2540000" y="2254250"/>
          <p14:tracePt t="38978" x="2540000" y="2260600"/>
          <p14:tracePt t="39011" x="2546350" y="2260600"/>
          <p14:tracePt t="39019" x="2559050" y="2247900"/>
          <p14:tracePt t="39029" x="2571750" y="2222500"/>
          <p14:tracePt t="39045" x="2603500" y="2171700"/>
          <p14:tracePt t="39062" x="2628900" y="2114550"/>
          <p14:tracePt t="39068" x="2635250" y="2082800"/>
          <p14:tracePt t="39080" x="2641600" y="2057400"/>
          <p14:tracePt t="39095" x="2654300" y="2012950"/>
          <p14:tracePt t="39111" x="2654300" y="2006600"/>
          <p14:tracePt t="39116" x="2654300" y="2000250"/>
          <p14:tracePt t="39155" x="2654300" y="2006600"/>
          <p14:tracePt t="39163" x="2654300" y="2025650"/>
          <p14:tracePt t="39171" x="2654300" y="2032000"/>
          <p14:tracePt t="39179" x="2647950" y="2051050"/>
          <p14:tracePt t="39194" x="2647950" y="2057400"/>
          <p14:tracePt t="39244" x="2647950" y="2063750"/>
          <p14:tracePt t="39251" x="2647950" y="2070100"/>
          <p14:tracePt t="39261" x="2647950" y="2076450"/>
          <p14:tracePt t="39278" x="2660650" y="2101850"/>
          <p14:tracePt t="39295" x="2673350" y="2120900"/>
          <p14:tracePt t="39311" x="2673350" y="2127250"/>
          <p14:tracePt t="39347" x="2679700" y="2133600"/>
          <p14:tracePt t="39362" x="2679700" y="2127250"/>
          <p14:tracePt t="39377" x="2679700" y="2101850"/>
          <p14:tracePt t="39394" x="2679700" y="2089150"/>
          <p14:tracePt t="39410" x="2679700" y="2070100"/>
          <p14:tracePt t="39427" x="2679700" y="2063750"/>
          <p14:tracePt t="39482" x="2679700" y="2070100"/>
          <p14:tracePt t="39489" x="2679700" y="2076450"/>
          <p14:tracePt t="39497" x="2679700" y="2095500"/>
          <p14:tracePt t="39510" x="2673350" y="2120900"/>
          <p14:tracePt t="39527" x="2673350" y="2139950"/>
          <p14:tracePt t="39544" x="2673350" y="2146300"/>
          <p14:tracePt t="39577" x="2673350" y="2139950"/>
          <p14:tracePt t="39585" x="2686050" y="2127250"/>
          <p14:tracePt t="39594" x="2698750" y="2108200"/>
          <p14:tracePt t="39610" x="2724150" y="2057400"/>
          <p14:tracePt t="39627" x="2743200" y="2000250"/>
          <p14:tracePt t="39644" x="2743200" y="1968500"/>
          <p14:tracePt t="39660" x="2743200" y="1943100"/>
          <p14:tracePt t="39677" x="2743200" y="1936750"/>
          <p14:tracePt t="39714" x="2736850" y="1949450"/>
          <p14:tracePt t="39727" x="2724150" y="1974850"/>
          <p14:tracePt t="39744" x="2698750" y="2044700"/>
          <p14:tracePt t="39760" x="2679700" y="2089150"/>
          <p14:tracePt t="39762" x="2673350" y="2101850"/>
          <p14:tracePt t="39850" x="2673350" y="2095500"/>
          <p14:tracePt t="39857" x="2673350" y="2089150"/>
          <p14:tracePt t="39865" x="2679700" y="2070100"/>
          <p14:tracePt t="39877" x="2679700" y="2057400"/>
          <p14:tracePt t="39894" x="2679700" y="2038350"/>
          <p14:tracePt t="39910" x="2679700" y="2025650"/>
          <p14:tracePt t="39962" x="2679700" y="2032000"/>
          <p14:tracePt t="39970" x="2679700" y="2057400"/>
          <p14:tracePt t="39978" x="2679700" y="2070100"/>
          <p14:tracePt t="39994" x="2679700" y="2108200"/>
          <p14:tracePt t="40010" x="2679700" y="2120900"/>
          <p14:tracePt t="40125" x="2679700" y="2101850"/>
          <p14:tracePt t="40132" x="2679700" y="2089150"/>
          <p14:tracePt t="40144" x="2679700" y="2076450"/>
          <p14:tracePt t="40162" x="2679700" y="2051050"/>
          <p14:tracePt t="40178" x="2679700" y="2044700"/>
          <p14:tracePt t="40251" x="2679700" y="2051050"/>
          <p14:tracePt t="40261" x="2679700" y="2057400"/>
          <p14:tracePt t="40268" x="2679700" y="2063750"/>
          <p14:tracePt t="40283" x="2679700" y="2070100"/>
          <p14:tracePt t="40299" x="2679700" y="2076450"/>
          <p14:tracePt t="40316" x="2679700" y="2089150"/>
          <p14:tracePt t="40380" x="2679700" y="2095500"/>
          <p14:tracePt t="40404" x="2679700" y="2089150"/>
          <p14:tracePt t="40412" x="2679700" y="2082800"/>
          <p14:tracePt t="40421" x="2679700" y="2076450"/>
          <p14:tracePt t="40429" x="2679700" y="2070100"/>
          <p14:tracePt t="40444" x="2679700" y="2057400"/>
          <p14:tracePt t="40460" x="2679700" y="2051050"/>
          <p14:tracePt t="40548" x="2679700" y="2057400"/>
          <p14:tracePt t="40557" x="2679700" y="2070100"/>
          <p14:tracePt t="40565" x="2679700" y="2082800"/>
          <p14:tracePt t="40579" x="2679700" y="2101850"/>
          <p14:tracePt t="40595" x="2679700" y="2108200"/>
          <p14:tracePt t="40668" x="2686050" y="2101850"/>
          <p14:tracePt t="40677" x="2692400" y="2089150"/>
          <p14:tracePt t="40687" x="2698750" y="2070100"/>
          <p14:tracePt t="40694" x="2705100" y="2057400"/>
          <p14:tracePt t="40711" x="2705100" y="2038350"/>
          <p14:tracePt t="40727" x="2705100" y="2012950"/>
          <p14:tracePt t="40730" x="2705100" y="2006600"/>
          <p14:tracePt t="40796" x="2705100" y="2012950"/>
          <p14:tracePt t="40812" x="2705100" y="2019300"/>
          <p14:tracePt t="40819" x="2705100" y="2025650"/>
          <p14:tracePt t="40843" x="2705100" y="2032000"/>
          <p14:tracePt t="41234" x="0" y="0"/>
        </p14:tracePtLst>
        <p14:tracePtLst>
          <p14:tracePt t="43916" x="717550" y="2622550"/>
          <p14:tracePt t="43995" x="717550" y="2628900"/>
          <p14:tracePt t="44004" x="730250" y="2635250"/>
          <p14:tracePt t="44011" x="749300" y="2635250"/>
          <p14:tracePt t="44026" x="844550" y="2647950"/>
          <p14:tracePt t="44043" x="990600" y="2647950"/>
          <p14:tracePt t="44060" x="1212850" y="2647950"/>
          <p14:tracePt t="44076" x="1473200" y="2647950"/>
          <p14:tracePt t="44093" x="1733550" y="2647950"/>
          <p14:tracePt t="44110" x="1943100" y="2647950"/>
          <p14:tracePt t="44127" x="2082800" y="2647950"/>
          <p14:tracePt t="44131" x="2133600" y="2647950"/>
          <p14:tracePt t="44143" x="2190750" y="2654300"/>
          <p14:tracePt t="44160" x="2266950" y="2667000"/>
          <p14:tracePt t="44176" x="2311400" y="2667000"/>
          <p14:tracePt t="44179" x="2343150" y="2667000"/>
          <p14:tracePt t="44194" x="2419350" y="2667000"/>
          <p14:tracePt t="44210" x="2495550" y="2667000"/>
          <p14:tracePt t="44226" x="2552700" y="2667000"/>
          <p14:tracePt t="44243" x="2578100" y="2667000"/>
          <p14:tracePt t="44260" x="2597150" y="2667000"/>
          <p14:tracePt t="44276" x="2603500" y="2667000"/>
          <p14:tracePt t="44293" x="2609850" y="2667000"/>
          <p14:tracePt t="44310" x="2622550" y="2667000"/>
          <p14:tracePt t="44326" x="2628900" y="2667000"/>
          <p14:tracePt t="44343" x="2641600" y="2667000"/>
          <p14:tracePt t="44435" x="2647950" y="2667000"/>
          <p14:tracePt t="44443" x="2654300" y="2667000"/>
          <p14:tracePt t="44451" x="2660650" y="2667000"/>
          <p14:tracePt t="44459" x="2673350" y="2667000"/>
          <p14:tracePt t="44476" x="2705100" y="2667000"/>
          <p14:tracePt t="44493" x="2755900" y="2667000"/>
          <p14:tracePt t="44510" x="2819400" y="2667000"/>
          <p14:tracePt t="44526" x="2908300" y="2667000"/>
          <p14:tracePt t="44530" x="2940050" y="2667000"/>
          <p14:tracePt t="44543" x="2959100" y="2667000"/>
          <p14:tracePt t="44560" x="2990850" y="2667000"/>
          <p14:tracePt t="44576" x="2997200" y="2667000"/>
          <p14:tracePt t="45251" x="0" y="0"/>
        </p14:tracePtLst>
        <p14:tracePtLst>
          <p14:tracePt t="45700" x="965200" y="2609850"/>
          <p14:tracePt t="45746" x="971550" y="2609850"/>
          <p14:tracePt t="45756" x="996950" y="2609850"/>
          <p14:tracePt t="45763" x="1035050" y="2609850"/>
          <p14:tracePt t="45775" x="1098550" y="2609850"/>
          <p14:tracePt t="45792" x="1289050" y="2609850"/>
          <p14:tracePt t="45810" x="1720850" y="2609850"/>
          <p14:tracePt t="45826" x="2070100" y="2609850"/>
          <p14:tracePt t="45843" x="2374900" y="2609850"/>
          <p14:tracePt t="45859" x="2590800" y="2609850"/>
          <p14:tracePt t="45876" x="2730500" y="2609850"/>
          <p14:tracePt t="45892" x="2794000" y="2609850"/>
          <p14:tracePt t="45909" x="2819400" y="2609850"/>
          <p14:tracePt t="45925" x="2825750" y="2609850"/>
          <p14:tracePt t="45942" x="2832100" y="2609850"/>
          <p14:tracePt t="45958" x="2844800" y="2609850"/>
          <p14:tracePt t="45976" x="2851150" y="2609850"/>
          <p14:tracePt t="46138" x="0" y="0"/>
        </p14:tracePtLst>
        <p14:tracePtLst>
          <p14:tracePt t="46564" x="1974850" y="2609850"/>
          <p14:tracePt t="46611" x="2006600" y="2609850"/>
          <p14:tracePt t="46619" x="2076450" y="2616200"/>
          <p14:tracePt t="46628" x="2139950" y="2616200"/>
          <p14:tracePt t="46642" x="2349500" y="2628900"/>
          <p14:tracePt t="46659" x="2647950" y="2628900"/>
          <p14:tracePt t="46676" x="2882900" y="2628900"/>
          <p14:tracePt t="46692" x="2978150" y="2628900"/>
          <p14:tracePt t="46709" x="2990850" y="2628900"/>
          <p14:tracePt t="46726" x="2997200" y="2628900"/>
          <p14:tracePt t="46906" x="0" y="0"/>
        </p14:tracePtLst>
        <p14:tracePtLst>
          <p14:tracePt t="47637" x="2419350" y="2266950"/>
          <p14:tracePt t="47644" x="2400300" y="2266950"/>
          <p14:tracePt t="47658" x="2387600" y="2279650"/>
          <p14:tracePt t="47675" x="2362200" y="2305050"/>
          <p14:tracePt t="47692" x="2343150" y="2330450"/>
          <p14:tracePt t="47709" x="2330450" y="2368550"/>
          <p14:tracePt t="47725" x="2324100" y="2406650"/>
          <p14:tracePt t="47742" x="2324100" y="2457450"/>
          <p14:tracePt t="47758" x="2330450" y="2514600"/>
          <p14:tracePt t="47765" x="2343150" y="2540000"/>
          <p14:tracePt t="47775" x="2362200" y="2578100"/>
          <p14:tracePt t="47792" x="2432050" y="2635250"/>
          <p14:tracePt t="47795" x="2476500" y="2667000"/>
          <p14:tracePt t="47809" x="2527300" y="2692400"/>
          <p14:tracePt t="47826" x="2673350" y="2743200"/>
          <p14:tracePt t="47842" x="2749550" y="2749550"/>
          <p14:tracePt t="47858" x="2819400" y="2749550"/>
          <p14:tracePt t="47875" x="2851150" y="2730500"/>
          <p14:tracePt t="47892" x="2876550" y="2705100"/>
          <p14:tracePt t="47909" x="2895600" y="2667000"/>
          <p14:tracePt t="47925" x="2901950" y="2641600"/>
          <p14:tracePt t="47942" x="2908300" y="2590800"/>
          <p14:tracePt t="47959" x="2908300" y="2559050"/>
          <p14:tracePt t="47964" x="2895600" y="2533650"/>
          <p14:tracePt t="47975" x="2882900" y="2514600"/>
          <p14:tracePt t="47992" x="2832100" y="2463800"/>
          <p14:tracePt t="48010" x="2724150" y="2400300"/>
          <p14:tracePt t="48026" x="2609850" y="2362200"/>
          <p14:tracePt t="48043" x="2476500" y="2330450"/>
          <p14:tracePt t="48058" x="2400300" y="2317750"/>
          <p14:tracePt t="48075" x="2368550" y="2317750"/>
          <p14:tracePt t="48092" x="2355850" y="2317750"/>
          <p14:tracePt t="48109" x="2343150" y="2324100"/>
          <p14:tracePt t="48125" x="2343150" y="2355850"/>
          <p14:tracePt t="48131" x="2343150" y="2368550"/>
          <p14:tracePt t="48142" x="2343150" y="2393950"/>
          <p14:tracePt t="48159" x="2343150" y="2451100"/>
          <p14:tracePt t="48164" x="2355850" y="2489200"/>
          <p14:tracePt t="48175" x="2374900" y="2520950"/>
          <p14:tracePt t="48192" x="2425700" y="2590800"/>
          <p14:tracePt t="48210" x="2520950" y="2647950"/>
          <p14:tracePt t="48226" x="2571750" y="2660650"/>
          <p14:tracePt t="48242" x="2622550" y="2660650"/>
          <p14:tracePt t="48258" x="2698750" y="2641600"/>
          <p14:tracePt t="48275" x="2768600" y="2616200"/>
          <p14:tracePt t="48292" x="2819400" y="2565400"/>
          <p14:tracePt t="48308" x="2838450" y="2514600"/>
          <p14:tracePt t="48325" x="2838450" y="2476500"/>
          <p14:tracePt t="48342" x="2838450" y="2438400"/>
          <p14:tracePt t="48346" x="2838450" y="2425700"/>
          <p14:tracePt t="48358" x="2825750" y="2413000"/>
          <p14:tracePt t="48375" x="2794000" y="2387600"/>
          <p14:tracePt t="48378" x="2781300" y="2381250"/>
          <p14:tracePt t="48391" x="2762250" y="2374900"/>
          <p14:tracePt t="48408" x="2736850" y="2374900"/>
          <p14:tracePt t="48424" x="2698750" y="2381250"/>
          <p14:tracePt t="48426" x="2686050" y="2393950"/>
          <p14:tracePt t="48441" x="2667000" y="2425700"/>
          <p14:tracePt t="48458" x="2654300" y="2463800"/>
          <p14:tracePt t="48474" x="2654300" y="2489200"/>
          <p14:tracePt t="48491" x="2660650" y="2527300"/>
          <p14:tracePt t="48508" x="2686050" y="2546350"/>
          <p14:tracePt t="48524" x="2705100" y="2552700"/>
          <p14:tracePt t="48541" x="2724150" y="2552700"/>
          <p14:tracePt t="48558" x="2749550" y="2533650"/>
          <p14:tracePt t="48575" x="2755900" y="2508250"/>
          <p14:tracePt t="48591" x="2755900" y="2470150"/>
          <p14:tracePt t="48608" x="2755900" y="2444750"/>
          <p14:tracePt t="48611" x="2749550" y="2432050"/>
          <p14:tracePt t="48624" x="2730500" y="2419350"/>
          <p14:tracePt t="48641" x="2686050" y="2413000"/>
          <p14:tracePt t="48657" x="2641600" y="2413000"/>
          <p14:tracePt t="48674" x="2609850" y="2444750"/>
          <p14:tracePt t="48691" x="2578100" y="2514600"/>
          <p14:tracePt t="48708" x="2565400" y="2584450"/>
          <p14:tracePt t="48724" x="2565400" y="2616200"/>
          <p14:tracePt t="48741" x="2578100" y="2647950"/>
          <p14:tracePt t="48758" x="2590800" y="2654300"/>
          <p14:tracePt t="48775" x="2622550" y="2654300"/>
          <p14:tracePt t="48791" x="2667000" y="2622550"/>
          <p14:tracePt t="48808" x="2711450" y="2546350"/>
          <p14:tracePt t="48811" x="2730500" y="2514600"/>
          <p14:tracePt t="48825" x="2736850" y="2476500"/>
          <p14:tracePt t="48841" x="2749550" y="2419350"/>
          <p14:tracePt t="48858" x="2749550" y="2393950"/>
          <p14:tracePt t="48924" x="2749550" y="2387600"/>
          <p14:tracePt t="48931" x="2743200" y="2387600"/>
          <p14:tracePt t="48941" x="2736850" y="2393950"/>
          <p14:tracePt t="48958" x="2698750" y="2413000"/>
          <p14:tracePt t="48958" x="0" y="0"/>
        </p14:tracePtLst>
        <p14:tracePtLst>
          <p14:tracePt t="49196" x="1866900" y="2393950"/>
          <p14:tracePt t="49203" x="1860550" y="2393950"/>
          <p14:tracePt t="49210" x="1854200" y="2393950"/>
          <p14:tracePt t="49227" x="1841500" y="2400300"/>
          <p14:tracePt t="49241" x="1835150" y="2406650"/>
          <p14:tracePt t="49258" x="1835150" y="2438400"/>
          <p14:tracePt t="49274" x="1835150" y="2489200"/>
          <p14:tracePt t="49291" x="1854200" y="2540000"/>
          <p14:tracePt t="49308" x="1879600" y="2571750"/>
          <p14:tracePt t="49324" x="1898650" y="2603500"/>
          <p14:tracePt t="49342" x="1930400" y="2622550"/>
          <p14:tracePt t="49358" x="1974850" y="2647950"/>
          <p14:tracePt t="49362" x="2006600" y="2654300"/>
          <p14:tracePt t="49375" x="2051050" y="2667000"/>
          <p14:tracePt t="49379" x="2108200" y="2673350"/>
          <p14:tracePt t="49391" x="2146300" y="2673350"/>
          <p14:tracePt t="49408" x="2247900" y="2673350"/>
          <p14:tracePt t="49411" x="2273300" y="2660650"/>
          <p14:tracePt t="49425" x="2292350" y="2647950"/>
          <p14:tracePt t="49442" x="2305050" y="2609850"/>
          <p14:tracePt t="49458" x="2305050" y="2565400"/>
          <p14:tracePt t="49474" x="2292350" y="2540000"/>
          <p14:tracePt t="49491" x="2266950" y="2514600"/>
          <p14:tracePt t="49507" x="2235200" y="2489200"/>
          <p14:tracePt t="49524" x="2197100" y="2482850"/>
          <p14:tracePt t="49541" x="2152650" y="2482850"/>
          <p14:tracePt t="49557" x="2108200" y="2482850"/>
          <p14:tracePt t="49574" x="2089150" y="2501900"/>
          <p14:tracePt t="49591" x="2082800" y="2514600"/>
          <p14:tracePt t="49607" x="2082800" y="2533650"/>
          <p14:tracePt t="49624" x="2082800" y="2546350"/>
          <p14:tracePt t="49641" x="2082800" y="2552700"/>
          <p14:tracePt t="49685" x="2095500" y="2552700"/>
          <p14:tracePt t="49693" x="2101850" y="2546350"/>
          <p14:tracePt t="49708" x="2101850" y="2533650"/>
          <p14:tracePt t="49931" x="0" y="0"/>
        </p14:tracePtLst>
        <p14:tracePtLst>
          <p14:tracePt t="51308" x="3860800" y="2355850"/>
          <p14:tracePt t="51315" x="3854450" y="2355850"/>
          <p14:tracePt t="51331" x="3854450" y="2362200"/>
          <p14:tracePt t="51340" x="3854450" y="2381250"/>
          <p14:tracePt t="51357" x="3854450" y="2419350"/>
          <p14:tracePt t="51374" x="3873500" y="2470150"/>
          <p14:tracePt t="51379" x="3886200" y="2489200"/>
          <p14:tracePt t="51391" x="3905250" y="2508250"/>
          <p14:tracePt t="51407" x="3943350" y="2540000"/>
          <p14:tracePt t="51411" x="3956050" y="2552700"/>
          <p14:tracePt t="51423" x="3975100" y="2559050"/>
          <p14:tracePt t="51440" x="4025900" y="2571750"/>
          <p14:tracePt t="51456" x="4095750" y="2584450"/>
          <p14:tracePt t="51458" x="4140200" y="2597150"/>
          <p14:tracePt t="51473" x="4203700" y="2597150"/>
          <p14:tracePt t="51490" x="4286250" y="2597150"/>
          <p14:tracePt t="51507" x="4356100" y="2597150"/>
          <p14:tracePt t="51523" x="4394200" y="2597150"/>
          <p14:tracePt t="51540" x="4432300" y="2597150"/>
          <p14:tracePt t="51557" x="4432300" y="2590800"/>
          <p14:tracePt t="51574" x="4445000" y="2584450"/>
          <p14:tracePt t="51591" x="4451350" y="2571750"/>
          <p14:tracePt t="51607" x="4457700" y="2559050"/>
          <p14:tracePt t="51637" x="4464050" y="2559050"/>
          <p14:tracePt t="51804" x="4470400" y="2559050"/>
          <p14:tracePt t="51810" x="0" y="0"/>
        </p14:tracePtLst>
        <p14:tracePtLst>
          <p14:tracePt t="52725" x="5086350" y="2647950"/>
          <p14:tracePt t="52731" x="5092700" y="2647950"/>
          <p14:tracePt t="52741" x="5105400" y="2647950"/>
          <p14:tracePt t="52756" x="5156200" y="2647950"/>
          <p14:tracePt t="52773" x="5238750" y="2647950"/>
          <p14:tracePt t="52790" x="5353050" y="2647950"/>
          <p14:tracePt t="52807" x="5511800" y="2647950"/>
          <p14:tracePt t="52811" x="5600700" y="2647950"/>
          <p14:tracePt t="52823" x="5695950" y="2647950"/>
          <p14:tracePt t="52840" x="5861050" y="2647950"/>
          <p14:tracePt t="52857" x="6019800" y="2647950"/>
          <p14:tracePt t="52859" x="6096000" y="2647950"/>
          <p14:tracePt t="52874" x="6223000" y="2647950"/>
          <p14:tracePt t="52890" x="6305550" y="2647950"/>
          <p14:tracePt t="52907" x="6350000" y="2647950"/>
          <p14:tracePt t="52923" x="6362700" y="2647950"/>
          <p14:tracePt t="52940" x="6369050" y="2647950"/>
          <p14:tracePt t="53043" x="0" y="0"/>
        </p14:tracePtLst>
        <p14:tracePtLst>
          <p14:tracePt t="53436" x="5867400" y="2641600"/>
          <p14:tracePt t="53467" x="5873750" y="2641600"/>
          <p14:tracePt t="53476" x="5899150" y="2641600"/>
          <p14:tracePt t="53483" x="5930900" y="2641600"/>
          <p14:tracePt t="53492" x="5975350" y="2641600"/>
          <p14:tracePt t="53507" x="6089650" y="2641600"/>
          <p14:tracePt t="53523" x="6261100" y="2641600"/>
          <p14:tracePt t="53540" x="6457950" y="2641600"/>
          <p14:tracePt t="53557" x="6654800" y="2641600"/>
          <p14:tracePt t="53573" x="6838950" y="2641600"/>
          <p14:tracePt t="53590" x="6997700" y="2641600"/>
          <p14:tracePt t="53596" x="7067550" y="2641600"/>
          <p14:tracePt t="53606" x="7124700" y="2647950"/>
          <p14:tracePt t="53623" x="7213600" y="2667000"/>
          <p14:tracePt t="53627" x="7239000" y="2673350"/>
          <p14:tracePt t="53640" x="7258050" y="2673350"/>
          <p14:tracePt t="53656" x="7270750" y="2673350"/>
          <p14:tracePt t="53746" x="0" y="0"/>
        </p14:tracePtLst>
        <p14:tracePtLst>
          <p14:tracePt t="54022" x="6337300" y="2686050"/>
          <p14:tracePt t="54030" x="6369050" y="2686050"/>
          <p14:tracePt t="54040" x="6413500" y="2686050"/>
          <p14:tracePt t="54056" x="6553200" y="2686050"/>
          <p14:tracePt t="54059" x="6648450" y="2686050"/>
          <p14:tracePt t="54073" x="6750050" y="2686050"/>
          <p14:tracePt t="54090" x="7112000" y="2686050"/>
          <p14:tracePt t="54106" x="7277100" y="2686050"/>
          <p14:tracePt t="54122" x="7353300" y="2686050"/>
          <p14:tracePt t="54139" x="7372350" y="2686050"/>
          <p14:tracePt t="54258" x="0" y="0"/>
        </p14:tracePtLst>
        <p14:tracePtLst>
          <p14:tracePt t="59836" x="4756150" y="2819400"/>
          <p14:tracePt t="59867" x="4749800" y="2825750"/>
          <p14:tracePt t="59876" x="4749800" y="2838450"/>
          <p14:tracePt t="59887" x="4743450" y="2857500"/>
          <p14:tracePt t="59904" x="4737100" y="2895600"/>
          <p14:tracePt t="59922" x="4737100" y="2952750"/>
          <p14:tracePt t="59938" x="4768850" y="3009900"/>
          <p14:tracePt t="59954" x="4838700" y="3067050"/>
          <p14:tracePt t="59971" x="4940300" y="3117850"/>
          <p14:tracePt t="59987" x="5048250" y="3136900"/>
          <p14:tracePt t="60004" x="5137150" y="3149600"/>
          <p14:tracePt t="60021" x="5207000" y="3143250"/>
          <p14:tracePt t="60037" x="5226050" y="3130550"/>
          <p14:tracePt t="60054" x="5245100" y="3092450"/>
          <p14:tracePt t="60071" x="5251450" y="3054350"/>
          <p14:tracePt t="60074" x="5251450" y="3028950"/>
          <p14:tracePt t="60087" x="5251450" y="2990850"/>
          <p14:tracePt t="60104" x="5207000" y="2914650"/>
          <p14:tracePt t="60121" x="5137150" y="2825750"/>
          <p14:tracePt t="60123" x="5099050" y="2787650"/>
          <p14:tracePt t="60138" x="5022850" y="2736850"/>
          <p14:tracePt t="60154" x="4978400" y="2717800"/>
          <p14:tracePt t="60171" x="4959350" y="2711450"/>
          <p14:tracePt t="60187" x="4946650" y="2711450"/>
          <p14:tracePt t="60204" x="4921250" y="2724150"/>
          <p14:tracePt t="60221" x="4895850" y="2762250"/>
          <p14:tracePt t="60237" x="4864100" y="2819400"/>
          <p14:tracePt t="60254" x="4845050" y="2876550"/>
          <p14:tracePt t="60271" x="4838700" y="2908300"/>
          <p14:tracePt t="60275" x="4838700" y="2914650"/>
          <p14:tracePt t="60287" x="4838700" y="2933700"/>
          <p14:tracePt t="60304" x="4845050" y="2940050"/>
          <p14:tracePt t="60321" x="4857750" y="2952750"/>
          <p14:tracePt t="60323" x="4864100" y="2952750"/>
          <p14:tracePt t="60338" x="4883150" y="2952750"/>
          <p14:tracePt t="60354" x="4921250" y="2946400"/>
          <p14:tracePt t="60371" x="4927600" y="2927350"/>
          <p14:tracePt t="60387" x="4933950" y="2895600"/>
          <p14:tracePt t="60404" x="4933950" y="2857500"/>
          <p14:tracePt t="60421" x="4921250" y="2832100"/>
          <p14:tracePt t="60437" x="4908550" y="2825750"/>
          <p14:tracePt t="60454" x="4902200" y="2825750"/>
          <p14:tracePt t="60471" x="4889500" y="2832100"/>
          <p14:tracePt t="60487" x="4864100" y="2870200"/>
          <p14:tracePt t="60504" x="4857750" y="2921000"/>
          <p14:tracePt t="60506" x="4857750" y="2952750"/>
          <p14:tracePt t="60520" x="4857750" y="2978150"/>
          <p14:tracePt t="60537" x="4883150" y="3028950"/>
          <p14:tracePt t="60554" x="4908550" y="3041650"/>
          <p14:tracePt t="60571" x="4927600" y="3041650"/>
          <p14:tracePt t="60587" x="4965700" y="3028950"/>
          <p14:tracePt t="60604" x="4978400" y="2984500"/>
          <p14:tracePt t="60620" x="4984750" y="2940050"/>
          <p14:tracePt t="60637" x="4984750" y="2889250"/>
          <p14:tracePt t="60654" x="4972050" y="2832100"/>
          <p14:tracePt t="60670" x="4940300" y="2794000"/>
          <p14:tracePt t="60687" x="4908550" y="2774950"/>
          <p14:tracePt t="60704" x="4889500" y="2762250"/>
          <p14:tracePt t="60738" x="4870450" y="2794000"/>
          <p14:tracePt t="60754" x="4851400" y="2863850"/>
          <p14:tracePt t="60771" x="4851400" y="2908300"/>
          <p14:tracePt t="60788" x="4857750" y="2940050"/>
          <p14:tracePt t="60804" x="4876800" y="2952750"/>
          <p14:tracePt t="60851" x="4883150" y="2952750"/>
          <p14:tracePt t="60859" x="4889500" y="2952750"/>
          <p14:tracePt t="60871" x="4889500" y="2946400"/>
          <p14:tracePt t="60891" x="4889500" y="2940050"/>
          <p14:tracePt t="60904" x="4889500" y="2933700"/>
          <p14:tracePt t="60948" x="4889500" y="2927350"/>
          <p14:tracePt t="60963" x="0" y="0"/>
        </p14:tracePtLst>
        <p14:tracePtLst>
          <p14:tracePt t="61244" x="4400550" y="3022600"/>
          <p14:tracePt t="61275" x="4400550" y="3028950"/>
          <p14:tracePt t="61308" x="4413250" y="3035300"/>
          <p14:tracePt t="61323" x="4425950" y="3035300"/>
          <p14:tracePt t="61331" x="4438650" y="3035300"/>
          <p14:tracePt t="61339" x="4451350" y="3041650"/>
          <p14:tracePt t="61354" x="4483100" y="3041650"/>
          <p14:tracePt t="61370" x="4502150" y="3041650"/>
          <p14:tracePt t="61387" x="4514850" y="3041650"/>
          <p14:tracePt t="61404" x="0" y="0"/>
        </p14:tracePtLst>
        <p14:tracePtLst>
          <p14:tracePt t="61765" x="4127500" y="3028950"/>
          <p14:tracePt t="61876" x="4133850" y="3028950"/>
          <p14:tracePt t="61883" x="4140200" y="3035300"/>
          <p14:tracePt t="61891" x="4152900" y="3041650"/>
          <p14:tracePt t="61903" x="4171950" y="3048000"/>
          <p14:tracePt t="61920" x="4248150" y="3060700"/>
          <p14:tracePt t="61938" x="4413250" y="3086100"/>
          <p14:tracePt t="61954" x="4470400" y="3086100"/>
          <p14:tracePt t="61970" x="4502150" y="3086100"/>
          <p14:tracePt t="61970" x="0" y="0"/>
        </p14:tracePtLst>
        <p14:tracePtLst>
          <p14:tracePt t="62332" x="4794250" y="2863850"/>
          <p14:tracePt t="62420" x="4794250" y="2889250"/>
          <p14:tracePt t="62428" x="4806950" y="2921000"/>
          <p14:tracePt t="62437" x="4806950" y="2946400"/>
          <p14:tracePt t="62454" x="4819650" y="2984500"/>
          <p14:tracePt t="62470" x="4826000" y="2990850"/>
          <p14:tracePt t="62487" x="4832350" y="3003550"/>
          <p14:tracePt t="62503" x="4838700" y="3009900"/>
          <p14:tracePt t="62519" x="4864100" y="3009900"/>
          <p14:tracePt t="62538" x="4933950" y="3009900"/>
          <p14:tracePt t="62554" x="4978400" y="2997200"/>
          <p14:tracePt t="62570" x="5003800" y="2978150"/>
          <p14:tracePt t="62587" x="5010150" y="2959100"/>
          <p14:tracePt t="62603" x="5010150" y="2946400"/>
          <p14:tracePt t="62621" x="5010150" y="2914650"/>
          <p14:tracePt t="62637" x="5010150" y="2901950"/>
          <p14:tracePt t="62654" x="5003800" y="2895600"/>
          <p14:tracePt t="62738" x="0" y="0"/>
        </p14:tracePtLst>
        <p14:tracePtLst>
          <p14:tracePt t="63731" x="5854700" y="2819400"/>
          <p14:tracePt t="63770" x="5854700" y="2838450"/>
          <p14:tracePt t="63778" x="5861050" y="2882900"/>
          <p14:tracePt t="63786" x="5867400" y="2927350"/>
          <p14:tracePt t="63803" x="5886450" y="3016250"/>
          <p14:tracePt t="63819" x="5892800" y="3067050"/>
          <p14:tracePt t="63836" x="5892800" y="3092450"/>
          <p14:tracePt t="63853" x="5892800" y="3098800"/>
          <p14:tracePt t="63924" x="5892800" y="3105150"/>
          <p14:tracePt t="63932" x="5886450" y="3105150"/>
          <p14:tracePt t="63940" x="5880100" y="3105150"/>
          <p14:tracePt t="63954" x="5854700" y="3105150"/>
          <p14:tracePt t="63969" x="5822950" y="3105150"/>
          <p14:tracePt t="63970" x="0" y="0"/>
        </p14:tracePtLst>
        <p14:tracePtLst>
          <p14:tracePt t="64244" x="5486400" y="3060700"/>
          <p14:tracePt t="64355" x="0" y="0"/>
        </p14:tracePtLst>
        <p14:tracePtLst>
          <p14:tracePt t="65220" x="800100" y="2743200"/>
          <p14:tracePt t="65228" x="793750" y="2743200"/>
          <p14:tracePt t="65236" x="787400" y="2743200"/>
          <p14:tracePt t="65253" x="781050" y="2743200"/>
          <p14:tracePt t="65269" x="781050" y="2762250"/>
          <p14:tracePt t="65286" x="774700" y="2800350"/>
          <p14:tracePt t="65302" x="774700" y="2844800"/>
          <p14:tracePt t="65306" x="774700" y="2863850"/>
          <p14:tracePt t="65319" x="774700" y="2889250"/>
          <p14:tracePt t="65336" x="774700" y="2921000"/>
          <p14:tracePt t="65338" x="774700" y="2940050"/>
          <p14:tracePt t="65353" x="774700" y="2971800"/>
          <p14:tracePt t="65370" x="800100" y="3022600"/>
          <p14:tracePt t="65386" x="825500" y="3054350"/>
          <p14:tracePt t="65402" x="863600" y="3079750"/>
          <p14:tracePt t="65419" x="920750" y="3105150"/>
          <p14:tracePt t="65436" x="1022350" y="3124200"/>
          <p14:tracePt t="65453" x="1162050" y="3162300"/>
          <p14:tracePt t="65469" x="1346200" y="3175000"/>
          <p14:tracePt t="65486" x="1511300" y="3175000"/>
          <p14:tracePt t="65502" x="1651000" y="3175000"/>
          <p14:tracePt t="65519" x="1720850" y="3175000"/>
          <p14:tracePt t="65535" x="1752600" y="3175000"/>
          <p14:tracePt t="65552" x="1765300" y="3168650"/>
          <p14:tracePt t="65555" x="1771650" y="3162300"/>
          <p14:tracePt t="65570" x="1784350" y="3143250"/>
          <p14:tracePt t="65586" x="1790700" y="3130550"/>
          <p14:tracePt t="65602" x="1803400" y="3105150"/>
          <p14:tracePt t="65619" x="1809750" y="3086100"/>
          <p14:tracePt t="65635" x="1822450" y="3054350"/>
          <p14:tracePt t="65652" x="1828800" y="3016250"/>
          <p14:tracePt t="65669" x="1841500" y="2984500"/>
          <p14:tracePt t="65685" x="1847850" y="2946400"/>
          <p14:tracePt t="65702" x="1860550" y="2927350"/>
          <p14:tracePt t="65719" x="1866900" y="2908300"/>
          <p14:tracePt t="65735" x="1866900" y="2889250"/>
          <p14:tracePt t="65752" x="1866900" y="2882900"/>
          <p14:tracePt t="65769" x="1866900" y="2876550"/>
          <p14:tracePt t="65786" x="1866900" y="2870200"/>
          <p14:tracePt t="65802" x="1866900" y="2863850"/>
          <p14:tracePt t="65818" x="1866900" y="2851150"/>
          <p14:tracePt t="65835" x="1860550" y="2838450"/>
          <p14:tracePt t="65852" x="1835150" y="2832100"/>
          <p14:tracePt t="65869" x="1822450" y="2825750"/>
          <p14:tracePt t="65885" x="1797050" y="2813050"/>
          <p14:tracePt t="65902" x="1765300" y="2806700"/>
          <p14:tracePt t="65919" x="1720850" y="2787650"/>
          <p14:tracePt t="65923" x="1701800" y="2781300"/>
          <p14:tracePt t="65936" x="1670050" y="2768600"/>
          <p14:tracePt t="65953" x="1612900" y="2736850"/>
          <p14:tracePt t="65956" x="1587500" y="2730500"/>
          <p14:tracePt t="65970" x="1517650" y="2717800"/>
          <p14:tracePt t="65987" x="1441450" y="2705100"/>
          <p14:tracePt t="66002" x="1352550" y="2692400"/>
          <p14:tracePt t="66019" x="1270000" y="2673350"/>
          <p14:tracePt t="66035" x="1212850" y="2673350"/>
          <p14:tracePt t="66052" x="1149350" y="2673350"/>
          <p14:tracePt t="66069" x="1085850" y="2673350"/>
          <p14:tracePt t="66086" x="1009650" y="2673350"/>
          <p14:tracePt t="66092" x="977900" y="2673350"/>
          <p14:tracePt t="66102" x="946150" y="2673350"/>
          <p14:tracePt t="66119" x="901700" y="2673350"/>
          <p14:tracePt t="66124" x="882650" y="2673350"/>
          <p14:tracePt t="66135" x="869950" y="2673350"/>
          <p14:tracePt t="66152" x="844550" y="2673350"/>
          <p14:tracePt t="66169" x="825500" y="2679700"/>
          <p14:tracePt t="66172" x="812800" y="2686050"/>
          <p14:tracePt t="66186" x="793750" y="2692400"/>
          <p14:tracePt t="66202" x="768350" y="2698750"/>
          <p14:tracePt t="66219" x="762000" y="2711450"/>
          <p14:tracePt t="66236" x="742950" y="2717800"/>
          <p14:tracePt t="66252" x="736600" y="2730500"/>
          <p14:tracePt t="66268" x="730250" y="2736850"/>
          <p14:tracePt t="66285" x="723900" y="2762250"/>
          <p14:tracePt t="66302" x="717550" y="2781300"/>
          <p14:tracePt t="66318" x="711200" y="2806700"/>
          <p14:tracePt t="66335" x="704850" y="2844800"/>
          <p14:tracePt t="66338" x="704850" y="2857500"/>
          <p14:tracePt t="66352" x="704850" y="2870200"/>
          <p14:tracePt t="66369" x="704850" y="2901950"/>
          <p14:tracePt t="66371" x="704850" y="2908300"/>
          <p14:tracePt t="66385" x="704850" y="2927350"/>
          <p14:tracePt t="66402" x="704850" y="2946400"/>
          <p14:tracePt t="66418" x="711200" y="2965450"/>
          <p14:tracePt t="66435" x="711200" y="2978150"/>
          <p14:tracePt t="66452" x="723900" y="2990850"/>
          <p14:tracePt t="66469" x="742950" y="3009900"/>
          <p14:tracePt t="66485" x="774700" y="3022600"/>
          <p14:tracePt t="66501" x="819150" y="3048000"/>
          <p14:tracePt t="66518" x="889000" y="3079750"/>
          <p14:tracePt t="66535" x="977900" y="3111500"/>
          <p14:tracePt t="66552" x="1079500" y="3130550"/>
          <p14:tracePt t="66568" x="1181100" y="3149600"/>
          <p14:tracePt t="66571" x="1225550" y="3155950"/>
          <p14:tracePt t="66585" x="1270000" y="3162300"/>
          <p14:tracePt t="66602" x="1371600" y="3181350"/>
          <p14:tracePt t="66618" x="1409700" y="3181350"/>
          <p14:tracePt t="66635" x="1441450" y="3181350"/>
          <p14:tracePt t="66652" x="1473200" y="3181350"/>
          <p14:tracePt t="66668" x="1511300" y="3181350"/>
          <p14:tracePt t="66685" x="1555750" y="3168650"/>
          <p14:tracePt t="66702" x="1593850" y="3155950"/>
          <p14:tracePt t="66718" x="1625600" y="3149600"/>
          <p14:tracePt t="66735" x="1657350" y="3136900"/>
          <p14:tracePt t="66738" x="1670050" y="3130550"/>
          <p14:tracePt t="66752" x="1682750" y="3117850"/>
          <p14:tracePt t="66768" x="1727200" y="3098800"/>
          <p14:tracePt t="66770" x="1739900" y="3086100"/>
          <p14:tracePt t="66785" x="1771650" y="3067050"/>
          <p14:tracePt t="66802" x="1797050" y="3041650"/>
          <p14:tracePt t="66818" x="1809750" y="3028950"/>
          <p14:tracePt t="66835" x="1822450" y="3003550"/>
          <p14:tracePt t="66851" x="1822450" y="2990850"/>
          <p14:tracePt t="66868" x="1828800" y="2965450"/>
          <p14:tracePt t="66885" x="1828800" y="2940050"/>
          <p14:tracePt t="66902" x="1828800" y="2908300"/>
          <p14:tracePt t="66918" x="1828800" y="2876550"/>
          <p14:tracePt t="66935" x="1822450" y="2851150"/>
          <p14:tracePt t="66952" x="1809750" y="2819400"/>
          <p14:tracePt t="66968" x="1790700" y="2794000"/>
          <p14:tracePt t="66986" x="1733550" y="2743200"/>
          <p14:tracePt t="67002" x="1663700" y="2705100"/>
          <p14:tracePt t="67018" x="1568450" y="2667000"/>
          <p14:tracePt t="67035" x="1460500" y="2635250"/>
          <p14:tracePt t="67051" x="1346200" y="2622550"/>
          <p14:tracePt t="67068" x="1238250" y="2603500"/>
          <p14:tracePt t="67085" x="1155700" y="2603500"/>
          <p14:tracePt t="67101" x="1079500" y="2603500"/>
          <p14:tracePt t="67118" x="1035050" y="2603500"/>
          <p14:tracePt t="67135" x="996950" y="2603500"/>
          <p14:tracePt t="67139" x="977900" y="2609850"/>
          <p14:tracePt t="67151" x="965200" y="2616200"/>
          <p14:tracePt t="67168" x="939800" y="2641600"/>
          <p14:tracePt t="67186" x="882650" y="2679700"/>
          <p14:tracePt t="67202" x="863600" y="2711450"/>
          <p14:tracePt t="67218" x="844550" y="2743200"/>
          <p14:tracePt t="67235" x="838200" y="2781300"/>
          <p14:tracePt t="67251" x="838200" y="2806700"/>
          <p14:tracePt t="67268" x="838200" y="2832100"/>
          <p14:tracePt t="67285" x="838200" y="2870200"/>
          <p14:tracePt t="67301" x="850900" y="2895600"/>
          <p14:tracePt t="67318" x="869950" y="2921000"/>
          <p14:tracePt t="67334" x="914400" y="2959100"/>
          <p14:tracePt t="67351" x="1009650" y="3003550"/>
          <p14:tracePt t="67354" x="1066800" y="3028950"/>
          <p14:tracePt t="67368" x="1136650" y="3060700"/>
          <p14:tracePt t="67385" x="1346200" y="3130550"/>
          <p14:tracePt t="67402" x="1422400" y="3143250"/>
          <p14:tracePt t="67418" x="1435100" y="3143250"/>
          <p14:tracePt t="67435" x="1447800" y="3143250"/>
          <p14:tracePt t="67451" x="1454150" y="3143250"/>
          <p14:tracePt t="67468" x="1466850" y="3136900"/>
          <p14:tracePt t="67485" x="1473200" y="3124200"/>
          <p14:tracePt t="67506" x="1479550" y="3111500"/>
          <p14:tracePt t="67638" x="1479550" y="3105150"/>
          <p14:tracePt t="67643" x="1479550" y="3098800"/>
          <p14:tracePt t="67643" x="0" y="0"/>
        </p14:tracePtLst>
        <p14:tracePtLst>
          <p14:tracePt t="68093" x="1041400" y="2844800"/>
          <p14:tracePt t="68099" x="1035050" y="2844800"/>
          <p14:tracePt t="68131" x="1022350" y="2844800"/>
          <p14:tracePt t="68139" x="1022350" y="2851150"/>
          <p14:tracePt t="68151" x="1016000" y="2863850"/>
          <p14:tracePt t="68168" x="1016000" y="2901950"/>
          <p14:tracePt t="68185" x="1016000" y="2946400"/>
          <p14:tracePt t="68187" x="1022350" y="2965450"/>
          <p14:tracePt t="68202" x="1047750" y="2997200"/>
          <p14:tracePt t="68218" x="1073150" y="3022600"/>
          <p14:tracePt t="68235" x="1117600" y="3048000"/>
          <p14:tracePt t="68251" x="1168400" y="3060700"/>
          <p14:tracePt t="68268" x="1206500" y="3060700"/>
          <p14:tracePt t="68285" x="1263650" y="3060700"/>
          <p14:tracePt t="68301" x="1301750" y="3028950"/>
          <p14:tracePt t="68318" x="1320800" y="2997200"/>
          <p14:tracePt t="68334" x="1333500" y="2952750"/>
          <p14:tracePt t="68351" x="1339850" y="2921000"/>
          <p14:tracePt t="68368" x="1339850" y="2901950"/>
          <p14:tracePt t="68385" x="1339850" y="2895600"/>
          <p14:tracePt t="68434" x="0" y="0"/>
        </p14:tracePtLst>
        <p14:tracePtLst>
          <p14:tracePt t="68779" x="1581150" y="2819400"/>
          <p14:tracePt t="68853" x="1568450" y="2819400"/>
          <p14:tracePt t="68863" x="1568450" y="2825750"/>
          <p14:tracePt t="68872" x="1568450" y="2838450"/>
          <p14:tracePt t="68885" x="1568450" y="2895600"/>
          <p14:tracePt t="68901" x="1574800" y="2971800"/>
          <p14:tracePt t="68918" x="1606550" y="3048000"/>
          <p14:tracePt t="68935" x="1631950" y="3079750"/>
          <p14:tracePt t="68951" x="1638300" y="3098800"/>
          <p14:tracePt t="69069" x="1644650" y="3098800"/>
          <p14:tracePt t="69077" x="1651000" y="3098800"/>
          <p14:tracePt t="69092" x="1663700" y="3098800"/>
          <p14:tracePt t="69101" x="1670050" y="3092450"/>
          <p14:tracePt t="69118" x="1676400" y="3086100"/>
          <p14:tracePt t="69134" x="1689100" y="3067050"/>
          <p14:tracePt t="69135" x="0" y="0"/>
        </p14:tracePtLst>
        <p14:tracePtLst>
          <p14:tracePt t="69333" x="1758950" y="2844800"/>
          <p14:tracePt t="69364" x="1758950" y="2838450"/>
          <p14:tracePt t="69380" x="1765300" y="2838450"/>
          <p14:tracePt t="69390" x="1778000" y="2844800"/>
          <p14:tracePt t="69403" x="1803400" y="2863850"/>
          <p14:tracePt t="69419" x="1828800" y="2895600"/>
          <p14:tracePt t="69435" x="1841500" y="2908300"/>
          <p14:tracePt t="69501" x="1841500" y="2914650"/>
          <p14:tracePt t="69510" x="1841500" y="2927350"/>
          <p14:tracePt t="69518" x="1841500" y="2959100"/>
          <p14:tracePt t="69534" x="1803400" y="3048000"/>
          <p14:tracePt t="69551" x="1752600" y="3162300"/>
          <p14:tracePt t="69554" x="1739900" y="3219450"/>
          <p14:tracePt t="69567" x="1727200" y="3257550"/>
          <p14:tracePt t="69584" x="1714500" y="3282950"/>
          <p14:tracePt t="69602" x="1714500" y="3289300"/>
          <p14:tracePt t="69618" x="1739900" y="3270250"/>
          <p14:tracePt t="69634" x="1790700" y="3219450"/>
          <p14:tracePt t="69651" x="1809750" y="3168650"/>
          <p14:tracePt t="69667" x="1809750" y="3136900"/>
          <p14:tracePt t="69684" x="1809750" y="3105150"/>
          <p14:tracePt t="69701" x="1790700" y="3073400"/>
          <p14:tracePt t="69702" x="0" y="0"/>
        </p14:tracePtLst>
        <p14:tracePtLst>
          <p14:tracePt t="70110" x="1092200" y="2895600"/>
          <p14:tracePt t="70142" x="1085850" y="2895600"/>
          <p14:tracePt t="70150" x="1079500" y="2914650"/>
          <p14:tracePt t="70160" x="1079500" y="2921000"/>
          <p14:tracePt t="70168" x="1073150" y="2952750"/>
          <p14:tracePt t="70184" x="1073150" y="2997200"/>
          <p14:tracePt t="70201" x="1073150" y="3054350"/>
          <p14:tracePt t="70203" x="1079500" y="3067050"/>
          <p14:tracePt t="70218" x="1104900" y="3105150"/>
          <p14:tracePt t="70234" x="1162050" y="3130550"/>
          <p14:tracePt t="70250" x="1263650" y="3162300"/>
          <p14:tracePt t="70267" x="1371600" y="3168650"/>
          <p14:tracePt t="70284" x="1473200" y="3168650"/>
          <p14:tracePt t="70301" x="1555750" y="3155950"/>
          <p14:tracePt t="70317" x="1587500" y="3117850"/>
          <p14:tracePt t="70334" x="1606550" y="3079750"/>
          <p14:tracePt t="70351" x="1606550" y="3041650"/>
          <p14:tracePt t="70354" x="1606550" y="3028950"/>
          <p14:tracePt t="70367" x="1606550" y="3016250"/>
          <p14:tracePt t="70384" x="1606550" y="2997200"/>
          <p14:tracePt t="70387" x="1606550" y="2978150"/>
          <p14:tracePt t="70401" x="1600200" y="2971800"/>
          <p14:tracePt t="70418" x="1574800" y="2933700"/>
          <p14:tracePt t="70434" x="1549400" y="2921000"/>
          <p14:tracePt t="70451" x="1543050" y="2914650"/>
          <p14:tracePt t="70467" x="1536700" y="2908300"/>
          <p14:tracePt t="70501" x="1530350" y="2908300"/>
          <p14:tracePt t="70517" x="1524000" y="2908300"/>
          <p14:tracePt t="70534" x="1511300" y="2908300"/>
          <p14:tracePt t="70551" x="1492250" y="2908300"/>
          <p14:tracePt t="70567" x="1466850" y="2908300"/>
          <p14:tracePt t="70571" x="1454150" y="2921000"/>
          <p14:tracePt t="70584" x="1441450" y="2933700"/>
          <p14:tracePt t="70602" x="1422400" y="2984500"/>
          <p14:tracePt t="70618" x="1422400" y="3003550"/>
          <p14:tracePt t="70634" x="1435100" y="3035300"/>
          <p14:tracePt t="70650" x="1466850" y="3054350"/>
          <p14:tracePt t="70667" x="1504950" y="3060700"/>
          <p14:tracePt t="70684" x="1600200" y="3060700"/>
          <p14:tracePt t="70701" x="1689100" y="3035300"/>
          <p14:tracePt t="70717" x="1733550" y="3009900"/>
          <p14:tracePt t="70734" x="1752600" y="2990850"/>
          <p14:tracePt t="70751" x="1758950" y="2965450"/>
          <p14:tracePt t="70767" x="1752600" y="2940050"/>
          <p14:tracePt t="70771" x="1746250" y="2940050"/>
          <p14:tracePt t="70784" x="1746250" y="2933700"/>
          <p14:tracePt t="70802" x="1739900" y="2933700"/>
          <p14:tracePt t="70817" x="1733550" y="2933700"/>
          <p14:tracePt t="70834" x="1727200" y="2933700"/>
          <p14:tracePt t="70867" x="1720850" y="2933700"/>
          <p14:tracePt t="71042" x="0" y="0"/>
        </p14:tracePtLst>
        <p14:tracePtLst>
          <p14:tracePt t="71580" x="2667000" y="2832100"/>
          <p14:tracePt t="71587" x="2660650" y="2832100"/>
          <p14:tracePt t="71595" x="2641600" y="2832100"/>
          <p14:tracePt t="71603" x="2635250" y="2838450"/>
          <p14:tracePt t="71617" x="2635250" y="2844800"/>
          <p14:tracePt t="71633" x="2609850" y="2901950"/>
          <p14:tracePt t="71650" x="2603500" y="2933700"/>
          <p14:tracePt t="71666" x="2603500" y="2959100"/>
          <p14:tracePt t="71683" x="2603500" y="2990850"/>
          <p14:tracePt t="71700" x="2622550" y="3003550"/>
          <p14:tracePt t="71716" x="2667000" y="3016250"/>
          <p14:tracePt t="71733" x="2724150" y="3016250"/>
          <p14:tracePt t="71750" x="2787650" y="3016250"/>
          <p14:tracePt t="71767" x="2844800" y="3016250"/>
          <p14:tracePt t="71784" x="2870200" y="3009900"/>
          <p14:tracePt t="71787" x="2882900" y="3009900"/>
          <p14:tracePt t="71802" x="2889250" y="2997200"/>
          <p14:tracePt t="71818" x="2889250" y="2990850"/>
          <p14:tracePt t="71834" x="2889250" y="2965450"/>
          <p14:tracePt t="71851" x="2889250" y="2946400"/>
          <p14:tracePt t="71867" x="2889250" y="2927350"/>
          <p14:tracePt t="71884" x="2889250" y="2921000"/>
          <p14:tracePt t="71900" x="2889250" y="2908300"/>
          <p14:tracePt t="71934" x="2889250" y="2901950"/>
          <p14:tracePt t="71956" x="2889250" y="2895600"/>
          <p14:tracePt t="72058" x="0" y="0"/>
        </p14:tracePtLst>
        <p14:tracePtLst>
          <p14:tracePt t="72349" x="2425700" y="2832100"/>
          <p14:tracePt t="72379" x="2419350" y="2832100"/>
          <p14:tracePt t="72396" x="2419350" y="2844800"/>
          <p14:tracePt t="72404" x="2419350" y="2863850"/>
          <p14:tracePt t="72418" x="2419350" y="2889250"/>
          <p14:tracePt t="72435" x="2419350" y="2952750"/>
          <p14:tracePt t="72451" x="2438400" y="2997200"/>
          <p14:tracePt t="72467" x="2463800" y="3016250"/>
          <p14:tracePt t="72483" x="2514600" y="3028950"/>
          <p14:tracePt t="72500" x="2603500" y="3041650"/>
          <p14:tracePt t="72516" x="2736850" y="3041650"/>
          <p14:tracePt t="72533" x="2895600" y="3041650"/>
          <p14:tracePt t="72550" x="3035300" y="3028950"/>
          <p14:tracePt t="72566" x="3098800" y="3009900"/>
          <p14:tracePt t="72583" x="3117850" y="2990850"/>
          <p14:tracePt t="72587" x="3124200" y="2984500"/>
          <p14:tracePt t="72600" x="3124200" y="2978150"/>
          <p14:tracePt t="72616" x="3124200" y="2952750"/>
          <p14:tracePt t="72634" x="3111500" y="2908300"/>
          <p14:tracePt t="72650" x="3098800" y="2882900"/>
          <p14:tracePt t="72666" x="3079750" y="2870200"/>
          <p14:tracePt t="72683" x="3041650" y="2851150"/>
          <p14:tracePt t="72700" x="2997200" y="2838450"/>
          <p14:tracePt t="72716" x="2933700" y="2825750"/>
          <p14:tracePt t="72733" x="2914650" y="2819400"/>
          <p14:tracePt t="72750" x="2901950" y="2819400"/>
          <p14:tracePt t="72834" x="0" y="0"/>
        </p14:tracePtLst>
        <p14:tracePtLst>
          <p14:tracePt t="73501" x="2578100" y="2774950"/>
          <p14:tracePt t="73508" x="2571750" y="2787650"/>
          <p14:tracePt t="73516" x="2571750" y="2794000"/>
          <p14:tracePt t="73533" x="2565400" y="2832100"/>
          <p14:tracePt t="73550" x="2565400" y="2870200"/>
          <p14:tracePt t="73555" x="2565400" y="2889250"/>
          <p14:tracePt t="73566" x="2565400" y="2914650"/>
          <p14:tracePt t="73583" x="2578100" y="2959100"/>
          <p14:tracePt t="73586" x="2590800" y="2978150"/>
          <p14:tracePt t="73600" x="2609850" y="2990850"/>
          <p14:tracePt t="73616" x="2654300" y="3022600"/>
          <p14:tracePt t="73634" x="2787650" y="3060700"/>
          <p14:tracePt t="73650" x="2889250" y="3073400"/>
          <p14:tracePt t="73667" x="2984500" y="3073400"/>
          <p14:tracePt t="73683" x="3054350" y="3054350"/>
          <p14:tracePt t="73700" x="3079750" y="3041650"/>
          <p14:tracePt t="73716" x="3092450" y="3016250"/>
          <p14:tracePt t="73733" x="3098800" y="2997200"/>
          <p14:tracePt t="73749" x="3098800" y="2971800"/>
          <p14:tracePt t="73766" x="3098800" y="2940050"/>
          <p14:tracePt t="73782" x="3092450" y="2927350"/>
          <p14:tracePt t="73799" x="3092450" y="2921000"/>
          <p14:tracePt t="73819" x="3086100" y="2914650"/>
          <p14:tracePt t="74026" x="0" y="0"/>
        </p14:tracePtLst>
        <p14:tracePtLst>
          <p14:tracePt t="74860" x="4070350" y="2768600"/>
          <p14:tracePt t="74867" x="4064000" y="2768600"/>
          <p14:tracePt t="74875" x="4057650" y="2774950"/>
          <p14:tracePt t="74885" x="4044950" y="2787650"/>
          <p14:tracePt t="74899" x="4032250" y="2825750"/>
          <p14:tracePt t="74916" x="4019550" y="2870200"/>
          <p14:tracePt t="74933" x="4013200" y="2914650"/>
          <p14:tracePt t="74949" x="4013200" y="2959100"/>
          <p14:tracePt t="74966" x="4013200" y="2997200"/>
          <p14:tracePt t="74983" x="4025900" y="3016250"/>
          <p14:tracePt t="74987" x="4032250" y="3022600"/>
          <p14:tracePt t="75000" x="4032250" y="3028950"/>
          <p14:tracePt t="75016" x="4051300" y="3035300"/>
          <p14:tracePt t="75033" x="4083050" y="3048000"/>
          <p14:tracePt t="75035" x="4108450" y="3054350"/>
          <p14:tracePt t="75050" x="4178300" y="3067050"/>
          <p14:tracePt t="75066" x="4267200" y="3073400"/>
          <p14:tracePt t="75082" x="4400550" y="3073400"/>
          <p14:tracePt t="75099" x="4552950" y="3073400"/>
          <p14:tracePt t="75116" x="4699000" y="3073400"/>
          <p14:tracePt t="75132" x="4845050" y="3073400"/>
          <p14:tracePt t="75149" x="4972050" y="3073400"/>
          <p14:tracePt t="75166" x="5080000" y="3073400"/>
          <p14:tracePt t="75182" x="5175250" y="3073400"/>
          <p14:tracePt t="75199" x="5245100" y="3060700"/>
          <p14:tracePt t="75203" x="5283200" y="3054350"/>
          <p14:tracePt t="75216" x="5314950" y="3048000"/>
          <p14:tracePt t="75233" x="5384800" y="3028950"/>
          <p14:tracePt t="75236" x="5416550" y="3022600"/>
          <p14:tracePt t="75250" x="5480050" y="3009900"/>
          <p14:tracePt t="75266" x="5537200" y="3003550"/>
          <p14:tracePt t="75282" x="5575300" y="3003550"/>
          <p14:tracePt t="75299" x="5626100" y="3003550"/>
          <p14:tracePt t="75316" x="5664200" y="3003550"/>
          <p14:tracePt t="75333" x="5695950" y="2997200"/>
          <p14:tracePt t="75349" x="5715000" y="2990850"/>
          <p14:tracePt t="75366" x="5721350" y="2984500"/>
          <p14:tracePt t="75382" x="5734050" y="2978150"/>
          <p14:tracePt t="75399" x="5740400" y="2959100"/>
          <p14:tracePt t="75404" x="5746750" y="2952750"/>
          <p14:tracePt t="75416" x="5746750" y="2946400"/>
          <p14:tracePt t="75433" x="5746750" y="2927350"/>
          <p14:tracePt t="75450" x="5746750" y="2895600"/>
          <p14:tracePt t="75466" x="5746750" y="2876550"/>
          <p14:tracePt t="75483" x="5740400" y="2870200"/>
          <p14:tracePt t="75499" x="5734050" y="2863850"/>
          <p14:tracePt t="75515" x="5727700" y="2851150"/>
          <p14:tracePt t="75532" x="5721350" y="2851150"/>
          <p14:tracePt t="75549" x="5708650" y="2844800"/>
          <p14:tracePt t="75565" x="5683250" y="2838450"/>
          <p14:tracePt t="75582" x="5664200" y="2832100"/>
          <p14:tracePt t="75599" x="5619750" y="2825750"/>
          <p14:tracePt t="75616" x="5562600" y="2813050"/>
          <p14:tracePt t="75619" x="5518150" y="2806700"/>
          <p14:tracePt t="75632" x="5473700" y="2794000"/>
          <p14:tracePt t="75650" x="5384800" y="2787650"/>
          <p14:tracePt t="75666" x="5327650" y="2787650"/>
          <p14:tracePt t="75682" x="5276850" y="2787650"/>
          <p14:tracePt t="75699" x="5213350" y="2787650"/>
          <p14:tracePt t="75715" x="5130800" y="2787650"/>
          <p14:tracePt t="75732" x="5016500" y="2774950"/>
          <p14:tracePt t="75749" x="4889500" y="2755900"/>
          <p14:tracePt t="75766" x="4794250" y="2749550"/>
          <p14:tracePt t="75782" x="4692650" y="2749550"/>
          <p14:tracePt t="75799" x="4629150" y="2749550"/>
          <p14:tracePt t="75803" x="4597400" y="2749550"/>
          <p14:tracePt t="75816" x="4565650" y="2749550"/>
          <p14:tracePt t="75832" x="4508500" y="2749550"/>
          <p14:tracePt t="75849" x="4445000" y="2749550"/>
          <p14:tracePt t="75851" x="4413250" y="2749550"/>
          <p14:tracePt t="75865" x="4343400" y="2749550"/>
          <p14:tracePt t="75882" x="4298950" y="2749550"/>
          <p14:tracePt t="75898" x="4241800" y="2755900"/>
          <p14:tracePt t="75915" x="4197350" y="2762250"/>
          <p14:tracePt t="75932" x="4159250" y="2774950"/>
          <p14:tracePt t="75949" x="4121150" y="2787650"/>
          <p14:tracePt t="75965" x="4095750" y="2800350"/>
          <p14:tracePt t="75982" x="4070350" y="2806700"/>
          <p14:tracePt t="75999" x="4064000" y="2819400"/>
          <p14:tracePt t="76015" x="4057650" y="2825750"/>
          <p14:tracePt t="76032" x="4057650" y="2832100"/>
          <p14:tracePt t="76049" x="4051300" y="2838450"/>
          <p14:tracePt t="76066" x="4051300" y="2857500"/>
          <p14:tracePt t="76082" x="4051300" y="2876550"/>
          <p14:tracePt t="76098" x="4051300" y="2895600"/>
          <p14:tracePt t="76115" x="4064000" y="2908300"/>
          <p14:tracePt t="76132" x="4070350" y="2927350"/>
          <p14:tracePt t="76149" x="4095750" y="2933700"/>
          <p14:tracePt t="76165" x="4127500" y="2952750"/>
          <p14:tracePt t="76182" x="4171950" y="2965450"/>
          <p14:tracePt t="76199" x="4241800" y="2978150"/>
          <p14:tracePt t="76215" x="4349750" y="3003550"/>
          <p14:tracePt t="76219" x="4413250" y="3016250"/>
          <p14:tracePt t="76232" x="4489450" y="3028950"/>
          <p14:tracePt t="76249" x="4660900" y="3054350"/>
          <p14:tracePt t="76251" x="4737100" y="3054350"/>
          <p14:tracePt t="76266" x="4902200" y="3054350"/>
          <p14:tracePt t="76282" x="5041900" y="3054350"/>
          <p14:tracePt t="76298" x="5162550" y="3054350"/>
          <p14:tracePt t="76315" x="5238750" y="3054350"/>
          <p14:tracePt t="76332" x="5302250" y="3054350"/>
          <p14:tracePt t="76349" x="5365750" y="3054350"/>
          <p14:tracePt t="76365" x="5422900" y="3054350"/>
          <p14:tracePt t="76382" x="5467350" y="3054350"/>
          <p14:tracePt t="76399" x="5537200" y="3054350"/>
          <p14:tracePt t="76415" x="5607050" y="3054350"/>
          <p14:tracePt t="76432" x="5683250" y="3054350"/>
          <p14:tracePt t="76449" x="5753100" y="3054350"/>
          <p14:tracePt t="76451" x="5784850" y="3054350"/>
          <p14:tracePt t="76466" x="5810250" y="3048000"/>
          <p14:tracePt t="76482" x="5822950" y="3041650"/>
          <p14:tracePt t="76498" x="5835650" y="3035300"/>
          <p14:tracePt t="76515" x="5842000" y="3028950"/>
          <p14:tracePt t="76531" x="5848350" y="3028950"/>
          <p14:tracePt t="76555" x="5854700" y="3016250"/>
          <p14:tracePt t="76571" x="5861050" y="3003550"/>
          <p14:tracePt t="76603" x="5861050" y="2997200"/>
          <p14:tracePt t="76613" x="5861050" y="2990850"/>
          <p14:tracePt t="76627" x="5861050" y="2984500"/>
          <p14:tracePt t="76635" x="5861050" y="2978150"/>
          <p14:tracePt t="76648" x="5861050" y="2971800"/>
          <p14:tracePt t="76666" x="5854700" y="2952750"/>
          <p14:tracePt t="76683" x="5848350" y="2952750"/>
          <p14:tracePt t="76699" x="5842000" y="2940050"/>
          <p14:tracePt t="76715" x="5842000" y="2933700"/>
          <p14:tracePt t="76732" x="5829300" y="2927350"/>
          <p14:tracePt t="76748" x="5816600" y="2927350"/>
          <p14:tracePt t="76765" x="5803900" y="2921000"/>
          <p14:tracePt t="76782" x="5784850" y="2914650"/>
          <p14:tracePt t="76798" x="5753100" y="2908300"/>
          <p14:tracePt t="76815" x="5727700" y="2901950"/>
          <p14:tracePt t="76819" x="5689600" y="2895600"/>
          <p14:tracePt t="76831" x="5670550" y="2889250"/>
          <p14:tracePt t="76848" x="5619750" y="2882900"/>
          <p14:tracePt t="76866" x="5543550" y="2870200"/>
          <p14:tracePt t="76882" x="5505450" y="2870200"/>
          <p14:tracePt t="76898" x="5448300" y="2870200"/>
          <p14:tracePt t="76915" x="5384800" y="2870200"/>
          <p14:tracePt t="76932" x="5295900" y="2870200"/>
          <p14:tracePt t="76949" x="5200650" y="2870200"/>
          <p14:tracePt t="76965" x="5080000" y="2870200"/>
          <p14:tracePt t="76982" x="4953000" y="2870200"/>
          <p14:tracePt t="76999" x="4838700" y="2870200"/>
          <p14:tracePt t="77003" x="4787900" y="2870200"/>
          <p14:tracePt t="77016" x="4749800" y="2870200"/>
          <p14:tracePt t="77032" x="4686300" y="2870200"/>
          <p14:tracePt t="77049" x="4648200" y="2870200"/>
          <p14:tracePt t="77052" x="4622800" y="2870200"/>
          <p14:tracePt t="77066" x="4591050" y="2870200"/>
          <p14:tracePt t="77082" x="4552950" y="2870200"/>
          <p14:tracePt t="77099" x="4521200" y="2870200"/>
          <p14:tracePt t="77115" x="4502150" y="2870200"/>
          <p14:tracePt t="77132" x="4470400" y="2870200"/>
          <p14:tracePt t="77149" x="4451350" y="2876550"/>
          <p14:tracePt t="77165" x="4425950" y="2882900"/>
          <p14:tracePt t="77182" x="4413250" y="2889250"/>
          <p14:tracePt t="77198" x="4400550" y="2895600"/>
          <p14:tracePt t="77215" x="4387850" y="2908300"/>
          <p14:tracePt t="77235" x="4375150" y="2908300"/>
          <p14:tracePt t="77275" x="4368800" y="2921000"/>
          <p14:tracePt t="77308" x="4368800" y="2927350"/>
          <p14:tracePt t="77317" x="4368800" y="2933700"/>
          <p14:tracePt t="77340" x="4368800" y="2940050"/>
          <p14:tracePt t="77348" x="4368800" y="2946400"/>
          <p14:tracePt t="77412" x="4375150" y="2959100"/>
          <p14:tracePt t="77428" x="4381500" y="2965450"/>
          <p14:tracePt t="77452" x="4387850" y="2971800"/>
          <p14:tracePt t="77468" x="4394200" y="2971800"/>
          <p14:tracePt t="77476" x="4406900" y="2971800"/>
          <p14:tracePt t="77484" x="4413250" y="2971800"/>
          <p14:tracePt t="77498" x="4445000" y="2984500"/>
          <p14:tracePt t="77515" x="4502150" y="2990850"/>
          <p14:tracePt t="77531" x="4584700" y="3003550"/>
          <p14:tracePt t="77548" x="4686300" y="3028950"/>
          <p14:tracePt t="77565" x="4794250" y="3048000"/>
          <p14:tracePt t="77581" x="4902200" y="3067050"/>
          <p14:tracePt t="77598" x="4991100" y="3086100"/>
          <p14:tracePt t="77615" x="5067300" y="3092450"/>
          <p14:tracePt t="77619" x="5105400" y="3092450"/>
          <p14:tracePt t="77631" x="5137150" y="3092450"/>
          <p14:tracePt t="77635" x="5181600" y="3092450"/>
          <p14:tracePt t="77648" x="5219700" y="3092450"/>
          <p14:tracePt t="77665" x="5359400" y="3092450"/>
          <p14:tracePt t="77682" x="5454650" y="3092450"/>
          <p14:tracePt t="77698" x="5530850" y="3092450"/>
          <p14:tracePt t="77715" x="5575300" y="3092450"/>
          <p14:tracePt t="77731" x="5594350" y="3092450"/>
          <p14:tracePt t="77748" x="5607050" y="3092450"/>
          <p14:tracePt t="77765" x="5626100" y="3092450"/>
          <p14:tracePt t="77781" x="5651500" y="3086100"/>
          <p14:tracePt t="77798" x="5664200" y="3079750"/>
          <p14:tracePt t="77815" x="5676900" y="3067050"/>
          <p14:tracePt t="77818" x="5683250" y="3054350"/>
          <p14:tracePt t="77831" x="5689600" y="3048000"/>
          <p14:tracePt t="77848" x="5702300" y="3022600"/>
          <p14:tracePt t="77865" x="5702300" y="3003550"/>
          <p14:tracePt t="77882" x="5702300" y="2971800"/>
          <p14:tracePt t="77898" x="5702300" y="2952750"/>
          <p14:tracePt t="77914" x="5702300" y="2933700"/>
          <p14:tracePt t="77931" x="5702300" y="2908300"/>
          <p14:tracePt t="77948" x="5702300" y="2901950"/>
          <p14:tracePt t="77965" x="5695950" y="2889250"/>
          <p14:tracePt t="77981" x="5689600" y="2882900"/>
          <p14:tracePt t="77998" x="5689600" y="2870200"/>
          <p14:tracePt t="78015" x="5683250" y="2863850"/>
          <p14:tracePt t="78031" x="5676900" y="2857500"/>
          <p14:tracePt t="78048" x="5670550" y="2851150"/>
          <p14:tracePt t="78067" x="5657850" y="2851150"/>
          <p14:tracePt t="78082" x="5638800" y="2838450"/>
          <p14:tracePt t="78098" x="5600700" y="2825750"/>
          <p14:tracePt t="78114" x="5549900" y="2806700"/>
          <p14:tracePt t="78131" x="5486400" y="2794000"/>
          <p14:tracePt t="78148" x="5403850" y="2781300"/>
          <p14:tracePt t="78164" x="5334000" y="2774950"/>
          <p14:tracePt t="78181" x="5264150" y="2774950"/>
          <p14:tracePt t="78198" x="5175250" y="2774950"/>
          <p14:tracePt t="78215" x="5092700" y="2774950"/>
          <p14:tracePt t="78218" x="5060950" y="2774950"/>
          <p14:tracePt t="78231" x="5016500" y="2774950"/>
          <p14:tracePt t="78248" x="4940300" y="2774950"/>
          <p14:tracePt t="78251" x="4895850" y="2774950"/>
          <p14:tracePt t="78265" x="4851400" y="2781300"/>
          <p14:tracePt t="78282" x="4756150" y="2800350"/>
          <p14:tracePt t="78298" x="4718050" y="2813050"/>
          <p14:tracePt t="78314" x="4686300" y="2825750"/>
          <p14:tracePt t="78331" x="4667250" y="2832100"/>
          <p14:tracePt t="78348" x="4654550" y="2844800"/>
          <p14:tracePt t="78365" x="4648200" y="2857500"/>
          <p14:tracePt t="78381" x="4641850" y="2863850"/>
          <p14:tracePt t="78398" x="4641850" y="2882900"/>
          <p14:tracePt t="78415" x="4641850" y="2901950"/>
          <p14:tracePt t="78431" x="4641850" y="2921000"/>
          <p14:tracePt t="78434" x="4641850" y="2933700"/>
          <p14:tracePt t="78465" x="4641850" y="2946400"/>
          <p14:tracePt t="78467" x="4641850" y="2952750"/>
          <p14:tracePt t="78499" x="4641850" y="2959100"/>
          <p14:tracePt t="78516" x="4648200" y="2971800"/>
          <p14:tracePt t="78530" x="4654550" y="2978150"/>
          <p14:tracePt t="78539" x="4660900" y="2984500"/>
          <p14:tracePt t="78547" x="4667250" y="2990850"/>
          <p14:tracePt t="78564" x="4699000" y="3003550"/>
          <p14:tracePt t="78581" x="4737100" y="3009900"/>
          <p14:tracePt t="78598" x="4806950" y="3028950"/>
          <p14:tracePt t="78614" x="4883150" y="3035300"/>
          <p14:tracePt t="78631" x="4991100" y="3035300"/>
          <p14:tracePt t="78635" x="5048250" y="3035300"/>
          <p14:tracePt t="78648" x="5111750" y="3035300"/>
          <p14:tracePt t="78664" x="5238750" y="3048000"/>
          <p14:tracePt t="78681" x="5359400" y="3067050"/>
          <p14:tracePt t="78682" x="5422900" y="3073400"/>
          <p14:tracePt t="78697" x="5518150" y="3073400"/>
          <p14:tracePt t="78714" x="5594350" y="3073400"/>
          <p14:tracePt t="78731" x="5645150" y="3073400"/>
          <p14:tracePt t="78747" x="5683250" y="3067050"/>
          <p14:tracePt t="78764" x="5695950" y="3060700"/>
          <p14:tracePt t="78781" x="5708650" y="3054350"/>
          <p14:tracePt t="78797" x="5715000" y="3035300"/>
          <p14:tracePt t="78814" x="5715000" y="3009900"/>
          <p14:tracePt t="78832" x="5715000" y="2984500"/>
          <p14:tracePt t="78848" x="5715000" y="2959100"/>
          <p14:tracePt t="78852" x="5715000" y="2940050"/>
          <p14:tracePt t="78865" x="5715000" y="2921000"/>
          <p14:tracePt t="78882" x="5670550" y="2870200"/>
          <p14:tracePt t="78898" x="5607050" y="2832100"/>
          <p14:tracePt t="78914" x="5511800" y="2794000"/>
          <p14:tracePt t="78931" x="5416550" y="2774950"/>
          <p14:tracePt t="78947" x="5314950" y="2749550"/>
          <p14:tracePt t="78964" x="5213350" y="2736850"/>
          <p14:tracePt t="78981" x="5111750" y="2711450"/>
          <p14:tracePt t="78997" x="5016500" y="2698750"/>
          <p14:tracePt t="79014" x="4914900" y="2686050"/>
          <p14:tracePt t="79031" x="4832350" y="2686050"/>
          <p14:tracePt t="79048" x="4730750" y="2692400"/>
          <p14:tracePt t="79051" x="4699000" y="2698750"/>
          <p14:tracePt t="79065" x="4673600" y="2705100"/>
          <p14:tracePt t="79081" x="4629150" y="2724150"/>
          <p14:tracePt t="79083" x="4616450" y="2730500"/>
          <p14:tracePt t="79098" x="4578350" y="2749550"/>
          <p14:tracePt t="79114" x="4559300" y="2774950"/>
          <p14:tracePt t="79131" x="4533900" y="2794000"/>
          <p14:tracePt t="79147" x="4514850" y="2832100"/>
          <p14:tracePt t="79164" x="4508500" y="2857500"/>
          <p14:tracePt t="79181" x="4502150" y="2889250"/>
          <p14:tracePt t="79197" x="4502150" y="2908300"/>
          <p14:tracePt t="79214" x="4502150" y="2927350"/>
          <p14:tracePt t="79231" x="4508500" y="2946400"/>
          <p14:tracePt t="79234" x="4514850" y="2952750"/>
          <p14:tracePt t="79247" x="4521200" y="2965450"/>
          <p14:tracePt t="79264" x="4546600" y="2984500"/>
          <p14:tracePt t="79266" x="4572000" y="2997200"/>
          <p14:tracePt t="79281" x="4597400" y="3009900"/>
          <p14:tracePt t="79298" x="4743450" y="3060700"/>
          <p14:tracePt t="79314" x="4876800" y="3073400"/>
          <p14:tracePt t="79331" x="5003800" y="3073400"/>
          <p14:tracePt t="79347" x="5130800" y="3073400"/>
          <p14:tracePt t="79364" x="5257800" y="3073400"/>
          <p14:tracePt t="79381" x="5365750" y="3073400"/>
          <p14:tracePt t="79398" x="5422900" y="3060700"/>
          <p14:tracePt t="79414" x="5461000" y="3048000"/>
          <p14:tracePt t="79431" x="5473700" y="3035300"/>
          <p14:tracePt t="79434" x="5480050" y="3028950"/>
          <p14:tracePt t="79447" x="5486400" y="3016250"/>
          <p14:tracePt t="79464" x="5492750" y="3009900"/>
          <p14:tracePt t="79466" x="5492750" y="2997200"/>
          <p14:tracePt t="79481" x="5499100" y="2990850"/>
          <p14:tracePt t="79497" x="5505450" y="2971800"/>
          <p14:tracePt t="79514" x="5511800" y="2946400"/>
          <p14:tracePt t="79530" x="5511800" y="2933700"/>
          <p14:tracePt t="79547" x="5511800" y="2914650"/>
          <p14:tracePt t="79563" x="5505450" y="2901950"/>
          <p14:tracePt t="79580" x="5480050" y="2882900"/>
          <p14:tracePt t="79597" x="5435600" y="2857500"/>
          <p14:tracePt t="79613" x="5340350" y="2838450"/>
          <p14:tracePt t="79630" x="5219700" y="2813050"/>
          <p14:tracePt t="79647" x="5086350" y="2794000"/>
          <p14:tracePt t="79663" x="4991100" y="2794000"/>
          <p14:tracePt t="79680" x="4902200" y="2794000"/>
          <p14:tracePt t="79682" x="4870450" y="2794000"/>
          <p14:tracePt t="79697" x="4794250" y="2794000"/>
          <p14:tracePt t="79713" x="4737100" y="2794000"/>
          <p14:tracePt t="79730" x="4692650" y="2794000"/>
          <p14:tracePt t="79747" x="4654550" y="2800350"/>
          <p14:tracePt t="79763" x="4635500" y="2806700"/>
          <p14:tracePt t="79780" x="4616450" y="2819400"/>
          <p14:tracePt t="79797" x="4597400" y="2825750"/>
          <p14:tracePt t="79813" x="4591050" y="2838450"/>
          <p14:tracePt t="79830" x="4578350" y="2851150"/>
          <p14:tracePt t="79847" x="4578350" y="2857500"/>
          <p14:tracePt t="79863" x="4578350" y="2870200"/>
          <p14:tracePt t="79880" x="4578350" y="2876550"/>
          <p14:tracePt t="79897" x="4578350" y="2889250"/>
          <p14:tracePt t="79913" x="4578350" y="2921000"/>
          <p14:tracePt t="79930" x="4591050" y="2933700"/>
          <p14:tracePt t="79947" x="4616450" y="2959100"/>
          <p14:tracePt t="79963" x="4667250" y="2984500"/>
          <p14:tracePt t="79980" x="4749800" y="3016250"/>
          <p14:tracePt t="79997" x="4851400" y="3035300"/>
          <p14:tracePt t="80013" x="4959350" y="3060700"/>
          <p14:tracePt t="80030" x="5048250" y="3060700"/>
          <p14:tracePt t="80047" x="5137150" y="3060700"/>
          <p14:tracePt t="80063" x="5200650" y="3060700"/>
          <p14:tracePt t="80080" x="5245100" y="3041650"/>
          <p14:tracePt t="80097" x="5264150" y="3022600"/>
          <p14:tracePt t="80097" x="5270500" y="3003550"/>
          <p14:tracePt t="80113" x="5283200" y="2965450"/>
          <p14:tracePt t="80130" x="5295900" y="2933700"/>
          <p14:tracePt t="80147" x="5295900" y="2914650"/>
          <p14:tracePt t="80163" x="5295900" y="2889250"/>
          <p14:tracePt t="80180" x="5295900" y="2882900"/>
          <p14:tracePt t="80197" x="5295900" y="2863850"/>
          <p14:tracePt t="80213" x="5257800" y="2838450"/>
          <p14:tracePt t="80230" x="5187950" y="2813050"/>
          <p14:tracePt t="80247" x="5099050" y="2794000"/>
          <p14:tracePt t="80263" x="5022850" y="2787650"/>
          <p14:tracePt t="80265" x="4978400" y="2787650"/>
          <p14:tracePt t="80280" x="4946650" y="2787650"/>
          <p14:tracePt t="80296" x="4876800" y="2794000"/>
          <p14:tracePt t="80298" x="4851400" y="2806700"/>
          <p14:tracePt t="80313" x="4813300" y="2838450"/>
          <p14:tracePt t="80330" x="4787900" y="2876550"/>
          <p14:tracePt t="80347" x="4768850" y="2901950"/>
          <p14:tracePt t="80363" x="4768850" y="2921000"/>
          <p14:tracePt t="80380" x="4768850" y="2927350"/>
          <p14:tracePt t="80396" x="4768850" y="2933700"/>
          <p14:tracePt t="80413" x="4775200" y="2946400"/>
          <p14:tracePt t="80430" x="4826000" y="2971800"/>
          <p14:tracePt t="80447" x="4959350" y="2997200"/>
          <p14:tracePt t="80463" x="5130800" y="3016250"/>
          <p14:tracePt t="80480" x="5264150" y="3016250"/>
          <p14:tracePt t="80496" x="5340350" y="3016250"/>
          <p14:tracePt t="80497" x="5365750" y="3016250"/>
          <p14:tracePt t="80513" x="5378450" y="3009900"/>
          <p14:tracePt t="80530" x="5384800" y="2990850"/>
          <p14:tracePt t="80546" x="5384800" y="2971800"/>
          <p14:tracePt t="80563" x="5384800" y="2946400"/>
          <p14:tracePt t="80580" x="5365750" y="2908300"/>
          <p14:tracePt t="80597" x="5334000" y="2882900"/>
          <p14:tracePt t="80613" x="5251450" y="2832100"/>
          <p14:tracePt t="80630" x="5143500" y="2800350"/>
          <p14:tracePt t="80647" x="5067300" y="2794000"/>
          <p14:tracePt t="80664" x="4991100" y="2794000"/>
          <p14:tracePt t="80680" x="4927600" y="2806700"/>
          <p14:tracePt t="80682" x="4902200" y="2819400"/>
          <p14:tracePt t="80697" x="4883150" y="2832100"/>
          <p14:tracePt t="80713" x="4857750" y="2870200"/>
          <p14:tracePt t="80747" x="4851400" y="2882900"/>
          <p14:tracePt t="80764" x="4851400" y="2889250"/>
          <p14:tracePt t="80780" x="4851400" y="2901950"/>
          <p14:tracePt t="80797" x="4895850" y="2908300"/>
          <p14:tracePt t="80813" x="4965700" y="2921000"/>
          <p14:tracePt t="80830" x="5054600" y="2921000"/>
          <p14:tracePt t="80847" x="5118100" y="2921000"/>
          <p14:tracePt t="80864" x="5137150" y="2908300"/>
          <p14:tracePt t="80897" x="5137150" y="2901950"/>
          <p14:tracePt t="80915" x="5124450" y="2876550"/>
          <p14:tracePt t="80931" x="5099050" y="2870200"/>
          <p14:tracePt t="80947" x="5067300" y="2870200"/>
          <p14:tracePt t="80964" x="5029200" y="2876550"/>
          <p14:tracePt t="80981" x="5010150" y="2895600"/>
          <p14:tracePt t="80997" x="5010150" y="2908300"/>
          <p14:tracePt t="81014" x="5010150" y="2927350"/>
          <p14:tracePt t="81031" x="5010150" y="2940050"/>
          <p14:tracePt t="81036" x="5022850" y="2946400"/>
          <p14:tracePt t="81047" x="5035550" y="2952750"/>
          <p14:tracePt t="81064" x="5067300" y="2952750"/>
          <p14:tracePt t="81081" x="5099050" y="2952750"/>
          <p14:tracePt t="81085" x="5111750" y="2946400"/>
          <p14:tracePt t="81098" x="5124450" y="2940050"/>
          <p14:tracePt t="81114" x="5137150" y="2914650"/>
          <p14:tracePt t="81130" x="5143500" y="2914650"/>
          <p14:tracePt t="81147" x="5143500" y="2908300"/>
          <p14:tracePt t="81268" x="5143500" y="2901950"/>
          <p14:tracePt t="81284" x="5124450" y="2895600"/>
          <p14:tracePt t="81291" x="5099050" y="2889250"/>
          <p14:tracePt t="81300" x="5060950" y="2882900"/>
          <p14:tracePt t="81315" x="4984750" y="2870200"/>
          <p14:tracePt t="81331" x="4921250" y="2870200"/>
          <p14:tracePt t="81347" x="4845050" y="2870200"/>
          <p14:tracePt t="81364" x="4794250" y="2870200"/>
          <p14:tracePt t="81380" x="4762500" y="2876550"/>
          <p14:tracePt t="81397" x="4737100" y="2882900"/>
          <p14:tracePt t="81414" x="4718050" y="2895600"/>
          <p14:tracePt t="81418" x="4705350" y="2901950"/>
          <p14:tracePt t="81447" x="4692650" y="2914650"/>
          <p14:tracePt t="81464" x="4686300" y="2914650"/>
          <p14:tracePt t="81481" x="4679950" y="2921000"/>
          <p14:tracePt t="81497" x="4679950" y="2927350"/>
          <p14:tracePt t="81515" x="4679950" y="2940050"/>
          <p14:tracePt t="81530" x="4679950" y="2959100"/>
          <p14:tracePt t="81546" x="4692650" y="2971800"/>
          <p14:tracePt t="81563" x="4737100" y="2997200"/>
          <p14:tracePt t="81580" x="4838700" y="3028950"/>
          <p14:tracePt t="81596" x="4972050" y="3054350"/>
          <p14:tracePt t="81613" x="5118100" y="3079750"/>
          <p14:tracePt t="81631" x="5238750" y="3086100"/>
          <p14:tracePt t="81635" x="5283200" y="3086100"/>
          <p14:tracePt t="81647" x="5314950" y="3086100"/>
          <p14:tracePt t="81664" x="5346700" y="3086100"/>
          <p14:tracePt t="81680" x="5365750" y="3079750"/>
          <p14:tracePt t="81683" x="5372100" y="3067050"/>
          <p14:tracePt t="81697" x="5372100" y="3060700"/>
          <p14:tracePt t="81714" x="5384800" y="3022600"/>
          <p14:tracePt t="81730" x="5384800" y="3003550"/>
          <p14:tracePt t="81747" x="5384800" y="2984500"/>
          <p14:tracePt t="81763" x="5384800" y="2959100"/>
          <p14:tracePt t="81780" x="5372100" y="2927350"/>
          <p14:tracePt t="81797" x="5340350" y="2908300"/>
          <p14:tracePt t="81814" x="5295900" y="2876550"/>
          <p14:tracePt t="81830" x="5213350" y="2844800"/>
          <p14:tracePt t="81835" x="5156200" y="2825750"/>
          <p14:tracePt t="81847" x="5105400" y="2813050"/>
          <p14:tracePt t="81864" x="5003800" y="2800350"/>
          <p14:tracePt t="81880" x="4940300" y="2800350"/>
          <p14:tracePt t="81884" x="4914900" y="2800350"/>
          <p14:tracePt t="81897" x="4889500" y="2800350"/>
          <p14:tracePt t="81914" x="4826000" y="2800350"/>
          <p14:tracePt t="81931" x="4787900" y="2806700"/>
          <p14:tracePt t="81947" x="4756150" y="2832100"/>
          <p14:tracePt t="81963" x="4718050" y="2857500"/>
          <p14:tracePt t="81980" x="4699000" y="2876550"/>
          <p14:tracePt t="81996" x="4679950" y="2895600"/>
          <p14:tracePt t="82013" x="4673600" y="2901950"/>
          <p14:tracePt t="82030" x="4673600" y="2921000"/>
          <p14:tracePt t="82046" x="4673600" y="2927350"/>
          <p14:tracePt t="82063" x="4679950" y="2946400"/>
          <p14:tracePt t="82067" x="4686300" y="2952750"/>
          <p14:tracePt t="82080" x="4692650" y="2959100"/>
          <p14:tracePt t="82096" x="4743450" y="2978150"/>
          <p14:tracePt t="82114" x="4908550" y="3022600"/>
          <p14:tracePt t="82130" x="5054600" y="3048000"/>
          <p14:tracePt t="82146" x="5168900" y="3060700"/>
          <p14:tracePt t="82163" x="5219700" y="3060700"/>
          <p14:tracePt t="82180" x="5245100" y="3060700"/>
          <p14:tracePt t="82196" x="5264150" y="3054350"/>
          <p14:tracePt t="82213" x="5264150" y="3035300"/>
          <p14:tracePt t="82230" x="5270500" y="3003550"/>
          <p14:tracePt t="82246" x="5270500" y="2959100"/>
          <p14:tracePt t="82263" x="5251450" y="2921000"/>
          <p14:tracePt t="82266" x="5245100" y="2901950"/>
          <p14:tracePt t="82280" x="5226050" y="2882900"/>
          <p14:tracePt t="82296" x="5181600" y="2851150"/>
          <p14:tracePt t="82313" x="5054600" y="2819400"/>
          <p14:tracePt t="82330" x="4972050" y="2800350"/>
          <p14:tracePt t="82346" x="4921250" y="2800350"/>
          <p14:tracePt t="82363" x="4870450" y="2806700"/>
          <p14:tracePt t="82380" x="4838700" y="2819400"/>
          <p14:tracePt t="82396" x="4832350" y="2832100"/>
          <p14:tracePt t="82444" x="4832350" y="2844800"/>
          <p14:tracePt t="82452" x="4832350" y="2851150"/>
          <p14:tracePt t="82464" x="4851400" y="2851150"/>
          <p14:tracePt t="82480" x="4908550" y="2863850"/>
          <p14:tracePt t="82496" x="5016500" y="2882900"/>
          <p14:tracePt t="82498" x="5073650" y="2889250"/>
          <p14:tracePt t="82514" x="5111750" y="2889250"/>
          <p14:tracePt t="82530" x="5124450" y="2889250"/>
          <p14:tracePt t="82546" x="5130800" y="2889250"/>
          <p14:tracePt t="82622" x="5137150" y="2889250"/>
          <p14:tracePt t="82924" x="5130800" y="2882900"/>
          <p14:tracePt t="82932" x="5124450" y="2876550"/>
          <p14:tracePt t="82947" x="5111750" y="2870200"/>
          <p14:tracePt t="82963" x="5086350" y="2857500"/>
          <p14:tracePt t="82980" x="5060950" y="2838450"/>
          <p14:tracePt t="82997" x="5029200" y="2832100"/>
          <p14:tracePt t="83014" x="5003800" y="2819400"/>
          <p14:tracePt t="83030" x="4984750" y="2813050"/>
          <p14:tracePt t="83036" x="4965700" y="2806700"/>
          <p14:tracePt t="83050" x="4946650" y="2806700"/>
          <p14:tracePt t="83064" x="4921250" y="2800350"/>
          <p14:tracePt t="83080" x="4895850" y="2800350"/>
          <p14:tracePt t="83083" x="4876800" y="2800350"/>
          <p14:tracePt t="83096" x="4857750" y="2800350"/>
          <p14:tracePt t="83113" x="4832350" y="2800350"/>
          <p14:tracePt t="83130" x="4800600" y="2800350"/>
          <p14:tracePt t="83147" x="4781550" y="2800350"/>
          <p14:tracePt t="83163" x="4775200" y="2800350"/>
          <p14:tracePt t="83275" x="0" y="0"/>
        </p14:tracePtLst>
        <p14:tracePtLst>
          <p14:tracePt t="84285" x="533400" y="3054350"/>
          <p14:tracePt t="84395" x="533400" y="3060700"/>
          <p14:tracePt t="84403" x="539750" y="3060700"/>
          <p14:tracePt t="84412" x="552450" y="3060700"/>
          <p14:tracePt t="84429" x="609600" y="3060700"/>
          <p14:tracePt t="84446" x="723900" y="3060700"/>
          <p14:tracePt t="84463" x="882650" y="3060700"/>
          <p14:tracePt t="84466" x="977900" y="3060700"/>
          <p14:tracePt t="84479" x="1085850" y="3060700"/>
          <p14:tracePt t="84496" x="1301750" y="3060700"/>
          <p14:tracePt t="84499" x="1416050" y="3060700"/>
          <p14:tracePt t="84513" x="1524000" y="3060700"/>
          <p14:tracePt t="84530" x="1828800" y="3060700"/>
          <p14:tracePt t="84546" x="2038350" y="3060700"/>
          <p14:tracePt t="84562" x="2266950" y="3060700"/>
          <p14:tracePt t="84579" x="2565400" y="3060700"/>
          <p14:tracePt t="84595" x="2914650" y="3060700"/>
          <p14:tracePt t="84612" x="3282950" y="3060700"/>
          <p14:tracePt t="84629" x="3651250" y="3060700"/>
          <p14:tracePt t="84646" x="3930650" y="3060700"/>
          <p14:tracePt t="84662" x="4140200" y="3060700"/>
          <p14:tracePt t="84679" x="4324350" y="3060700"/>
          <p14:tracePt t="84695" x="4483100" y="3060700"/>
          <p14:tracePt t="84698" x="4546600" y="3060700"/>
          <p14:tracePt t="84712" x="4616450" y="3060700"/>
          <p14:tracePt t="84729" x="4832350" y="3060700"/>
          <p14:tracePt t="84746" x="4978400" y="3060700"/>
          <p14:tracePt t="84762" x="5124450" y="3060700"/>
          <p14:tracePt t="84779" x="5264150" y="3060700"/>
          <p14:tracePt t="84795" x="5340350" y="3060700"/>
          <p14:tracePt t="84812" x="5378450" y="3060700"/>
          <p14:tracePt t="84829" x="5416550" y="3060700"/>
          <p14:tracePt t="84846" x="5454650" y="3060700"/>
          <p14:tracePt t="84862" x="5518150" y="3067050"/>
          <p14:tracePt t="84879" x="5581650" y="3067050"/>
          <p14:tracePt t="84895" x="5638800" y="3067050"/>
          <p14:tracePt t="84912" x="5657850" y="3067050"/>
          <p14:tracePt t="84980" x="5664200" y="3067050"/>
          <p14:tracePt t="85115" x="0" y="0"/>
        </p14:tracePtLst>
        <p14:tracePtLst>
          <p14:tracePt t="85667" x="1022350" y="3067050"/>
          <p14:tracePt t="85724" x="1035050" y="3067050"/>
          <p14:tracePt t="85733" x="1073150" y="3073400"/>
          <p14:tracePt t="85746" x="1193800" y="3073400"/>
          <p14:tracePt t="85763" x="1384300" y="3073400"/>
          <p14:tracePt t="85779" x="1638300" y="3073400"/>
          <p14:tracePt t="85795" x="2032000" y="3073400"/>
          <p14:tracePt t="85812" x="2546350" y="3073400"/>
          <p14:tracePt t="85829" x="3130550" y="3073400"/>
          <p14:tracePt t="85845" x="3714750" y="3073400"/>
          <p14:tracePt t="85862" x="4254500" y="3073400"/>
          <p14:tracePt t="85879" x="4686300" y="3073400"/>
          <p14:tracePt t="85895" x="4991100" y="3073400"/>
          <p14:tracePt t="85898" x="5092700" y="3073400"/>
          <p14:tracePt t="85912" x="5187950" y="3073400"/>
          <p14:tracePt t="85929" x="5314950" y="3073400"/>
          <p14:tracePt t="85931" x="5359400" y="3073400"/>
          <p14:tracePt t="85946" x="5410200" y="3073400"/>
          <p14:tracePt t="85962" x="5435600" y="3073400"/>
          <p14:tracePt t="85978" x="5454650" y="3073400"/>
          <p14:tracePt t="85995" x="5473700" y="3073400"/>
          <p14:tracePt t="86012" x="5499100" y="3073400"/>
          <p14:tracePt t="86029" x="5518150" y="3073400"/>
          <p14:tracePt t="86045" x="5530850" y="3073400"/>
          <p14:tracePt t="86062" x="5537200" y="3073400"/>
          <p14:tracePt t="86818" x="0" y="0"/>
        </p14:tracePtLst>
        <p14:tracePtLst>
          <p14:tracePt t="91964" x="3054350" y="4152900"/>
          <p14:tracePt t="92003" x="3054350" y="4159250"/>
          <p14:tracePt t="92012" x="3054350" y="4178300"/>
          <p14:tracePt t="92019" x="3054350" y="4222750"/>
          <p14:tracePt t="92028" x="3054350" y="4273550"/>
          <p14:tracePt t="92043" x="3054350" y="4432300"/>
          <p14:tracePt t="92060" x="3054350" y="4629150"/>
          <p14:tracePt t="92076" x="3054350" y="4838700"/>
          <p14:tracePt t="92093" x="3086100" y="5041900"/>
          <p14:tracePt t="92110" x="3136900" y="5207000"/>
          <p14:tracePt t="92126" x="3200400" y="5334000"/>
          <p14:tracePt t="92131" x="3232150" y="5391150"/>
          <p14:tracePt t="92143" x="3263900" y="5435600"/>
          <p14:tracePt t="92160" x="3327400" y="5511800"/>
          <p14:tracePt t="92176" x="3384550" y="5562600"/>
          <p14:tracePt t="92180" x="3409950" y="5581650"/>
          <p14:tracePt t="92194" x="3467100" y="5626100"/>
          <p14:tracePt t="92211" x="3524250" y="5664200"/>
          <p14:tracePt t="92227" x="3575050" y="5708650"/>
          <p14:tracePt t="92243" x="3651250" y="5746750"/>
          <p14:tracePt t="92260" x="3752850" y="5778500"/>
          <p14:tracePt t="92276" x="3905250" y="5810250"/>
          <p14:tracePt t="92293" x="4095750" y="5842000"/>
          <p14:tracePt t="92311" x="4311650" y="5880100"/>
          <p14:tracePt t="92326" x="4508500" y="5899150"/>
          <p14:tracePt t="92343" x="4603750" y="5899150"/>
          <p14:tracePt t="92360" x="4654550" y="5899150"/>
          <p14:tracePt t="92363" x="4673600" y="5899150"/>
          <p14:tracePt t="92376" x="4679950" y="5892800"/>
          <p14:tracePt t="92394" x="4692650" y="5880100"/>
          <p14:tracePt t="92411" x="4711700" y="5861050"/>
          <p14:tracePt t="92426" x="4724400" y="5835650"/>
          <p14:tracePt t="92443" x="4743450" y="5816600"/>
          <p14:tracePt t="92460" x="4762500" y="5778500"/>
          <p14:tracePt t="92476" x="4781550" y="5746750"/>
          <p14:tracePt t="92493" x="4813300" y="5708650"/>
          <p14:tracePt t="92510" x="4845050" y="5664200"/>
          <p14:tracePt t="92514" x="4864100" y="5638800"/>
          <p14:tracePt t="92527" x="4883150" y="5619750"/>
          <p14:tracePt t="92543" x="4921250" y="5581650"/>
          <p14:tracePt t="92560" x="4953000" y="5537200"/>
          <p14:tracePt t="92576" x="4984750" y="5499100"/>
          <p14:tracePt t="92580" x="4991100" y="5480050"/>
          <p14:tracePt t="92593" x="4997450" y="5467350"/>
          <p14:tracePt t="92610" x="5022850" y="5410200"/>
          <p14:tracePt t="92626" x="5041900" y="5359400"/>
          <p14:tracePt t="92643" x="5060950" y="5289550"/>
          <p14:tracePt t="92660" x="5092700" y="5207000"/>
          <p14:tracePt t="92676" x="5105400" y="5130800"/>
          <p14:tracePt t="92693" x="5118100" y="5060950"/>
          <p14:tracePt t="92710" x="5130800" y="4991100"/>
          <p14:tracePt t="92714" x="5137150" y="4953000"/>
          <p14:tracePt t="92727" x="5143500" y="4914900"/>
          <p14:tracePt t="92743" x="5143500" y="4864100"/>
          <p14:tracePt t="92760" x="5143500" y="4787900"/>
          <p14:tracePt t="92764" x="5143500" y="4743450"/>
          <p14:tracePt t="92776" x="5137150" y="4705350"/>
          <p14:tracePt t="92794" x="5105400" y="4622800"/>
          <p14:tracePt t="92810" x="5073650" y="4572000"/>
          <p14:tracePt t="92827" x="5041900" y="4533900"/>
          <p14:tracePt t="92843" x="5016500" y="4489450"/>
          <p14:tracePt t="92860" x="4984750" y="4457700"/>
          <p14:tracePt t="92876" x="4946650" y="4432300"/>
          <p14:tracePt t="92893" x="4895850" y="4400550"/>
          <p14:tracePt t="92910" x="4819650" y="4356100"/>
          <p14:tracePt t="92926" x="4718050" y="4311650"/>
          <p14:tracePt t="92943" x="4591050" y="4260850"/>
          <p14:tracePt t="92960" x="4470400" y="4210050"/>
          <p14:tracePt t="92963" x="4400550" y="4184650"/>
          <p14:tracePt t="92976" x="4337050" y="4159250"/>
          <p14:tracePt t="92994" x="4159250" y="4089400"/>
          <p14:tracePt t="93010" x="4032250" y="4044950"/>
          <p14:tracePt t="93027" x="3930650" y="4013200"/>
          <p14:tracePt t="93043" x="3841750" y="4000500"/>
          <p14:tracePt t="93060" x="3771900" y="3987800"/>
          <p14:tracePt t="93076" x="3702050" y="3987800"/>
          <p14:tracePt t="93093" x="3613150" y="3987800"/>
          <p14:tracePt t="93110" x="3498850" y="3987800"/>
          <p14:tracePt t="93114" x="3435350" y="3987800"/>
          <p14:tracePt t="93126" x="3365500" y="3987800"/>
          <p14:tracePt t="93143" x="3263900" y="3987800"/>
          <p14:tracePt t="93147" x="3219450" y="3987800"/>
          <p14:tracePt t="93160" x="3187700" y="3987800"/>
          <p14:tracePt t="93176" x="3143250" y="3994150"/>
          <p14:tracePt t="93180" x="3130550" y="4000500"/>
          <p14:tracePt t="93193" x="3124200" y="4000500"/>
          <p14:tracePt t="93210" x="3086100" y="4032250"/>
          <p14:tracePt t="93226" x="3067050" y="4064000"/>
          <p14:tracePt t="93243" x="3028950" y="4140200"/>
          <p14:tracePt t="93260" x="2990850" y="4241800"/>
          <p14:tracePt t="93276" x="2959100" y="4381500"/>
          <p14:tracePt t="93293" x="2921000" y="4533900"/>
          <p14:tracePt t="93310" x="2908300" y="4673600"/>
          <p14:tracePt t="93326" x="2908300" y="4794250"/>
          <p14:tracePt t="93331" x="2908300" y="4845050"/>
          <p14:tracePt t="93343" x="2908300" y="4895850"/>
          <p14:tracePt t="93360" x="2914650" y="5016500"/>
          <p14:tracePt t="93376" x="2933700" y="5118100"/>
          <p14:tracePt t="93379" x="2946400" y="5175250"/>
          <p14:tracePt t="93393" x="2965450" y="5226050"/>
          <p14:tracePt t="93410" x="3035300" y="5429250"/>
          <p14:tracePt t="93426" x="3086100" y="5543550"/>
          <p14:tracePt t="93443" x="3117850" y="5626100"/>
          <p14:tracePt t="93460" x="3143250" y="5683250"/>
          <p14:tracePt t="93476" x="3168650" y="5740400"/>
          <p14:tracePt t="93493" x="3194050" y="5791200"/>
          <p14:tracePt t="93510" x="3232150" y="5829300"/>
          <p14:tracePt t="93514" x="3257550" y="5848350"/>
          <p14:tracePt t="93526" x="3295650" y="5867400"/>
          <p14:tracePt t="93543" x="3378200" y="5905500"/>
          <p14:tracePt t="93545" x="3435350" y="5924550"/>
          <p14:tracePt t="93559" x="3492500" y="5937250"/>
          <p14:tracePt t="93576" x="3632200" y="5962650"/>
          <p14:tracePt t="93580" x="3708400" y="5962650"/>
          <p14:tracePt t="93593" x="3790950" y="5962650"/>
          <p14:tracePt t="93609" x="4025900" y="5962650"/>
          <p14:tracePt t="93626" x="4159250" y="5962650"/>
          <p14:tracePt t="93642" x="4267200" y="5962650"/>
          <p14:tracePt t="93659" x="4349750" y="5949950"/>
          <p14:tracePt t="93676" x="4419600" y="5937250"/>
          <p14:tracePt t="93693" x="4483100" y="5918200"/>
          <p14:tracePt t="93709" x="4565650" y="5899150"/>
          <p14:tracePt t="93726" x="4648200" y="5867400"/>
          <p14:tracePt t="93742" x="4711700" y="5835650"/>
          <p14:tracePt t="93759" x="4775200" y="5791200"/>
          <p14:tracePt t="93762" x="4800600" y="5772150"/>
          <p14:tracePt t="93775" x="4838700" y="5746750"/>
          <p14:tracePt t="93792" x="4908550" y="5689600"/>
          <p14:tracePt t="93794" x="4940300" y="5651500"/>
          <p14:tracePt t="93809" x="4997450" y="5575300"/>
          <p14:tracePt t="93826" x="5060950" y="5499100"/>
          <p14:tracePt t="93842" x="5118100" y="5403850"/>
          <p14:tracePt t="93859" x="5162550" y="5308600"/>
          <p14:tracePt t="93876" x="5181600" y="5219700"/>
          <p14:tracePt t="93893" x="5194300" y="5143500"/>
          <p14:tracePt t="93909" x="5194300" y="5054600"/>
          <p14:tracePt t="93926" x="5194300" y="4953000"/>
          <p14:tracePt t="93943" x="5175250" y="4838700"/>
          <p14:tracePt t="93959" x="5149850" y="4749800"/>
          <p14:tracePt t="93962" x="5130800" y="4705350"/>
          <p14:tracePt t="93975" x="5111750" y="4654550"/>
          <p14:tracePt t="93992" x="5073650" y="4552950"/>
          <p14:tracePt t="93995" x="5041900" y="4508500"/>
          <p14:tracePt t="94009" x="4972050" y="4413250"/>
          <p14:tracePt t="94026" x="4889500" y="4311650"/>
          <p14:tracePt t="94042" x="4781550" y="4229100"/>
          <p14:tracePt t="94059" x="4654550" y="4146550"/>
          <p14:tracePt t="94075" x="4527550" y="4083050"/>
          <p14:tracePt t="94092" x="4394200" y="4019550"/>
          <p14:tracePt t="94109" x="4286250" y="3981450"/>
          <p14:tracePt t="94126" x="4171950" y="3949700"/>
          <p14:tracePt t="94142" x="4064000" y="3924300"/>
          <p14:tracePt t="94159" x="3930650" y="3898900"/>
          <p14:tracePt t="94162" x="3867150" y="3892550"/>
          <p14:tracePt t="94176" x="3803650" y="3886200"/>
          <p14:tracePt t="94192" x="3702050" y="3879850"/>
          <p14:tracePt t="94195" x="3651250" y="3879850"/>
          <p14:tracePt t="94209" x="3575050" y="3879850"/>
          <p14:tracePt t="94226" x="3505200" y="3879850"/>
          <p14:tracePt t="94242" x="3454400" y="3905250"/>
          <p14:tracePt t="94259" x="3409950" y="3943350"/>
          <p14:tracePt t="94275" x="3359150" y="3987800"/>
          <p14:tracePt t="94292" x="3314700" y="4064000"/>
          <p14:tracePt t="94309" x="3270250" y="4159250"/>
          <p14:tracePt t="94326" x="3232150" y="4260850"/>
          <p14:tracePt t="94342" x="3200400" y="4381500"/>
          <p14:tracePt t="94359" x="3175000" y="4514850"/>
          <p14:tracePt t="94376" x="3168650" y="4629150"/>
          <p14:tracePt t="94379" x="3168650" y="4692650"/>
          <p14:tracePt t="94393" x="3168650" y="4781550"/>
          <p14:tracePt t="94410" x="3213100" y="5003800"/>
          <p14:tracePt t="94426" x="3263900" y="5149850"/>
          <p14:tracePt t="94443" x="3302000" y="5251450"/>
          <p14:tracePt t="94460" x="3346450" y="5327650"/>
          <p14:tracePt t="94476" x="3384550" y="5384800"/>
          <p14:tracePt t="94492" x="3435350" y="5422900"/>
          <p14:tracePt t="94509" x="3498850" y="5473700"/>
          <p14:tracePt t="94525" x="3600450" y="5530850"/>
          <p14:tracePt t="94542" x="3727450" y="5588000"/>
          <p14:tracePt t="94559" x="3873500" y="5645150"/>
          <p14:tracePt t="94576" x="4038600" y="5715000"/>
          <p14:tracePt t="94592" x="4191000" y="5765800"/>
          <p14:tracePt t="94595" x="4267200" y="5784850"/>
          <p14:tracePt t="94610" x="4406900" y="5810250"/>
          <p14:tracePt t="94626" x="4502150" y="5816600"/>
          <p14:tracePt t="94642" x="4622800" y="5816600"/>
          <p14:tracePt t="94659" x="4730750" y="5791200"/>
          <p14:tracePt t="94676" x="4832350" y="5759450"/>
          <p14:tracePt t="94692" x="4927600" y="5721350"/>
          <p14:tracePt t="94709" x="4991100" y="5676900"/>
          <p14:tracePt t="94726" x="5041900" y="5619750"/>
          <p14:tracePt t="94742" x="5067300" y="5549900"/>
          <p14:tracePt t="94759" x="5099050" y="5454650"/>
          <p14:tracePt t="94763" x="5105400" y="5403850"/>
          <p14:tracePt t="94776" x="5118100" y="5346700"/>
          <p14:tracePt t="94779" x="5124450" y="5295900"/>
          <p14:tracePt t="94792" x="5124450" y="5257800"/>
          <p14:tracePt t="94795" x="5124450" y="5219700"/>
          <p14:tracePt t="94810" x="5124450" y="5130800"/>
          <p14:tracePt t="94826" x="5130800" y="5054600"/>
          <p14:tracePt t="94842" x="5124450" y="4959350"/>
          <p14:tracePt t="94859" x="5099050" y="4870450"/>
          <p14:tracePt t="94876" x="5073650" y="4794250"/>
          <p14:tracePt t="94892" x="5041900" y="4737100"/>
          <p14:tracePt t="94909" x="5010150" y="4673600"/>
          <p14:tracePt t="94926" x="4972050" y="4610100"/>
          <p14:tracePt t="94942" x="4927600" y="4533900"/>
          <p14:tracePt t="94959" x="4870450" y="4457700"/>
          <p14:tracePt t="94962" x="4838700" y="4419600"/>
          <p14:tracePt t="94975" x="4800600" y="4387850"/>
          <p14:tracePt t="94992" x="4699000" y="4305300"/>
          <p14:tracePt t="94995" x="4654550" y="4273550"/>
          <p14:tracePt t="95008" x="4597400" y="4235450"/>
          <p14:tracePt t="95026" x="4381500" y="4133850"/>
          <p14:tracePt t="95042" x="4210050" y="4070350"/>
          <p14:tracePt t="95059" x="4025900" y="4025900"/>
          <p14:tracePt t="95075" x="3886200" y="4000500"/>
          <p14:tracePt t="95092" x="3778250" y="3987800"/>
          <p14:tracePt t="95109" x="3721100" y="3987800"/>
          <p14:tracePt t="95125" x="3670300" y="3987800"/>
          <p14:tracePt t="95142" x="3638550" y="4019550"/>
          <p14:tracePt t="95146" x="3606800" y="4038600"/>
          <p14:tracePt t="95159" x="3581400" y="4064000"/>
          <p14:tracePt t="95162" x="3549650" y="4095750"/>
          <p14:tracePt t="95175" x="3524250" y="4133850"/>
          <p14:tracePt t="95179" x="3492500" y="4171950"/>
          <p14:tracePt t="95192" x="3460750" y="4210050"/>
          <p14:tracePt t="95209" x="3403600" y="4305300"/>
          <p14:tracePt t="95211" x="3378200" y="4362450"/>
          <p14:tracePt t="95226" x="3359150" y="4483100"/>
          <p14:tracePt t="95242" x="3340100" y="4610100"/>
          <p14:tracePt t="95259" x="3340100" y="4730750"/>
          <p14:tracePt t="95275" x="3352800" y="4889500"/>
          <p14:tracePt t="95292" x="3384550" y="5041900"/>
          <p14:tracePt t="95309" x="3435350" y="5175250"/>
          <p14:tracePt t="95325" x="3492500" y="5295900"/>
          <p14:tracePt t="95342" x="3549650" y="5403850"/>
          <p14:tracePt t="95359" x="3594100" y="5486400"/>
          <p14:tracePt t="95362" x="3625850" y="5518150"/>
          <p14:tracePt t="95375" x="3644900" y="5549900"/>
          <p14:tracePt t="95378" x="3676650" y="5581650"/>
          <p14:tracePt t="95392" x="3695700" y="5607050"/>
          <p14:tracePt t="95409" x="3759200" y="5670550"/>
          <p14:tracePt t="95411" x="3810000" y="5702300"/>
          <p14:tracePt t="95426" x="3905250" y="5753100"/>
          <p14:tracePt t="95442" x="4019550" y="5810250"/>
          <p14:tracePt t="95459" x="4133850" y="5861050"/>
          <p14:tracePt t="95475" x="4241800" y="5899150"/>
          <p14:tracePt t="95492" x="4343400" y="5924550"/>
          <p14:tracePt t="95509" x="4413250" y="5930900"/>
          <p14:tracePt t="95525" x="4470400" y="5930900"/>
          <p14:tracePt t="95542" x="4514850" y="5905500"/>
          <p14:tracePt t="95558" x="4559300" y="5861050"/>
          <p14:tracePt t="95575" x="4622800" y="5791200"/>
          <p14:tracePt t="95578" x="4660900" y="5740400"/>
          <p14:tracePt t="95592" x="4692650" y="5695950"/>
          <p14:tracePt t="95609" x="4756150" y="5581650"/>
          <p14:tracePt t="95611" x="4794250" y="5511800"/>
          <p14:tracePt t="95626" x="4832350" y="5391150"/>
          <p14:tracePt t="95642" x="4857750" y="5257800"/>
          <p14:tracePt t="95658" x="4883150" y="5137150"/>
          <p14:tracePt t="95675" x="4889500" y="5029200"/>
          <p14:tracePt t="95692" x="4889500" y="4927600"/>
          <p14:tracePt t="95709" x="4889500" y="4826000"/>
          <p14:tracePt t="95725" x="4889500" y="4730750"/>
          <p14:tracePt t="95742" x="4889500" y="4654550"/>
          <p14:tracePt t="95759" x="4876800" y="4591050"/>
          <p14:tracePt t="95762" x="4864100" y="4565650"/>
          <p14:tracePt t="95775" x="4857750" y="4540250"/>
          <p14:tracePt t="95792" x="4838700" y="4489450"/>
          <p14:tracePt t="95795" x="4826000" y="4464050"/>
          <p14:tracePt t="95809" x="4800600" y="4432300"/>
          <p14:tracePt t="95825" x="4724400" y="4324350"/>
          <p14:tracePt t="95842" x="4660900" y="4260850"/>
          <p14:tracePt t="95859" x="4584700" y="4210050"/>
          <p14:tracePt t="95875" x="4514850" y="4171950"/>
          <p14:tracePt t="95892" x="4432300" y="4146550"/>
          <p14:tracePt t="95909" x="4343400" y="4121150"/>
          <p14:tracePt t="95925" x="4254500" y="4108450"/>
          <p14:tracePt t="95942" x="4197350" y="4108450"/>
          <p14:tracePt t="95959" x="4127500" y="4108450"/>
          <p14:tracePt t="95975" x="4089400" y="4114800"/>
          <p14:tracePt t="95978" x="4070350" y="4121150"/>
          <p14:tracePt t="95992" x="4051300" y="4127500"/>
          <p14:tracePt t="96008" x="4006850" y="4159250"/>
          <p14:tracePt t="96011" x="3981450" y="4184650"/>
          <p14:tracePt t="96025" x="3937000" y="4248150"/>
          <p14:tracePt t="96042" x="3898900" y="4330700"/>
          <p14:tracePt t="96058" x="3860800" y="4432300"/>
          <p14:tracePt t="96075" x="3835400" y="4572000"/>
          <p14:tracePt t="96092" x="3829050" y="4711700"/>
          <p14:tracePt t="96108" x="3829050" y="4870450"/>
          <p14:tracePt t="96125" x="3854450" y="5022850"/>
          <p14:tracePt t="96142" x="3898900" y="5175250"/>
          <p14:tracePt t="96145" x="3924300" y="5251450"/>
          <p14:tracePt t="96159" x="3949700" y="5327650"/>
          <p14:tracePt t="96175" x="4006850" y="5461000"/>
          <p14:tracePt t="96179" x="4038600" y="5530850"/>
          <p14:tracePt t="96192" x="4076700" y="5588000"/>
          <p14:tracePt t="96208" x="4127500" y="5683250"/>
          <p14:tracePt t="96225" x="4178300" y="5740400"/>
          <p14:tracePt t="96242" x="4197350" y="5746750"/>
          <p14:tracePt t="96258" x="4210050" y="5746750"/>
          <p14:tracePt t="96275" x="4235450" y="5746750"/>
          <p14:tracePt t="96292" x="4286250" y="5734050"/>
          <p14:tracePt t="96308" x="4330700" y="5715000"/>
          <p14:tracePt t="96325" x="4381500" y="5683250"/>
          <p14:tracePt t="96342" x="4425950" y="5645150"/>
          <p14:tracePt t="96359" x="4470400" y="5588000"/>
          <p14:tracePt t="96375" x="4489450" y="5518150"/>
          <p14:tracePt t="96378" x="4495800" y="5486400"/>
          <p14:tracePt t="96392" x="4502150" y="5448300"/>
          <p14:tracePt t="96408" x="4508500" y="5397500"/>
          <p14:tracePt t="96411" x="4508500" y="5378450"/>
          <p14:tracePt t="96426" x="4508500" y="5321300"/>
          <p14:tracePt t="96442" x="4502150" y="5264150"/>
          <p14:tracePt t="96458" x="4483100" y="5194300"/>
          <p14:tracePt t="96475" x="4464050" y="5124450"/>
          <p14:tracePt t="96492" x="4438650" y="5054600"/>
          <p14:tracePt t="96508" x="4419600" y="4972050"/>
          <p14:tracePt t="96525" x="4394200" y="4908550"/>
          <p14:tracePt t="96542" x="4362450" y="4845050"/>
          <p14:tracePt t="96558" x="4337050" y="4787900"/>
          <p14:tracePt t="96575" x="4318000" y="4724400"/>
          <p14:tracePt t="96592" x="4298950" y="4679950"/>
          <p14:tracePt t="96595" x="4292600" y="4667250"/>
          <p14:tracePt t="96608" x="4286250" y="4654550"/>
          <p14:tracePt t="96625" x="4279900" y="4641850"/>
          <p14:tracePt t="96778" x="4279900" y="4629150"/>
          <p14:tracePt t="96778" x="0" y="0"/>
        </p14:tracePtLst>
        <p14:tracePtLst>
          <p14:tracePt t="100822" x="1612900" y="4235450"/>
          <p14:tracePt t="100829" x="1581150" y="4235450"/>
          <p14:tracePt t="100841" x="1555750" y="4248150"/>
          <p14:tracePt t="100857" x="1517650" y="4298950"/>
          <p14:tracePt t="100874" x="1504950" y="4381500"/>
          <p14:tracePt t="100890" x="1504950" y="4438650"/>
          <p14:tracePt t="100907" x="1536700" y="4483100"/>
          <p14:tracePt t="100924" x="1574800" y="4514850"/>
          <p14:tracePt t="100940" x="1619250" y="4533900"/>
          <p14:tracePt t="100957" x="1676400" y="4546600"/>
          <p14:tracePt t="100974" x="1739900" y="4546600"/>
          <p14:tracePt t="100990" x="1835150" y="4540250"/>
          <p14:tracePt t="100994" x="1885950" y="4527550"/>
          <p14:tracePt t="101007" x="1917700" y="4514850"/>
          <p14:tracePt t="101024" x="1981200" y="4489450"/>
          <p14:tracePt t="101026" x="2000250" y="4476750"/>
          <p14:tracePt t="101040" x="2012950" y="4457700"/>
          <p14:tracePt t="101057" x="2032000" y="4419600"/>
          <p14:tracePt t="101074" x="2032000" y="4394200"/>
          <p14:tracePt t="101090" x="2032000" y="4375150"/>
          <p14:tracePt t="101107" x="2019300" y="4368800"/>
          <p14:tracePt t="101124" x="1993900" y="4368800"/>
          <p14:tracePt t="101140" x="1962150" y="4368800"/>
          <p14:tracePt t="101157" x="1943100" y="4368800"/>
          <p14:tracePt t="101174" x="1924050" y="4368800"/>
          <p14:tracePt t="101211" x="1924050" y="4375150"/>
          <p14:tracePt t="101223" x="1924050" y="4381500"/>
          <p14:tracePt t="101240" x="1924050" y="4394200"/>
          <p14:tracePt t="101256" x="1936750" y="4400550"/>
          <p14:tracePt t="101258" x="1943100" y="4406900"/>
          <p14:tracePt t="101299" x="1949450" y="4406900"/>
          <p14:tracePt t="101315" x="1949450" y="4400550"/>
          <p14:tracePt t="101323" x="1949450" y="4394200"/>
          <p14:tracePt t="101331" x="1949450" y="4387850"/>
          <p14:tracePt t="101347" x="1949450" y="4375150"/>
          <p14:tracePt t="101363" x="1943100" y="4375150"/>
          <p14:tracePt t="101374" x="1936750" y="4375150"/>
          <p14:tracePt t="101390" x="1917700" y="4375150"/>
          <p14:tracePt t="101407" x="1905000" y="4375150"/>
          <p14:tracePt t="101424" x="1898650" y="4394200"/>
          <p14:tracePt t="101426" x="1898650" y="4413250"/>
          <p14:tracePt t="101440" x="1898650" y="4432300"/>
          <p14:tracePt t="101457" x="1898650" y="4470400"/>
          <p14:tracePt t="101474" x="1955800" y="4508500"/>
          <p14:tracePt t="101490" x="2012950" y="4514850"/>
          <p14:tracePt t="101507" x="2108200" y="4508500"/>
          <p14:tracePt t="101523" x="2171700" y="4476750"/>
          <p14:tracePt t="101540" x="2197100" y="4438650"/>
          <p14:tracePt t="101557" x="2209800" y="4419600"/>
          <p14:tracePt t="101574" x="2216150" y="4406900"/>
          <p14:tracePt t="101643" x="2216150" y="4400550"/>
          <p14:tracePt t="101659" x="2209800" y="4406900"/>
          <p14:tracePt t="101706" x="2209800" y="4413250"/>
          <p14:tracePt t="101851" x="0" y="0"/>
        </p14:tracePtLst>
        <p14:tracePtLst>
          <p14:tracePt t="102148" x="1828800" y="4692650"/>
          <p14:tracePt t="102243" x="1828800" y="4699000"/>
          <p14:tracePt t="102251" x="1835150" y="4699000"/>
          <p14:tracePt t="102260" x="1854200" y="4699000"/>
          <p14:tracePt t="102274" x="1949450" y="4692650"/>
          <p14:tracePt t="102290" x="2006600" y="4679950"/>
          <p14:tracePt t="102290" x="2070100" y="4667250"/>
          <p14:tracePt t="102291" x="0" y="0"/>
        </p14:tracePtLst>
        <p14:tracePtLst>
          <p14:tracePt t="103086" x="3168650" y="4152900"/>
          <p14:tracePt t="103092" x="3168650" y="4165600"/>
          <p14:tracePt t="103106" x="3155950" y="4210050"/>
          <p14:tracePt t="103123" x="3143250" y="4279900"/>
          <p14:tracePt t="103140" x="3136900" y="4343400"/>
          <p14:tracePt t="103156" x="3136900" y="4451350"/>
          <p14:tracePt t="103173" x="3136900" y="4578350"/>
          <p14:tracePt t="103190" x="3162300" y="4762500"/>
          <p14:tracePt t="103194" x="3181350" y="4857750"/>
          <p14:tracePt t="103206" x="3206750" y="4953000"/>
          <p14:tracePt t="103223" x="3282950" y="5194300"/>
          <p14:tracePt t="103226" x="3333750" y="5314950"/>
          <p14:tracePt t="103240" x="3378200" y="5429250"/>
          <p14:tracePt t="103256" x="3479800" y="5607050"/>
          <p14:tracePt t="103274" x="3562350" y="5734050"/>
          <p14:tracePt t="103290" x="3594100" y="5765800"/>
          <p14:tracePt t="103306" x="3619500" y="5797550"/>
          <p14:tracePt t="103323" x="3683000" y="5829300"/>
          <p14:tracePt t="103340" x="3816350" y="5861050"/>
          <p14:tracePt t="103356" x="3994150" y="5880100"/>
          <p14:tracePt t="103373" x="4222750" y="5861050"/>
          <p14:tracePt t="103389" x="4470400" y="5810250"/>
          <p14:tracePt t="103406" x="4667250" y="5740400"/>
          <p14:tracePt t="103423" x="4794250" y="5689600"/>
          <p14:tracePt t="103439" x="4889500" y="5645150"/>
          <p14:tracePt t="103442" x="4933950" y="5619750"/>
          <p14:tracePt t="103456" x="4978400" y="5594350"/>
          <p14:tracePt t="103473" x="5105400" y="5549900"/>
          <p14:tracePt t="103490" x="5270500" y="5441950"/>
          <p14:tracePt t="103507" x="5334000" y="5384800"/>
          <p14:tracePt t="103523" x="5353050" y="5334000"/>
          <p14:tracePt t="103540" x="5353050" y="5283200"/>
          <p14:tracePt t="103557" x="5346700" y="5207000"/>
          <p14:tracePt t="103573" x="5321300" y="5130800"/>
          <p14:tracePt t="103590" x="5302250" y="5054600"/>
          <p14:tracePt t="103606" x="5276850" y="4978400"/>
          <p14:tracePt t="103612" x="5257800" y="4953000"/>
          <p14:tracePt t="103623" x="5245100" y="4927600"/>
          <p14:tracePt t="103639" x="5226050" y="4876800"/>
          <p14:tracePt t="103642" x="5213350" y="4851400"/>
          <p14:tracePt t="103656" x="5207000" y="4826000"/>
          <p14:tracePt t="103672" x="5187950" y="4775200"/>
          <p14:tracePt t="103689" x="5175250" y="4724400"/>
          <p14:tracePt t="103705" x="5162550" y="4692650"/>
          <p14:tracePt t="103722" x="5149850" y="4667250"/>
          <p14:tracePt t="103739" x="5143500" y="4654550"/>
          <p14:tracePt t="103755" x="5137150" y="4635500"/>
          <p14:tracePt t="103772" x="5137150" y="4629150"/>
          <p14:tracePt t="103789" x="5137150" y="4616450"/>
          <p14:tracePt t="103806" x="5130800" y="4610100"/>
          <p14:tracePt t="103822" x="5124450" y="4591050"/>
          <p14:tracePt t="103823" x="0" y="0"/>
        </p14:tracePtLst>
        <p14:tracePtLst>
          <p14:tracePt t="105227" x="4470400" y="4362450"/>
          <p14:tracePt t="105275" x="4464050" y="4362450"/>
          <p14:tracePt t="105283" x="4457700" y="4381500"/>
          <p14:tracePt t="105291" x="4457700" y="4400550"/>
          <p14:tracePt t="105306" x="4451350" y="4502150"/>
          <p14:tracePt t="105322" x="4451350" y="4622800"/>
          <p14:tracePt t="105339" x="4451350" y="4781550"/>
          <p14:tracePt t="105356" x="4451350" y="4946650"/>
          <p14:tracePt t="105372" x="4451350" y="5137150"/>
          <p14:tracePt t="105389" x="4457700" y="5289550"/>
          <p14:tracePt t="105405" x="4470400" y="5372100"/>
          <p14:tracePt t="105422" x="4476750" y="5441950"/>
          <p14:tracePt t="105439" x="4476750" y="5467350"/>
          <p14:tracePt t="105444" x="4483100" y="5486400"/>
          <p14:tracePt t="105456" x="4483100" y="5492750"/>
          <p14:tracePt t="105472" x="4483100" y="5511800"/>
          <p14:tracePt t="105490" x="4489450" y="5530850"/>
          <p14:tracePt t="105506" x="4489450" y="5543550"/>
          <p14:tracePt t="105522" x="4495800" y="5549900"/>
          <p14:tracePt t="105587" x="4508500" y="5549900"/>
          <p14:tracePt t="105595" x="4514850" y="5543550"/>
          <p14:tracePt t="105605" x="4521200" y="5518150"/>
          <p14:tracePt t="105622" x="4546600" y="5454650"/>
          <p14:tracePt t="105639" x="4559300" y="5365750"/>
          <p14:tracePt t="105643" x="4565650" y="5321300"/>
          <p14:tracePt t="105655" x="4584700" y="5276850"/>
          <p14:tracePt t="105672" x="4591050" y="5175250"/>
          <p14:tracePt t="105688" x="4597400" y="5060950"/>
          <p14:tracePt t="105691" x="4597400" y="5016500"/>
          <p14:tracePt t="105705" x="4610100" y="4889500"/>
          <p14:tracePt t="105722" x="4622800" y="4781550"/>
          <p14:tracePt t="105738" x="4622800" y="4705350"/>
          <p14:tracePt t="105755" x="4622800" y="4635500"/>
          <p14:tracePt t="105772" x="4616450" y="4565650"/>
          <p14:tracePt t="105788" x="4603750" y="4527550"/>
          <p14:tracePt t="105805" x="4597400" y="4483100"/>
          <p14:tracePt t="105822" x="4591050" y="4457700"/>
          <p14:tracePt t="105838" x="4584700" y="4425950"/>
          <p14:tracePt t="105855" x="4572000" y="4387850"/>
          <p14:tracePt t="105872" x="4572000" y="4375150"/>
          <p14:tracePt t="105888" x="4565650" y="4356100"/>
          <p14:tracePt t="105905" x="4559300" y="4349750"/>
          <p14:tracePt t="105922" x="4552950" y="4337050"/>
          <p14:tracePt t="105955" x="4552950" y="4324350"/>
          <p14:tracePt t="105972" x="4546600" y="4318000"/>
          <p14:tracePt t="105989" x="4546600" y="4311650"/>
          <p14:tracePt t="106075" x="4540250" y="4305300"/>
          <p14:tracePt t="106107" x="4533900" y="4305300"/>
          <p14:tracePt t="106115" x="4527550" y="4311650"/>
          <p14:tracePt t="106124" x="4527550" y="4318000"/>
          <p14:tracePt t="106139" x="4514850" y="4349750"/>
          <p14:tracePt t="106155" x="4489450" y="4406900"/>
          <p14:tracePt t="106172" x="4464050" y="4489450"/>
          <p14:tracePt t="106189" x="4451350" y="4559300"/>
          <p14:tracePt t="106205" x="4451350" y="4616450"/>
          <p14:tracePt t="106222" x="4451350" y="4679950"/>
          <p14:tracePt t="106226" x="4451350" y="4724400"/>
          <p14:tracePt t="106239" x="4451350" y="4768850"/>
          <p14:tracePt t="106255" x="4451350" y="4864100"/>
          <p14:tracePt t="106259" x="4451350" y="4902200"/>
          <p14:tracePt t="106271" x="4451350" y="4946650"/>
          <p14:tracePt t="106288" x="4445000" y="5035550"/>
          <p14:tracePt t="106305" x="4445000" y="5099050"/>
          <p14:tracePt t="106306" x="4445000" y="5124450"/>
          <p14:tracePt t="106322" x="4445000" y="5162550"/>
          <p14:tracePt t="106338" x="4445000" y="5207000"/>
          <p14:tracePt t="106355" x="4445000" y="5245100"/>
          <p14:tracePt t="106372" x="4457700" y="5295900"/>
          <p14:tracePt t="106388" x="4464050" y="5346700"/>
          <p14:tracePt t="106405" x="4476750" y="5403850"/>
          <p14:tracePt t="106421" x="4483100" y="5461000"/>
          <p14:tracePt t="106438" x="4489450" y="5486400"/>
          <p14:tracePt t="106455" x="4495800" y="5524500"/>
          <p14:tracePt t="106472" x="4502150" y="5543550"/>
          <p14:tracePt t="106488" x="4508500" y="5556250"/>
          <p14:tracePt t="106491" x="4514850" y="5568950"/>
          <p14:tracePt t="106539" x="4521200" y="5575300"/>
          <p14:tracePt t="106564" x="4533900" y="5568950"/>
          <p14:tracePt t="106572" x="4546600" y="5556250"/>
          <p14:tracePt t="106581" x="4559300" y="5537200"/>
          <p14:tracePt t="106588" x="4572000" y="5511800"/>
          <p14:tracePt t="106605" x="4584700" y="5429250"/>
          <p14:tracePt t="106622" x="4610100" y="5334000"/>
          <p14:tracePt t="106638" x="4622800" y="5194300"/>
          <p14:tracePt t="106655" x="4635500" y="5035550"/>
          <p14:tracePt t="106672" x="4635500" y="4883150"/>
          <p14:tracePt t="106688" x="4622800" y="4724400"/>
          <p14:tracePt t="106690" x="4603750" y="4660900"/>
          <p14:tracePt t="106704" x="4597400" y="4603750"/>
          <p14:tracePt t="106721" x="4559300" y="4457700"/>
          <p14:tracePt t="106738" x="4540250" y="4400550"/>
          <p14:tracePt t="106755" x="4527550" y="4356100"/>
          <p14:tracePt t="106771" x="4521200" y="4330700"/>
          <p14:tracePt t="106788" x="4514850" y="4292600"/>
          <p14:tracePt t="106805" x="4502150" y="4267200"/>
          <p14:tracePt t="106822" x="4502150" y="4248150"/>
          <p14:tracePt t="106876" x="4495800" y="4248150"/>
          <p14:tracePt t="106901" x="4489450" y="4241800"/>
          <p14:tracePt t="106916" x="4483100" y="4235450"/>
          <p14:tracePt t="106971" x="4476750" y="4235450"/>
          <p14:tracePt t="106995" x="4470400" y="4235450"/>
          <p14:tracePt t="107021" x="4464050" y="4235450"/>
          <p14:tracePt t="107028" x="4451350" y="4235450"/>
          <p14:tracePt t="107038" x="4445000" y="4254500"/>
          <p14:tracePt t="107055" x="4419600" y="4324350"/>
          <p14:tracePt t="107072" x="4387850" y="4425950"/>
          <p14:tracePt t="107075" x="4368800" y="4483100"/>
          <p14:tracePt t="107088" x="4362450" y="4546600"/>
          <p14:tracePt t="107105" x="4337050" y="4667250"/>
          <p14:tracePt t="107122" x="4330700" y="4787900"/>
          <p14:tracePt t="107138" x="4330700" y="4826000"/>
          <p14:tracePt t="107155" x="4330700" y="4870450"/>
          <p14:tracePt t="107171" x="4330700" y="4914900"/>
          <p14:tracePt t="107188" x="4337050" y="4984750"/>
          <p14:tracePt t="107204" x="4349750" y="5054600"/>
          <p14:tracePt t="107221" x="4362450" y="5124450"/>
          <p14:tracePt t="107238" x="4381500" y="5200650"/>
          <p14:tracePt t="107255" x="4394200" y="5270500"/>
          <p14:tracePt t="107271" x="4406900" y="5327650"/>
          <p14:tracePt t="107288" x="4425950" y="5372100"/>
          <p14:tracePt t="107291" x="4432300" y="5384800"/>
          <p14:tracePt t="107306" x="4438650" y="5397500"/>
          <p14:tracePt t="107322" x="4438650" y="5410200"/>
          <p14:tracePt t="107338" x="4438650" y="5422900"/>
          <p14:tracePt t="107354" x="4438650" y="5429250"/>
          <p14:tracePt t="107420" x="4445000" y="5435600"/>
          <p14:tracePt t="107444" x="4457700" y="5435600"/>
          <p14:tracePt t="107452" x="4464050" y="5422900"/>
          <p14:tracePt t="107462" x="4476750" y="5410200"/>
          <p14:tracePt t="107472" x="4489450" y="5384800"/>
          <p14:tracePt t="107488" x="4527550" y="5302250"/>
          <p14:tracePt t="107505" x="4559300" y="5200650"/>
          <p14:tracePt t="107507" x="4584700" y="5143500"/>
          <p14:tracePt t="107521" x="4616450" y="4991100"/>
          <p14:tracePt t="107538" x="4654550" y="4800600"/>
          <p14:tracePt t="107554" x="4673600" y="4629150"/>
          <p14:tracePt t="107571" x="4673600" y="4489450"/>
          <p14:tracePt t="107588" x="4673600" y="4394200"/>
          <p14:tracePt t="107605" x="4660900" y="4311650"/>
          <p14:tracePt t="107621" x="4648200" y="4273550"/>
          <p14:tracePt t="107638" x="4648200" y="4235450"/>
          <p14:tracePt t="107654" x="4635500" y="4210050"/>
          <p14:tracePt t="107671" x="4622800" y="4191000"/>
          <p14:tracePt t="107674" x="4622800" y="4184650"/>
          <p14:tracePt t="107688" x="4616450" y="4165600"/>
          <p14:tracePt t="107705" x="4610100" y="4152900"/>
          <p14:tracePt t="107731" x="4603750" y="4152900"/>
          <p14:tracePt t="107738" x="4597400" y="4152900"/>
          <p14:tracePt t="107754" x="4591050" y="4152900"/>
          <p14:tracePt t="107771" x="4578350" y="4152900"/>
          <p14:tracePt t="107788" x="4546600" y="4152900"/>
          <p14:tracePt t="107805" x="4527550" y="4165600"/>
          <p14:tracePt t="107821" x="4495800" y="4184650"/>
          <p14:tracePt t="107838" x="4457700" y="4235450"/>
          <p14:tracePt t="107854" x="4413250" y="4298950"/>
          <p14:tracePt t="107871" x="4368800" y="4394200"/>
          <p14:tracePt t="107874" x="4356100" y="4438650"/>
          <p14:tracePt t="107888" x="4337050" y="4483100"/>
          <p14:tracePt t="107905" x="4324350" y="4572000"/>
          <p14:tracePt t="107907" x="4318000" y="4616450"/>
          <p14:tracePt t="107921" x="4298950" y="4718050"/>
          <p14:tracePt t="107938" x="4292600" y="4813300"/>
          <p14:tracePt t="107954" x="4292600" y="4921250"/>
          <p14:tracePt t="107971" x="4292600" y="5048250"/>
          <p14:tracePt t="107988" x="4311650" y="5200650"/>
          <p14:tracePt t="108005" x="4343400" y="5340350"/>
          <p14:tracePt t="108021" x="4368800" y="5467350"/>
          <p14:tracePt t="108038" x="4400550" y="5581650"/>
          <p14:tracePt t="108054" x="4413250" y="5657850"/>
          <p14:tracePt t="108071" x="4432300" y="5727700"/>
          <p14:tracePt t="108075" x="4445000" y="5765800"/>
          <p14:tracePt t="108088" x="4451350" y="5791200"/>
          <p14:tracePt t="108104" x="4464050" y="5822950"/>
          <p14:tracePt t="108107" x="4470400" y="5835650"/>
          <p14:tracePt t="108121" x="4470400" y="5842000"/>
          <p14:tracePt t="108171" x="4476750" y="5842000"/>
          <p14:tracePt t="108179" x="4489450" y="5835650"/>
          <p14:tracePt t="108187" x="4495800" y="5816600"/>
          <p14:tracePt t="108204" x="4527550" y="5778500"/>
          <p14:tracePt t="108221" x="4578350" y="5683250"/>
          <p14:tracePt t="108237" x="4641850" y="5537200"/>
          <p14:tracePt t="108254" x="4686300" y="5365750"/>
          <p14:tracePt t="108271" x="4724400" y="5168900"/>
          <p14:tracePt t="108274" x="4743450" y="5067300"/>
          <p14:tracePt t="108287" x="4749800" y="4972050"/>
          <p14:tracePt t="108304" x="4749800" y="4813300"/>
          <p14:tracePt t="108307" x="4749800" y="4737100"/>
          <p14:tracePt t="108321" x="4737100" y="4597400"/>
          <p14:tracePt t="108338" x="4718050" y="4489450"/>
          <p14:tracePt t="108354" x="4699000" y="4387850"/>
          <p14:tracePt t="108371" x="4679950" y="4318000"/>
          <p14:tracePt t="108387" x="4667250" y="4267200"/>
          <p14:tracePt t="108404" x="4654550" y="4235450"/>
          <p14:tracePt t="108421" x="4654550" y="4216400"/>
          <p14:tracePt t="108437" x="4648200" y="4197350"/>
          <p14:tracePt t="108454" x="4648200" y="4184650"/>
          <p14:tracePt t="108471" x="4641850" y="4178300"/>
          <p14:tracePt t="108487" x="4641850" y="4165600"/>
          <p14:tracePt t="108564" x="4641850" y="4159250"/>
          <p14:tracePt t="108573" x="4635500" y="4152900"/>
          <p14:tracePt t="108588" x="4629150" y="4146550"/>
          <p14:tracePt t="108605" x="4610100" y="4146550"/>
          <p14:tracePt t="108621" x="4584700" y="4146550"/>
          <p14:tracePt t="108637" x="4552950" y="4146550"/>
          <p14:tracePt t="108654" x="4508500" y="4146550"/>
          <p14:tracePt t="108671" x="4483100" y="4159250"/>
          <p14:tracePt t="108674" x="4464050" y="4171950"/>
          <p14:tracePt t="108687" x="4445000" y="4184650"/>
          <p14:tracePt t="108704" x="4413250" y="4222750"/>
          <p14:tracePt t="108706" x="4394200" y="4248150"/>
          <p14:tracePt t="108721" x="4381500" y="4273550"/>
          <p14:tracePt t="108737" x="4349750" y="4349750"/>
          <p14:tracePt t="108754" x="4337050" y="4413250"/>
          <p14:tracePt t="108770" x="4337050" y="4483100"/>
          <p14:tracePt t="108787" x="4318000" y="4584700"/>
          <p14:tracePt t="108804" x="4318000" y="4648200"/>
          <p14:tracePt t="108821" x="4318000" y="4711700"/>
          <p14:tracePt t="108837" x="4318000" y="4787900"/>
          <p14:tracePt t="108854" x="4318000" y="4876800"/>
          <p14:tracePt t="108871" x="4318000" y="4940300"/>
          <p14:tracePt t="108887" x="4330700" y="5029200"/>
          <p14:tracePt t="108891" x="4337050" y="5067300"/>
          <p14:tracePt t="108904" x="4343400" y="5099050"/>
          <p14:tracePt t="108922" x="4362450" y="5226050"/>
          <p14:tracePt t="108938" x="4387850" y="5314950"/>
          <p14:tracePt t="108954" x="4400550" y="5403850"/>
          <p14:tracePt t="108971" x="4432300" y="5486400"/>
          <p14:tracePt t="108987" x="4451350" y="5543550"/>
          <p14:tracePt t="109004" x="4470400" y="5594350"/>
          <p14:tracePt t="109021" x="4483100" y="5638800"/>
          <p14:tracePt t="109037" x="4489450" y="5645150"/>
          <p14:tracePt t="109075" x="4495800" y="5645150"/>
          <p14:tracePt t="109083" x="4514850" y="5645150"/>
          <p14:tracePt t="109091" x="4521200" y="5645150"/>
          <p14:tracePt t="109104" x="4533900" y="5626100"/>
          <p14:tracePt t="109121" x="4578350" y="5562600"/>
          <p14:tracePt t="109138" x="4667250" y="5391150"/>
          <p14:tracePt t="109154" x="4718050" y="5245100"/>
          <p14:tracePt t="109170" x="4768850" y="5111750"/>
          <p14:tracePt t="109187" x="4806950" y="4997450"/>
          <p14:tracePt t="109204" x="4832350" y="4902200"/>
          <p14:tracePt t="109221" x="4845050" y="4800600"/>
          <p14:tracePt t="109237" x="4845050" y="4705350"/>
          <p14:tracePt t="109254" x="4845050" y="4597400"/>
          <p14:tracePt t="109271" x="4845050" y="4502150"/>
          <p14:tracePt t="109287" x="4838700" y="4419600"/>
          <p14:tracePt t="109290" x="4832350" y="4400550"/>
          <p14:tracePt t="109304" x="4826000" y="4381500"/>
          <p14:tracePt t="109321" x="4806950" y="4343400"/>
          <p14:tracePt t="109324" x="4800600" y="4330700"/>
          <p14:tracePt t="109338" x="4794250" y="4298950"/>
          <p14:tracePt t="109354" x="4787900" y="4292600"/>
          <p14:tracePt t="109370" x="4787900" y="4286250"/>
          <p14:tracePt t="109387" x="4787900" y="4279900"/>
          <p14:tracePt t="109404" x="4781550" y="4279900"/>
          <p14:tracePt t="109506" x="0" y="0"/>
        </p14:tracePtLst>
        <p14:tracePtLst>
          <p14:tracePt t="111163" x="3435350" y="4349750"/>
          <p14:tracePt t="111179" x="3441700" y="4349750"/>
          <p14:tracePt t="111188" x="3454400" y="4349750"/>
          <p14:tracePt t="111195" x="3467100" y="4349750"/>
          <p14:tracePt t="111203" x="3486150" y="4349750"/>
          <p14:tracePt t="111220" x="3562350" y="4349750"/>
          <p14:tracePt t="111237" x="3689350" y="4349750"/>
          <p14:tracePt t="111254" x="3879850" y="4349750"/>
          <p14:tracePt t="111270" x="4057650" y="4349750"/>
          <p14:tracePt t="111275" x="4133850" y="4349750"/>
          <p14:tracePt t="111286" x="4184650" y="4349750"/>
          <p14:tracePt t="111303" x="4222750" y="4349750"/>
          <p14:tracePt t="111306" x="4229100" y="4349750"/>
          <p14:tracePt t="111320" x="4235450" y="4349750"/>
          <p14:tracePt t="111354" x="4241800" y="4349750"/>
          <p14:tracePt t="111363" x="4248150" y="4349750"/>
          <p14:tracePt t="111371" x="4254500" y="4349750"/>
          <p14:tracePt t="111387" x="4260850" y="4349750"/>
          <p14:tracePt t="111522" x="0" y="0"/>
        </p14:tracePtLst>
        <p14:tracePtLst>
          <p14:tracePt t="111947" x="3676650" y="4629150"/>
          <p14:tracePt t="111995" x="3683000" y="4641850"/>
          <p14:tracePt t="112003" x="3702050" y="4648200"/>
          <p14:tracePt t="112011" x="3733800" y="4654550"/>
          <p14:tracePt t="112020" x="3790950" y="4660900"/>
          <p14:tracePt t="112036" x="3937000" y="4686300"/>
          <p14:tracePt t="112053" x="4089400" y="4699000"/>
          <p14:tracePt t="112070" x="4216400" y="4699000"/>
          <p14:tracePt t="112074" x="4260850" y="4699000"/>
          <p14:tracePt t="112086" x="4292600" y="4699000"/>
          <p14:tracePt t="112103" x="4330700" y="4699000"/>
          <p14:tracePt t="112106" x="4343400" y="4699000"/>
          <p14:tracePt t="112120" x="4349750" y="4699000"/>
          <p14:tracePt t="112210" x="0" y="0"/>
        </p14:tracePtLst>
        <p14:tracePtLst>
          <p14:tracePt t="112517" x="3695700" y="5137150"/>
          <p14:tracePt t="112539" x="3714750" y="5143500"/>
          <p14:tracePt t="112547" x="3746500" y="5149850"/>
          <p14:tracePt t="112556" x="3803650" y="5162550"/>
          <p14:tracePt t="112569" x="3975100" y="5168900"/>
          <p14:tracePt t="112586" x="4152900" y="5187950"/>
          <p14:tracePt t="112603" x="4248150" y="5187950"/>
          <p14:tracePt t="112619" x="4286250" y="5187950"/>
          <p14:tracePt t="112636" x="4292600" y="5187950"/>
          <p14:tracePt t="112674" x="0" y="0"/>
        </p14:tracePtLst>
        <p14:tracePtLst>
          <p14:tracePt t="112956" x="3968750" y="5429250"/>
          <p14:tracePt t="112980" x="3981450" y="5435600"/>
          <p14:tracePt t="112987" x="3987800" y="5441950"/>
          <p14:tracePt t="113003" x="4032250" y="5448300"/>
          <p14:tracePt t="113019" x="4133850" y="5467350"/>
          <p14:tracePt t="113036" x="4286250" y="5492750"/>
          <p14:tracePt t="113053" x="4406900" y="5518150"/>
          <p14:tracePt t="113070" x="4483100" y="5524500"/>
          <p14:tracePt t="113086" x="4521200" y="5524500"/>
          <p14:tracePt t="113103" x="4552950" y="5524500"/>
          <p14:tracePt t="113119" x="4565650" y="5524500"/>
          <p14:tracePt t="113123" x="4572000" y="5524500"/>
          <p14:tracePt t="113139" x="4578350" y="5524500"/>
          <p14:tracePt t="113153" x="4584700" y="5524500"/>
          <p14:tracePt t="113186" x="0" y="0"/>
        </p14:tracePtLst>
        <p14:tracePtLst>
          <p14:tracePt t="113779" x="4832350" y="2813050"/>
          <p14:tracePt t="113785" x="4832350" y="2819400"/>
          <p14:tracePt t="113795" x="4826000" y="2825750"/>
          <p14:tracePt t="113803" x="4819650" y="2838450"/>
          <p14:tracePt t="113819" x="4806950" y="2876550"/>
          <p14:tracePt t="113835" x="4806950" y="2927350"/>
          <p14:tracePt t="113852" x="4806950" y="3016250"/>
          <p14:tracePt t="113869" x="4826000" y="3092450"/>
          <p14:tracePt t="113885" x="4857750" y="3130550"/>
          <p14:tracePt t="113902" x="4876800" y="3149600"/>
          <p14:tracePt t="113919" x="4889500" y="3149600"/>
          <p14:tracePt t="113922" x="4902200" y="3149600"/>
          <p14:tracePt t="113936" x="4921250" y="3149600"/>
          <p14:tracePt t="113952" x="4940300" y="3136900"/>
          <p14:tracePt t="113969" x="4972050" y="3079750"/>
          <p14:tracePt t="113986" x="4978400" y="3054350"/>
          <p14:tracePt t="114002" x="4978400" y="3022600"/>
          <p14:tracePt t="114019" x="4978400" y="2990850"/>
          <p14:tracePt t="114036" x="4978400" y="2978150"/>
          <p14:tracePt t="114052" x="4978400" y="2971800"/>
          <p14:tracePt t="114114" x="0" y="0"/>
        </p14:tracePtLst>
        <p14:tracePtLst>
          <p14:tracePt t="114708" x="4457700" y="4413250"/>
          <p14:tracePt t="114780" x="4457700" y="4438650"/>
          <p14:tracePt t="114788" x="4451350" y="4476750"/>
          <p14:tracePt t="114803" x="4432300" y="4584700"/>
          <p14:tracePt t="114819" x="4419600" y="4718050"/>
          <p14:tracePt t="114837" x="4406900" y="4845050"/>
          <p14:tracePt t="114852" x="4406900" y="4991100"/>
          <p14:tracePt t="114868" x="4413250" y="5143500"/>
          <p14:tracePt t="114885" x="4445000" y="5295900"/>
          <p14:tracePt t="114902" x="4476750" y="5448300"/>
          <p14:tracePt t="114919" x="4540250" y="5613400"/>
          <p14:tracePt t="114922" x="4565650" y="5676900"/>
          <p14:tracePt t="114935" x="4591050" y="5746750"/>
          <p14:tracePt t="114952" x="4635500" y="5829300"/>
          <p14:tracePt t="114954" x="4648200" y="5848350"/>
          <p14:tracePt t="114968" x="4654550" y="5861050"/>
          <p14:tracePt t="114985" x="4660900" y="5873750"/>
          <p14:tracePt t="115019" x="4679950" y="5861050"/>
          <p14:tracePt t="115035" x="4718050" y="5791200"/>
          <p14:tracePt t="115052" x="4768850" y="5657850"/>
          <p14:tracePt t="115068" x="4813300" y="5492750"/>
          <p14:tracePt t="115085" x="4819650" y="5346700"/>
          <p14:tracePt t="115102" x="4819650" y="5156200"/>
          <p14:tracePt t="115119" x="4775200" y="4959350"/>
          <p14:tracePt t="115122" x="4737100" y="4864100"/>
          <p14:tracePt t="115135" x="4705350" y="4787900"/>
          <p14:tracePt t="115152" x="4660900" y="4667250"/>
          <p14:tracePt t="115154" x="4641850" y="4616450"/>
          <p14:tracePt t="115168" x="4622800" y="4572000"/>
          <p14:tracePt t="115185" x="4597400" y="4502150"/>
          <p14:tracePt t="115202" x="4584700" y="4483100"/>
          <p14:tracePt t="115218" x="4578350" y="4470400"/>
          <p14:tracePt t="115252" x="4572000" y="4470400"/>
          <p14:tracePt t="115268" x="4559300" y="4470400"/>
          <p14:tracePt t="115285" x="4552950" y="4470400"/>
          <p14:tracePt t="115302" x="4540250" y="4470400"/>
          <p14:tracePt t="115319" x="4527550" y="4476750"/>
          <p14:tracePt t="115323" x="4521200" y="4483100"/>
          <p14:tracePt t="115335" x="4521200" y="4489450"/>
          <p14:tracePt t="115352" x="4508500" y="4533900"/>
          <p14:tracePt t="115368" x="4476750" y="4635500"/>
          <p14:tracePt t="115371" x="4476750" y="4686300"/>
          <p14:tracePt t="115386" x="4451350" y="4845050"/>
          <p14:tracePt t="115402" x="4432300" y="5016500"/>
          <p14:tracePt t="115418" x="4425950" y="5156200"/>
          <p14:tracePt t="115435" x="4425950" y="5251450"/>
          <p14:tracePt t="115452" x="4425950" y="5314950"/>
          <p14:tracePt t="115468" x="4438650" y="5340350"/>
          <p14:tracePt t="115485" x="4445000" y="5353050"/>
          <p14:tracePt t="115502" x="4445000" y="5359400"/>
          <p14:tracePt t="115519" x="4451350" y="5365750"/>
          <p14:tracePt t="115555" x="4464050" y="5365750"/>
          <p14:tracePt t="115563" x="4476750" y="5353050"/>
          <p14:tracePt t="115571" x="4502150" y="5314950"/>
          <p14:tracePt t="115585" x="4552950" y="5213350"/>
          <p14:tracePt t="115602" x="4591050" y="5080000"/>
          <p14:tracePt t="115618" x="4610100" y="4933950"/>
          <p14:tracePt t="115635" x="4610100" y="4794250"/>
          <p14:tracePt t="115652" x="4603750" y="4654550"/>
          <p14:tracePt t="115668" x="4578350" y="4521200"/>
          <p14:tracePt t="115685" x="4552950" y="4432300"/>
          <p14:tracePt t="115701" x="4527550" y="4375150"/>
          <p14:tracePt t="115718" x="4521200" y="4337050"/>
          <p14:tracePt t="115735" x="4514850" y="4324350"/>
          <p14:tracePt t="115805" x="4508500" y="4318000"/>
          <p14:tracePt t="115861" x="4502150" y="4318000"/>
          <p14:tracePt t="115870" x="4495800" y="4337050"/>
          <p14:tracePt t="115885" x="4470400" y="4406900"/>
          <p14:tracePt t="115903" x="4451350" y="4502150"/>
          <p14:tracePt t="115919" x="4432300" y="4641850"/>
          <p14:tracePt t="115924" x="4432300" y="4705350"/>
          <p14:tracePt t="115938" x="4432300" y="4781550"/>
          <p14:tracePt t="115952" x="4432300" y="4940300"/>
          <p14:tracePt t="115969" x="4451350" y="5080000"/>
          <p14:tracePt t="115971" x="4464050" y="5124450"/>
          <p14:tracePt t="115986" x="4495800" y="5187950"/>
          <p14:tracePt t="116002" x="4508500" y="5219700"/>
          <p14:tracePt t="116018" x="4521200" y="5232400"/>
          <p14:tracePt t="116035" x="4527550" y="5238750"/>
          <p14:tracePt t="116059" x="4533900" y="5238750"/>
          <p14:tracePt t="116069" x="4540250" y="5226050"/>
          <p14:tracePt t="116085" x="4565650" y="5168900"/>
          <p14:tracePt t="116102" x="4597400" y="5067300"/>
          <p14:tracePt t="116118" x="4610100" y="4965700"/>
          <p14:tracePt t="116122" x="4610100" y="4902200"/>
          <p14:tracePt t="116135" x="4610100" y="4838700"/>
          <p14:tracePt t="116152" x="4610100" y="4711700"/>
          <p14:tracePt t="116156" x="4610100" y="4648200"/>
          <p14:tracePt t="116169" x="4603750" y="4572000"/>
          <p14:tracePt t="116185" x="4591050" y="4432300"/>
          <p14:tracePt t="116202" x="4591050" y="4375150"/>
          <p14:tracePt t="116218" x="4578350" y="4318000"/>
          <p14:tracePt t="116235" x="4572000" y="4292600"/>
          <p14:tracePt t="116252" x="4559300" y="4260850"/>
          <p14:tracePt t="116269" x="4546600" y="4241800"/>
          <p14:tracePt t="116285" x="4540250" y="4222750"/>
          <p14:tracePt t="116302" x="4533900" y="4222750"/>
          <p14:tracePt t="116331" x="4527550" y="4216400"/>
          <p14:tracePt t="116371" x="4521200" y="4216400"/>
          <p14:tracePt t="116387" x="4514850" y="4216400"/>
          <p14:tracePt t="116412" x="4502150" y="4222750"/>
          <p14:tracePt t="116419" x="4495800" y="4229100"/>
          <p14:tracePt t="116427" x="4489450" y="4235450"/>
          <p14:tracePt t="116435" x="4483100" y="4260850"/>
          <p14:tracePt t="116452" x="4451350" y="4324350"/>
          <p14:tracePt t="116469" x="4432300" y="4432300"/>
          <p14:tracePt t="116485" x="4406900" y="4578350"/>
          <p14:tracePt t="116502" x="4368800" y="4749800"/>
          <p14:tracePt t="116518" x="4337050" y="4921250"/>
          <p14:tracePt t="116535" x="4330700" y="5048250"/>
          <p14:tracePt t="116539" x="4330700" y="5099050"/>
          <p14:tracePt t="116552" x="4330700" y="5156200"/>
          <p14:tracePt t="116569" x="4330700" y="5238750"/>
          <p14:tracePt t="116572" x="4330700" y="5276850"/>
          <p14:tracePt t="116585" x="4343400" y="5346700"/>
          <p14:tracePt t="116602" x="4362450" y="5397500"/>
          <p14:tracePt t="116619" x="4381500" y="5429250"/>
          <p14:tracePt t="116635" x="4400550" y="5467350"/>
          <p14:tracePt t="116652" x="4419600" y="5486400"/>
          <p14:tracePt t="116669" x="4438650" y="5511800"/>
          <p14:tracePt t="116685" x="4445000" y="5518150"/>
          <p14:tracePt t="116723" x="4451350" y="5524500"/>
          <p14:tracePt t="116756" x="4464050" y="5518150"/>
          <p14:tracePt t="116763" x="4476750" y="5492750"/>
          <p14:tracePt t="116770" x="4489450" y="5454650"/>
          <p14:tracePt t="116785" x="4508500" y="5397500"/>
          <p14:tracePt t="116786" x="4521200" y="5340350"/>
          <p14:tracePt t="116805" x="4552950" y="5219700"/>
          <p14:tracePt t="116818" x="4572000" y="5080000"/>
          <p14:tracePt t="116834" x="4578350" y="4902200"/>
          <p14:tracePt t="116851" x="4578350" y="4724400"/>
          <p14:tracePt t="116868" x="4578350" y="4572000"/>
          <p14:tracePt t="116885" x="4578350" y="4457700"/>
          <p14:tracePt t="116902" x="4578350" y="4400550"/>
          <p14:tracePt t="116918" x="4578350" y="4362450"/>
          <p14:tracePt t="116923" x="4578350" y="4349750"/>
          <p14:tracePt t="116935" x="4578350" y="4343400"/>
          <p14:tracePt t="116952" x="4578350" y="4330700"/>
          <p14:tracePt t="116956" x="4578350" y="4324350"/>
          <p14:tracePt t="117475" x="4572000" y="4324350"/>
          <p14:tracePt t="117475" x="0" y="0"/>
        </p14:tracePtLst>
        <p14:tracePtLst>
          <p14:tracePt t="120683" x="692150" y="3086100"/>
          <p14:tracePt t="120747" x="698500" y="3086100"/>
          <p14:tracePt t="120755" x="717550" y="3086100"/>
          <p14:tracePt t="120767" x="736600" y="3086100"/>
          <p14:tracePt t="120784" x="793750" y="3086100"/>
          <p14:tracePt t="120800" x="889000" y="3086100"/>
          <p14:tracePt t="120803" x="965200" y="3086100"/>
          <p14:tracePt t="120817" x="1047750" y="3086100"/>
          <p14:tracePt t="120834" x="1435100" y="3086100"/>
          <p14:tracePt t="120850" x="1866900" y="3086100"/>
          <p14:tracePt t="120867" x="2451100" y="3086100"/>
          <p14:tracePt t="120883" x="3073400" y="3086100"/>
          <p14:tracePt t="120900" x="3676650" y="3086100"/>
          <p14:tracePt t="120917" x="4171950" y="3086100"/>
          <p14:tracePt t="120933" x="4502150" y="3086100"/>
          <p14:tracePt t="120950" x="4686300" y="3086100"/>
          <p14:tracePt t="120954" x="4749800" y="3086100"/>
          <p14:tracePt t="120967" x="4806950" y="3086100"/>
          <p14:tracePt t="120983" x="4914900" y="3086100"/>
          <p14:tracePt t="120986" x="4965700" y="3086100"/>
          <p14:tracePt t="121000" x="5029200" y="3086100"/>
          <p14:tracePt t="121017" x="5156200" y="3086100"/>
          <p14:tracePt t="121034" x="5346700" y="3086100"/>
          <p14:tracePt t="121050" x="5473700" y="3086100"/>
          <p14:tracePt t="121067" x="5581650" y="3086100"/>
          <p14:tracePt t="121083" x="5657850" y="3086100"/>
          <p14:tracePt t="121100" x="5695950" y="3086100"/>
          <p14:tracePt t="121117" x="5715000" y="3086100"/>
          <p14:tracePt t="121133" x="5727700" y="3086100"/>
          <p14:tracePt t="121138" x="5740400" y="3086100"/>
          <p14:tracePt t="121150" x="5746750" y="3086100"/>
          <p14:tracePt t="121167" x="5797550" y="3086100"/>
          <p14:tracePt t="121170" x="5816600" y="3086100"/>
          <p14:tracePt t="121183" x="5842000" y="3086100"/>
          <p14:tracePt t="121200" x="5892800" y="3086100"/>
          <p14:tracePt t="121203" x="5899150" y="3086100"/>
          <p14:tracePt t="121217" x="5911850" y="3086100"/>
          <p14:tracePt t="121219" x="5918200" y="3086100"/>
          <p14:tracePt t="121443" x="0" y="0"/>
        </p14:tracePtLst>
        <p14:tracePtLst>
          <p14:tracePt t="122043" x="1447800" y="3111500"/>
          <p14:tracePt t="122091" x="1466850" y="3111500"/>
          <p14:tracePt t="122099" x="1498600" y="3111500"/>
          <p14:tracePt t="122107" x="1536700" y="3111500"/>
          <p14:tracePt t="122116" x="1600200" y="3111500"/>
          <p14:tracePt t="122133" x="1771650" y="3111500"/>
          <p14:tracePt t="122150" x="2032000" y="3111500"/>
          <p14:tracePt t="122155" x="2203450" y="3111500"/>
          <p14:tracePt t="122167" x="2419350" y="3111500"/>
          <p14:tracePt t="122183" x="2978150" y="3111500"/>
          <p14:tracePt t="122200" x="3562350" y="3111500"/>
          <p14:tracePt t="122203" x="3841750" y="3111500"/>
          <p14:tracePt t="122216" x="4102100" y="3111500"/>
          <p14:tracePt t="122234" x="4749800" y="3111500"/>
          <p14:tracePt t="122251" x="5080000" y="3117850"/>
          <p14:tracePt t="122267" x="5302250" y="3130550"/>
          <p14:tracePt t="122283" x="5473700" y="3143250"/>
          <p14:tracePt t="122300" x="5626100" y="3162300"/>
          <p14:tracePt t="122316" x="5708650" y="3162300"/>
          <p14:tracePt t="122333" x="5746750" y="3162300"/>
          <p14:tracePt t="122350" x="5753100" y="3162300"/>
          <p14:tracePt t="122603" x="0" y="0"/>
        </p14:tracePtLst>
        <p14:tracePtLst>
          <p14:tracePt t="123172" x="6540500" y="3117850"/>
          <p14:tracePt t="123243" x="6553200" y="3117850"/>
          <p14:tracePt t="123251" x="6584950" y="3117850"/>
          <p14:tracePt t="123259" x="6642100" y="3117850"/>
          <p14:tracePt t="123268" x="6705600" y="3117850"/>
          <p14:tracePt t="123283" x="6870700" y="3117850"/>
          <p14:tracePt t="123299" x="7086600" y="3117850"/>
          <p14:tracePt t="123316" x="7315200" y="3117850"/>
          <p14:tracePt t="123333" x="7556500" y="3117850"/>
          <p14:tracePt t="123350" x="7791450" y="3117850"/>
          <p14:tracePt t="123366" x="8007350" y="3117850"/>
          <p14:tracePt t="123371" x="8115300" y="3117850"/>
          <p14:tracePt t="123383" x="8210550" y="3117850"/>
          <p14:tracePt t="123400" x="8388350" y="3117850"/>
          <p14:tracePt t="123403" x="8458200" y="3117850"/>
          <p14:tracePt t="123416" x="8534400" y="3117850"/>
          <p14:tracePt t="123434" x="8693150" y="3117850"/>
          <p14:tracePt t="123450" x="8750300" y="3117850"/>
          <p14:tracePt t="123466" x="8782050" y="3117850"/>
          <p14:tracePt t="123482" x="8788400" y="3117850"/>
          <p14:tracePt t="123523" x="8794750" y="3117850"/>
          <p14:tracePt t="123722" x="0" y="0"/>
        </p14:tracePtLst>
        <p14:tracePtLst>
          <p14:tracePt t="124044" x="7937500" y="3086100"/>
          <p14:tracePt t="124091" x="7950200" y="3086100"/>
          <p14:tracePt t="124099" x="7981950" y="3086100"/>
          <p14:tracePt t="124107" x="8039100" y="3086100"/>
          <p14:tracePt t="124116" x="8108950" y="3086100"/>
          <p14:tracePt t="124133" x="8293100" y="3086100"/>
          <p14:tracePt t="124149" x="8502650" y="3086100"/>
          <p14:tracePt t="124166" x="8693150" y="3086100"/>
          <p14:tracePt t="124183" x="8845550" y="3086100"/>
          <p14:tracePt t="124199" x="8966200" y="3086100"/>
          <p14:tracePt t="124204" x="9010650" y="3086100"/>
          <p14:tracePt t="124216" x="9048750" y="3086100"/>
          <p14:tracePt t="124233" x="9093200" y="3086100"/>
          <p14:tracePt t="124249" x="9105900" y="3086100"/>
          <p14:tracePt t="124354" x="0" y="0"/>
        </p14:tracePtLst>
        <p14:tracePtLst>
          <p14:tracePt t="124628" x="8140700" y="3130550"/>
          <p14:tracePt t="124660" x="8166100" y="3130550"/>
          <p14:tracePt t="124668" x="8197850" y="3130550"/>
          <p14:tracePt t="124682" x="8286750" y="3130550"/>
          <p14:tracePt t="124699" x="8420100" y="3130550"/>
          <p14:tracePt t="124715" x="8610600" y="3130550"/>
          <p14:tracePt t="124732" x="8801100" y="3130550"/>
          <p14:tracePt t="124748" x="8966200" y="3130550"/>
          <p14:tracePt t="124765" x="9105900" y="3130550"/>
          <p14:tracePt t="124782" x="9201150" y="3130550"/>
          <p14:tracePt t="124799" x="9245600" y="3130550"/>
          <p14:tracePt t="124815" x="9258300" y="3130550"/>
          <p14:tracePt t="124938" x="0" y="0"/>
        </p14:tracePtLst>
        <p14:tracePtLst>
          <p14:tracePt t="125981" x="3302000" y="4127500"/>
          <p14:tracePt t="125988" x="3295650" y="4140200"/>
          <p14:tracePt t="125999" x="3282950" y="4159250"/>
          <p14:tracePt t="126015" x="3257550" y="4216400"/>
          <p14:tracePt t="126033" x="3225800" y="4318000"/>
          <p14:tracePt t="126035" x="3213100" y="4362450"/>
          <p14:tracePt t="126048" x="3194050" y="4419600"/>
          <p14:tracePt t="126066" x="3162300" y="4597400"/>
          <p14:tracePt t="126082" x="3149600" y="4705350"/>
          <p14:tracePt t="126098" x="3124200" y="4832350"/>
          <p14:tracePt t="126115" x="3105150" y="4965700"/>
          <p14:tracePt t="126132" x="3105150" y="5080000"/>
          <p14:tracePt t="126148" x="3136900" y="5232400"/>
          <p14:tracePt t="126165" x="3194050" y="5378450"/>
          <p14:tracePt t="126182" x="3270250" y="5511800"/>
          <p14:tracePt t="126198" x="3365500" y="5632450"/>
          <p14:tracePt t="126215" x="3473450" y="5740400"/>
          <p14:tracePt t="126232" x="3600450" y="5842000"/>
          <p14:tracePt t="126235" x="3670300" y="5886450"/>
          <p14:tracePt t="126248" x="3746500" y="5930900"/>
          <p14:tracePt t="126266" x="4089400" y="6102350"/>
          <p14:tracePt t="126282" x="4387850" y="6216650"/>
          <p14:tracePt t="126298" x="4686300" y="6286500"/>
          <p14:tracePt t="126315" x="4895850" y="6299200"/>
          <p14:tracePt t="126332" x="5105400" y="6280150"/>
          <p14:tracePt t="126348" x="5283200" y="6191250"/>
          <p14:tracePt t="126365" x="5410200" y="6070600"/>
          <p14:tracePt t="126381" x="5505450" y="5918200"/>
          <p14:tracePt t="126398" x="5568950" y="5765800"/>
          <p14:tracePt t="126415" x="5594350" y="5607050"/>
          <p14:tracePt t="126431" x="5600700" y="5416550"/>
          <p14:tracePt t="126448" x="5581650" y="5181600"/>
          <p14:tracePt t="126450" x="5562600" y="5060950"/>
          <p14:tracePt t="126464" x="5530850" y="4933950"/>
          <p14:tracePt t="126481" x="5467350" y="4610100"/>
          <p14:tracePt t="126498" x="5429250" y="4457700"/>
          <p14:tracePt t="126515" x="5365750" y="4324350"/>
          <p14:tracePt t="126531" x="5283200" y="4191000"/>
          <p14:tracePt t="126548" x="5149850" y="4038600"/>
          <p14:tracePt t="126565" x="4914900" y="3873500"/>
          <p14:tracePt t="126582" x="4591050" y="3727450"/>
          <p14:tracePt t="126598" x="4267200" y="3651250"/>
          <p14:tracePt t="126615" x="4044950" y="3600450"/>
          <p14:tracePt t="126632" x="3867150" y="3587750"/>
          <p14:tracePt t="126635" x="3810000" y="3587750"/>
          <p14:tracePt t="126648" x="3740150" y="3587750"/>
          <p14:tracePt t="126665" x="3517900" y="3689350"/>
          <p14:tracePt t="126682" x="3371850" y="3778250"/>
          <p14:tracePt t="126698" x="3244850" y="3867150"/>
          <p14:tracePt t="126715" x="3155950" y="3956050"/>
          <p14:tracePt t="126732" x="3098800" y="4051300"/>
          <p14:tracePt t="126748" x="3048000" y="4165600"/>
          <p14:tracePt t="126765" x="2997200" y="4311650"/>
          <p14:tracePt t="126781" x="2965450" y="4470400"/>
          <p14:tracePt t="126798" x="2940050" y="4660900"/>
          <p14:tracePt t="126815" x="2940050" y="4851400"/>
          <p14:tracePt t="126831" x="2984500" y="5035550"/>
          <p14:tracePt t="126835" x="3016250" y="5124450"/>
          <p14:tracePt t="126848" x="3060700" y="5213350"/>
          <p14:tracePt t="126865" x="3168650" y="5359400"/>
          <p14:tracePt t="126867" x="3225800" y="5416550"/>
          <p14:tracePt t="126881" x="3365500" y="5530850"/>
          <p14:tracePt t="126898" x="3530600" y="5626100"/>
          <p14:tracePt t="126914" x="3733800" y="5740400"/>
          <p14:tracePt t="126931" x="4006850" y="5842000"/>
          <p14:tracePt t="126948" x="4356100" y="5937250"/>
          <p14:tracePt t="126965" x="4699000" y="5981700"/>
          <p14:tracePt t="126981" x="4991100" y="5975350"/>
          <p14:tracePt t="126998" x="5207000" y="5924550"/>
          <p14:tracePt t="127015" x="5353050" y="5810250"/>
          <p14:tracePt t="127018" x="5410200" y="5727700"/>
          <p14:tracePt t="127032" x="5454650" y="5651500"/>
          <p14:tracePt t="127048" x="5505450" y="5480050"/>
          <p14:tracePt t="127052" x="5511800" y="5391150"/>
          <p14:tracePt t="127065" x="5492750" y="5200650"/>
          <p14:tracePt t="127082" x="5416550" y="4978400"/>
          <p14:tracePt t="127098" x="5289550" y="4699000"/>
          <p14:tracePt t="127115" x="5111750" y="4438650"/>
          <p14:tracePt t="127132" x="4984750" y="4241800"/>
          <p14:tracePt t="127148" x="4864100" y="4102100"/>
          <p14:tracePt t="127165" x="4756150" y="3994150"/>
          <p14:tracePt t="127181" x="4635500" y="3917950"/>
          <p14:tracePt t="127198" x="4502150" y="3860800"/>
          <p14:tracePt t="127215" x="4349750" y="3816350"/>
          <p14:tracePt t="127232" x="4197350" y="3790950"/>
          <p14:tracePt t="127235" x="4146550" y="3790950"/>
          <p14:tracePt t="127248" x="4095750" y="3790950"/>
          <p14:tracePt t="127265" x="3994150" y="3790950"/>
          <p14:tracePt t="127267" x="3949700" y="3810000"/>
          <p14:tracePt t="127281" x="3867150" y="3848100"/>
          <p14:tracePt t="127298" x="3778250" y="3917950"/>
          <p14:tracePt t="127314" x="3689350" y="4025900"/>
          <p14:tracePt t="127331" x="3606800" y="4152900"/>
          <p14:tracePt t="127348" x="3530600" y="4286250"/>
          <p14:tracePt t="127364" x="3479800" y="4406900"/>
          <p14:tracePt t="127381" x="3454400" y="4521200"/>
          <p14:tracePt t="127398" x="3441700" y="4616450"/>
          <p14:tracePt t="127414" x="3429000" y="4718050"/>
          <p14:tracePt t="127431" x="3429000" y="4832350"/>
          <p14:tracePt t="127434" x="3429000" y="4895850"/>
          <p14:tracePt t="127448" x="3435350" y="4972050"/>
          <p14:tracePt t="127464" x="3460750" y="5124450"/>
          <p14:tracePt t="127467" x="3486150" y="5207000"/>
          <p14:tracePt t="127482" x="3562350" y="5365750"/>
          <p14:tracePt t="127498" x="3670300" y="5524500"/>
          <p14:tracePt t="127514" x="3816350" y="5638800"/>
          <p14:tracePt t="127531" x="4000500" y="5727700"/>
          <p14:tracePt t="127548" x="4229100" y="5772150"/>
          <p14:tracePt t="127564" x="4483100" y="5778500"/>
          <p14:tracePt t="127581" x="4775200" y="5734050"/>
          <p14:tracePt t="127597" x="5010150" y="5651500"/>
          <p14:tracePt t="127615" x="5156200" y="5543550"/>
          <p14:tracePt t="127631" x="5251450" y="5416550"/>
          <p14:tracePt t="127634" x="5276850" y="5334000"/>
          <p14:tracePt t="127648" x="5283200" y="5238750"/>
          <p14:tracePt t="127664" x="5283200" y="4984750"/>
          <p14:tracePt t="127667" x="5257800" y="4845050"/>
          <p14:tracePt t="127682" x="5187950" y="4565650"/>
          <p14:tracePt t="127698" x="5067300" y="4286250"/>
          <p14:tracePt t="127714" x="4908550" y="4025900"/>
          <p14:tracePt t="127731" x="4718050" y="3822700"/>
          <p14:tracePt t="127748" x="4495800" y="3676650"/>
          <p14:tracePt t="127764" x="4279900" y="3581400"/>
          <p14:tracePt t="127781" x="4095750" y="3543300"/>
          <p14:tracePt t="127798" x="3937000" y="3543300"/>
          <p14:tracePt t="127814" x="3765550" y="3581400"/>
          <p14:tracePt t="127831" x="3587750" y="3657600"/>
          <p14:tracePt t="127847" x="3422650" y="3771900"/>
          <p14:tracePt t="127864" x="3270250" y="3917950"/>
          <p14:tracePt t="127866" x="3219450" y="3981450"/>
          <p14:tracePt t="127881" x="3124200" y="4108450"/>
          <p14:tracePt t="127897" x="3060700" y="4229100"/>
          <p14:tracePt t="127914" x="3035300" y="4318000"/>
          <p14:tracePt t="127931" x="3022600" y="4425950"/>
          <p14:tracePt t="127948" x="3022600" y="4552950"/>
          <p14:tracePt t="127964" x="3060700" y="4718050"/>
          <p14:tracePt t="127981" x="3149600" y="4914900"/>
          <p14:tracePt t="127998" x="3289300" y="5149850"/>
          <p14:tracePt t="128003" x="3359150" y="5257800"/>
          <p14:tracePt t="128015" x="3422650" y="5346700"/>
          <p14:tracePt t="128031" x="3581400" y="5499100"/>
          <p14:tracePt t="128035" x="3670300" y="5556250"/>
          <p14:tracePt t="128048" x="3759200" y="5619750"/>
          <p14:tracePt t="128064" x="3956050" y="5702300"/>
          <p14:tracePt t="128082" x="4235450" y="5753100"/>
          <p14:tracePt t="128098" x="4394200" y="5759450"/>
          <p14:tracePt t="128114" x="4527550" y="5727700"/>
          <p14:tracePt t="128131" x="4616450" y="5645150"/>
          <p14:tracePt t="128148" x="4679950" y="5511800"/>
          <p14:tracePt t="128164" x="4718050" y="5308600"/>
          <p14:tracePt t="128181" x="4718050" y="5099050"/>
          <p14:tracePt t="128198" x="4679950" y="4870450"/>
          <p14:tracePt t="128202" x="4654550" y="4775200"/>
          <p14:tracePt t="128215" x="4610100" y="4679950"/>
          <p14:tracePt t="128231" x="4502150" y="4489450"/>
          <p14:tracePt t="128235" x="4432300" y="4413250"/>
          <p14:tracePt t="128248" x="4349750" y="4337050"/>
          <p14:tracePt t="128264" x="4121150" y="4203700"/>
          <p14:tracePt t="128268" x="4000500" y="4140200"/>
          <p14:tracePt t="128282" x="3803650" y="4076700"/>
          <p14:tracePt t="128298" x="3644900" y="4051300"/>
          <p14:tracePt t="128314" x="3549650" y="4057650"/>
          <p14:tracePt t="128331" x="3460750" y="4102100"/>
          <p14:tracePt t="128348" x="3390900" y="4184650"/>
          <p14:tracePt t="128364" x="3346450" y="4298950"/>
          <p14:tracePt t="128381" x="3308350" y="4451350"/>
          <p14:tracePt t="128397" x="3302000" y="4591050"/>
          <p14:tracePt t="128415" x="3346450" y="4787900"/>
          <p14:tracePt t="128431" x="3473450" y="4991100"/>
          <p14:tracePt t="128436" x="3556000" y="5105400"/>
          <p14:tracePt t="128448" x="3657600" y="5207000"/>
          <p14:tracePt t="128465" x="3924300" y="5410200"/>
          <p14:tracePt t="128481" x="4159250" y="5518150"/>
          <p14:tracePt t="128484" x="4248150" y="5543550"/>
          <p14:tracePt t="128498" x="4375150" y="5556250"/>
          <p14:tracePt t="128514" x="4502150" y="5511800"/>
          <p14:tracePt t="128531" x="4597400" y="5391150"/>
          <p14:tracePt t="128547" x="4679950" y="5226050"/>
          <p14:tracePt t="128565" x="4724400" y="5022850"/>
          <p14:tracePt t="128581" x="4730750" y="4832350"/>
          <p14:tracePt t="128597" x="4730750" y="4635500"/>
          <p14:tracePt t="128614" x="4686300" y="4470400"/>
          <p14:tracePt t="128619" x="4667250" y="4394200"/>
          <p14:tracePt t="128631" x="4635500" y="4324350"/>
          <p14:tracePt t="128647" x="4559300" y="4210050"/>
          <p14:tracePt t="128651" x="4502150" y="4159250"/>
          <p14:tracePt t="128666" x="4362450" y="4064000"/>
          <p14:tracePt t="128681" x="4286250" y="4038600"/>
          <p14:tracePt t="128698" x="4108450" y="4032250"/>
          <p14:tracePt t="128714" x="4025900" y="4070350"/>
          <p14:tracePt t="128730" x="3949700" y="4165600"/>
          <p14:tracePt t="128747" x="3892550" y="4324350"/>
          <p14:tracePt t="128764" x="3848100" y="4527550"/>
          <p14:tracePt t="128781" x="3829050" y="4737100"/>
          <p14:tracePt t="128797" x="3860800" y="4953000"/>
          <p14:tracePt t="128814" x="3937000" y="5156200"/>
          <p14:tracePt t="128831" x="4051300" y="5314950"/>
          <p14:tracePt t="128847" x="4184650" y="5429250"/>
          <p14:tracePt t="128864" x="4305300" y="5505450"/>
          <p14:tracePt t="128868" x="4362450" y="5518150"/>
          <p14:tracePt t="128882" x="4451350" y="5543550"/>
          <p14:tracePt t="128898" x="4552950" y="5530850"/>
          <p14:tracePt t="128914" x="4686300" y="5454650"/>
          <p14:tracePt t="128931" x="4806950" y="5334000"/>
          <p14:tracePt t="128947" x="4895850" y="5181600"/>
          <p14:tracePt t="128964" x="4940300" y="5003800"/>
          <p14:tracePt t="128981" x="4921250" y="4813300"/>
          <p14:tracePt t="128998" x="4845050" y="4597400"/>
          <p14:tracePt t="129014" x="4718050" y="4362450"/>
          <p14:tracePt t="129018" x="4641850" y="4273550"/>
          <p14:tracePt t="129031" x="4559300" y="4191000"/>
          <p14:tracePt t="129047" x="4381500" y="4064000"/>
          <p14:tracePt t="129050" x="4292600" y="4032250"/>
          <p14:tracePt t="129064" x="4222750" y="4006850"/>
          <p14:tracePt t="129081" x="4127500" y="3987800"/>
          <p14:tracePt t="129083" x="4070350" y="3987800"/>
          <p14:tracePt t="129097" x="4000500" y="4044950"/>
          <p14:tracePt t="129114" x="3911600" y="4178300"/>
          <p14:tracePt t="129130" x="3835400" y="4368800"/>
          <p14:tracePt t="129147" x="3790950" y="4572000"/>
          <p14:tracePt t="129164" x="3778250" y="4749800"/>
          <p14:tracePt t="129180" x="3816350" y="4921250"/>
          <p14:tracePt t="129197" x="3911600" y="5060950"/>
          <p14:tracePt t="129214" x="4038600" y="5149850"/>
          <p14:tracePt t="129231" x="4171950" y="5200650"/>
          <p14:tracePt t="129247" x="4298950" y="5226050"/>
          <p14:tracePt t="129250" x="4337050" y="5226050"/>
          <p14:tracePt t="129264" x="4387850" y="5219700"/>
          <p14:tracePt t="129281" x="4470400" y="5143500"/>
          <p14:tracePt t="129283" x="4508500" y="5086350"/>
          <p14:tracePt t="129297" x="4559300" y="4914900"/>
          <p14:tracePt t="129314" x="4572000" y="4737100"/>
          <p14:tracePt t="129330" x="4540250" y="4552950"/>
          <p14:tracePt t="129347" x="4464050" y="4406900"/>
          <p14:tracePt t="129364" x="4356100" y="4298950"/>
          <p14:tracePt t="129380" x="4210050" y="4222750"/>
          <p14:tracePt t="129397" x="4057650" y="4171950"/>
          <p14:tracePt t="129413" x="3968750" y="4159250"/>
          <p14:tracePt t="129430" x="3873500" y="4210050"/>
          <p14:tracePt t="129447" x="3797300" y="4343400"/>
          <p14:tracePt t="129450" x="3752850" y="4432300"/>
          <p14:tracePt t="129464" x="3727450" y="4540250"/>
          <p14:tracePt t="129481" x="3689350" y="4756150"/>
          <p14:tracePt t="129483" x="3689350" y="4826000"/>
          <p14:tracePt t="129497" x="3708400" y="4965700"/>
          <p14:tracePt t="129513" x="3752850" y="5054600"/>
          <p14:tracePt t="129530" x="3810000" y="5099050"/>
          <p14:tracePt t="129547" x="3848100" y="5118100"/>
          <p14:tracePt t="129564" x="3860800" y="5124450"/>
          <p14:tracePt t="129581" x="3873500" y="5124450"/>
          <p14:tracePt t="129598" x="3879850" y="5124450"/>
          <p14:tracePt t="129614" x="3886200" y="5124450"/>
          <p14:tracePt t="129647" x="3892550" y="5124450"/>
          <p14:tracePt t="130058" x="0" y="0"/>
        </p14:tracePtLst>
        <p14:tracePtLst>
          <p14:tracePt t="130990" x="4527550" y="2762250"/>
          <p14:tracePt t="130996" x="4514850" y="2787650"/>
          <p14:tracePt t="131014" x="4508500" y="2825750"/>
          <p14:tracePt t="131030" x="4502150" y="2876550"/>
          <p14:tracePt t="131034" x="4502150" y="2901950"/>
          <p14:tracePt t="131047" x="4502150" y="2927350"/>
          <p14:tracePt t="131064" x="4502150" y="2984500"/>
          <p14:tracePt t="131066" x="4508500" y="2997200"/>
          <p14:tracePt t="131080" x="4521200" y="3016250"/>
          <p14:tracePt t="131096" x="4552950" y="3048000"/>
          <p14:tracePt t="131114" x="4610100" y="3079750"/>
          <p14:tracePt t="131130" x="4667250" y="3098800"/>
          <p14:tracePt t="131147" x="4737100" y="3111500"/>
          <p14:tracePt t="131163" x="4800600" y="3111500"/>
          <p14:tracePt t="131180" x="4902200" y="3092450"/>
          <p14:tracePt t="131197" x="4978400" y="3054350"/>
          <p14:tracePt t="131213" x="5022850" y="2997200"/>
          <p14:tracePt t="131230" x="5054600" y="2940050"/>
          <p14:tracePt t="131234" x="5067300" y="2914650"/>
          <p14:tracePt t="131247" x="5080000" y="2882900"/>
          <p14:tracePt t="131263" x="5086350" y="2844800"/>
          <p14:tracePt t="131280" x="5086350" y="2813050"/>
          <p14:tracePt t="131283" x="5086350" y="2794000"/>
          <p14:tracePt t="131296" x="5086350" y="2768600"/>
          <p14:tracePt t="131314" x="5060950" y="2730500"/>
          <p14:tracePt t="131330" x="5035550" y="2705100"/>
          <p14:tracePt t="131347" x="4984750" y="2686050"/>
          <p14:tracePt t="131363" x="4940300" y="2679700"/>
          <p14:tracePt t="131380" x="4895850" y="2679700"/>
          <p14:tracePt t="131397" x="4838700" y="2686050"/>
          <p14:tracePt t="131413" x="4794250" y="2717800"/>
          <p14:tracePt t="131430" x="4762500" y="2762250"/>
          <p14:tracePt t="131434" x="4749800" y="2781300"/>
          <p14:tracePt t="131446" x="4743450" y="2806700"/>
          <p14:tracePt t="131463" x="4737100" y="2844800"/>
          <p14:tracePt t="131480" x="4737100" y="2889250"/>
          <p14:tracePt t="131483" x="4737100" y="2914650"/>
          <p14:tracePt t="131496" x="4743450" y="2927350"/>
          <p14:tracePt t="131513" x="4781550" y="2990850"/>
          <p14:tracePt t="131530" x="4826000" y="3028950"/>
          <p14:tracePt t="131546" x="4889500" y="3067050"/>
          <p14:tracePt t="131563" x="4972050" y="3086100"/>
          <p14:tracePt t="131580" x="5048250" y="3092450"/>
          <p14:tracePt t="131596" x="5137150" y="3086100"/>
          <p14:tracePt t="131613" x="5181600" y="3054350"/>
          <p14:tracePt t="131630" x="5207000" y="3009900"/>
          <p14:tracePt t="131646" x="5219700" y="2952750"/>
          <p14:tracePt t="131663" x="5219700" y="2889250"/>
          <p14:tracePt t="131680" x="5187950" y="2806700"/>
          <p14:tracePt t="131683" x="5162550" y="2762250"/>
          <p14:tracePt t="131696" x="5143500" y="2724150"/>
          <p14:tracePt t="131714" x="5054600" y="2635250"/>
          <p14:tracePt t="131730" x="4984750" y="2603500"/>
          <p14:tracePt t="131746" x="4927600" y="2597150"/>
          <p14:tracePt t="131763" x="4864100" y="2609850"/>
          <p14:tracePt t="131779" x="4813300" y="2654300"/>
          <p14:tracePt t="131796" x="4749800" y="2743200"/>
          <p14:tracePt t="131813" x="4711700" y="2832100"/>
          <p14:tracePt t="131830" x="4692650" y="2901950"/>
          <p14:tracePt t="131846" x="4692650" y="2940050"/>
          <p14:tracePt t="131863" x="4699000" y="2965450"/>
          <p14:tracePt t="131880" x="4724400" y="2984500"/>
          <p14:tracePt t="131883" x="4749800" y="2990850"/>
          <p14:tracePt t="131896" x="4768850" y="2990850"/>
          <p14:tracePt t="131914" x="4927600" y="2984500"/>
          <p14:tracePt t="131930" x="5029200" y="2959100"/>
          <p14:tracePt t="131946" x="5099050" y="2914650"/>
          <p14:tracePt t="131963" x="5118100" y="2876550"/>
          <p14:tracePt t="131980" x="5118100" y="2838450"/>
          <p14:tracePt t="131996" x="5105400" y="2806700"/>
          <p14:tracePt t="132013" x="5086350" y="2774950"/>
          <p14:tracePt t="132030" x="5054600" y="2762250"/>
          <p14:tracePt t="132046" x="5022850" y="2749550"/>
          <p14:tracePt t="132063" x="4991100" y="2749550"/>
          <p14:tracePt t="132067" x="4984750" y="2749550"/>
          <p14:tracePt t="132080" x="4972050" y="2749550"/>
          <p14:tracePt t="132096" x="4940300" y="2762250"/>
          <p14:tracePt t="132114" x="4895850" y="2832100"/>
          <p14:tracePt t="132130" x="4876800" y="2882900"/>
          <p14:tracePt t="132147" x="4876800" y="2908300"/>
          <p14:tracePt t="132163" x="4876800" y="2921000"/>
          <p14:tracePt t="132187" x="4876800" y="2927350"/>
          <p14:tracePt t="132203" x="4883150" y="2927350"/>
          <p14:tracePt t="132213" x="4902200" y="2927350"/>
          <p14:tracePt t="132230" x="4921250" y="2914650"/>
          <p14:tracePt t="132246" x="4940300" y="2876550"/>
          <p14:tracePt t="132250" x="4946650" y="2857500"/>
          <p14:tracePt t="132263" x="4946650" y="2851150"/>
          <p14:tracePt t="132280" x="4946650" y="2806700"/>
          <p14:tracePt t="132283" x="4940300" y="2794000"/>
          <p14:tracePt t="132296" x="4933950" y="2787650"/>
          <p14:tracePt t="132313" x="4921250" y="2768600"/>
          <p14:tracePt t="132330" x="4908550" y="2768600"/>
          <p14:tracePt t="132347" x="4889500" y="2768600"/>
          <p14:tracePt t="132363" x="4864100" y="2800350"/>
          <p14:tracePt t="132380" x="4832350" y="2851150"/>
          <p14:tracePt t="132396" x="4819650" y="2882900"/>
          <p14:tracePt t="132413" x="4819650" y="2908300"/>
          <p14:tracePt t="132430" x="4826000" y="2921000"/>
          <p14:tracePt t="132446" x="4832350" y="2927350"/>
          <p14:tracePt t="132463" x="4845050" y="2927350"/>
          <p14:tracePt t="132480" x="4876800" y="2927350"/>
          <p14:tracePt t="132496" x="4927600" y="2927350"/>
          <p14:tracePt t="132499" x="4953000" y="2914650"/>
          <p14:tracePt t="132514" x="4984750" y="2876550"/>
          <p14:tracePt t="132530" x="5003800" y="2825750"/>
          <p14:tracePt t="132547" x="5010150" y="2794000"/>
          <p14:tracePt t="132563" x="5010150" y="2774950"/>
          <p14:tracePt t="132644" x="5003800" y="2774950"/>
          <p14:tracePt t="132651" x="4997450" y="2781300"/>
          <p14:tracePt t="132663" x="4997450" y="2787650"/>
          <p14:tracePt t="132680" x="4997450" y="2794000"/>
          <p14:tracePt t="132810" x="0" y="0"/>
        </p14:tracePtLst>
        <p14:tracePtLst>
          <p14:tracePt t="134964" x="1327150" y="3067050"/>
          <p14:tracePt t="135012" x="1352550" y="3073400"/>
          <p14:tracePt t="135020" x="1358900" y="3073400"/>
          <p14:tracePt t="135028" x="1390650" y="3079750"/>
          <p14:tracePt t="135046" x="1473200" y="3092450"/>
          <p14:tracePt t="135062" x="1593850" y="3124200"/>
          <p14:tracePt t="135067" x="1676400" y="3143250"/>
          <p14:tracePt t="135079" x="1784350" y="3155950"/>
          <p14:tracePt t="135095" x="2057400" y="3155950"/>
          <p14:tracePt t="135112" x="2559050" y="3155950"/>
          <p14:tracePt t="135114" x="2876550" y="3155950"/>
          <p14:tracePt t="135129" x="3225800" y="3155950"/>
          <p14:tracePt t="135146" x="4318000" y="3155950"/>
          <p14:tracePt t="135162" x="4984750" y="3155950"/>
          <p14:tracePt t="135179" x="5549900" y="3155950"/>
          <p14:tracePt t="135195" x="6007100" y="3162300"/>
          <p14:tracePt t="135212" x="6337300" y="3175000"/>
          <p14:tracePt t="135229" x="6565900" y="3175000"/>
          <p14:tracePt t="135246" x="6775450" y="3175000"/>
          <p14:tracePt t="135262" x="6959600" y="3175000"/>
          <p14:tracePt t="135279" x="7105650" y="3175000"/>
          <p14:tracePt t="135283" x="7169150" y="3175000"/>
          <p14:tracePt t="135296" x="7219950" y="3175000"/>
          <p14:tracePt t="135312" x="7296150" y="3175000"/>
          <p14:tracePt t="135315" x="7321550" y="3175000"/>
          <p14:tracePt t="135329" x="7346950" y="3175000"/>
          <p14:tracePt t="135346" x="7385050" y="3175000"/>
          <p14:tracePt t="135362" x="7404100" y="3175000"/>
          <p14:tracePt t="135378" x="7416800" y="3175000"/>
          <p14:tracePt t="135395" x="7429500" y="3175000"/>
          <p14:tracePt t="135412" x="7442200" y="3175000"/>
          <p14:tracePt t="135461" x="7448550" y="3175000"/>
          <p14:tracePt t="135467" x="7454900" y="3175000"/>
          <p14:tracePt t="135479" x="7461250" y="3175000"/>
          <p14:tracePt t="135495" x="7467600" y="3175000"/>
          <p14:tracePt t="135512" x="7473950" y="3175000"/>
          <p14:tracePt t="135539" x="7480300" y="3175000"/>
          <p14:tracePt t="135555" x="7486650" y="3175000"/>
          <p14:tracePt t="135571" x="7493000" y="3175000"/>
          <p14:tracePt t="135587" x="7499350" y="3175000"/>
          <p14:tracePt t="135596" x="7505700" y="3175000"/>
          <p14:tracePt t="135619" x="7512050" y="3175000"/>
          <p14:tracePt t="135890" x="0" y="0"/>
        </p14:tracePtLst>
        <p14:tracePtLst>
          <p14:tracePt t="136612" x="4806950" y="3073400"/>
          <p14:tracePt t="136661" x="4813300" y="3073400"/>
          <p14:tracePt t="136667" x="4838700" y="3073400"/>
          <p14:tracePt t="136678" x="4870450" y="3073400"/>
          <p14:tracePt t="136695" x="5016500" y="3073400"/>
          <p14:tracePt t="136712" x="5238750" y="3073400"/>
          <p14:tracePt t="136715" x="5416550" y="3073400"/>
          <p14:tracePt t="136728" x="5607050" y="3073400"/>
          <p14:tracePt t="136746" x="6388100" y="3073400"/>
          <p14:tracePt t="136762" x="6902450" y="3073400"/>
          <p14:tracePt t="136778" x="7359650" y="3073400"/>
          <p14:tracePt t="136795" x="7702550" y="3073400"/>
          <p14:tracePt t="136811" x="7943850" y="3073400"/>
          <p14:tracePt t="136828" x="8108950" y="3073400"/>
          <p14:tracePt t="136845" x="8255000" y="3073400"/>
          <p14:tracePt t="136861" x="8426450" y="3086100"/>
          <p14:tracePt t="136878" x="8597900" y="3105150"/>
          <p14:tracePt t="136882" x="8674100" y="3105150"/>
          <p14:tracePt t="136895" x="8743950" y="3105150"/>
          <p14:tracePt t="136912" x="8883650" y="3105150"/>
          <p14:tracePt t="136928" x="9010650" y="3105150"/>
          <p14:tracePt t="136931" x="9074150" y="3105150"/>
          <p14:tracePt t="136946" x="9232900" y="3105150"/>
          <p14:tracePt t="136962" x="9410700" y="3105150"/>
          <p14:tracePt t="136978" x="9594850" y="3105150"/>
          <p14:tracePt t="136995" x="9753600" y="3105150"/>
          <p14:tracePt t="137011" x="9855200" y="3105150"/>
          <p14:tracePt t="137028" x="9925050" y="3105150"/>
          <p14:tracePt t="137045" x="9963150" y="3105150"/>
          <p14:tracePt t="137061" x="9994900" y="3105150"/>
          <p14:tracePt t="137077" x="10033000" y="3105150"/>
          <p14:tracePt t="137094" x="10058400" y="3105150"/>
          <p14:tracePt t="137111" x="10083800" y="3105150"/>
          <p14:tracePt t="137115" x="10096500" y="3105150"/>
          <p14:tracePt t="137128" x="10102850" y="3105150"/>
          <p14:tracePt t="137145" x="10115550" y="3105150"/>
          <p14:tracePt t="137162" x="10128250" y="3105150"/>
          <p14:tracePt t="137178" x="10147300" y="3105150"/>
          <p14:tracePt t="137195" x="10166350" y="3105150"/>
          <p14:tracePt t="137211" x="10198100" y="3105150"/>
          <p14:tracePt t="137228" x="10229850" y="3105150"/>
          <p14:tracePt t="137245" x="10248900" y="3105150"/>
          <p14:tracePt t="137262" x="10267950" y="3105150"/>
          <p14:tracePt t="137278" x="10287000" y="3105150"/>
          <p14:tracePt t="137283" x="10306050" y="3105150"/>
          <p14:tracePt t="137295" x="10331450" y="3105150"/>
          <p14:tracePt t="137299" x="10363200" y="3105150"/>
          <p14:tracePt t="137312" x="10407650" y="3105150"/>
          <p14:tracePt t="137328" x="10502900" y="3105150"/>
          <p14:tracePt t="137331" x="10553700" y="3105150"/>
          <p14:tracePt t="137345" x="10598150" y="3105150"/>
          <p14:tracePt t="137362" x="10674350" y="3105150"/>
          <p14:tracePt t="137378" x="10699750" y="3105150"/>
          <p14:tracePt t="137394" x="10731500" y="3105150"/>
          <p14:tracePt t="137411" x="10788650" y="3117850"/>
          <p14:tracePt t="137428" x="10871200" y="3130550"/>
          <p14:tracePt t="137445" x="10934700" y="3143250"/>
          <p14:tracePt t="137462" x="10985500" y="3143250"/>
          <p14:tracePt t="137466" x="11004550" y="3143250"/>
          <p14:tracePt t="137495" x="11017250" y="3143250"/>
          <p14:tracePt t="137810" x="0" y="0"/>
        </p14:tracePtLst>
        <p14:tracePtLst>
          <p14:tracePt t="138811" x="1111250" y="3079750"/>
          <p14:tracePt t="138835" x="1123950" y="3079750"/>
          <p14:tracePt t="138843" x="1149350" y="3079750"/>
          <p14:tracePt t="138851" x="1187450" y="3079750"/>
          <p14:tracePt t="138861" x="1238250" y="3079750"/>
          <p14:tracePt t="138877" x="1409700" y="3079750"/>
          <p14:tracePt t="138894" x="1651000" y="3079750"/>
          <p14:tracePt t="138911" x="2000250" y="3079750"/>
          <p14:tracePt t="138927" x="2432050" y="3079750"/>
          <p14:tracePt t="138931" x="2667000" y="3079750"/>
          <p14:tracePt t="138944" x="2882900" y="3079750"/>
          <p14:tracePt t="138961" x="3340100" y="3079750"/>
          <p14:tracePt t="138963" x="3556000" y="3079750"/>
          <p14:tracePt t="138978" x="4013200" y="3079750"/>
          <p14:tracePt t="138994" x="4508500" y="3086100"/>
          <p14:tracePt t="139011" x="4984750" y="3086100"/>
          <p14:tracePt t="139027" x="5397500" y="3086100"/>
          <p14:tracePt t="139044" x="5651500" y="3086100"/>
          <p14:tracePt t="139061" x="5803900" y="3086100"/>
          <p14:tracePt t="139077" x="5854700" y="3086100"/>
          <p14:tracePt t="139094" x="5867400" y="3086100"/>
          <p14:tracePt t="139111" x="5873750" y="3086100"/>
          <p14:tracePt t="139139" x="5880100" y="3086100"/>
          <p14:tracePt t="139147" x="5886450" y="3086100"/>
          <p14:tracePt t="139161" x="5892800" y="3086100"/>
          <p14:tracePt t="139178" x="5911850" y="3086100"/>
          <p14:tracePt t="139194" x="5918200" y="3086100"/>
          <p14:tracePt t="139346" x="0" y="0"/>
        </p14:tracePtLst>
        <p14:tracePtLst>
          <p14:tracePt t="140676" x="3854450" y="2781300"/>
          <p14:tracePt t="140747" x="3854450" y="2787650"/>
          <p14:tracePt t="140755" x="3854450" y="2819400"/>
          <p14:tracePt t="140763" x="3848100" y="2844800"/>
          <p14:tracePt t="140776" x="3848100" y="2870200"/>
          <p14:tracePt t="140794" x="3848100" y="2965450"/>
          <p14:tracePt t="140810" x="3867150" y="3016250"/>
          <p14:tracePt t="140826" x="3892550" y="3060700"/>
          <p14:tracePt t="140843" x="3924300" y="3086100"/>
          <p14:tracePt t="140860" x="3956050" y="3105150"/>
          <p14:tracePt t="140876" x="3987800" y="3117850"/>
          <p14:tracePt t="140894" x="4019550" y="3130550"/>
          <p14:tracePt t="140910" x="4076700" y="3143250"/>
          <p14:tracePt t="140915" x="4114800" y="3149600"/>
          <p14:tracePt t="140927" x="4159250" y="3155950"/>
          <p14:tracePt t="140943" x="4260850" y="3181350"/>
          <p14:tracePt t="140947" x="4311650" y="3187700"/>
          <p14:tracePt t="140960" x="4368800" y="3206750"/>
          <p14:tracePt t="140976" x="4508500" y="3219450"/>
          <p14:tracePt t="140994" x="4718050" y="3219450"/>
          <p14:tracePt t="141010" x="4870450" y="3219450"/>
          <p14:tracePt t="141027" x="5016500" y="3219450"/>
          <p14:tracePt t="141043" x="5162550" y="3219450"/>
          <p14:tracePt t="141060" x="5314950" y="3219450"/>
          <p14:tracePt t="141077" x="5448300" y="3219450"/>
          <p14:tracePt t="141093" x="5556250" y="3219450"/>
          <p14:tracePt t="141110" x="5619750" y="3213100"/>
          <p14:tracePt t="141126" x="5632450" y="3213100"/>
          <p14:tracePt t="141131" x="5645150" y="3206750"/>
          <p14:tracePt t="141147" x="5651500" y="3206750"/>
          <p14:tracePt t="141165" x="5651500" y="3187700"/>
          <p14:tracePt t="141177" x="5664200" y="3175000"/>
          <p14:tracePt t="141194" x="5676900" y="3143250"/>
          <p14:tracePt t="141210" x="5689600" y="3111500"/>
          <p14:tracePt t="141227" x="5715000" y="3073400"/>
          <p14:tracePt t="141243" x="5740400" y="3041650"/>
          <p14:tracePt t="141260" x="5765800" y="3009900"/>
          <p14:tracePt t="141277" x="5784850" y="2978150"/>
          <p14:tracePt t="141294" x="5810250" y="2952750"/>
          <p14:tracePt t="141310" x="5829300" y="2921000"/>
          <p14:tracePt t="141315" x="5829300" y="2914650"/>
          <p14:tracePt t="141327" x="5835650" y="2901950"/>
          <p14:tracePt t="141344" x="5848350" y="2889250"/>
          <p14:tracePt t="141360" x="5854700" y="2876550"/>
          <p14:tracePt t="141376" x="5854700" y="2870200"/>
          <p14:tracePt t="141394" x="5854700" y="2857500"/>
          <p14:tracePt t="141410" x="5854700" y="2851150"/>
          <p14:tracePt t="141427" x="5854700" y="2832100"/>
          <p14:tracePt t="141443" x="5848350" y="2800350"/>
          <p14:tracePt t="141460" x="5835650" y="2774950"/>
          <p14:tracePt t="141477" x="5810250" y="2743200"/>
          <p14:tracePt t="141493" x="5765800" y="2711450"/>
          <p14:tracePt t="141510" x="5727700" y="2686050"/>
          <p14:tracePt t="141514" x="5702300" y="2673350"/>
          <p14:tracePt t="141526" x="5670550" y="2660650"/>
          <p14:tracePt t="141543" x="5607050" y="2647950"/>
          <p14:tracePt t="141546" x="5562600" y="2641600"/>
          <p14:tracePt t="141560" x="5492750" y="2622550"/>
          <p14:tracePt t="141576" x="5365750" y="2609850"/>
          <p14:tracePt t="141593" x="5143500" y="2609850"/>
          <p14:tracePt t="141610" x="4953000" y="2609850"/>
          <p14:tracePt t="141626" x="4730750" y="2609850"/>
          <p14:tracePt t="141643" x="4533900" y="2609850"/>
          <p14:tracePt t="141660" x="4387850" y="2609850"/>
          <p14:tracePt t="141676" x="4254500" y="2616200"/>
          <p14:tracePt t="141693" x="4171950" y="2647950"/>
          <p14:tracePt t="141710" x="4102100" y="2667000"/>
          <p14:tracePt t="141726" x="4051300" y="2692400"/>
          <p14:tracePt t="141743" x="4013200" y="2705100"/>
          <p14:tracePt t="141760" x="3994150" y="2724150"/>
          <p14:tracePt t="141763" x="3981450" y="2730500"/>
          <p14:tracePt t="141776" x="3975100" y="2730500"/>
          <p14:tracePt t="141794" x="3962400" y="2749550"/>
          <p14:tracePt t="141809" x="3962400" y="2768600"/>
          <p14:tracePt t="141826" x="3962400" y="2800350"/>
          <p14:tracePt t="141843" x="3962400" y="2838450"/>
          <p14:tracePt t="141860" x="3975100" y="2876550"/>
          <p14:tracePt t="141876" x="3994150" y="2908300"/>
          <p14:tracePt t="141893" x="4013200" y="2940050"/>
          <p14:tracePt t="141910" x="4038600" y="2978150"/>
          <p14:tracePt t="141926" x="4076700" y="3003550"/>
          <p14:tracePt t="141943" x="4127500" y="3041650"/>
          <p14:tracePt t="141960" x="4191000" y="3073400"/>
          <p14:tracePt t="141962" x="4229100" y="3086100"/>
          <p14:tracePt t="141976" x="4273550" y="3111500"/>
          <p14:tracePt t="141993" x="4432300" y="3168650"/>
          <p14:tracePt t="142010" x="4565650" y="3200400"/>
          <p14:tracePt t="142026" x="4692650" y="3213100"/>
          <p14:tracePt t="142043" x="4826000" y="3225800"/>
          <p14:tracePt t="142059" x="4978400" y="3225800"/>
          <p14:tracePt t="142076" x="5168900" y="3225800"/>
          <p14:tracePt t="142093" x="5346700" y="3225800"/>
          <p14:tracePt t="142110" x="5518150" y="3213100"/>
          <p14:tracePt t="142126" x="5619750" y="3181350"/>
          <p14:tracePt t="142144" x="5702300" y="3155950"/>
          <p14:tracePt t="142160" x="5753100" y="3130550"/>
          <p14:tracePt t="142163" x="5778500" y="3117850"/>
          <p14:tracePt t="142176" x="5797550" y="3111500"/>
          <p14:tracePt t="142193" x="5835650" y="3086100"/>
          <p14:tracePt t="142210" x="5880100" y="3035300"/>
          <p14:tracePt t="142226" x="5911850" y="3003550"/>
          <p14:tracePt t="142243" x="5937250" y="2965450"/>
          <p14:tracePt t="142260" x="5949950" y="2927350"/>
          <p14:tracePt t="142276" x="5956300" y="2914650"/>
          <p14:tracePt t="142293" x="5969000" y="2889250"/>
          <p14:tracePt t="142310" x="5975350" y="2863850"/>
          <p14:tracePt t="142314" x="5975350" y="2857500"/>
          <p14:tracePt t="142326" x="5975350" y="2844800"/>
          <p14:tracePt t="142344" x="5975350" y="2806700"/>
          <p14:tracePt t="142360" x="5949950" y="2774950"/>
          <p14:tracePt t="142363" x="5924550" y="2755900"/>
          <p14:tracePt t="142376" x="5899150" y="2730500"/>
          <p14:tracePt t="142394" x="5727700" y="2667000"/>
          <p14:tracePt t="142410" x="5537200" y="2635250"/>
          <p14:tracePt t="142426" x="5264150" y="2571750"/>
          <p14:tracePt t="142443" x="4984750" y="2533650"/>
          <p14:tracePt t="142460" x="4762500" y="2520950"/>
          <p14:tracePt t="142476" x="4584700" y="2520950"/>
          <p14:tracePt t="142493" x="4457700" y="2520950"/>
          <p14:tracePt t="142509" x="4343400" y="2533650"/>
          <p14:tracePt t="142526" x="4273550" y="2552700"/>
          <p14:tracePt t="142543" x="4222750" y="2578100"/>
          <p14:tracePt t="142546" x="4197350" y="2590800"/>
          <p14:tracePt t="142560" x="4171950" y="2603500"/>
          <p14:tracePt t="142576" x="4114800" y="2641600"/>
          <p14:tracePt t="142578" x="4095750" y="2660650"/>
          <p14:tracePt t="142593" x="4076700" y="2686050"/>
          <p14:tracePt t="142610" x="4019550" y="2762250"/>
          <p14:tracePt t="142626" x="3994150" y="2794000"/>
          <p14:tracePt t="142642" x="3975100" y="2825750"/>
          <p14:tracePt t="142659" x="3962400" y="2851150"/>
          <p14:tracePt t="142676" x="3962400" y="2863850"/>
          <p14:tracePt t="142693" x="3962400" y="2895600"/>
          <p14:tracePt t="142710" x="3962400" y="2927350"/>
          <p14:tracePt t="142715" x="3962400" y="2952750"/>
          <p14:tracePt t="142726" x="3968750" y="2978150"/>
          <p14:tracePt t="142743" x="4000500" y="3028950"/>
          <p14:tracePt t="142747" x="4013200" y="3054350"/>
          <p14:tracePt t="142760" x="4032250" y="3079750"/>
          <p14:tracePt t="142776" x="4070350" y="3117850"/>
          <p14:tracePt t="142780" x="4095750" y="3149600"/>
          <p14:tracePt t="142793" x="4127500" y="3168650"/>
          <p14:tracePt t="142810" x="4248150" y="3238500"/>
          <p14:tracePt t="142826" x="4349750" y="3276600"/>
          <p14:tracePt t="142842" x="4476750" y="3302000"/>
          <p14:tracePt t="142859" x="4629150" y="3333750"/>
          <p14:tracePt t="142876" x="4781550" y="3352800"/>
          <p14:tracePt t="142893" x="4927600" y="3352800"/>
          <p14:tracePt t="142909" x="5086350" y="3346450"/>
          <p14:tracePt t="142926" x="5219700" y="3333750"/>
          <p14:tracePt t="142943" x="5314950" y="3308350"/>
          <p14:tracePt t="142959" x="5410200" y="3276600"/>
          <p14:tracePt t="142962" x="5467350" y="3251200"/>
          <p14:tracePt t="142975" x="5511800" y="3232150"/>
          <p14:tracePt t="142993" x="5607050" y="3194050"/>
          <p14:tracePt t="142995" x="5651500" y="3175000"/>
          <p14:tracePt t="143010" x="5715000" y="3143250"/>
          <p14:tracePt t="143026" x="5759450" y="3105150"/>
          <p14:tracePt t="143042" x="5784850" y="3067050"/>
          <p14:tracePt t="143059" x="5810250" y="3028950"/>
          <p14:tracePt t="143076" x="5822950" y="3003550"/>
          <p14:tracePt t="143093" x="5842000" y="2965450"/>
          <p14:tracePt t="143109" x="5854700" y="2940050"/>
          <p14:tracePt t="143126" x="5861050" y="2921000"/>
          <p14:tracePt t="143143" x="5867400" y="2889250"/>
          <p14:tracePt t="143159" x="5867400" y="2863850"/>
          <p14:tracePt t="143164" x="5867400" y="2851150"/>
          <p14:tracePt t="143176" x="5867400" y="2844800"/>
          <p14:tracePt t="143192" x="5867400" y="2806700"/>
          <p14:tracePt t="143195" x="5854700" y="2787650"/>
          <p14:tracePt t="143209" x="5822950" y="2755900"/>
          <p14:tracePt t="143225" x="5791200" y="2724150"/>
          <p14:tracePt t="143242" x="5759450" y="2698750"/>
          <p14:tracePt t="143259" x="5721350" y="2679700"/>
          <p14:tracePt t="143275" x="5670550" y="2667000"/>
          <p14:tracePt t="143292" x="5594350" y="2641600"/>
          <p14:tracePt t="143309" x="5473700" y="2616200"/>
          <p14:tracePt t="143326" x="5308600" y="2584450"/>
          <p14:tracePt t="143343" x="5130800" y="2559050"/>
          <p14:tracePt t="143359" x="4946650" y="2540000"/>
          <p14:tracePt t="143363" x="4876800" y="2540000"/>
          <p14:tracePt t="143376" x="4813300" y="2540000"/>
          <p14:tracePt t="143393" x="4679950" y="2546350"/>
          <p14:tracePt t="143410" x="4540250" y="2565400"/>
          <p14:tracePt t="143426" x="4438650" y="2597150"/>
          <p14:tracePt t="143442" x="4343400" y="2635250"/>
          <p14:tracePt t="143459" x="4260850" y="2679700"/>
          <p14:tracePt t="143476" x="4197350" y="2724150"/>
          <p14:tracePt t="143492" x="4165600" y="2768600"/>
          <p14:tracePt t="143509" x="4133850" y="2806700"/>
          <p14:tracePt t="143525" x="4121150" y="2838450"/>
          <p14:tracePt t="143542" x="4108450" y="2876550"/>
          <p14:tracePt t="143559" x="4102100" y="2901950"/>
          <p14:tracePt t="143563" x="4102100" y="2914650"/>
          <p14:tracePt t="143576" x="4102100" y="2933700"/>
          <p14:tracePt t="143592" x="4102100" y="2971800"/>
          <p14:tracePt t="143595" x="4102100" y="2997200"/>
          <p14:tracePt t="143610" x="4102100" y="3041650"/>
          <p14:tracePt t="143626" x="4102100" y="3105150"/>
          <p14:tracePt t="143642" x="4127500" y="3181350"/>
          <p14:tracePt t="143659" x="4171950" y="3251200"/>
          <p14:tracePt t="143676" x="4241800" y="3314700"/>
          <p14:tracePt t="143692" x="4324350" y="3359150"/>
          <p14:tracePt t="143709" x="4445000" y="3397250"/>
          <p14:tracePt t="143725" x="4584700" y="3416300"/>
          <p14:tracePt t="143742" x="4756150" y="3416300"/>
          <p14:tracePt t="143758" x="4978400" y="3397250"/>
          <p14:tracePt t="143775" x="5181600" y="3359150"/>
          <p14:tracePt t="143779" x="5264150" y="3340100"/>
          <p14:tracePt t="143792" x="5340350" y="3314700"/>
          <p14:tracePt t="143808" x="5473700" y="3263900"/>
          <p14:tracePt t="143810" x="5530850" y="3244850"/>
          <p14:tracePt t="143825" x="5632450" y="3200400"/>
          <p14:tracePt t="143842" x="5689600" y="3168650"/>
          <p14:tracePt t="143859" x="5715000" y="3143250"/>
          <p14:tracePt t="143876" x="5727700" y="3117850"/>
          <p14:tracePt t="143892" x="5727700" y="3105150"/>
          <p14:tracePt t="143909" x="5727700" y="3086100"/>
          <p14:tracePt t="143925" x="5727700" y="3054350"/>
          <p14:tracePt t="143942" x="5721350" y="3022600"/>
          <p14:tracePt t="143959" x="5708650" y="2984500"/>
          <p14:tracePt t="143975" x="5683250" y="2933700"/>
          <p14:tracePt t="143978" x="5657850" y="2908300"/>
          <p14:tracePt t="143992" x="5645150" y="2889250"/>
          <p14:tracePt t="144009" x="5607050" y="2838450"/>
          <p14:tracePt t="144026" x="5581650" y="2806700"/>
          <p14:tracePt t="144042" x="5556250" y="2781300"/>
          <p14:tracePt t="144059" x="5518150" y="2762250"/>
          <p14:tracePt t="144076" x="5473700" y="2743200"/>
          <p14:tracePt t="144092" x="5416550" y="2711450"/>
          <p14:tracePt t="144109" x="5346700" y="2698750"/>
          <p14:tracePt t="144126" x="5276850" y="2686050"/>
          <p14:tracePt t="144143" x="5232400" y="2679700"/>
          <p14:tracePt t="144159" x="5187950" y="2679700"/>
          <p14:tracePt t="144162" x="5162550" y="2679700"/>
          <p14:tracePt t="144176" x="5137150" y="2679700"/>
          <p14:tracePt t="144192" x="5060950" y="2679700"/>
          <p14:tracePt t="144210" x="4953000" y="2724150"/>
          <p14:tracePt t="144226" x="4895850" y="2749550"/>
          <p14:tracePt t="144242" x="4838700" y="2787650"/>
          <p14:tracePt t="144259" x="4806950" y="2819400"/>
          <p14:tracePt t="144276" x="4794250" y="2863850"/>
          <p14:tracePt t="144292" x="4787900" y="2895600"/>
          <p14:tracePt t="144309" x="4787900" y="2940050"/>
          <p14:tracePt t="144325" x="4787900" y="2971800"/>
          <p14:tracePt t="144342" x="4806950" y="3016250"/>
          <p14:tracePt t="144359" x="4838700" y="3060700"/>
          <p14:tracePt t="144362" x="4870450" y="3079750"/>
          <p14:tracePt t="144376" x="4908550" y="3105150"/>
          <p14:tracePt t="144392" x="4997450" y="3149600"/>
          <p14:tracePt t="144409" x="5175250" y="3206750"/>
          <p14:tracePt t="144426" x="5308600" y="3225800"/>
          <p14:tracePt t="144442" x="5391150" y="3225800"/>
          <p14:tracePt t="144459" x="5473700" y="3213100"/>
          <p14:tracePt t="144475" x="5524500" y="3194050"/>
          <p14:tracePt t="144492" x="5556250" y="3175000"/>
          <p14:tracePt t="144508" x="5594350" y="3143250"/>
          <p14:tracePt t="144525" x="5619750" y="3105150"/>
          <p14:tracePt t="144542" x="5632450" y="3079750"/>
          <p14:tracePt t="144559" x="5632450" y="3048000"/>
          <p14:tracePt t="144575" x="5632450" y="3016250"/>
          <p14:tracePt t="144592" x="5632450" y="2978150"/>
          <p14:tracePt t="144595" x="5632450" y="2959100"/>
          <p14:tracePt t="144609" x="5626100" y="2940050"/>
          <p14:tracePt t="144625" x="5556250" y="2876550"/>
          <p14:tracePt t="144642" x="5461000" y="2825750"/>
          <p14:tracePt t="144658" x="5327650" y="2787650"/>
          <p14:tracePt t="144675" x="5219700" y="2768600"/>
          <p14:tracePt t="144692" x="5156200" y="2768600"/>
          <p14:tracePt t="144709" x="5086350" y="2781300"/>
          <p14:tracePt t="144725" x="5035550" y="2832100"/>
          <p14:tracePt t="144742" x="4991100" y="2895600"/>
          <p14:tracePt t="144759" x="4972050" y="2959100"/>
          <p14:tracePt t="144775" x="4965700" y="2984500"/>
          <p14:tracePt t="144778" x="4965700" y="2997200"/>
          <p14:tracePt t="144792" x="4965700" y="3003550"/>
          <p14:tracePt t="144809" x="4972050" y="3022600"/>
          <p14:tracePt t="144825" x="4978400" y="3022600"/>
          <p14:tracePt t="144842" x="5003800" y="3022600"/>
          <p14:tracePt t="144858" x="5035550" y="3022600"/>
          <p14:tracePt t="144875" x="5073650" y="3022600"/>
          <p14:tracePt t="144892" x="5099050" y="3016250"/>
          <p14:tracePt t="144908" x="5099050" y="3009900"/>
          <p14:tracePt t="145123" x="0" y="0"/>
        </p14:tracePtLst>
        <p14:tracePtLst>
          <p14:tracePt t="145573" x="3949700" y="2819400"/>
          <p14:tracePt t="145587" x="3937000" y="2819400"/>
          <p14:tracePt t="145604" x="3937000" y="2832100"/>
          <p14:tracePt t="145612" x="3930650" y="2844800"/>
          <p14:tracePt t="145626" x="3924300" y="2870200"/>
          <p14:tracePt t="145642" x="3924300" y="2901950"/>
          <p14:tracePt t="145658" x="3924300" y="2940050"/>
          <p14:tracePt t="145675" x="3924300" y="2971800"/>
          <p14:tracePt t="145692" x="3949700" y="3009900"/>
          <p14:tracePt t="145708" x="4013200" y="3048000"/>
          <p14:tracePt t="145725" x="4133850" y="3098800"/>
          <p14:tracePt t="145742" x="4318000" y="3143250"/>
          <p14:tracePt t="145759" x="4540250" y="3168650"/>
          <p14:tracePt t="145763" x="4635500" y="3168650"/>
          <p14:tracePt t="145775" x="4737100" y="3168650"/>
          <p14:tracePt t="145778" x="4826000" y="3168650"/>
          <p14:tracePt t="145792" x="4921250" y="3168650"/>
          <p14:tracePt t="145808" x="5048250" y="3162300"/>
          <p14:tracePt t="145811" x="5111750" y="3162300"/>
          <p14:tracePt t="145826" x="5226050" y="3162300"/>
          <p14:tracePt t="145842" x="5346700" y="3162300"/>
          <p14:tracePt t="145858" x="5454650" y="3162300"/>
          <p14:tracePt t="145874" x="5556250" y="3162300"/>
          <p14:tracePt t="145891" x="5657850" y="3149600"/>
          <p14:tracePt t="145908" x="5708650" y="3136900"/>
          <p14:tracePt t="145925" x="5740400" y="3130550"/>
          <p14:tracePt t="145941" x="5746750" y="3111500"/>
          <p14:tracePt t="145958" x="5759450" y="3098800"/>
          <p14:tracePt t="145975" x="5759450" y="3086100"/>
          <p14:tracePt t="145992" x="5765800" y="3054350"/>
          <p14:tracePt t="146008" x="5765800" y="3041650"/>
          <p14:tracePt t="146025" x="5772150" y="3022600"/>
          <p14:tracePt t="146026" x="5778500" y="3003550"/>
          <p14:tracePt t="146041" x="5784850" y="2978150"/>
          <p14:tracePt t="146058" x="5784850" y="2927350"/>
          <p14:tracePt t="146075" x="5772150" y="2895600"/>
          <p14:tracePt t="146091" x="5746750" y="2857500"/>
          <p14:tracePt t="146108" x="5727700" y="2825750"/>
          <p14:tracePt t="146125" x="5689600" y="2806700"/>
          <p14:tracePt t="146141" x="5607050" y="2774950"/>
          <p14:tracePt t="146158" x="5492750" y="2743200"/>
          <p14:tracePt t="146175" x="5365750" y="2717800"/>
          <p14:tracePt t="146191" x="5232400" y="2692400"/>
          <p14:tracePt t="146208" x="5124450" y="2686050"/>
          <p14:tracePt t="146210" x="5073650" y="2686050"/>
          <p14:tracePt t="146224" x="5010150" y="2686050"/>
          <p14:tracePt t="146241" x="4806950" y="2686050"/>
          <p14:tracePt t="146258" x="4660900" y="2686050"/>
          <p14:tracePt t="146274" x="4521200" y="2686050"/>
          <p14:tracePt t="146291" x="4406900" y="2686050"/>
          <p14:tracePt t="146308" x="4318000" y="2692400"/>
          <p14:tracePt t="146325" x="4267200" y="2711450"/>
          <p14:tracePt t="146341" x="4229100" y="2730500"/>
          <p14:tracePt t="146358" x="4210050" y="2749550"/>
          <p14:tracePt t="146362" x="4197350" y="2749550"/>
          <p14:tracePt t="146375" x="4191000" y="2762250"/>
          <p14:tracePt t="146378" x="4184650" y="2774950"/>
          <p14:tracePt t="146392" x="4178300" y="2787650"/>
          <p14:tracePt t="146408" x="4165600" y="2819400"/>
          <p14:tracePt t="146412" x="4165600" y="2844800"/>
          <p14:tracePt t="146425" x="4165600" y="2863850"/>
          <p14:tracePt t="146442" x="4165600" y="2940050"/>
          <p14:tracePt t="146458" x="4184650" y="3003550"/>
          <p14:tracePt t="146475" x="4210050" y="3054350"/>
          <p14:tracePt t="146492" x="4254500" y="3092450"/>
          <p14:tracePt t="146508" x="4318000" y="3136900"/>
          <p14:tracePt t="146525" x="4419600" y="3168650"/>
          <p14:tracePt t="146541" x="4552950" y="3194050"/>
          <p14:tracePt t="146558" x="4699000" y="3200400"/>
          <p14:tracePt t="146562" x="4787900" y="3200400"/>
          <p14:tracePt t="146574" x="4857750" y="3200400"/>
          <p14:tracePt t="146592" x="5016500" y="3200400"/>
          <p14:tracePt t="146594" x="5092700" y="3181350"/>
          <p14:tracePt t="146608" x="5149850" y="3162300"/>
          <p14:tracePt t="146625" x="5232400" y="3124200"/>
          <p14:tracePt t="146642" x="5257800" y="3111500"/>
          <p14:tracePt t="146658" x="5264150" y="3092450"/>
          <p14:tracePt t="146675" x="5270500" y="3073400"/>
          <p14:tracePt t="146691" x="5270500" y="3067050"/>
          <p14:tracePt t="146708" x="5270500" y="3054350"/>
          <p14:tracePt t="146782" x="5270500" y="3048000"/>
          <p14:tracePt t="146797" x="5270500" y="3041650"/>
          <p14:tracePt t="146802" x="5264150" y="3035300"/>
          <p14:tracePt t="146802" x="0" y="0"/>
        </p14:tracePtLst>
        <p14:tracePtLst>
          <p14:tracePt t="147188" x="4787900" y="2781300"/>
          <p14:tracePt t="147196" x="4781550" y="2781300"/>
          <p14:tracePt t="147208" x="4775200" y="2787650"/>
          <p14:tracePt t="147225" x="4775200" y="2806700"/>
          <p14:tracePt t="147242" x="4756150" y="2863850"/>
          <p14:tracePt t="147258" x="4756150" y="2914650"/>
          <p14:tracePt t="147274" x="4756150" y="2990850"/>
          <p14:tracePt t="147292" x="4768850" y="3048000"/>
          <p14:tracePt t="147308" x="4794250" y="3098800"/>
          <p14:tracePt t="147325" x="4819650" y="3130550"/>
          <p14:tracePt t="147342" x="4851400" y="3155950"/>
          <p14:tracePt t="147358" x="4895850" y="3168650"/>
          <p14:tracePt t="147363" x="4914900" y="3168650"/>
          <p14:tracePt t="147375" x="4946650" y="3168650"/>
          <p14:tracePt t="147391" x="5010150" y="3168650"/>
          <p14:tracePt t="147408" x="5073650" y="3162300"/>
          <p14:tracePt t="147411" x="5092700" y="3155950"/>
          <p14:tracePt t="147425" x="5105400" y="3143250"/>
          <p14:tracePt t="147442" x="5124450" y="3079750"/>
          <p14:tracePt t="147459" x="5130800" y="3041650"/>
          <p14:tracePt t="147474" x="5130800" y="3003550"/>
          <p14:tracePt t="147491" x="5124450" y="2952750"/>
          <p14:tracePt t="147508" x="5099050" y="2908300"/>
          <p14:tracePt t="147525" x="5073650" y="2870200"/>
          <p14:tracePt t="147542" x="5060950" y="2851150"/>
          <p14:tracePt t="147558" x="5048250" y="2838450"/>
          <p14:tracePt t="147575" x="5041900" y="2838450"/>
          <p14:tracePt t="147591" x="5035550" y="2838450"/>
          <p14:tracePt t="147608" x="5029200" y="2838450"/>
          <p14:tracePt t="147625" x="5016500" y="2838450"/>
          <p14:tracePt t="147642" x="4991100" y="2838450"/>
          <p14:tracePt t="147658" x="4978400" y="2844800"/>
          <p14:tracePt t="147675" x="4965700" y="2863850"/>
          <p14:tracePt t="147691" x="4953000" y="2901950"/>
          <p14:tracePt t="147708" x="4953000" y="2933700"/>
          <p14:tracePt t="147725" x="4959350" y="2990850"/>
          <p14:tracePt t="147741" x="4997450" y="3054350"/>
          <p14:tracePt t="147758" x="5067300" y="3117850"/>
          <p14:tracePt t="147762" x="5105400" y="3143250"/>
          <p14:tracePt t="147774" x="5137150" y="3162300"/>
          <p14:tracePt t="147792" x="5168900" y="3175000"/>
          <p14:tracePt t="147808" x="5175250" y="3175000"/>
          <p14:tracePt t="147825" x="5187950" y="3175000"/>
          <p14:tracePt t="147842" x="5207000" y="3136900"/>
          <p14:tracePt t="147858" x="5207000" y="3105150"/>
          <p14:tracePt t="147875" x="5207000" y="3060700"/>
          <p14:tracePt t="147891" x="5194300" y="2997200"/>
          <p14:tracePt t="147907" x="5162550" y="2952750"/>
          <p14:tracePt t="147924" x="5124450" y="2927350"/>
          <p14:tracePt t="147941" x="5073650" y="2901950"/>
          <p14:tracePt t="147957" x="5029200" y="2889250"/>
          <p14:tracePt t="147974" x="5003800" y="2889250"/>
          <p14:tracePt t="147991" x="4959350" y="2889250"/>
          <p14:tracePt t="148007" x="4927600" y="2914650"/>
          <p14:tracePt t="148010" x="4914900" y="2933700"/>
          <p14:tracePt t="148024" x="4902200" y="2952750"/>
          <p14:tracePt t="148041" x="4876800" y="3022600"/>
          <p14:tracePt t="148058" x="4876800" y="3041650"/>
          <p14:tracePt t="148074" x="4876800" y="3060700"/>
          <p14:tracePt t="148091" x="4876800" y="3073400"/>
          <p14:tracePt t="148107" x="4902200" y="3086100"/>
          <p14:tracePt t="148124" x="4946650" y="3086100"/>
          <p14:tracePt t="148141" x="5003800" y="3086100"/>
          <p14:tracePt t="148157" x="5054600" y="3073400"/>
          <p14:tracePt t="148174" x="5086350" y="3035300"/>
          <p14:tracePt t="148178" x="5099050" y="3009900"/>
          <p14:tracePt t="148191" x="5099050" y="2997200"/>
          <p14:tracePt t="148207" x="5099050" y="2946400"/>
          <p14:tracePt t="148211" x="5092700" y="2914650"/>
          <p14:tracePt t="148224" x="5092700" y="2895600"/>
          <p14:tracePt t="148241" x="5067300" y="2863850"/>
          <p14:tracePt t="148257" x="5003800" y="2825750"/>
          <p14:tracePt t="148274" x="4959350" y="2813050"/>
          <p14:tracePt t="148291" x="4921250" y="2813050"/>
          <p14:tracePt t="148307" x="4870450" y="2819400"/>
          <p14:tracePt t="148324" x="4838700" y="2851150"/>
          <p14:tracePt t="148341" x="4806950" y="2895600"/>
          <p14:tracePt t="148357" x="4787900" y="2952750"/>
          <p14:tracePt t="148374" x="4781550" y="2997200"/>
          <p14:tracePt t="148391" x="4781550" y="3035300"/>
          <p14:tracePt t="148407" x="4794250" y="3060700"/>
          <p14:tracePt t="148410" x="4806950" y="3067050"/>
          <p14:tracePt t="148424" x="4826000" y="3073400"/>
          <p14:tracePt t="148441" x="4857750" y="3073400"/>
          <p14:tracePt t="148457" x="4921250" y="3060700"/>
          <p14:tracePt t="148474" x="4953000" y="3028950"/>
          <p14:tracePt t="148491" x="4965700" y="2990850"/>
          <p14:tracePt t="148507" x="4972050" y="2952750"/>
          <p14:tracePt t="148524" x="4972050" y="2921000"/>
          <p14:tracePt t="148541" x="4965700" y="2882900"/>
          <p14:tracePt t="148557" x="4953000" y="2870200"/>
          <p14:tracePt t="148574" x="4946650" y="2857500"/>
          <p14:tracePt t="148591" x="4940300" y="2857500"/>
          <p14:tracePt t="148607" x="4933950" y="2857500"/>
          <p14:tracePt t="148624" x="4914900" y="2863850"/>
          <p14:tracePt t="148626" x="4908550" y="2876550"/>
          <p14:tracePt t="148641" x="4902200" y="2895600"/>
          <p14:tracePt t="148657" x="4895850" y="2946400"/>
          <p14:tracePt t="148674" x="4902200" y="2984500"/>
          <p14:tracePt t="148690" x="4921250" y="3009900"/>
          <p14:tracePt t="148707" x="4959350" y="3028950"/>
          <p14:tracePt t="148724" x="4972050" y="3028950"/>
          <p14:tracePt t="148740" x="4991100" y="3028950"/>
          <p14:tracePt t="148757" x="5003800" y="3022600"/>
          <p14:tracePt t="148774" x="5016500" y="2990850"/>
          <p14:tracePt t="148791" x="5016500" y="2971800"/>
          <p14:tracePt t="148807" x="5016500" y="2946400"/>
          <p14:tracePt t="148811" x="5016500" y="2933700"/>
          <p14:tracePt t="148824" x="5016500" y="2921000"/>
          <p14:tracePt t="148841" x="5003800" y="2908300"/>
          <p14:tracePt t="148858" x="4984750" y="2889250"/>
          <p14:tracePt t="148874" x="4972050" y="2882900"/>
          <p14:tracePt t="148890" x="4965700" y="2882900"/>
          <p14:tracePt t="148907" x="4946650" y="2882900"/>
          <p14:tracePt t="148924" x="4940300" y="2901950"/>
          <p14:tracePt t="148941" x="4927600" y="2933700"/>
          <p14:tracePt t="148957" x="4927600" y="2952750"/>
          <p14:tracePt t="148974" x="4927600" y="2965450"/>
          <p14:tracePt t="148991" x="4927600" y="2978150"/>
          <p14:tracePt t="148995" x="4940300" y="2984500"/>
          <p14:tracePt t="149011" x="4959350" y="2984500"/>
          <p14:tracePt t="149024" x="4978400" y="2984500"/>
          <p14:tracePt t="149041" x="5010150" y="2978150"/>
          <p14:tracePt t="149058" x="5035550" y="2933700"/>
          <p14:tracePt t="149074" x="5035550" y="2914650"/>
          <p14:tracePt t="149091" x="5035550" y="2882900"/>
          <p14:tracePt t="149107" x="5022850" y="2870200"/>
          <p14:tracePt t="149124" x="4991100" y="2863850"/>
          <p14:tracePt t="149141" x="4959350" y="2863850"/>
          <p14:tracePt t="149157" x="4921250" y="2863850"/>
          <p14:tracePt t="149174" x="4902200" y="2895600"/>
          <p14:tracePt t="149191" x="4883150" y="2927350"/>
          <p14:tracePt t="149195" x="4883150" y="2940050"/>
          <p14:tracePt t="149207" x="4883150" y="2946400"/>
          <p14:tracePt t="149224" x="4889500" y="2978150"/>
          <p14:tracePt t="149241" x="4908550" y="2990850"/>
          <p14:tracePt t="149244" x="4921250" y="2997200"/>
          <p14:tracePt t="149259" x="4927600" y="2997200"/>
          <p14:tracePt t="149274" x="4940300" y="2997200"/>
          <p14:tracePt t="149291" x="4959350" y="2990850"/>
          <p14:tracePt t="149307" x="4972050" y="2965450"/>
          <p14:tracePt t="149324" x="4972050" y="2959100"/>
          <p14:tracePt t="149340" x="4972050" y="2946400"/>
          <p14:tracePt t="149675" x="0" y="0"/>
        </p14:tracePtLst>
        <p14:tracePtLst>
          <p14:tracePt t="149998" x="4832350" y="2825750"/>
          <p14:tracePt t="150011" x="4826000" y="2825750"/>
          <p14:tracePt t="150024" x="4819650" y="2825750"/>
          <p14:tracePt t="150041" x="4813300" y="2838450"/>
          <p14:tracePt t="150058" x="4800600" y="2895600"/>
          <p14:tracePt t="150075" x="4800600" y="2952750"/>
          <p14:tracePt t="150091" x="4813300" y="3003550"/>
          <p14:tracePt t="150107" x="4838700" y="3035300"/>
          <p14:tracePt t="150124" x="4864100" y="3048000"/>
          <p14:tracePt t="150140" x="4883150" y="3048000"/>
          <p14:tracePt t="150156" x="4908550" y="3048000"/>
          <p14:tracePt t="150174" x="4946650" y="3041650"/>
          <p14:tracePt t="150190" x="4965700" y="3003550"/>
          <p14:tracePt t="150207" x="4978400" y="2959100"/>
          <p14:tracePt t="150210" x="4978400" y="2952750"/>
          <p14:tracePt t="150224" x="4978400" y="2933700"/>
          <p14:tracePt t="150240" x="4978400" y="2908300"/>
          <p14:tracePt t="150243" x="4978400" y="2889250"/>
          <p14:tracePt t="150257" x="4965700" y="2882900"/>
          <p14:tracePt t="150315" x="4965700" y="2876550"/>
          <p14:tracePt t="150419" x="0" y="0"/>
        </p14:tracePtLst>
        <p14:tracePtLst>
          <p14:tracePt t="152059" x="4794250" y="2768600"/>
          <p14:tracePt t="152067" x="4787900" y="2781300"/>
          <p14:tracePt t="152076" x="4781550" y="2794000"/>
          <p14:tracePt t="152092" x="4775200" y="2819400"/>
          <p14:tracePt t="152106" x="4775200" y="2851150"/>
          <p14:tracePt t="152123" x="4775200" y="2927350"/>
          <p14:tracePt t="152140" x="4787900" y="3022600"/>
          <p14:tracePt t="152156" x="4826000" y="3105150"/>
          <p14:tracePt t="152173" x="4851400" y="3149600"/>
          <p14:tracePt t="152190" x="4864100" y="3175000"/>
          <p14:tracePt t="152206" x="4870450" y="3175000"/>
          <p14:tracePt t="152223" x="4883150" y="3175000"/>
          <p14:tracePt t="152227" x="4908550" y="3168650"/>
          <p14:tracePt t="152240" x="4927600" y="3155950"/>
          <p14:tracePt t="152256" x="4972050" y="3124200"/>
          <p14:tracePt t="152259" x="4991100" y="3105150"/>
          <p14:tracePt t="152273" x="5003800" y="3079750"/>
          <p14:tracePt t="152290" x="5016500" y="3028950"/>
          <p14:tracePt t="152306" x="5016500" y="2997200"/>
          <p14:tracePt t="152323" x="5016500" y="2971800"/>
          <p14:tracePt t="152339" x="5016500" y="2946400"/>
          <p14:tracePt t="152356" x="5010150" y="2921000"/>
          <p14:tracePt t="152373" x="5003800" y="2908300"/>
          <p14:tracePt t="152389" x="4997450" y="2895600"/>
          <p14:tracePt t="152406" x="4991100" y="2889250"/>
          <p14:tracePt t="152514" x="0" y="0"/>
        </p14:tracePtLst>
        <p14:tracePtLst>
          <p14:tracePt t="153580" x="4006850" y="3067050"/>
          <p14:tracePt t="153676" x="4013200" y="3067050"/>
          <p14:tracePt t="153684" x="4032250" y="3067050"/>
          <p14:tracePt t="153692" x="4076700" y="3067050"/>
          <p14:tracePt t="153706" x="4197350" y="3098800"/>
          <p14:tracePt t="153722" x="4381500" y="3136900"/>
          <p14:tracePt t="153739" x="4591050" y="3168650"/>
          <p14:tracePt t="153755" x="4781550" y="3194050"/>
          <p14:tracePt t="153772" x="4921250" y="3206750"/>
          <p14:tracePt t="153789" x="5022850" y="3206750"/>
          <p14:tracePt t="153805" x="5067300" y="3206750"/>
          <p14:tracePt t="153822" x="5105400" y="3206750"/>
          <p14:tracePt t="153839" x="5124450" y="3206750"/>
          <p14:tracePt t="153855" x="5137150" y="3200400"/>
          <p14:tracePt t="153872" x="5149850" y="3200400"/>
          <p14:tracePt t="153970" x="0" y="0"/>
        </p14:tracePtLst>
        <p14:tracePtLst>
          <p14:tracePt t="154323" x="3892550" y="3105150"/>
          <p14:tracePt t="154403" x="3911600" y="3105150"/>
          <p14:tracePt t="154411" x="3949700" y="3105150"/>
          <p14:tracePt t="154422" x="4013200" y="3105150"/>
          <p14:tracePt t="154439" x="4216400" y="3105150"/>
          <p14:tracePt t="154456" x="4470400" y="3105150"/>
          <p14:tracePt t="154459" x="4622800" y="3105150"/>
          <p14:tracePt t="154472" x="4775200" y="3105150"/>
          <p14:tracePt t="154489" x="5041900" y="3105150"/>
          <p14:tracePt t="154506" x="5353050" y="3105150"/>
          <p14:tracePt t="154522" x="5511800" y="3105150"/>
          <p14:tracePt t="154539" x="5638800" y="3105150"/>
          <p14:tracePt t="154556" x="5727700" y="3105150"/>
          <p14:tracePt t="154572" x="5784850" y="3105150"/>
          <p14:tracePt t="154589" x="5816600" y="3105150"/>
          <p14:tracePt t="154606" x="5829300" y="3105150"/>
          <p14:tracePt t="154730" x="0" y="0"/>
        </p14:tracePtLst>
        <p14:tracePtLst>
          <p14:tracePt t="155004" x="4064000" y="3009900"/>
          <p14:tracePt t="155059" x="4083050" y="3009900"/>
          <p14:tracePt t="155067" x="4140200" y="3009900"/>
          <p14:tracePt t="155075" x="4222750" y="3028950"/>
          <p14:tracePt t="155089" x="4330700" y="3048000"/>
          <p14:tracePt t="155106" x="4940300" y="3136900"/>
          <p14:tracePt t="155122" x="5403850" y="3175000"/>
          <p14:tracePt t="155138" x="5670550" y="3175000"/>
          <p14:tracePt t="155155" x="5810250" y="3175000"/>
          <p14:tracePt t="155172" x="5842000" y="3175000"/>
          <p14:tracePt t="155189" x="5854700" y="3175000"/>
          <p14:tracePt t="155291" x="0" y="0"/>
        </p14:tracePtLst>
        <p14:tracePtLst>
          <p14:tracePt t="155652" x="4635500" y="2717800"/>
          <p14:tracePt t="155683" x="4629150" y="2717800"/>
          <p14:tracePt t="155701" x="4622800" y="2724150"/>
          <p14:tracePt t="155707" x="4616450" y="2736850"/>
          <p14:tracePt t="155715" x="4610100" y="2762250"/>
          <p14:tracePt t="155722" x="4603750" y="2800350"/>
          <p14:tracePt t="155738" x="4603750" y="2882900"/>
          <p14:tracePt t="155755" x="4603750" y="2978150"/>
          <p14:tracePt t="155772" x="4641850" y="3073400"/>
          <p14:tracePt t="155788" x="4711700" y="3143250"/>
          <p14:tracePt t="155805" x="4826000" y="3200400"/>
          <p14:tracePt t="155821" x="4978400" y="3225800"/>
          <p14:tracePt t="155838" x="5105400" y="3232150"/>
          <p14:tracePt t="155855" x="5207000" y="3219450"/>
          <p14:tracePt t="155858" x="5232400" y="3200400"/>
          <p14:tracePt t="155871" x="5251450" y="3187700"/>
          <p14:tracePt t="155888" x="5270500" y="3149600"/>
          <p14:tracePt t="155890" x="5276850" y="3130550"/>
          <p14:tracePt t="155905" x="5283200" y="3079750"/>
          <p14:tracePt t="155921" x="5283200" y="3048000"/>
          <p14:tracePt t="155938" x="5264150" y="2997200"/>
          <p14:tracePt t="155955" x="5226050" y="2946400"/>
          <p14:tracePt t="155971" x="5187950" y="2895600"/>
          <p14:tracePt t="155988" x="5137150" y="2863850"/>
          <p14:tracePt t="156005" x="5092700" y="2844800"/>
          <p14:tracePt t="156021" x="5060950" y="2832100"/>
          <p14:tracePt t="156038" x="5035550" y="2832100"/>
          <p14:tracePt t="156055" x="5016500" y="2832100"/>
          <p14:tracePt t="156071" x="5010150" y="2832100"/>
          <p14:tracePt t="156164" x="5003800" y="2832100"/>
          <p14:tracePt t="156172" x="4997450" y="2832100"/>
          <p14:tracePt t="156179" x="4991100" y="2832100"/>
          <p14:tracePt t="156188" x="4984750" y="2832100"/>
          <p14:tracePt t="156205" x="4946650" y="2832100"/>
          <p14:tracePt t="156222" x="4883150" y="2857500"/>
          <p14:tracePt t="156238" x="4819650" y="2889250"/>
          <p14:tracePt t="156242" x="4794250" y="2914650"/>
          <p14:tracePt t="156255" x="4775200" y="2927350"/>
          <p14:tracePt t="156271" x="4743450" y="2952750"/>
          <p14:tracePt t="156274" x="4737100" y="2965450"/>
          <p14:tracePt t="156288" x="4737100" y="2978150"/>
          <p14:tracePt t="156306" x="4737100" y="3016250"/>
          <p14:tracePt t="156322" x="4749800" y="3041650"/>
          <p14:tracePt t="156338" x="4787900" y="3067050"/>
          <p14:tracePt t="156355" x="4857750" y="3092450"/>
          <p14:tracePt t="156371" x="4972050" y="3117850"/>
          <p14:tracePt t="156388" x="5086350" y="3117850"/>
          <p14:tracePt t="156405" x="5207000" y="3117850"/>
          <p14:tracePt t="156422" x="5251450" y="3086100"/>
          <p14:tracePt t="156438" x="5270500" y="3041650"/>
          <p14:tracePt t="156455" x="5270500" y="3003550"/>
          <p14:tracePt t="156458" x="5270500" y="2959100"/>
          <p14:tracePt t="156471" x="5257800" y="2927350"/>
          <p14:tracePt t="156488" x="5232400" y="2876550"/>
          <p14:tracePt t="156506" x="5168900" y="2819400"/>
          <p14:tracePt t="156522" x="5111750" y="2794000"/>
          <p14:tracePt t="156538" x="5060950" y="2787650"/>
          <p14:tracePt t="156555" x="5041900" y="2787650"/>
          <p14:tracePt t="156571" x="5010150" y="2794000"/>
          <p14:tracePt t="156588" x="4984750" y="2832100"/>
          <p14:tracePt t="156605" x="4965700" y="2895600"/>
          <p14:tracePt t="156622" x="4953000" y="2952750"/>
          <p14:tracePt t="156638" x="4953000" y="2990850"/>
          <p14:tracePt t="156642" x="4953000" y="3016250"/>
          <p14:tracePt t="156655" x="4959350" y="3028950"/>
          <p14:tracePt t="156658" x="4972050" y="3041650"/>
          <p14:tracePt t="156671" x="4991100" y="3048000"/>
          <p14:tracePt t="156688" x="5029200" y="3054350"/>
          <p14:tracePt t="156691" x="5067300" y="3054350"/>
          <p14:tracePt t="156706" x="5149850" y="3041650"/>
          <p14:tracePt t="156722" x="5200650" y="2990850"/>
          <p14:tracePt t="156738" x="5213350" y="2927350"/>
          <p14:tracePt t="156755" x="5213350" y="2876550"/>
          <p14:tracePt t="156771" x="5194300" y="2832100"/>
          <p14:tracePt t="156788" x="5162550" y="2806700"/>
          <p14:tracePt t="156805" x="5137150" y="2800350"/>
          <p14:tracePt t="156822" x="5105400" y="2800350"/>
          <p14:tracePt t="156826" x="5080000" y="2800350"/>
          <p14:tracePt t="156838" x="5060950" y="2800350"/>
          <p14:tracePt t="156855" x="5022850" y="2832100"/>
          <p14:tracePt t="156859" x="5003800" y="2863850"/>
          <p14:tracePt t="156871" x="4991100" y="2889250"/>
          <p14:tracePt t="156888" x="4984750" y="2914650"/>
          <p14:tracePt t="156891" x="4984750" y="2933700"/>
          <p14:tracePt t="156905" x="4984750" y="2946400"/>
          <p14:tracePt t="156908" x="4991100" y="2952750"/>
          <p14:tracePt t="156922" x="5010150" y="2965450"/>
          <p14:tracePt t="156938" x="5022850" y="2971800"/>
          <p14:tracePt t="156954" x="5035550" y="2971800"/>
          <p14:tracePt t="156971" x="5048250" y="2946400"/>
          <p14:tracePt t="156988" x="5054600" y="2933700"/>
          <p14:tracePt t="157005" x="5054600" y="2908300"/>
          <p14:tracePt t="157022" x="5054600" y="2895600"/>
          <p14:tracePt t="157043" x="0" y="0"/>
        </p14:tracePtLst>
        <p14:tracePtLst>
          <p14:tracePt t="157244" x="4775200" y="2755900"/>
          <p14:tracePt t="157250" x="4768850" y="2755900"/>
          <p14:tracePt t="157259" x="4762500" y="2755900"/>
          <p14:tracePt t="157271" x="4756150" y="2762250"/>
          <p14:tracePt t="157288" x="4743450" y="2768600"/>
          <p14:tracePt t="157304" x="4737100" y="2781300"/>
          <p14:tracePt t="157306" x="4730750" y="2787650"/>
          <p14:tracePt t="157321" x="4724400" y="2806700"/>
          <p14:tracePt t="157338" x="4724400" y="2838450"/>
          <p14:tracePt t="157354" x="4724400" y="2889250"/>
          <p14:tracePt t="157371" x="4749800" y="2959100"/>
          <p14:tracePt t="157388" x="4800600" y="3041650"/>
          <p14:tracePt t="157404" x="4883150" y="3130550"/>
          <p14:tracePt t="157421" x="4997450" y="3206750"/>
          <p14:tracePt t="157438" x="5080000" y="3232150"/>
          <p14:tracePt t="157454" x="5118100" y="3244850"/>
          <p14:tracePt t="157471" x="5137150" y="3244850"/>
          <p14:tracePt t="157487" x="5156200" y="3225800"/>
          <p14:tracePt t="157491" x="5162550" y="3187700"/>
          <p14:tracePt t="157504" x="5168900" y="3143250"/>
          <p14:tracePt t="157521" x="5168900" y="3016250"/>
          <p14:tracePt t="157538" x="5168900" y="2921000"/>
          <p14:tracePt t="157554" x="5149850" y="2857500"/>
          <p14:tracePt t="157571" x="5130800" y="2813050"/>
          <p14:tracePt t="157587" x="5111750" y="2800350"/>
          <p14:tracePt t="157604" x="5105400" y="2794000"/>
          <p14:tracePt t="157621" x="5086350" y="2794000"/>
          <p14:tracePt t="157638" x="5054600" y="2794000"/>
          <p14:tracePt t="157654" x="5016500" y="2806700"/>
          <p14:tracePt t="157671" x="4965700" y="2851150"/>
          <p14:tracePt t="157688" x="4927600" y="2908300"/>
          <p14:tracePt t="157691" x="4914900" y="2927350"/>
          <p14:tracePt t="157704" x="4908550" y="2940050"/>
          <p14:tracePt t="157721" x="4908550" y="2978150"/>
          <p14:tracePt t="157738" x="4921250" y="3003550"/>
          <p14:tracePt t="157754" x="4946650" y="3022600"/>
          <p14:tracePt t="157771" x="4984750" y="3022600"/>
          <p14:tracePt t="157787" x="5022850" y="3022600"/>
          <p14:tracePt t="157804" x="5054600" y="3003550"/>
          <p14:tracePt t="157821" x="5067300" y="2959100"/>
          <p14:tracePt t="157837" x="5073650" y="2927350"/>
          <p14:tracePt t="157854" x="5073650" y="2882900"/>
          <p14:tracePt t="157871" x="5060950" y="2863850"/>
          <p14:tracePt t="157887" x="5035550" y="2844800"/>
          <p14:tracePt t="157904" x="5022850" y="2838450"/>
          <p14:tracePt t="157921" x="5010150" y="2838450"/>
          <p14:tracePt t="157923" x="4991100" y="2838450"/>
          <p14:tracePt t="157937" x="4953000" y="2863850"/>
          <p14:tracePt t="157954" x="4933950" y="2908300"/>
          <p14:tracePt t="157970" x="4908550" y="2952750"/>
          <p14:tracePt t="157987" x="4895850" y="2990850"/>
          <p14:tracePt t="158004" x="4895850" y="3003550"/>
          <p14:tracePt t="158021" x="4895850" y="3016250"/>
          <p14:tracePt t="158037" x="4895850" y="3022600"/>
          <p14:tracePt t="158054" x="4921250" y="3022600"/>
          <p14:tracePt t="158070" x="4972050" y="3022600"/>
          <p14:tracePt t="158087" x="5016500" y="2990850"/>
          <p14:tracePt t="158091" x="5029200" y="2965450"/>
          <p14:tracePt t="158104" x="5035550" y="2940050"/>
          <p14:tracePt t="158121" x="5041900" y="2889250"/>
          <p14:tracePt t="158123" x="5041900" y="2876550"/>
          <p14:tracePt t="158138" x="5041900" y="2838450"/>
          <p14:tracePt t="158154" x="5029200" y="2825750"/>
          <p14:tracePt t="158171" x="5029200" y="2819400"/>
          <p14:tracePt t="158187" x="5003800" y="2819400"/>
          <p14:tracePt t="158204" x="4972050" y="2819400"/>
          <p14:tracePt t="158221" x="4933950" y="2844800"/>
          <p14:tracePt t="158237" x="4914900" y="2876550"/>
          <p14:tracePt t="158254" x="4902200" y="2908300"/>
          <p14:tracePt t="158270" x="4902200" y="2921000"/>
          <p14:tracePt t="158287" x="4902200" y="2933700"/>
          <p14:tracePt t="158304" x="4902200" y="2940050"/>
          <p14:tracePt t="158305" x="4914900" y="2940050"/>
          <p14:tracePt t="158321" x="4933950" y="2940050"/>
          <p14:tracePt t="158337" x="4984750" y="2927350"/>
          <p14:tracePt t="158354" x="4997450" y="2901950"/>
          <p14:tracePt t="158370" x="5003800" y="2863850"/>
          <p14:tracePt t="158387" x="5003800" y="2838450"/>
          <p14:tracePt t="158404" x="5003800" y="2819400"/>
          <p14:tracePt t="158421" x="4991100" y="2806700"/>
          <p14:tracePt t="158454" x="4978400" y="2806700"/>
          <p14:tracePt t="158471" x="4953000" y="2813050"/>
          <p14:tracePt t="158475" x="4940300" y="2832100"/>
          <p14:tracePt t="158488" x="4927600" y="2851150"/>
          <p14:tracePt t="158504" x="4921250" y="2882900"/>
          <p14:tracePt t="158520" x="4921250" y="2908300"/>
          <p14:tracePt t="158522" x="4921250" y="2921000"/>
          <p14:tracePt t="158537" x="4921250" y="2946400"/>
          <p14:tracePt t="158554" x="4933950" y="2971800"/>
          <p14:tracePt t="158570" x="4965700" y="2984500"/>
          <p14:tracePt t="158587" x="4978400" y="2984500"/>
          <p14:tracePt t="158604" x="4997450" y="2984500"/>
          <p14:tracePt t="158621" x="5010150" y="2959100"/>
          <p14:tracePt t="158637" x="5010150" y="2921000"/>
          <p14:tracePt t="158654" x="4991100" y="2870200"/>
          <p14:tracePt t="158670" x="4965700" y="2838450"/>
          <p14:tracePt t="158687" x="4946650" y="2819400"/>
          <p14:tracePt t="158703" x="4927600" y="2819400"/>
          <p14:tracePt t="158720" x="4908550" y="2819400"/>
          <p14:tracePt t="158724" x="4883150" y="2819400"/>
          <p14:tracePt t="158737" x="4864100" y="2844800"/>
          <p14:tracePt t="158753" x="4851400" y="2882900"/>
          <p14:tracePt t="158770" x="4845050" y="2914650"/>
          <p14:tracePt t="158787" x="4845050" y="2933700"/>
          <p14:tracePt t="158804" x="4845050" y="2952750"/>
          <p14:tracePt t="158821" x="4864100" y="2965450"/>
          <p14:tracePt t="158837" x="4902200" y="2971800"/>
          <p14:tracePt t="158854" x="4953000" y="2971800"/>
          <p14:tracePt t="158871" x="5010150" y="2952750"/>
          <p14:tracePt t="158874" x="5022850" y="2933700"/>
          <p14:tracePt t="158887" x="5035550" y="2908300"/>
          <p14:tracePt t="158903" x="5041900" y="2851150"/>
          <p14:tracePt t="158920" x="5041900" y="2800350"/>
          <p14:tracePt t="158922" x="5041900" y="2781300"/>
          <p14:tracePt t="158937" x="5022850" y="2749550"/>
          <p14:tracePt t="158954" x="5010150" y="2743200"/>
          <p14:tracePt t="158971" x="4997450" y="2743200"/>
          <p14:tracePt t="158987" x="4959350" y="2743200"/>
          <p14:tracePt t="159004" x="4927600" y="2768600"/>
          <p14:tracePt t="159021" x="4883150" y="2825750"/>
          <p14:tracePt t="159037" x="4864100" y="2889250"/>
          <p14:tracePt t="159054" x="4857750" y="2921000"/>
          <p14:tracePt t="159071" x="4857750" y="2940050"/>
          <p14:tracePt t="159074" x="4857750" y="2946400"/>
          <p14:tracePt t="159087" x="4864100" y="2952750"/>
          <p14:tracePt t="159104" x="4876800" y="2952750"/>
          <p14:tracePt t="159122" x="4940300" y="2933700"/>
          <p14:tracePt t="159138" x="4959350" y="2895600"/>
          <p14:tracePt t="159154" x="4959350" y="2876550"/>
          <p14:tracePt t="159170" x="4959350" y="2857500"/>
          <p14:tracePt t="159187" x="4959350" y="2851150"/>
          <p14:tracePt t="159235" x="4953000" y="2851150"/>
          <p14:tracePt t="159245" x="4940300" y="2863850"/>
          <p14:tracePt t="159254" x="4933950" y="2882900"/>
          <p14:tracePt t="159271" x="4927600" y="2921000"/>
          <p14:tracePt t="159287" x="4921250" y="2946400"/>
          <p14:tracePt t="159291" x="4921250" y="2959100"/>
          <p14:tracePt t="159304" x="4921250" y="2971800"/>
          <p14:tracePt t="159321" x="4927600" y="2984500"/>
          <p14:tracePt t="159338" x="4965700" y="2984500"/>
          <p14:tracePt t="159354" x="5016500" y="2984500"/>
          <p14:tracePt t="159370" x="5029200" y="2965450"/>
          <p14:tracePt t="159387" x="5041900" y="2940050"/>
          <p14:tracePt t="159404" x="5041900" y="2908300"/>
          <p14:tracePt t="159421" x="5035550" y="2882900"/>
          <p14:tracePt t="159437" x="5016500" y="2863850"/>
          <p14:tracePt t="159454" x="4997450" y="2863850"/>
          <p14:tracePt t="159471" x="4972050" y="2863850"/>
          <p14:tracePt t="159475" x="4953000" y="2863850"/>
          <p14:tracePt t="159487" x="4940300" y="2863850"/>
          <p14:tracePt t="159504" x="4927600" y="2882900"/>
          <p14:tracePt t="159508" x="4921250" y="2889250"/>
          <p14:tracePt t="159531" x="4921250" y="2895600"/>
          <p14:tracePt t="159555" x="4921250" y="2901950"/>
          <p14:tracePt t="159579" x="4927600" y="2901950"/>
          <p14:tracePt t="159587" x="4940300" y="2901950"/>
          <p14:tracePt t="159596" x="4946650" y="2889250"/>
          <p14:tracePt t="159612" x="4946650" y="2876550"/>
          <p14:tracePt t="159620" x="4946650" y="2863850"/>
          <p14:tracePt t="159637" x="4946650" y="2857500"/>
          <p14:tracePt t="159654" x="4940300" y="2844800"/>
          <p14:tracePt t="159687" x="4921250" y="2844800"/>
          <p14:tracePt t="159704" x="4895850" y="2851150"/>
          <p14:tracePt t="159707" x="4889500" y="2870200"/>
          <p14:tracePt t="159721" x="4883150" y="2889250"/>
          <p14:tracePt t="159738" x="4870450" y="2914650"/>
          <p14:tracePt t="159754" x="4870450" y="2921000"/>
          <p14:tracePt t="159795" x="4870450" y="2927350"/>
          <p14:tracePt t="159812" x="4876800" y="2927350"/>
          <p14:tracePt t="159819" x="4883150" y="2927350"/>
          <p14:tracePt t="159835" x="4883150" y="2921000"/>
          <p14:tracePt t="159845" x="4883150" y="2908300"/>
          <p14:tracePt t="159867" x="4883150" y="2901950"/>
          <p14:tracePt t="159916" x="4883150" y="2889250"/>
          <p14:tracePt t="159996" x="4883150" y="2895600"/>
          <p14:tracePt t="160004" x="4883150" y="2914650"/>
          <p14:tracePt t="160013" x="4883150" y="2927350"/>
          <p14:tracePt t="160021" x="4889500" y="2952750"/>
          <p14:tracePt t="160037" x="4895850" y="2978150"/>
          <p14:tracePt t="160115" x="4902200" y="2978150"/>
          <p14:tracePt t="160147" x="4902200" y="2965450"/>
          <p14:tracePt t="160155" x="4902200" y="2959100"/>
          <p14:tracePt t="160164" x="4902200" y="2940050"/>
          <p14:tracePt t="160171" x="4902200" y="2921000"/>
          <p14:tracePt t="160187" x="4895850" y="2895600"/>
          <p14:tracePt t="160235" x="4889500" y="2889250"/>
          <p14:tracePt t="160370" x="0" y="0"/>
        </p14:tracePtLst>
        <p14:tracePtLst>
          <p14:tracePt t="161361" x="3860800" y="3086100"/>
          <p14:tracePt t="161425" x="3867150" y="3086100"/>
          <p14:tracePt t="161433" x="3879850" y="3086100"/>
          <p14:tracePt t="161442" x="3905250" y="3086100"/>
          <p14:tracePt t="161453" x="3943350" y="3086100"/>
          <p14:tracePt t="161469" x="4076700" y="3092450"/>
          <p14:tracePt t="161486" x="4267200" y="3092450"/>
          <p14:tracePt t="161503" x="4508500" y="3092450"/>
          <p14:tracePt t="161520" x="4838700" y="3098800"/>
          <p14:tracePt t="161523" x="4997450" y="3111500"/>
          <p14:tracePt t="161536" x="5111750" y="3124200"/>
          <p14:tracePt t="161552" x="5314950" y="3149600"/>
          <p14:tracePt t="161554" x="5397500" y="3155950"/>
          <p14:tracePt t="161569" x="5524500" y="3155950"/>
          <p14:tracePt t="161586" x="5626100" y="3155950"/>
          <p14:tracePt t="161603" x="5708650" y="3155950"/>
          <p14:tracePt t="161619" x="5791200" y="3143250"/>
          <p14:tracePt t="161636" x="5848350" y="3124200"/>
          <p14:tracePt t="161653" x="5880100" y="3105150"/>
          <p14:tracePt t="161669" x="5892800" y="3079750"/>
          <p14:tracePt t="161686" x="5905500" y="3048000"/>
          <p14:tracePt t="161703" x="5911850" y="3022600"/>
          <p14:tracePt t="161720" x="5911850" y="2984500"/>
          <p14:tracePt t="161723" x="5911850" y="2959100"/>
          <p14:tracePt t="161736" x="5911850" y="2927350"/>
          <p14:tracePt t="161754" x="5842000" y="2819400"/>
          <p14:tracePt t="161770" x="5746750" y="2736850"/>
          <p14:tracePt t="161786" x="5600700" y="2660650"/>
          <p14:tracePt t="161803" x="5454650" y="2603500"/>
          <p14:tracePt t="161820" x="5346700" y="2571750"/>
          <p14:tracePt t="161836" x="5264150" y="2552700"/>
          <p14:tracePt t="161853" x="5226050" y="2552700"/>
          <p14:tracePt t="161870" x="5149850" y="2552700"/>
          <p14:tracePt t="161888" x="5029200" y="2552700"/>
          <p14:tracePt t="161902" x="4883150" y="2552700"/>
          <p14:tracePt t="161920" x="4705350" y="2552700"/>
          <p14:tracePt t="161936" x="4540250" y="2578100"/>
          <p14:tracePt t="161938" x="4470400" y="2597150"/>
          <p14:tracePt t="161952" x="4394200" y="2609850"/>
          <p14:tracePt t="161969" x="4184650" y="2686050"/>
          <p14:tracePt t="161986" x="4076700" y="2743200"/>
          <p14:tracePt t="162002" x="4019550" y="2787650"/>
          <p14:tracePt t="162019" x="4000500" y="2806700"/>
          <p14:tracePt t="162036" x="3987800" y="2825750"/>
          <p14:tracePt t="162053" x="3987800" y="2844800"/>
          <p14:tracePt t="162069" x="3987800" y="2882900"/>
          <p14:tracePt t="162086" x="4013200" y="2927350"/>
          <p14:tracePt t="162103" x="4064000" y="2984500"/>
          <p14:tracePt t="162107" x="4089400" y="3009900"/>
          <p14:tracePt t="162119" x="4127500" y="3041650"/>
          <p14:tracePt t="162136" x="4222750" y="3105150"/>
          <p14:tracePt t="162154" x="4413250" y="3187700"/>
          <p14:tracePt t="162170" x="4597400" y="3244850"/>
          <p14:tracePt t="162187" x="4826000" y="3289300"/>
          <p14:tracePt t="162202" x="5105400" y="3314700"/>
          <p14:tracePt t="162219" x="5359400" y="3327400"/>
          <p14:tracePt t="162236" x="5562600" y="3314700"/>
          <p14:tracePt t="162253" x="5651500" y="3276600"/>
          <p14:tracePt t="162269" x="5689600" y="3232150"/>
          <p14:tracePt t="162286" x="5708650" y="3181350"/>
          <p14:tracePt t="162303" x="5727700" y="3130550"/>
          <p14:tracePt t="162319" x="5740400" y="3079750"/>
          <p14:tracePt t="162322" x="5740400" y="3054350"/>
          <p14:tracePt t="162336" x="5740400" y="3028950"/>
          <p14:tracePt t="162353" x="5721350" y="2971800"/>
          <p14:tracePt t="162355" x="5708650" y="2946400"/>
          <p14:tracePt t="162370" x="5645150" y="2895600"/>
          <p14:tracePt t="162386" x="5543550" y="2844800"/>
          <p14:tracePt t="162402" x="5397500" y="2813050"/>
          <p14:tracePt t="162420" x="5226050" y="2787650"/>
          <p14:tracePt t="162436" x="5060950" y="2787650"/>
          <p14:tracePt t="162453" x="4870450" y="2787650"/>
          <p14:tracePt t="162469" x="4724400" y="2787650"/>
          <p14:tracePt t="162486" x="4622800" y="2794000"/>
          <p14:tracePt t="162503" x="4603750" y="2800350"/>
          <p14:tracePt t="162666" x="4603750" y="2806700"/>
          <p14:tracePt t="162690" x="4610100" y="2806700"/>
          <p14:tracePt t="162698" x="4616450" y="2806700"/>
          <p14:tracePt t="162715" x="4622800" y="2806700"/>
          <p14:tracePt t="162716" x="0" y="0"/>
        </p14:tracePtLst>
        <p14:tracePtLst>
          <p14:tracePt t="163796" x="1098550" y="3035300"/>
          <p14:tracePt t="163811" x="1104900" y="3035300"/>
          <p14:tracePt t="163820" x="1136650" y="3041650"/>
          <p14:tracePt t="163827" x="1181100" y="3048000"/>
          <p14:tracePt t="163836" x="1238250" y="3067050"/>
          <p14:tracePt t="163852" x="1390650" y="3098800"/>
          <p14:tracePt t="163869" x="1619250" y="3136900"/>
          <p14:tracePt t="163886" x="1962150" y="3168650"/>
          <p14:tracePt t="163890" x="2159000" y="3168650"/>
          <p14:tracePt t="163902" x="2374900" y="3168650"/>
          <p14:tracePt t="163919" x="2933700" y="3168650"/>
          <p14:tracePt t="163935" x="3600450" y="3168650"/>
          <p14:tracePt t="163952" x="4330700" y="3168650"/>
          <p14:tracePt t="163955" x="4699000" y="3168650"/>
          <p14:tracePt t="163969" x="5060950" y="3168650"/>
          <p14:tracePt t="163986" x="5886450" y="3181350"/>
          <p14:tracePt t="164002" x="6153150" y="3194050"/>
          <p14:tracePt t="164019" x="6242050" y="3200400"/>
          <p14:tracePt t="164035" x="6267450" y="3200400"/>
          <p14:tracePt t="164052" x="6273800" y="3200400"/>
          <p14:tracePt t="164202" x="0" y="0"/>
        </p14:tracePtLst>
        <p14:tracePtLst>
          <p14:tracePt t="164795" x="3841750" y="3048000"/>
          <p14:tracePt t="164852" x="3860800" y="3048000"/>
          <p14:tracePt t="164860" x="3886200" y="3048000"/>
          <p14:tracePt t="164869" x="3956050" y="3054350"/>
          <p14:tracePt t="164885" x="4127500" y="3086100"/>
          <p14:tracePt t="164902" x="4470400" y="3149600"/>
          <p14:tracePt t="164905" x="4724400" y="3194050"/>
          <p14:tracePt t="164918" x="5016500" y="3232150"/>
          <p14:tracePt t="164935" x="5607050" y="3276600"/>
          <p14:tracePt t="164952" x="6045200" y="3289300"/>
          <p14:tracePt t="164954" x="6172200" y="3289300"/>
          <p14:tracePt t="164968" x="6261100" y="3289300"/>
          <p14:tracePt t="164985" x="6337300" y="3289300"/>
          <p14:tracePt t="165002" x="6343650" y="3289300"/>
          <p14:tracePt t="165098" x="0" y="0"/>
        </p14:tracePtLst>
        <p14:tracePtLst>
          <p14:tracePt t="165510" x="5048250" y="2794000"/>
          <p14:tracePt t="165518" x="5029200" y="2794000"/>
          <p14:tracePt t="165535" x="4978400" y="2787650"/>
          <p14:tracePt t="165552" x="4933950" y="2787650"/>
          <p14:tracePt t="165568" x="4876800" y="2787650"/>
          <p14:tracePt t="165570" x="4864100" y="2787650"/>
          <p14:tracePt t="165585" x="4838700" y="2787650"/>
          <p14:tracePt t="165602" x="4832350" y="2787650"/>
          <p14:tracePt t="165618" x="4819650" y="2794000"/>
          <p14:tracePt t="165635" x="4813300" y="2813050"/>
          <p14:tracePt t="165652" x="4800600" y="2838450"/>
          <p14:tracePt t="165668" x="4787900" y="2889250"/>
          <p14:tracePt t="165685" x="4787900" y="2940050"/>
          <p14:tracePt t="165702" x="4787900" y="3003550"/>
          <p14:tracePt t="165706" x="4787900" y="3060700"/>
          <p14:tracePt t="165719" x="4806950" y="3105150"/>
          <p14:tracePt t="165735" x="4857750" y="3181350"/>
          <p14:tracePt t="165739" x="4883150" y="3206750"/>
          <p14:tracePt t="165751" x="4921250" y="3232150"/>
          <p14:tracePt t="165768" x="5022850" y="3251200"/>
          <p14:tracePt t="165785" x="5187950" y="3263900"/>
          <p14:tracePt t="165802" x="5276850" y="3244850"/>
          <p14:tracePt t="165818" x="5308600" y="3206750"/>
          <p14:tracePt t="165835" x="5321300" y="3130550"/>
          <p14:tracePt t="165851" x="5308600" y="3028950"/>
          <p14:tracePt t="165868" x="5257800" y="2908300"/>
          <p14:tracePt t="165884" x="5175250" y="2794000"/>
          <p14:tracePt t="165901" x="5092700" y="2711450"/>
          <p14:tracePt t="165918" x="4997450" y="2647950"/>
          <p14:tracePt t="165935" x="4908550" y="2609850"/>
          <p14:tracePt t="165951" x="4864100" y="2597150"/>
          <p14:tracePt t="165954" x="4851400" y="2597150"/>
          <p14:tracePt t="165968" x="4826000" y="2597150"/>
          <p14:tracePt t="165986" x="4775200" y="2635250"/>
          <p14:tracePt t="166002" x="4749800" y="2698750"/>
          <p14:tracePt t="166018" x="4737100" y="2743200"/>
          <p14:tracePt t="166035" x="4737100" y="2787650"/>
          <p14:tracePt t="166052" x="4737100" y="2844800"/>
          <p14:tracePt t="166068" x="4762500" y="2882900"/>
          <p14:tracePt t="166085" x="4813300" y="2927350"/>
          <p14:tracePt t="166102" x="4914900" y="2965450"/>
          <p14:tracePt t="166118" x="5035550" y="2990850"/>
          <p14:tracePt t="166125" x="5092700" y="2997200"/>
          <p14:tracePt t="166135" x="5118100" y="2997200"/>
          <p14:tracePt t="166151" x="5162550" y="2997200"/>
          <p14:tracePt t="166168" x="5181600" y="2971800"/>
          <p14:tracePt t="166171" x="5181600" y="2959100"/>
          <p14:tracePt t="166186" x="5181600" y="2914650"/>
          <p14:tracePt t="166202" x="5175250" y="2870200"/>
          <p14:tracePt t="166218" x="5149850" y="2832100"/>
          <p14:tracePt t="166236" x="5137150" y="2819400"/>
          <p14:tracePt t="166252" x="5124450" y="2819400"/>
          <p14:tracePt t="166268" x="5086350" y="2819400"/>
          <p14:tracePt t="166285" x="5048250" y="2832100"/>
          <p14:tracePt t="166302" x="5003800" y="2876550"/>
          <p14:tracePt t="166306" x="4991100" y="2901950"/>
          <p14:tracePt t="166318" x="4984750" y="2921000"/>
          <p14:tracePt t="166335" x="4978400" y="2940050"/>
          <p14:tracePt t="166339" x="4978400" y="2946400"/>
          <p14:tracePt t="166352" x="4978400" y="2952750"/>
          <p14:tracePt t="166388" x="4991100" y="2952750"/>
          <p14:tracePt t="166396" x="4997450" y="2952750"/>
          <p14:tracePt t="166404" x="5010150" y="2940050"/>
          <p14:tracePt t="166418" x="5029200" y="2895600"/>
          <p14:tracePt t="166435" x="5041900" y="2838450"/>
          <p14:tracePt t="166451" x="5041900" y="2806700"/>
          <p14:tracePt t="166468" x="5041900" y="2774950"/>
          <p14:tracePt t="166485" x="5035550" y="2768600"/>
          <p14:tracePt t="166501" x="5022850" y="2768600"/>
          <p14:tracePt t="166518" x="5003800" y="2768600"/>
          <p14:tracePt t="166535" x="4965700" y="2774950"/>
          <p14:tracePt t="166551" x="4959350" y="2794000"/>
          <p14:tracePt t="166568" x="4953000" y="2800350"/>
          <p14:tracePt t="166585" x="4953000" y="2806700"/>
          <p14:tracePt t="166601" x="4953000" y="2813050"/>
          <p14:tracePt t="166618" x="4959350" y="2813050"/>
          <p14:tracePt t="166634" x="4972050" y="2813050"/>
          <p14:tracePt t="166651" x="4984750" y="2813050"/>
          <p14:tracePt t="166722" x="0" y="0"/>
        </p14:tracePtLst>
        <p14:tracePtLst>
          <p14:tracePt t="167270" x="4813300" y="2730500"/>
          <p14:tracePt t="167278" x="4806950" y="2730500"/>
          <p14:tracePt t="167285" x="4787900" y="2743200"/>
          <p14:tracePt t="167301" x="4762500" y="2774950"/>
          <p14:tracePt t="167318" x="4749800" y="2806700"/>
          <p14:tracePt t="167334" x="4737100" y="2844800"/>
          <p14:tracePt t="167351" x="4737100" y="2882900"/>
          <p14:tracePt t="167354" x="4737100" y="2914650"/>
          <p14:tracePt t="167367" x="4749800" y="2952750"/>
          <p14:tracePt t="167384" x="4800600" y="3028950"/>
          <p14:tracePt t="167401" x="4914900" y="3111500"/>
          <p14:tracePt t="167418" x="4991100" y="3149600"/>
          <p14:tracePt t="167434" x="5022850" y="3155950"/>
          <p14:tracePt t="167451" x="5048250" y="3155950"/>
          <p14:tracePt t="167467" x="5067300" y="3111500"/>
          <p14:tracePt t="167484" x="5073650" y="3048000"/>
          <p14:tracePt t="167500" x="5060950" y="2946400"/>
          <p14:tracePt t="167517" x="5003800" y="2838450"/>
          <p14:tracePt t="167534" x="4953000" y="2762250"/>
          <p14:tracePt t="167550" x="4895850" y="2717800"/>
          <p14:tracePt t="167567" x="4851400" y="2698750"/>
          <p14:tracePt t="167584" x="4832350" y="2692400"/>
          <p14:tracePt t="167602" x="4826000" y="2692400"/>
          <p14:tracePt t="167626" x="4819650" y="2692400"/>
          <p14:tracePt t="167634" x="4813300" y="2692400"/>
          <p14:tracePt t="167651" x="4806950" y="2692400"/>
          <p14:tracePt t="167667" x="4806950" y="2711450"/>
          <p14:tracePt t="167684" x="4806950" y="2730500"/>
          <p14:tracePt t="167794" x="0" y="0"/>
        </p14:tracePtLst>
        <p14:tracePtLst>
          <p14:tracePt t="168989" x="3206750" y="4114800"/>
          <p14:tracePt t="168996" x="3206750" y="4121150"/>
          <p14:tracePt t="169004" x="3200400" y="4133850"/>
          <p14:tracePt t="169018" x="3187700" y="4152900"/>
          <p14:tracePt t="169034" x="3175000" y="4197350"/>
          <p14:tracePt t="169051" x="3162300" y="4286250"/>
          <p14:tracePt t="169067" x="3143250" y="4445000"/>
          <p14:tracePt t="169085" x="3124200" y="4648200"/>
          <p14:tracePt t="169101" x="3124200" y="4845050"/>
          <p14:tracePt t="169117" x="3124200" y="5054600"/>
          <p14:tracePt t="169134" x="3136900" y="5276850"/>
          <p14:tracePt t="169138" x="3155950" y="5372100"/>
          <p14:tracePt t="169151" x="3175000" y="5461000"/>
          <p14:tracePt t="169167" x="3213100" y="5607050"/>
          <p14:tracePt t="169172" x="3232150" y="5657850"/>
          <p14:tracePt t="169186" x="3263900" y="5753100"/>
          <p14:tracePt t="169203" x="3289300" y="5803900"/>
          <p14:tracePt t="169218" x="3308350" y="5848350"/>
          <p14:tracePt t="169234" x="3314700" y="5873750"/>
          <p14:tracePt t="169372" x="3321050" y="5880100"/>
          <p14:tracePt t="169388" x="3327400" y="5880100"/>
          <p14:tracePt t="169396" x="3340100" y="5880100"/>
          <p14:tracePt t="169403" x="3365500" y="5880100"/>
          <p14:tracePt t="169418" x="3460750" y="5880100"/>
          <p14:tracePt t="169434" x="3625850" y="5880100"/>
          <p14:tracePt t="169450" x="3886200" y="5880100"/>
          <p14:tracePt t="169467" x="4318000" y="5880100"/>
          <p14:tracePt t="169484" x="4794250" y="5880100"/>
          <p14:tracePt t="169501" x="5226050" y="5880100"/>
          <p14:tracePt t="169517" x="5454650" y="5880100"/>
          <p14:tracePt t="169534" x="5530850" y="5880100"/>
          <p14:tracePt t="169551" x="5543550" y="5880100"/>
          <p14:tracePt t="169580" x="5549900" y="5880100"/>
          <p14:tracePt t="169604" x="5549900" y="5873750"/>
          <p14:tracePt t="169613" x="5549900" y="5854700"/>
          <p14:tracePt t="169620" x="5543550" y="5842000"/>
          <p14:tracePt t="169634" x="5530850" y="5803900"/>
          <p14:tracePt t="169651" x="5524500" y="5772150"/>
          <p14:tracePt t="169667" x="5518150" y="5727700"/>
          <p14:tracePt t="169684" x="5511800" y="5676900"/>
          <p14:tracePt t="169701" x="5505450" y="5632450"/>
          <p14:tracePt t="169717" x="5505450" y="5594350"/>
          <p14:tracePt t="169734" x="5499100" y="5562600"/>
          <p14:tracePt t="169750" x="5486400" y="5505450"/>
          <p14:tracePt t="169754" x="5480050" y="5480050"/>
          <p14:tracePt t="169767" x="5473700" y="5454650"/>
          <p14:tracePt t="169784" x="5461000" y="5410200"/>
          <p14:tracePt t="169786" x="5454650" y="5391150"/>
          <p14:tracePt t="169801" x="5448300" y="5365750"/>
          <p14:tracePt t="169817" x="5422900" y="5302250"/>
          <p14:tracePt t="169834" x="5372100" y="5175250"/>
          <p14:tracePt t="169850" x="5346700" y="5086350"/>
          <p14:tracePt t="169867" x="5295900" y="4972050"/>
          <p14:tracePt t="169883" x="5251450" y="4838700"/>
          <p14:tracePt t="169900" x="5213350" y="4705350"/>
          <p14:tracePt t="169916" x="5143500" y="4578350"/>
          <p14:tracePt t="169933" x="5060950" y="4464050"/>
          <p14:tracePt t="169950" x="4984750" y="4368800"/>
          <p14:tracePt t="169966" x="4895850" y="4292600"/>
          <p14:tracePt t="169983" x="4806950" y="4235450"/>
          <p14:tracePt t="170000" x="4737100" y="4191000"/>
          <p14:tracePt t="170003" x="4686300" y="4165600"/>
          <p14:tracePt t="170017" x="4654550" y="4152900"/>
          <p14:tracePt t="170034" x="4533900" y="4108450"/>
          <p14:tracePt t="170050" x="4483100" y="4083050"/>
          <p14:tracePt t="170066" x="4432300" y="4070350"/>
          <p14:tracePt t="170083" x="4375150" y="4057650"/>
          <p14:tracePt t="170100" x="4241800" y="4019550"/>
          <p14:tracePt t="170117" x="4032250" y="3994150"/>
          <p14:tracePt t="170133" x="3784600" y="3987800"/>
          <p14:tracePt t="170150" x="3479800" y="3987800"/>
          <p14:tracePt t="170166" x="3251200" y="3987800"/>
          <p14:tracePt t="170171" x="3168650" y="3987800"/>
          <p14:tracePt t="170184" x="3092450" y="3987800"/>
          <p14:tracePt t="170200" x="3016250" y="3987800"/>
          <p14:tracePt t="170217" x="2984500" y="3987800"/>
          <p14:tracePt t="170300" x="2971800" y="3987800"/>
          <p14:tracePt t="170316" x="2971800" y="3994150"/>
          <p14:tracePt t="170325" x="2971800" y="4006850"/>
          <p14:tracePt t="170341" x="2971800" y="4013200"/>
          <p14:tracePt t="170351" x="2965450" y="4019550"/>
          <p14:tracePt t="170367" x="2959100" y="4032250"/>
          <p14:tracePt t="170384" x="2946400" y="4057650"/>
          <p14:tracePt t="170388" x="2946400" y="4064000"/>
          <p14:tracePt t="170400" x="2940050" y="4089400"/>
          <p14:tracePt t="170418" x="2927350" y="4165600"/>
          <p14:tracePt t="170434" x="2927350" y="4305300"/>
          <p14:tracePt t="170450" x="2927350" y="4514850"/>
          <p14:tracePt t="170466" x="2927350" y="4813300"/>
          <p14:tracePt t="170483" x="2959100" y="5175250"/>
          <p14:tracePt t="170500" x="3003550" y="5448300"/>
          <p14:tracePt t="170517" x="3060700" y="5638800"/>
          <p14:tracePt t="170534" x="3098800" y="5734050"/>
          <p14:tracePt t="170551" x="3111500" y="5778500"/>
          <p14:tracePt t="170555" x="3117850" y="5784850"/>
          <p14:tracePt t="170573" x="3117850" y="5797550"/>
          <p14:tracePt t="170596" x="3117850" y="5803900"/>
          <p14:tracePt t="170612" x="3124200" y="5803900"/>
          <p14:tracePt t="170915" x="3130550" y="5803900"/>
          <p14:tracePt t="170922" x="3136900" y="5803900"/>
          <p14:tracePt t="170933" x="3149600" y="5803900"/>
          <p14:tracePt t="170950" x="3244850" y="5822950"/>
          <p14:tracePt t="170966" x="3429000" y="5854700"/>
          <p14:tracePt t="170983" x="3740150" y="5873750"/>
          <p14:tracePt t="170986" x="3911600" y="5873750"/>
          <p14:tracePt t="171000" x="4083050" y="5873750"/>
          <p14:tracePt t="171016" x="4349750" y="5873750"/>
          <p14:tracePt t="171019" x="4457700" y="5873750"/>
          <p14:tracePt t="171034" x="4584700" y="5873750"/>
          <p14:tracePt t="171050" x="4635500" y="5873750"/>
          <p14:tracePt t="171066" x="4648200" y="5873750"/>
          <p14:tracePt t="171083" x="4660900" y="5873750"/>
          <p14:tracePt t="171124" x="4667250" y="5873750"/>
          <p14:tracePt t="171133" x="4686300" y="5873750"/>
          <p14:tracePt t="171150" x="4699000" y="5861050"/>
          <p14:tracePt t="171167" x="4718050" y="5829300"/>
          <p14:tracePt t="171174" x="4730750" y="5803900"/>
          <p14:tracePt t="171183" x="4737100" y="5759450"/>
          <p14:tracePt t="171200" x="4749800" y="5651500"/>
          <p14:tracePt t="171216" x="4787900" y="5473700"/>
          <p14:tracePt t="171219" x="4800600" y="5372100"/>
          <p14:tracePt t="171234" x="4857750" y="5067300"/>
          <p14:tracePt t="171250" x="4908550" y="4756150"/>
          <p14:tracePt t="171266" x="4933950" y="4565650"/>
          <p14:tracePt t="171283" x="4933950" y="4457700"/>
          <p14:tracePt t="171300" x="4946650" y="4368800"/>
          <p14:tracePt t="171316" x="4946650" y="4324350"/>
          <p14:tracePt t="171333" x="4946650" y="4292600"/>
          <p14:tracePt t="171350" x="4946650" y="4279900"/>
          <p14:tracePt t="171366" x="4946650" y="4273550"/>
          <p14:tracePt t="171461" x="4946650" y="4267200"/>
          <p14:tracePt t="171469" x="4946650" y="4260850"/>
          <p14:tracePt t="171516" x="4946650" y="4254500"/>
          <p14:tracePt t="171556" x="4946650" y="4248150"/>
          <p14:tracePt t="171588" x="4946650" y="4241800"/>
          <p14:tracePt t="171597" x="4946650" y="4235450"/>
          <p14:tracePt t="171605" x="4933950" y="4222750"/>
          <p14:tracePt t="171617" x="4902200" y="4203700"/>
          <p14:tracePt t="171633" x="4610100" y="4095750"/>
          <p14:tracePt t="171650" x="4241800" y="3987800"/>
          <p14:tracePt t="171666" x="3886200" y="3917950"/>
          <p14:tracePt t="171682" x="3689350" y="3879850"/>
          <p14:tracePt t="171699" x="3619500" y="3873500"/>
          <p14:tracePt t="171716" x="3600450" y="3873500"/>
          <p14:tracePt t="171733" x="3587750" y="3873500"/>
          <p14:tracePt t="171750" x="3575050" y="3879850"/>
          <p14:tracePt t="171766" x="3568700" y="3892550"/>
          <p14:tracePt t="171783" x="3556000" y="3911600"/>
          <p14:tracePt t="171800" x="3556000" y="3943350"/>
          <p14:tracePt t="171803" x="3556000" y="3962400"/>
          <p14:tracePt t="171816" x="3556000" y="4006850"/>
          <p14:tracePt t="171833" x="3613150" y="4184650"/>
          <p14:tracePt t="171850" x="3663950" y="4337050"/>
          <p14:tracePt t="171866" x="3702050" y="4470400"/>
          <p14:tracePt t="171882" x="3727450" y="4603750"/>
          <p14:tracePt t="171899" x="3740150" y="4686300"/>
          <p14:tracePt t="171916" x="3740150" y="4743450"/>
          <p14:tracePt t="171933" x="3740150" y="4768850"/>
          <p14:tracePt t="171950" x="3740150" y="4781550"/>
          <p14:tracePt t="172053" x="3740150" y="4775200"/>
          <p14:tracePt t="172058" x="0" y="0"/>
        </p14:tracePtLst>
        <p14:tracePtLst>
          <p14:tracePt t="172437" x="3937000" y="4146550"/>
          <p14:tracePt t="172509" x="3937000" y="4159250"/>
          <p14:tracePt t="172518" x="3937000" y="4178300"/>
          <p14:tracePt t="172533" x="3937000" y="4248150"/>
          <p14:tracePt t="172550" x="3937000" y="4375150"/>
          <p14:tracePt t="172555" x="3937000" y="4451350"/>
          <p14:tracePt t="172570" x="3937000" y="4648200"/>
          <p14:tracePt t="172583" x="3937000" y="4768850"/>
          <p14:tracePt t="172599" x="3937000" y="5041900"/>
          <p14:tracePt t="172603" x="3937000" y="5175250"/>
          <p14:tracePt t="172616" x="3949700" y="5308600"/>
          <p14:tracePt t="172633" x="3962400" y="5499100"/>
          <p14:tracePt t="172649" x="3987800" y="5626100"/>
          <p14:tracePt t="172666" x="3994150" y="5645150"/>
          <p14:tracePt t="172682" x="4000500" y="5670550"/>
          <p14:tracePt t="172699" x="4013200" y="5702300"/>
          <p14:tracePt t="172716" x="4025900" y="5727700"/>
          <p14:tracePt t="172733" x="4032250" y="5740400"/>
          <p14:tracePt t="172749" x="4032250" y="5746750"/>
          <p14:tracePt t="172780" x="4038600" y="5753100"/>
          <p14:tracePt t="172802" x="4038600" y="5759450"/>
          <p14:tracePt t="172811" x="4038600" y="5765800"/>
          <p14:tracePt t="172819" x="4038600" y="5772150"/>
          <p14:tracePt t="172876" x="4044950" y="5765800"/>
          <p14:tracePt t="172885" x="4057650" y="5740400"/>
          <p14:tracePt t="172899" x="4095750" y="5638800"/>
          <p14:tracePt t="172916" x="4133850" y="5486400"/>
          <p14:tracePt t="172933" x="4159250" y="5276850"/>
          <p14:tracePt t="172949" x="4178300" y="4972050"/>
          <p14:tracePt t="172966" x="4178300" y="4686300"/>
          <p14:tracePt t="172983" x="4178300" y="4451350"/>
          <p14:tracePt t="172987" x="4178300" y="4349750"/>
          <p14:tracePt t="172999" x="4165600" y="4273550"/>
          <p14:tracePt t="173016" x="4152900" y="4165600"/>
          <p14:tracePt t="173033" x="4140200" y="4127500"/>
          <p14:tracePt t="173050" x="4140200" y="4121150"/>
          <p14:tracePt t="173083" x="4140200" y="4146550"/>
          <p14:tracePt t="173091" x="4140200" y="4210050"/>
          <p14:tracePt t="173100" x="4140200" y="4305300"/>
          <p14:tracePt t="173116" x="4140200" y="4584700"/>
          <p14:tracePt t="173133" x="4140200" y="4864100"/>
          <p14:tracePt t="173149" x="4140200" y="5048250"/>
          <p14:tracePt t="173166" x="4140200" y="5143500"/>
          <p14:tracePt t="173170" x="4140200" y="5156200"/>
          <p14:tracePt t="173183" x="4140200" y="5162550"/>
          <p14:tracePt t="173199" x="4140200" y="5168900"/>
          <p14:tracePt t="173231" x="4152900" y="5156200"/>
          <p14:tracePt t="173238" x="4159250" y="5118100"/>
          <p14:tracePt t="173250" x="4178300" y="4933950"/>
          <p14:tracePt t="173266" x="4184650" y="4705350"/>
          <p14:tracePt t="173282" x="4171950" y="4432300"/>
          <p14:tracePt t="173299" x="4146550" y="4260850"/>
          <p14:tracePt t="173316" x="4133850" y="4203700"/>
          <p14:tracePt t="173333" x="4127500" y="4191000"/>
          <p14:tracePt t="173349" x="4121150" y="4191000"/>
          <p14:tracePt t="173366" x="4102100" y="4286250"/>
          <p14:tracePt t="173383" x="4064000" y="4464050"/>
          <p14:tracePt t="173399" x="4038600" y="4692650"/>
          <p14:tracePt t="173402" x="4038600" y="4775200"/>
          <p14:tracePt t="173416" x="4038600" y="4857750"/>
          <p14:tracePt t="173433" x="4038600" y="4984750"/>
          <p14:tracePt t="173450" x="4038600" y="5054600"/>
          <p14:tracePt t="173466" x="4038600" y="5060950"/>
          <p14:tracePt t="173499" x="4038600" y="5041900"/>
          <p14:tracePt t="173507" x="4044950" y="4978400"/>
          <p14:tracePt t="173516" x="4070350" y="4889500"/>
          <p14:tracePt t="173532" x="4095750" y="4667250"/>
          <p14:tracePt t="173550" x="4114800" y="4476750"/>
          <p14:tracePt t="173566" x="4114800" y="4438650"/>
          <p14:tracePt t="173582" x="4114800" y="4432300"/>
          <p14:tracePt t="173599" x="4114800" y="4470400"/>
          <p14:tracePt t="173616" x="4114800" y="4597400"/>
          <p14:tracePt t="173619" x="4102100" y="4660900"/>
          <p14:tracePt t="173633" x="4095750" y="4718050"/>
          <p14:tracePt t="173650" x="4089400" y="4775200"/>
          <p14:tracePt t="173666" x="4089400" y="4781550"/>
          <p14:tracePt t="173724" x="4102100" y="4781550"/>
          <p14:tracePt t="173733" x="4102100" y="4775200"/>
          <p14:tracePt t="173748" x="4127500" y="4762500"/>
          <p14:tracePt t="173765" x="4140200" y="4756150"/>
          <p14:tracePt t="173766" x="0" y="0"/>
        </p14:tracePtLst>
        <p14:tracePtLst>
          <p14:tracePt t="179797" x="5080000" y="4438650"/>
          <p14:tracePt t="179804" x="5086350" y="4476750"/>
          <p14:tracePt t="179813" x="5092700" y="4508500"/>
          <p14:tracePt t="179830" x="5105400" y="4597400"/>
          <p14:tracePt t="179847" x="5130800" y="4718050"/>
          <p14:tracePt t="179851" x="5143500" y="4781550"/>
          <p14:tracePt t="179864" x="5149850" y="4851400"/>
          <p14:tracePt t="179880" x="5175250" y="4997450"/>
          <p14:tracePt t="179884" x="5187950" y="5073650"/>
          <p14:tracePt t="179897" x="5207000" y="5143500"/>
          <p14:tracePt t="179914" x="5264150" y="5302250"/>
          <p14:tracePt t="179930" x="5289550" y="5359400"/>
          <p14:tracePt t="179946" x="5321300" y="5403850"/>
          <p14:tracePt t="179963" x="5397500" y="5448300"/>
          <p14:tracePt t="179980" x="5518150" y="5486400"/>
          <p14:tracePt t="179996" x="5702300" y="5524500"/>
          <p14:tracePt t="180014" x="5911850" y="5556250"/>
          <p14:tracePt t="180030" x="6089650" y="5562600"/>
          <p14:tracePt t="180047" x="6197600" y="5562600"/>
          <p14:tracePt t="180064" x="6235700" y="5562600"/>
          <p14:tracePt t="180080" x="6242050" y="5562600"/>
          <p14:tracePt t="180115" x="6248400" y="5562600"/>
          <p14:tracePt t="180132" x="6248400" y="5537200"/>
          <p14:tracePt t="180138" x="6242050" y="5511800"/>
          <p14:tracePt t="180138" x="0" y="0"/>
        </p14:tracePtLst>
        <p14:tracePtLst>
          <p14:tracePt t="180836" x="609600" y="3200400"/>
          <p14:tracePt t="180843" x="603250" y="3206750"/>
          <p14:tracePt t="180852" x="590550" y="3225800"/>
          <p14:tracePt t="180863" x="577850" y="3251200"/>
          <p14:tracePt t="180880" x="552450" y="3333750"/>
          <p14:tracePt t="180896" x="533400" y="3409950"/>
          <p14:tracePt t="180898" x="527050" y="3448050"/>
          <p14:tracePt t="180913" x="527050" y="3498850"/>
          <p14:tracePt t="180930" x="527050" y="3556000"/>
          <p14:tracePt t="180946" x="527050" y="3619500"/>
          <p14:tracePt t="180963" x="558800" y="3695700"/>
          <p14:tracePt t="180980" x="615950" y="3790950"/>
          <p14:tracePt t="180996" x="666750" y="3873500"/>
          <p14:tracePt t="181013" x="730250" y="3949700"/>
          <p14:tracePt t="181030" x="793750" y="4006850"/>
          <p14:tracePt t="181035" x="831850" y="4032250"/>
          <p14:tracePt t="181046" x="869950" y="4051300"/>
          <p14:tracePt t="181063" x="990600" y="4095750"/>
          <p14:tracePt t="181080" x="1174750" y="4140200"/>
          <p14:tracePt t="181083" x="1327150" y="4165600"/>
          <p14:tracePt t="181096" x="1543050" y="4216400"/>
          <p14:tracePt t="181114" x="2254250" y="4349750"/>
          <p14:tracePt t="181130" x="2559050" y="4394200"/>
          <p14:tracePt t="181146" x="2749550" y="4400550"/>
          <p14:tracePt t="181163" x="2927350" y="4400550"/>
          <p14:tracePt t="181180" x="3117850" y="4400550"/>
          <p14:tracePt t="181196" x="3371850" y="4400550"/>
          <p14:tracePt t="181213" x="3765550" y="4400550"/>
          <p14:tracePt t="181230" x="4216400" y="4400550"/>
          <p14:tracePt t="181235" x="4413250" y="4400550"/>
          <p14:tracePt t="181246" x="4584700" y="4400550"/>
          <p14:tracePt t="181263" x="4819650" y="4387850"/>
          <p14:tracePt t="181280" x="4927600" y="4375150"/>
          <p14:tracePt t="181283" x="4953000" y="4375150"/>
          <p14:tracePt t="181296" x="4991100" y="4368800"/>
          <p14:tracePt t="181314" x="5111750" y="4368800"/>
          <p14:tracePt t="181329" x="5251450" y="4368800"/>
          <p14:tracePt t="181346" x="5410200" y="4349750"/>
          <p14:tracePt t="181362" x="5537200" y="4324350"/>
          <p14:tracePt t="181379" x="5619750" y="4311650"/>
          <p14:tracePt t="181396" x="5657850" y="4298950"/>
          <p14:tracePt t="181413" x="5702300" y="4286250"/>
          <p14:tracePt t="181429" x="5765800" y="4260850"/>
          <p14:tracePt t="181446" x="5867400" y="4222750"/>
          <p14:tracePt t="181463" x="6007100" y="4171950"/>
          <p14:tracePt t="181466" x="6089650" y="4133850"/>
          <p14:tracePt t="181480" x="6165850" y="4102100"/>
          <p14:tracePt t="181496" x="6305550" y="4051300"/>
          <p14:tracePt t="181513" x="6426200" y="3994150"/>
          <p14:tracePt t="181530" x="6470650" y="3968750"/>
          <p14:tracePt t="181546" x="6489700" y="3937000"/>
          <p14:tracePt t="181563" x="6502400" y="3911600"/>
          <p14:tracePt t="181579" x="6508750" y="3867150"/>
          <p14:tracePt t="181596" x="6521450" y="3822700"/>
          <p14:tracePt t="181613" x="6527800" y="3784600"/>
          <p14:tracePt t="181630" x="6540500" y="3746500"/>
          <p14:tracePt t="181646" x="6553200" y="3714750"/>
          <p14:tracePt t="181663" x="6553200" y="3683000"/>
          <p14:tracePt t="181680" x="6553200" y="3644900"/>
          <p14:tracePt t="181683" x="6553200" y="3619500"/>
          <p14:tracePt t="181696" x="6553200" y="3594100"/>
          <p14:tracePt t="181713" x="6540500" y="3549650"/>
          <p14:tracePt t="181730" x="6540500" y="3543300"/>
          <p14:tracePt t="181746" x="6534150" y="3530600"/>
          <p14:tracePt t="181779" x="6534150" y="3524250"/>
          <p14:tracePt t="181796" x="6527800" y="3511550"/>
          <p14:tracePt t="181813" x="6515100" y="3505200"/>
          <p14:tracePt t="181829" x="6508750" y="3492500"/>
          <p14:tracePt t="181846" x="6502400" y="3486150"/>
          <p14:tracePt t="181863" x="6489700" y="3479800"/>
          <p14:tracePt t="181879" x="6470650" y="3473450"/>
          <p14:tracePt t="181896" x="6438900" y="3460750"/>
          <p14:tracePt t="181913" x="6305550" y="3429000"/>
          <p14:tracePt t="181930" x="6153150" y="3397250"/>
          <p14:tracePt t="181946" x="5911850" y="3359150"/>
          <p14:tracePt t="181962" x="5537200" y="3302000"/>
          <p14:tracePt t="181979" x="4959350" y="3232150"/>
          <p14:tracePt t="181996" x="4298950" y="3162300"/>
          <p14:tracePt t="182013" x="3721100" y="3105150"/>
          <p14:tracePt t="182029" x="3289300" y="3060700"/>
          <p14:tracePt t="182046" x="3016250" y="3041650"/>
          <p14:tracePt t="182063" x="2851150" y="3041650"/>
          <p14:tracePt t="182065" x="2774950" y="3041650"/>
          <p14:tracePt t="182079" x="2698750" y="3041650"/>
          <p14:tracePt t="182096" x="2565400" y="3041650"/>
          <p14:tracePt t="182113" x="2387600" y="3041650"/>
          <p14:tracePt t="182115" x="2292350" y="3041650"/>
          <p14:tracePt t="182129" x="2101850" y="3041650"/>
          <p14:tracePt t="182146" x="1911350" y="3041650"/>
          <p14:tracePt t="182162" x="1739900" y="3041650"/>
          <p14:tracePt t="182179" x="1606550" y="3041650"/>
          <p14:tracePt t="182196" x="1498600" y="3041650"/>
          <p14:tracePt t="182212" x="1390650" y="3041650"/>
          <p14:tracePt t="182229" x="1276350" y="3041650"/>
          <p14:tracePt t="182245" x="1162050" y="3054350"/>
          <p14:tracePt t="182262" x="1054100" y="3073400"/>
          <p14:tracePt t="182279" x="946150" y="3086100"/>
          <p14:tracePt t="182296" x="869950" y="3086100"/>
          <p14:tracePt t="182298" x="825500" y="3092450"/>
          <p14:tracePt t="182312" x="793750" y="3105150"/>
          <p14:tracePt t="182329" x="685800" y="3124200"/>
          <p14:tracePt t="182346" x="628650" y="3143250"/>
          <p14:tracePt t="182362" x="552450" y="3175000"/>
          <p14:tracePt t="182379" x="488950" y="3213100"/>
          <p14:tracePt t="182395" x="444500" y="3263900"/>
          <p14:tracePt t="182412" x="412750" y="3308350"/>
          <p14:tracePt t="182429" x="400050" y="3352800"/>
          <p14:tracePt t="182445" x="393700" y="3378200"/>
          <p14:tracePt t="182462" x="387350" y="3409950"/>
          <p14:tracePt t="182479" x="387350" y="3448050"/>
          <p14:tracePt t="182496" x="387350" y="3492500"/>
          <p14:tracePt t="182498" x="387350" y="3524250"/>
          <p14:tracePt t="182512" x="387350" y="3568700"/>
          <p14:tracePt t="182515" x="393700" y="3606800"/>
          <p14:tracePt t="182529" x="406400" y="3670300"/>
          <p14:tracePt t="182546" x="425450" y="3733800"/>
          <p14:tracePt t="182562" x="463550" y="3784600"/>
          <p14:tracePt t="182579" x="508000" y="3835400"/>
          <p14:tracePt t="182596" x="577850" y="3879850"/>
          <p14:tracePt t="182613" x="698500" y="3930650"/>
          <p14:tracePt t="182629" x="863600" y="3981450"/>
          <p14:tracePt t="182646" x="1079500" y="4032250"/>
          <p14:tracePt t="182650" x="1250950" y="4070350"/>
          <p14:tracePt t="182663" x="1454150" y="4102100"/>
          <p14:tracePt t="182680" x="1981200" y="4133850"/>
          <p14:tracePt t="182683" x="2241550" y="4133850"/>
          <p14:tracePt t="182696" x="2546350" y="4133850"/>
          <p14:tracePt t="182713" x="3168650" y="4133850"/>
          <p14:tracePt t="182729" x="4114800" y="4133850"/>
          <p14:tracePt t="182745" x="4718050" y="4133850"/>
          <p14:tracePt t="182762" x="5257800" y="4133850"/>
          <p14:tracePt t="182779" x="5670550" y="4133850"/>
          <p14:tracePt t="182796" x="5937250" y="4133850"/>
          <p14:tracePt t="182812" x="6127750" y="4133850"/>
          <p14:tracePt t="182829" x="6254750" y="4127500"/>
          <p14:tracePt t="182846" x="6362700" y="4127500"/>
          <p14:tracePt t="182862" x="6445250" y="4127500"/>
          <p14:tracePt t="182879" x="6521450" y="4127500"/>
          <p14:tracePt t="182896" x="6565900" y="4127500"/>
          <p14:tracePt t="182899" x="6591300" y="4121150"/>
          <p14:tracePt t="182914" x="6597650" y="4121150"/>
          <p14:tracePt t="182929" x="6610350" y="4114800"/>
          <p14:tracePt t="182946" x="6616700" y="4114800"/>
          <p14:tracePt t="182962" x="6629400" y="4114800"/>
          <p14:tracePt t="182995" x="6635750" y="4114800"/>
          <p14:tracePt t="183035" x="6642100" y="4108450"/>
          <p14:tracePt t="183060" x="6642100" y="4095750"/>
          <p14:tracePt t="183068" x="6642100" y="4076700"/>
          <p14:tracePt t="183080" x="6642100" y="4038600"/>
          <p14:tracePt t="183096" x="6635750" y="3975100"/>
          <p14:tracePt t="183099" x="6629400" y="3943350"/>
          <p14:tracePt t="183112" x="6616700" y="3898900"/>
          <p14:tracePt t="183129" x="6584950" y="3759200"/>
          <p14:tracePt t="183146" x="6572250" y="3689350"/>
          <p14:tracePt t="183162" x="6553200" y="3644900"/>
          <p14:tracePt t="183179" x="6540500" y="3606800"/>
          <p14:tracePt t="183195" x="6527800" y="3575050"/>
          <p14:tracePt t="183212" x="6521450" y="3549650"/>
          <p14:tracePt t="183229" x="6508750" y="3536950"/>
          <p14:tracePt t="183246" x="6502400" y="3524250"/>
          <p14:tracePt t="183420" x="6496050" y="3517900"/>
          <p14:tracePt t="183428" x="6489700" y="3511550"/>
          <p14:tracePt t="183437" x="6483350" y="3511550"/>
          <p14:tracePt t="183446" x="6464300" y="3505200"/>
          <p14:tracePt t="183463" x="6375400" y="3486150"/>
          <p14:tracePt t="183479" x="6203950" y="3448050"/>
          <p14:tracePt t="183483" x="6064250" y="3422650"/>
          <p14:tracePt t="183499" x="5626100" y="3346450"/>
          <p14:tracePt t="183513" x="5334000" y="3289300"/>
          <p14:tracePt t="183516" x="5003800" y="3257550"/>
          <p14:tracePt t="183530" x="4248150" y="3244850"/>
          <p14:tracePt t="183547" x="3384550" y="3244850"/>
          <p14:tracePt t="183563" x="2590800" y="3244850"/>
          <p14:tracePt t="183580" x="1968500" y="3244850"/>
          <p14:tracePt t="183596" x="1574800" y="3244850"/>
          <p14:tracePt t="183612" x="1365250" y="3244850"/>
          <p14:tracePt t="183629" x="1219200" y="3244850"/>
          <p14:tracePt t="183646" x="1123950" y="3244850"/>
          <p14:tracePt t="183662" x="1035050" y="3244850"/>
          <p14:tracePt t="183679" x="996950" y="3257550"/>
          <p14:tracePt t="183682" x="984250" y="3257550"/>
          <p14:tracePt t="183695" x="971550" y="3257550"/>
          <p14:tracePt t="183722" x="965200" y="3263900"/>
          <p14:tracePt t="183755" x="958850" y="3270250"/>
          <p14:tracePt t="183786" x="952500" y="3270250"/>
          <p14:tracePt t="183794" x="952500" y="3276600"/>
          <p14:tracePt t="183802" x="946150" y="3282950"/>
          <p14:tracePt t="183812" x="933450" y="3282950"/>
          <p14:tracePt t="183829" x="901700" y="3314700"/>
          <p14:tracePt t="183845" x="844550" y="3359150"/>
          <p14:tracePt t="183862" x="800100" y="3397250"/>
          <p14:tracePt t="183879" x="774700" y="3435350"/>
          <p14:tracePt t="183882" x="768350" y="3448050"/>
          <p14:tracePt t="183895" x="762000" y="3460750"/>
          <p14:tracePt t="183912" x="762000" y="3479800"/>
          <p14:tracePt t="183929" x="762000" y="3517900"/>
          <p14:tracePt t="183931" x="762000" y="3536950"/>
          <p14:tracePt t="183945" x="768350" y="3606800"/>
          <p14:tracePt t="183962" x="787400" y="3683000"/>
          <p14:tracePt t="183978" x="800100" y="3752850"/>
          <p14:tracePt t="183995" x="806450" y="3790950"/>
          <p14:tracePt t="184012" x="806450" y="3803650"/>
          <p14:tracePt t="184187" x="812800" y="3784600"/>
          <p14:tracePt t="184187" x="0" y="0"/>
        </p14:tracePtLst>
        <p14:tracePtLst>
          <p14:tracePt t="186524" x="869950" y="3422650"/>
          <p14:tracePt t="186555" x="869950" y="3429000"/>
          <p14:tracePt t="186564" x="876300" y="3435350"/>
          <p14:tracePt t="186571" x="882650" y="3441700"/>
          <p14:tracePt t="186580" x="895350" y="3441700"/>
          <p14:tracePt t="186594" x="946150" y="3454400"/>
          <p14:tracePt t="186611" x="1041400" y="3460750"/>
          <p14:tracePt t="186628" x="1181100" y="3460750"/>
          <p14:tracePt t="186645" x="1397000" y="3460750"/>
          <p14:tracePt t="186661" x="1797050" y="3460750"/>
          <p14:tracePt t="186678" x="2444750" y="3460750"/>
          <p14:tracePt t="186695" x="3175000" y="3460750"/>
          <p14:tracePt t="186711" x="3905250" y="3460750"/>
          <p14:tracePt t="186715" x="4229100" y="3460750"/>
          <p14:tracePt t="186728" x="4527550" y="3460750"/>
          <p14:tracePt t="186745" x="5003800" y="3460750"/>
          <p14:tracePt t="186748" x="5200650" y="3460750"/>
          <p14:tracePt t="186762" x="5505450" y="3460750"/>
          <p14:tracePt t="186778" x="5734050" y="3460750"/>
          <p14:tracePt t="186794" x="5943600" y="3460750"/>
          <p14:tracePt t="186811" x="6102350" y="3460750"/>
          <p14:tracePt t="186828" x="6191250" y="3460750"/>
          <p14:tracePt t="186844" x="6223000" y="3460750"/>
          <p14:tracePt t="186861" x="6235700" y="3460750"/>
          <p14:tracePt t="187195" x="0" y="0"/>
        </p14:tracePtLst>
        <p14:tracePtLst>
          <p14:tracePt t="187596" x="2317750" y="3460750"/>
          <p14:tracePt t="187652" x="2336800" y="3460750"/>
          <p14:tracePt t="187659" x="2393950" y="3467100"/>
          <p14:tracePt t="187667" x="2470150" y="3473450"/>
          <p14:tracePt t="187678" x="2565400" y="3492500"/>
          <p14:tracePt t="187695" x="2901950" y="3524250"/>
          <p14:tracePt t="187711" x="3454400" y="3575050"/>
          <p14:tracePt t="187715" x="3765550" y="3606800"/>
          <p14:tracePt t="187727" x="4070350" y="3619500"/>
          <p14:tracePt t="187744" x="4641850" y="3657600"/>
          <p14:tracePt t="187761" x="5105400" y="3683000"/>
          <p14:tracePt t="187763" x="5257800" y="3683000"/>
          <p14:tracePt t="187777" x="5518150" y="3683000"/>
          <p14:tracePt t="187794" x="5683250" y="3683000"/>
          <p14:tracePt t="187810" x="5778500" y="3683000"/>
          <p14:tracePt t="187827" x="5822950" y="3683000"/>
          <p14:tracePt t="187844" x="5848350" y="3683000"/>
          <p14:tracePt t="187861" x="5861050" y="3683000"/>
          <p14:tracePt t="187877" x="5873750" y="3683000"/>
          <p14:tracePt t="188090" x="0" y="0"/>
        </p14:tracePtLst>
        <p14:tracePtLst>
          <p14:tracePt t="188669" x="2044700" y="3416300"/>
          <p14:tracePt t="188698" x="2051050" y="3416300"/>
          <p14:tracePt t="188705" x="2101850" y="3416300"/>
          <p14:tracePt t="188715" x="2165350" y="3422650"/>
          <p14:tracePt t="188727" x="2260600" y="3429000"/>
          <p14:tracePt t="188744" x="2616200" y="3460750"/>
          <p14:tracePt t="188761" x="3181350" y="3473450"/>
          <p14:tracePt t="188763" x="3575050" y="3492500"/>
          <p14:tracePt t="188778" x="4286250" y="3492500"/>
          <p14:tracePt t="188794" x="4927600" y="3492500"/>
          <p14:tracePt t="188810" x="5384800" y="3492500"/>
          <p14:tracePt t="188827" x="5619750" y="3492500"/>
          <p14:tracePt t="188844" x="5765800" y="3492500"/>
          <p14:tracePt t="188861" x="5842000" y="3492500"/>
          <p14:tracePt t="188877" x="5873750" y="3492500"/>
          <p14:tracePt t="188895" x="5899150" y="3492500"/>
          <p14:tracePt t="189042" x="0" y="0"/>
        </p14:tracePtLst>
        <p14:tracePtLst>
          <p14:tracePt t="189476" x="4845050" y="2679700"/>
          <p14:tracePt t="189482" x="4826000" y="2679700"/>
          <p14:tracePt t="189493" x="4806950" y="2679700"/>
          <p14:tracePt t="189510" x="4781550" y="2705100"/>
          <p14:tracePt t="189526" x="4775200" y="2724150"/>
          <p14:tracePt t="189543" x="4768850" y="2755900"/>
          <p14:tracePt t="189560" x="4768850" y="2800350"/>
          <p14:tracePt t="189562" x="4768850" y="2832100"/>
          <p14:tracePt t="189576" x="4781550" y="2863850"/>
          <p14:tracePt t="189594" x="4889500" y="2971800"/>
          <p14:tracePt t="189610" x="5022850" y="3035300"/>
          <p14:tracePt t="189627" x="5200650" y="3079750"/>
          <p14:tracePt t="189643" x="5359400" y="3098800"/>
          <p14:tracePt t="189660" x="5454650" y="3098800"/>
          <p14:tracePt t="189676" x="5499100" y="3092450"/>
          <p14:tracePt t="189693" x="5505450" y="3067050"/>
          <p14:tracePt t="189710" x="5511800" y="3048000"/>
          <p14:tracePt t="189727" x="5511800" y="3016250"/>
          <p14:tracePt t="189743" x="5505450" y="2978150"/>
          <p14:tracePt t="189746" x="5505450" y="2965450"/>
          <p14:tracePt t="189760" x="5492750" y="2959100"/>
          <p14:tracePt t="189776" x="5461000" y="2933700"/>
          <p14:tracePt t="189779" x="5441950" y="2921000"/>
          <p14:tracePt t="189793" x="5410200" y="2901950"/>
          <p14:tracePt t="189810" x="5397500" y="2895600"/>
          <p14:tracePt t="189826" x="5384800" y="2895600"/>
          <p14:tracePt t="189860" x="0" y="0"/>
        </p14:tracePtLst>
        <p14:tracePtLst>
          <p14:tracePt t="190620" x="5099050" y="3613150"/>
          <p14:tracePt t="190627" x="5092700" y="3619500"/>
          <p14:tracePt t="190636" x="5086350" y="3632200"/>
          <p14:tracePt t="190651" x="5086350" y="3644900"/>
          <p14:tracePt t="190660" x="5080000" y="3663950"/>
          <p14:tracePt t="190676" x="5080000" y="3689350"/>
          <p14:tracePt t="190693" x="5080000" y="3721100"/>
          <p14:tracePt t="190710" x="5086350" y="3778250"/>
          <p14:tracePt t="190715" x="5092700" y="3797300"/>
          <p14:tracePt t="190727" x="5105400" y="3822700"/>
          <p14:tracePt t="190743" x="5130800" y="3867150"/>
          <p14:tracePt t="190760" x="5162550" y="3898900"/>
          <p14:tracePt t="190762" x="5187950" y="3924300"/>
          <p14:tracePt t="190776" x="5226050" y="3937000"/>
          <p14:tracePt t="190794" x="5340350" y="3949700"/>
          <p14:tracePt t="190810" x="5422900" y="3949700"/>
          <p14:tracePt t="190826" x="5467350" y="3930650"/>
          <p14:tracePt t="190843" x="5499100" y="3905250"/>
          <p14:tracePt t="190860" x="5505450" y="3873500"/>
          <p14:tracePt t="190876" x="5505450" y="3835400"/>
          <p14:tracePt t="190893" x="5486400" y="3803650"/>
          <p14:tracePt t="190910" x="5454650" y="3771900"/>
          <p14:tracePt t="190914" x="5435600" y="3759200"/>
          <p14:tracePt t="190926" x="5410200" y="3740150"/>
          <p14:tracePt t="190943" x="5359400" y="3708400"/>
          <p14:tracePt t="190947" x="5340350" y="3708400"/>
          <p14:tracePt t="190960" x="5334000" y="3702050"/>
          <p14:tracePt t="190976" x="5321300" y="3702050"/>
          <p14:tracePt t="191066" x="0" y="0"/>
        </p14:tracePtLst>
        <p14:tracePtLst>
          <p14:tracePt t="195452" x="3892550" y="4133850"/>
          <p14:tracePt t="195475" x="3886200" y="4133850"/>
          <p14:tracePt t="195483" x="3879850" y="4140200"/>
          <p14:tracePt t="195491" x="3873500" y="4159250"/>
          <p14:tracePt t="195508" x="3848100" y="4235450"/>
          <p14:tracePt t="195525" x="3829050" y="4368800"/>
          <p14:tracePt t="195542" x="3810000" y="4540250"/>
          <p14:tracePt t="195558" x="3790950" y="4743450"/>
          <p14:tracePt t="195562" x="3790950" y="4826000"/>
          <p14:tracePt t="195574" x="3790950" y="4927600"/>
          <p14:tracePt t="195591" x="3829050" y="5130800"/>
          <p14:tracePt t="195608" x="3892550" y="5314950"/>
          <p14:tracePt t="195610" x="3917950" y="5391150"/>
          <p14:tracePt t="195624" x="3949700" y="5473700"/>
          <p14:tracePt t="195641" x="4038600" y="5626100"/>
          <p14:tracePt t="195658" x="4076700" y="5657850"/>
          <p14:tracePt t="195675" x="4089400" y="5664200"/>
          <p14:tracePt t="195691" x="4121150" y="5664200"/>
          <p14:tracePt t="195708" x="4178300" y="5619750"/>
          <p14:tracePt t="195724" x="4229100" y="5524500"/>
          <p14:tracePt t="195741" x="4254500" y="5397500"/>
          <p14:tracePt t="195758" x="4260850" y="5213350"/>
          <p14:tracePt t="195775" x="4235450" y="5022850"/>
          <p14:tracePt t="195791" x="4203700" y="4857750"/>
          <p14:tracePt t="195808" x="4152900" y="4724400"/>
          <p14:tracePt t="195824" x="4083050" y="4591050"/>
          <p14:tracePt t="195825" x="4051300" y="4533900"/>
          <p14:tracePt t="195841" x="3994150" y="4419600"/>
          <p14:tracePt t="195857" x="3943350" y="4343400"/>
          <p14:tracePt t="195874" x="3911600" y="4298950"/>
          <p14:tracePt t="195891" x="3886200" y="4279900"/>
          <p14:tracePt t="195908" x="3873500" y="4267200"/>
          <p14:tracePt t="195924" x="3867150" y="4260850"/>
          <p14:tracePt t="195972" x="3854450" y="4273550"/>
          <p14:tracePt t="195979" x="3848100" y="4305300"/>
          <p14:tracePt t="195991" x="3841750" y="4368800"/>
          <p14:tracePt t="196008" x="3841750" y="4527550"/>
          <p14:tracePt t="196024" x="3848100" y="4737100"/>
          <p14:tracePt t="196026" x="3854450" y="4832350"/>
          <p14:tracePt t="196041" x="3879850" y="5016500"/>
          <p14:tracePt t="196057" x="3911600" y="5175250"/>
          <p14:tracePt t="196074" x="3956050" y="5276850"/>
          <p14:tracePt t="196091" x="3987800" y="5340350"/>
          <p14:tracePt t="196108" x="4013200" y="5359400"/>
          <p14:tracePt t="196125" x="4013200" y="5365750"/>
          <p14:tracePt t="196141" x="4051300" y="5365750"/>
          <p14:tracePt t="196158" x="4121150" y="5276850"/>
          <p14:tracePt t="196175" x="4191000" y="5092700"/>
          <p14:tracePt t="196178" x="4216400" y="4997450"/>
          <p14:tracePt t="196191" x="4235450" y="4902200"/>
          <p14:tracePt t="196208" x="4235450" y="4718050"/>
          <p14:tracePt t="196225" x="4197350" y="4445000"/>
          <p14:tracePt t="196242" x="4159250" y="4318000"/>
          <p14:tracePt t="196258" x="4127500" y="4248150"/>
          <p14:tracePt t="196275" x="4121150" y="4235450"/>
          <p14:tracePt t="196308" x="4102100" y="4248150"/>
          <p14:tracePt t="196325" x="4083050" y="4356100"/>
          <p14:tracePt t="196341" x="4044950" y="4572000"/>
          <p14:tracePt t="196358" x="4013200" y="4870450"/>
          <p14:tracePt t="196374" x="4019550" y="5200650"/>
          <p14:tracePt t="196379" x="4025900" y="5359400"/>
          <p14:tracePt t="196391" x="4070350" y="5511800"/>
          <p14:tracePt t="196408" x="4146550" y="5708650"/>
          <p14:tracePt t="196411" x="4178300" y="5765800"/>
          <p14:tracePt t="196425" x="4203700" y="5810250"/>
          <p14:tracePt t="196441" x="4210050" y="5816600"/>
          <p14:tracePt t="196458" x="4210050" y="5822950"/>
          <p14:tracePt t="196474" x="4222750" y="5791200"/>
          <p14:tracePt t="196491" x="4254500" y="5664200"/>
          <p14:tracePt t="196508" x="4298950" y="5448300"/>
          <p14:tracePt t="196525" x="4330700" y="5187950"/>
          <p14:tracePt t="196541" x="4330700" y="4902200"/>
          <p14:tracePt t="196558" x="4330700" y="4641850"/>
          <p14:tracePt t="196574" x="4298950" y="4425950"/>
          <p14:tracePt t="196591" x="4267200" y="4279900"/>
          <p14:tracePt t="196594" x="4254500" y="4235450"/>
          <p14:tracePt t="196608" x="4235450" y="4210050"/>
          <p14:tracePt t="196625" x="4229100" y="4197350"/>
          <p14:tracePt t="196658" x="4216400" y="4210050"/>
          <p14:tracePt t="196674" x="4184650" y="4337050"/>
          <p14:tracePt t="196691" x="4133850" y="4578350"/>
          <p14:tracePt t="196708" x="4064000" y="4914900"/>
          <p14:tracePt t="196725" x="4057650" y="5156200"/>
          <p14:tracePt t="196741" x="4076700" y="5327650"/>
          <p14:tracePt t="196758" x="4089400" y="5378450"/>
          <p14:tracePt t="196774" x="4095750" y="5391150"/>
          <p14:tracePt t="196791" x="4108450" y="5391150"/>
          <p14:tracePt t="196808" x="4140200" y="5321300"/>
          <p14:tracePt t="196811" x="4152900" y="5245100"/>
          <p14:tracePt t="196826" x="4171950" y="5041900"/>
          <p14:tracePt t="196842" x="4178300" y="4813300"/>
          <p14:tracePt t="196858" x="4152900" y="4559300"/>
          <p14:tracePt t="196874" x="4095750" y="4324350"/>
          <p14:tracePt t="196891" x="4032250" y="4146550"/>
          <p14:tracePt t="196908" x="4006850" y="4057650"/>
          <p14:tracePt t="196925" x="3994150" y="4044950"/>
          <p14:tracePt t="196941" x="3987800" y="4044950"/>
          <p14:tracePt t="196958" x="3949700" y="4197350"/>
          <p14:tracePt t="196975" x="3867150" y="4597400"/>
          <p14:tracePt t="196979" x="3810000" y="4851400"/>
          <p14:tracePt t="196991" x="3759200" y="5080000"/>
          <p14:tracePt t="197008" x="3727450" y="5384800"/>
          <p14:tracePt t="197026" x="3721100" y="5524500"/>
          <p14:tracePt t="197042" x="3727450" y="5537200"/>
          <p14:tracePt t="197060" x="3733800" y="5543550"/>
          <p14:tracePt t="197074" x="3759200" y="5556250"/>
          <p14:tracePt t="197107" x="3784600" y="5556250"/>
          <p14:tracePt t="197124" x="3822700" y="5435600"/>
          <p14:tracePt t="197141" x="3886200" y="5092700"/>
          <p14:tracePt t="197158" x="3968750" y="4591050"/>
          <p14:tracePt t="197163" x="3981450" y="4368800"/>
          <p14:tracePt t="197174" x="3981450" y="4235450"/>
          <p14:tracePt t="197180" x="3981450" y="4152900"/>
          <p14:tracePt t="197191" x="3981450" y="4108450"/>
          <p14:tracePt t="197208" x="3981450" y="4089400"/>
          <p14:tracePt t="197225" x="3981450" y="4127500"/>
          <p14:tracePt t="197242" x="3962400" y="4298950"/>
          <p14:tracePt t="197258" x="3937000" y="4533900"/>
          <p14:tracePt t="197274" x="3905250" y="4781550"/>
          <p14:tracePt t="197291" x="3898900" y="4959350"/>
          <p14:tracePt t="197308" x="3917950" y="5130800"/>
          <p14:tracePt t="197325" x="3956050" y="5257800"/>
          <p14:tracePt t="197342" x="3994150" y="5321300"/>
          <p14:tracePt t="197346" x="4006850" y="5334000"/>
          <p14:tracePt t="197374" x="4038600" y="5314950"/>
          <p14:tracePt t="197378" x="4070350" y="5251450"/>
          <p14:tracePt t="197391" x="4108450" y="5168900"/>
          <p14:tracePt t="197408" x="4184650" y="4927600"/>
          <p14:tracePt t="197411" x="4216400" y="4800600"/>
          <p14:tracePt t="197425" x="4229100" y="4699000"/>
          <p14:tracePt t="197441" x="4254500" y="4552950"/>
          <p14:tracePt t="197457" x="4254500" y="4540250"/>
          <p14:tracePt t="197474" x="4254500" y="4533900"/>
          <p14:tracePt t="197491" x="4254500" y="4527550"/>
          <p14:tracePt t="197507" x="4241800" y="4540250"/>
          <p14:tracePt t="197524" x="4229100" y="4584700"/>
          <p14:tracePt t="197541" x="4222750" y="4629150"/>
          <p14:tracePt t="197557" x="4222750" y="4660900"/>
          <p14:tracePt t="197574" x="4222750" y="4673600"/>
          <p14:tracePt t="197591" x="4222750" y="4679950"/>
          <p14:tracePt t="197607" x="4222750" y="4686300"/>
          <p14:tracePt t="197624" x="4222750" y="4711700"/>
          <p14:tracePt t="197642" x="4241800" y="4832350"/>
          <p14:tracePt t="197657" x="4254500" y="4902200"/>
          <p14:tracePt t="197674" x="4260850" y="4927600"/>
          <p14:tracePt t="197691" x="4260850" y="4933950"/>
          <p14:tracePt t="197723" x="4267200" y="4940300"/>
          <p14:tracePt t="197739" x="4267200" y="4927600"/>
          <p14:tracePt t="197747" x="4273550" y="4908550"/>
          <p14:tracePt t="197762" x="4279900" y="4889500"/>
          <p14:tracePt t="197787" x="4279900" y="4883150"/>
          <p14:tracePt t="197812" x="4279900" y="4876800"/>
          <p14:tracePt t="197812" x="0" y="0"/>
        </p14:tracePtLst>
        <p14:tracePtLst>
          <p14:tracePt t="198526" x="4984750" y="4425950"/>
          <p14:tracePt t="198535" x="5029200" y="4432300"/>
          <p14:tracePt t="198543" x="5080000" y="4438650"/>
          <p14:tracePt t="198557" x="5276850" y="4476750"/>
          <p14:tracePt t="198575" x="5562600" y="4533900"/>
          <p14:tracePt t="198578" x="5753100" y="4572000"/>
          <p14:tracePt t="198591" x="5962650" y="4622800"/>
          <p14:tracePt t="198607" x="6381750" y="4692650"/>
          <p14:tracePt t="198624" x="6718300" y="4762500"/>
          <p14:tracePt t="198627" x="6819900" y="4781550"/>
          <p14:tracePt t="198641" x="6908800" y="4787900"/>
          <p14:tracePt t="198658" x="7054850" y="4813300"/>
          <p14:tracePt t="198674" x="7067550" y="4813300"/>
          <p14:tracePt t="198691" x="7080250" y="4813300"/>
          <p14:tracePt t="198826" x="0" y="0"/>
        </p14:tracePtLst>
        <p14:tracePtLst>
          <p14:tracePt t="200636" x="1231900" y="3460750"/>
          <p14:tracePt t="200675" x="1257300" y="3460750"/>
          <p14:tracePt t="200682" x="1308100" y="3460750"/>
          <p14:tracePt t="200691" x="1358900" y="3467100"/>
          <p14:tracePt t="200706" x="1524000" y="3492500"/>
          <p14:tracePt t="200723" x="1720850" y="3511550"/>
          <p14:tracePt t="200740" x="1898650" y="3511550"/>
          <p14:tracePt t="200756" x="2051050" y="3511550"/>
          <p14:tracePt t="200773" x="2146300" y="3511550"/>
          <p14:tracePt t="200790" x="2209800" y="3511550"/>
          <p14:tracePt t="200794" x="2241550" y="3511550"/>
          <p14:tracePt t="200806" x="2279650" y="3511550"/>
          <p14:tracePt t="200823" x="2343150" y="3511550"/>
          <p14:tracePt t="200840" x="2387600" y="3511550"/>
          <p14:tracePt t="200843" x="2406650" y="3511550"/>
          <p14:tracePt t="200856" x="2419350" y="3511550"/>
          <p14:tracePt t="200873" x="2425700" y="3511550"/>
          <p14:tracePt t="201706" x="0" y="0"/>
        </p14:tracePtLst>
        <p14:tracePtLst>
          <p14:tracePt t="202307" x="2717800" y="3524250"/>
          <p14:tracePt t="202395" x="2724150" y="3524250"/>
          <p14:tracePt t="202405" x="2730500" y="3524250"/>
          <p14:tracePt t="202411" x="2749550" y="3524250"/>
          <p14:tracePt t="202423" x="2768600" y="3524250"/>
          <p14:tracePt t="202439" x="2832100" y="3524250"/>
          <p14:tracePt t="202442" x="2876550" y="3524250"/>
          <p14:tracePt t="202456" x="2927350" y="3524250"/>
          <p14:tracePt t="202473" x="3054350" y="3524250"/>
          <p14:tracePt t="202475" x="3117850" y="3524250"/>
          <p14:tracePt t="202490" x="3232150" y="3524250"/>
          <p14:tracePt t="202506" x="3333750" y="3524250"/>
          <p14:tracePt t="202522" x="3397250" y="3524250"/>
          <p14:tracePt t="202539" x="3448050" y="3524250"/>
          <p14:tracePt t="202556" x="3479800" y="3524250"/>
          <p14:tracePt t="202573" x="3505200" y="3524250"/>
          <p14:tracePt t="202589" x="3524250" y="3524250"/>
          <p14:tracePt t="202606" x="3543300" y="3524250"/>
          <p14:tracePt t="202623" x="3556000" y="3524250"/>
          <p14:tracePt t="202639" x="3562350" y="3524250"/>
          <p14:tracePt t="202656" x="3568700" y="3524250"/>
          <p14:tracePt t="202794" x="0" y="0"/>
        </p14:tracePtLst>
        <p14:tracePtLst>
          <p14:tracePt t="203211" x="3359150" y="3460750"/>
          <p14:tracePt t="203275" x="3378200" y="3460750"/>
          <p14:tracePt t="203283" x="3409950" y="3460750"/>
          <p14:tracePt t="203291" x="3460750" y="3460750"/>
          <p14:tracePt t="203306" x="3581400" y="3460750"/>
          <p14:tracePt t="203322" x="3727450" y="3460750"/>
          <p14:tracePt t="203339" x="3867150" y="3460750"/>
          <p14:tracePt t="203356" x="3981450" y="3460750"/>
          <p14:tracePt t="203372" x="4076700" y="3460750"/>
          <p14:tracePt t="203389" x="4165600" y="3460750"/>
          <p14:tracePt t="203406" x="4248150" y="3460750"/>
          <p14:tracePt t="203422" x="4349750" y="3460750"/>
          <p14:tracePt t="203439" x="4451350" y="3460750"/>
          <p14:tracePt t="203443" x="4495800" y="3460750"/>
          <p14:tracePt t="203456" x="4521200" y="3460750"/>
          <p14:tracePt t="203472" x="4546600" y="3460750"/>
          <p14:tracePt t="203489" x="4559300" y="3460750"/>
          <p14:tracePt t="203595" x="0" y="0"/>
        </p14:tracePtLst>
        <p14:tracePtLst>
          <p14:tracePt t="203947" x="4978400" y="3448050"/>
          <p14:tracePt t="204251" x="0" y="0"/>
        </p14:tracePtLst>
        <p14:tracePtLst>
          <p14:tracePt t="204737" x="6032500" y="3448050"/>
          <p14:tracePt t="204785" x="6051550" y="3448050"/>
          <p14:tracePt t="204793" x="6083300" y="3448050"/>
          <p14:tracePt t="204804" x="6140450" y="3448050"/>
          <p14:tracePt t="204821" x="6248400" y="3467100"/>
          <p14:tracePt t="204838" x="6369050" y="3479800"/>
          <p14:tracePt t="204855" x="6445250" y="3486150"/>
          <p14:tracePt t="204871" x="6489700" y="3486150"/>
          <p14:tracePt t="204888" x="6515100" y="3486150"/>
          <p14:tracePt t="204890" x="6521450" y="3486150"/>
          <p14:tracePt t="204915" x="6527800" y="3486150"/>
          <p14:tracePt t="204923" x="6534150" y="3486150"/>
          <p14:tracePt t="204938" x="6546850" y="3492500"/>
          <p14:tracePt t="204955" x="6553200" y="3492500"/>
          <p14:tracePt t="204972" x="6559550" y="3492500"/>
          <p14:tracePt t="205186" x="0" y="0"/>
        </p14:tracePtLst>
        <p14:tracePtLst>
          <p14:tracePt t="206707" x="1651000" y="3638550"/>
          <p14:tracePt t="206731" x="1638300" y="3638550"/>
          <p14:tracePt t="206739" x="1631950" y="3644900"/>
          <p14:tracePt t="206747" x="1631950" y="3663950"/>
          <p14:tracePt t="206755" x="1631950" y="3695700"/>
          <p14:tracePt t="206771" x="1631950" y="3803650"/>
          <p14:tracePt t="206788" x="1644650" y="3924300"/>
          <p14:tracePt t="206805" x="1701800" y="4025900"/>
          <p14:tracePt t="206821" x="1784350" y="4089400"/>
          <p14:tracePt t="206838" x="1885950" y="4121150"/>
          <p14:tracePt t="206854" x="1962150" y="4121150"/>
          <p14:tracePt t="206858" x="2025650" y="4121150"/>
          <p14:tracePt t="206871" x="2076450" y="4095750"/>
          <p14:tracePt t="206887" x="2159000" y="4032250"/>
          <p14:tracePt t="206891" x="2190750" y="3994150"/>
          <p14:tracePt t="206904" x="2203450" y="3962400"/>
          <p14:tracePt t="206921" x="2241550" y="3835400"/>
          <p14:tracePt t="206938" x="2241550" y="3771900"/>
          <p14:tracePt t="206954" x="2241550" y="3714750"/>
          <p14:tracePt t="206970" x="2235200" y="3689350"/>
          <p14:tracePt t="206987" x="2235200" y="3683000"/>
          <p14:tracePt t="207066" x="0" y="0"/>
        </p14:tracePtLst>
        <p14:tracePtLst>
          <p14:tracePt t="207436" x="2755900" y="3638550"/>
          <p14:tracePt t="207451" x="2749550" y="3638550"/>
          <p14:tracePt t="207460" x="2736850" y="3638550"/>
          <p14:tracePt t="207471" x="2736850" y="3644900"/>
          <p14:tracePt t="207487" x="2717800" y="3689350"/>
          <p14:tracePt t="207504" x="2698750" y="3759200"/>
          <p14:tracePt t="207505" x="2698750" y="3790950"/>
          <p14:tracePt t="207521" x="2698750" y="3822700"/>
          <p14:tracePt t="207524" x="2705100" y="3867150"/>
          <p14:tracePt t="207537" x="2730500" y="3911600"/>
          <p14:tracePt t="207553" x="2774950" y="3943350"/>
          <p14:tracePt t="207570" x="2819400" y="3956050"/>
          <p14:tracePt t="207587" x="2876550" y="3956050"/>
          <p14:tracePt t="207604" x="2952750" y="3943350"/>
          <p14:tracePt t="207621" x="2997200" y="3911600"/>
          <p14:tracePt t="207637" x="3022600" y="3873500"/>
          <p14:tracePt t="207654" x="3028950" y="3822700"/>
          <p14:tracePt t="207671" x="3028950" y="3771900"/>
          <p14:tracePt t="207674" x="3028950" y="3752850"/>
          <p14:tracePt t="207687" x="3028950" y="3733800"/>
          <p14:tracePt t="207704" x="3022600" y="3714750"/>
          <p14:tracePt t="207721" x="3016250" y="3714750"/>
          <p14:tracePt t="207738" x="3009900" y="3708400"/>
          <p14:tracePt t="207818" x="0" y="0"/>
        </p14:tracePtLst>
        <p14:tracePtLst>
          <p14:tracePt t="208445" x="3390900" y="3905250"/>
          <p14:tracePt t="208484" x="3390900" y="3911600"/>
          <p14:tracePt t="208507" x="3397250" y="3911600"/>
          <p14:tracePt t="208516" x="3403600" y="3911600"/>
          <p14:tracePt t="208523" x="3416300" y="3911600"/>
          <p14:tracePt t="208538" x="3460750" y="3911600"/>
          <p14:tracePt t="208554" x="3575050" y="3930650"/>
          <p14:tracePt t="208571" x="3714750" y="3962400"/>
          <p14:tracePt t="208587" x="3905250" y="3994150"/>
          <p14:tracePt t="208604" x="4121150" y="4038600"/>
          <p14:tracePt t="208621" x="4356100" y="4070350"/>
          <p14:tracePt t="208638" x="4565650" y="4076700"/>
          <p14:tracePt t="208654" x="4737100" y="4076700"/>
          <p14:tracePt t="208670" x="4864100" y="4076700"/>
          <p14:tracePt t="208675" x="4908550" y="4076700"/>
          <p14:tracePt t="208687" x="4946650" y="4076700"/>
          <p14:tracePt t="208703" x="5029200" y="4070350"/>
          <p14:tracePt t="208720" x="5086350" y="4051300"/>
          <p14:tracePt t="208737" x="5149850" y="4019550"/>
          <p14:tracePt t="208753" x="5175250" y="3987800"/>
          <p14:tracePt t="208770" x="5187950" y="3956050"/>
          <p14:tracePt t="208786" x="5200650" y="3917950"/>
          <p14:tracePt t="208803" x="5207000" y="3892550"/>
          <p14:tracePt t="208820" x="5213350" y="3867150"/>
          <p14:tracePt t="208837" x="5213350" y="3829050"/>
          <p14:tracePt t="208853" x="5213350" y="3784600"/>
          <p14:tracePt t="208870" x="5207000" y="3733800"/>
          <p14:tracePt t="208887" x="5194300" y="3702050"/>
          <p14:tracePt t="208903" x="5175250" y="3670300"/>
          <p14:tracePt t="208905" x="5162550" y="3651250"/>
          <p14:tracePt t="208920" x="5143500" y="3638550"/>
          <p14:tracePt t="208937" x="5035550" y="3587750"/>
          <p14:tracePt t="208954" x="4895850" y="3556000"/>
          <p14:tracePt t="208970" x="4730750" y="3524250"/>
          <p14:tracePt t="208987" x="4559300" y="3498850"/>
          <p14:tracePt t="209003" x="4387850" y="3498850"/>
          <p14:tracePt t="209020" x="4235450" y="3498850"/>
          <p14:tracePt t="209036" x="4095750" y="3498850"/>
          <p14:tracePt t="209053" x="3956050" y="3498850"/>
          <p14:tracePt t="209070" x="3848100" y="3517900"/>
          <p14:tracePt t="209087" x="3746500" y="3543300"/>
          <p14:tracePt t="209103" x="3663950" y="3581400"/>
          <p14:tracePt t="209105" x="3625850" y="3606800"/>
          <p14:tracePt t="209120" x="3587750" y="3625850"/>
          <p14:tracePt t="209136" x="3524250" y="3670300"/>
          <p14:tracePt t="209154" x="3479800" y="3740150"/>
          <p14:tracePt t="209170" x="3467100" y="3784600"/>
          <p14:tracePt t="209186" x="3467100" y="3816350"/>
          <p14:tracePt t="209203" x="3473450" y="3867150"/>
          <p14:tracePt t="209220" x="3505200" y="3917950"/>
          <p14:tracePt t="209237" x="3575050" y="3981450"/>
          <p14:tracePt t="209253" x="3689350" y="4044950"/>
          <p14:tracePt t="209270" x="3854450" y="4108450"/>
          <p14:tracePt t="209287" x="4070350" y="4159250"/>
          <p14:tracePt t="209303" x="4425950" y="4229100"/>
          <p14:tracePt t="209306" x="4610100" y="4254500"/>
          <p14:tracePt t="209320" x="4787900" y="4260850"/>
          <p14:tracePt t="209337" x="5060950" y="4273550"/>
          <p14:tracePt t="209354" x="5327650" y="4248150"/>
          <p14:tracePt t="209370" x="5397500" y="4197350"/>
          <p14:tracePt t="209386" x="5422900" y="4133850"/>
          <p14:tracePt t="209403" x="5429250" y="4076700"/>
          <p14:tracePt t="209420" x="5429250" y="4013200"/>
          <p14:tracePt t="209436" x="5403850" y="3930650"/>
          <p14:tracePt t="209453" x="5359400" y="3841750"/>
          <p14:tracePt t="209470" x="5289550" y="3765550"/>
          <p14:tracePt t="209486" x="5194300" y="3689350"/>
          <p14:tracePt t="209503" x="5080000" y="3613150"/>
          <p14:tracePt t="209505" x="5010150" y="3587750"/>
          <p14:tracePt t="209520" x="4953000" y="3562350"/>
          <p14:tracePt t="209536" x="4857750" y="3517900"/>
          <p14:tracePt t="209539" x="4806950" y="3498850"/>
          <p14:tracePt t="209554" x="4679950" y="3460750"/>
          <p14:tracePt t="209570" x="4540250" y="3441700"/>
          <p14:tracePt t="209586" x="4406900" y="3448050"/>
          <p14:tracePt t="209603" x="4260850" y="3479800"/>
          <p14:tracePt t="209620" x="4140200" y="3530600"/>
          <p14:tracePt t="209636" x="4025900" y="3575050"/>
          <p14:tracePt t="209653" x="3930650" y="3625850"/>
          <p14:tracePt t="209670" x="3867150" y="3651250"/>
          <p14:tracePt t="209686" x="3835400" y="3676650"/>
          <p14:tracePt t="209703" x="3810000" y="3695700"/>
          <p14:tracePt t="209706" x="3803650" y="3708400"/>
          <p14:tracePt t="209720" x="3803650" y="3714750"/>
          <p14:tracePt t="209736" x="3803650" y="3733800"/>
          <p14:tracePt t="209738" x="3803650" y="3740150"/>
          <p14:tracePt t="209754" x="3816350" y="3778250"/>
          <p14:tracePt t="209770" x="3879850" y="3816350"/>
          <p14:tracePt t="209786" x="4019550" y="3879850"/>
          <p14:tracePt t="209803" x="4210050" y="3930650"/>
          <p14:tracePt t="209820" x="4425950" y="3975100"/>
          <p14:tracePt t="209836" x="4603750" y="3981450"/>
          <p14:tracePt t="209853" x="4730750" y="3975100"/>
          <p14:tracePt t="209870" x="4794250" y="3937000"/>
          <p14:tracePt t="209886" x="4813300" y="3898900"/>
          <p14:tracePt t="209903" x="4832350" y="3848100"/>
          <p14:tracePt t="209920" x="4832350" y="3810000"/>
          <p14:tracePt t="209923" x="4832350" y="3797300"/>
          <p14:tracePt t="209936" x="4832350" y="3784600"/>
          <p14:tracePt t="209954" x="4832350" y="3746500"/>
          <p14:tracePt t="209970" x="4832350" y="3733800"/>
          <p14:tracePt t="209986" x="4819650" y="3721100"/>
          <p14:tracePt t="210003" x="4800600" y="3702050"/>
          <p14:tracePt t="210020" x="4794250" y="3689350"/>
          <p14:tracePt t="210036" x="4787900" y="3676650"/>
          <p14:tracePt t="210053" x="4781550" y="3670300"/>
          <p14:tracePt t="210069" x="4762500" y="3644900"/>
          <p14:tracePt t="210086" x="4730750" y="3613150"/>
          <p14:tracePt t="210103" x="4667250" y="3575050"/>
          <p14:tracePt t="210120" x="4578350" y="3536950"/>
          <p14:tracePt t="210136" x="4464050" y="3492500"/>
          <p14:tracePt t="210138" x="4406900" y="3486150"/>
          <p14:tracePt t="210154" x="4324350" y="3486150"/>
          <p14:tracePt t="210170" x="4235450" y="3505200"/>
          <p14:tracePt t="210186" x="4159250" y="3556000"/>
          <p14:tracePt t="210203" x="4102100" y="3632200"/>
          <p14:tracePt t="210220" x="4064000" y="3721100"/>
          <p14:tracePt t="210236" x="4051300" y="3803650"/>
          <p14:tracePt t="210253" x="4076700" y="3892550"/>
          <p14:tracePt t="210270" x="4165600" y="3975100"/>
          <p14:tracePt t="210286" x="4318000" y="4032250"/>
          <p14:tracePt t="210303" x="4508500" y="4076700"/>
          <p14:tracePt t="210320" x="4679950" y="4095750"/>
          <p14:tracePt t="210322" x="4724400" y="4095750"/>
          <p14:tracePt t="210336" x="4768850" y="4095750"/>
          <p14:tracePt t="210353" x="4806950" y="4076700"/>
          <p14:tracePt t="210370" x="4819650" y="4064000"/>
          <p14:tracePt t="210410" x="4819650" y="4057650"/>
          <p14:tracePt t="210434" x="4819650" y="4051300"/>
          <p14:tracePt t="210516" x="4819650" y="4044950"/>
          <p14:tracePt t="210533" x="4826000" y="4032250"/>
          <p14:tracePt t="210548" x="4832350" y="4032250"/>
          <p14:tracePt t="210556" x="4838700" y="4025900"/>
          <p14:tracePt t="210570" x="4857750" y="4013200"/>
          <p14:tracePt t="210586" x="4876800" y="3994150"/>
          <p14:tracePt t="210602" x="4895850" y="3968750"/>
          <p14:tracePt t="210619" x="4908550" y="3943350"/>
          <p14:tracePt t="210636" x="4908550" y="3930650"/>
          <p14:tracePt t="210636" x="0" y="0"/>
        </p14:tracePtLst>
        <p14:tracePtLst>
          <p14:tracePt t="211764" x="2070100" y="3219450"/>
          <p14:tracePt t="211772" x="2044700" y="3232150"/>
          <p14:tracePt t="211779" x="2025650" y="3251200"/>
          <p14:tracePt t="211787" x="2006600" y="3276600"/>
          <p14:tracePt t="211803" x="1955800" y="3333750"/>
          <p14:tracePt t="211819" x="1917700" y="3409950"/>
          <p14:tracePt t="211836" x="1905000" y="3473450"/>
          <p14:tracePt t="211853" x="1905000" y="3517900"/>
          <p14:tracePt t="211869" x="1911350" y="3549650"/>
          <p14:tracePt t="211886" x="1917700" y="3562350"/>
          <p14:tracePt t="211903" x="1924050" y="3562350"/>
          <p14:tracePt t="211919" x="1930400" y="3562350"/>
          <p14:tracePt t="211936" x="1962150" y="3556000"/>
          <p14:tracePt t="211952" x="1974850" y="3517900"/>
          <p14:tracePt t="211955" x="1974850" y="3505200"/>
          <p14:tracePt t="211969" x="1974850" y="3448050"/>
          <p14:tracePt t="211985" x="1955800" y="3390900"/>
          <p14:tracePt t="212002" x="1943100" y="3352800"/>
          <p14:tracePt t="212020" x="1905000" y="3333750"/>
          <p14:tracePt t="212036" x="1879600" y="3327400"/>
          <p14:tracePt t="212053" x="1828800" y="3327400"/>
          <p14:tracePt t="212069" x="1784350" y="3346450"/>
          <p14:tracePt t="212085" x="1758950" y="3384550"/>
          <p14:tracePt t="212102" x="1746250" y="3403600"/>
          <p14:tracePt t="212119" x="1746250" y="3422650"/>
          <p14:tracePt t="212122" x="1746250" y="3435350"/>
          <p14:tracePt t="212135" x="1752600" y="3441700"/>
          <p14:tracePt t="212153" x="1803400" y="3441700"/>
          <p14:tracePt t="212169" x="1866900" y="3403600"/>
          <p14:tracePt t="212186" x="1905000" y="3352800"/>
          <p14:tracePt t="212202" x="1924050" y="3327400"/>
          <p14:tracePt t="212219" x="1924050" y="3314700"/>
          <p14:tracePt t="212276" x="1924050" y="3321050"/>
          <p14:tracePt t="212283" x="1924050" y="3340100"/>
          <p14:tracePt t="212291" x="1924050" y="3359150"/>
          <p14:tracePt t="212302" x="1924050" y="3378200"/>
          <p14:tracePt t="212319" x="1936750" y="3390900"/>
          <p14:tracePt t="212335" x="1943100" y="3397250"/>
          <p14:tracePt t="212363" x="1955800" y="3397250"/>
          <p14:tracePt t="212371" x="1962150" y="3390900"/>
          <p14:tracePt t="212387" x="1962150" y="3384550"/>
          <p14:tracePt t="212666" x="0" y="0"/>
        </p14:tracePtLst>
        <p14:tracePtLst>
          <p14:tracePt t="215333" x="6057900" y="4248150"/>
          <p14:tracePt t="215339" x="6051550" y="4254500"/>
          <p14:tracePt t="215351" x="6038850" y="4260850"/>
          <p14:tracePt t="215368" x="6013450" y="4286250"/>
          <p14:tracePt t="215385" x="6000750" y="4324350"/>
          <p14:tracePt t="215387" x="5994400" y="4349750"/>
          <p14:tracePt t="215402" x="5994400" y="4406900"/>
          <p14:tracePt t="215418" x="6000750" y="4483100"/>
          <p14:tracePt t="215435" x="6032500" y="4559300"/>
          <p14:tracePt t="215452" x="6115050" y="4635500"/>
          <p14:tracePt t="215468" x="6248400" y="4692650"/>
          <p14:tracePt t="215485" x="6388100" y="4718050"/>
          <p14:tracePt t="215502" x="6483350" y="4718050"/>
          <p14:tracePt t="215518" x="6540500" y="4692650"/>
          <p14:tracePt t="215535" x="6559550" y="4641850"/>
          <p14:tracePt t="215552" x="6565900" y="4565650"/>
          <p14:tracePt t="215554" x="6565900" y="4508500"/>
          <p14:tracePt t="215568" x="6546850" y="4464050"/>
          <p14:tracePt t="215586" x="6502400" y="4349750"/>
          <p14:tracePt t="215602" x="6477000" y="4292600"/>
          <p14:tracePt t="215618" x="6451600" y="4260850"/>
          <p14:tracePt t="215634" x="6426200" y="4235450"/>
          <p14:tracePt t="215651" x="6419850" y="4229100"/>
          <p14:tracePt t="215746" x="0" y="0"/>
        </p14:tracePtLst>
        <p14:tracePtLst>
          <p14:tracePt t="216829" x="2082800" y="3708400"/>
          <p14:tracePt t="216835" x="2070100" y="3708400"/>
          <p14:tracePt t="216851" x="2070100" y="3721100"/>
          <p14:tracePt t="216867" x="2063750" y="3740150"/>
          <p14:tracePt t="216884" x="2070100" y="3784600"/>
          <p14:tracePt t="216901" x="2114550" y="3841750"/>
          <p14:tracePt t="216918" x="2216150" y="3917950"/>
          <p14:tracePt t="216934" x="2349500" y="3994150"/>
          <p14:tracePt t="216951" x="2501900" y="4038600"/>
          <p14:tracePt t="216967" x="2603500" y="4051300"/>
          <p14:tracePt t="216970" x="2622550" y="4051300"/>
          <p14:tracePt t="216984" x="2641600" y="4044950"/>
          <p14:tracePt t="217002" x="2673350" y="3956050"/>
          <p14:tracePt t="217018" x="2673350" y="3848100"/>
          <p14:tracePt t="217034" x="2660650" y="3740150"/>
          <p14:tracePt t="217051" x="2641600" y="3683000"/>
          <p14:tracePt t="217067" x="2628900" y="3670300"/>
          <p14:tracePt t="217179" x="0" y="0"/>
        </p14:tracePtLst>
        <p14:tracePtLst>
          <p14:tracePt t="219421" x="6159500" y="4171950"/>
          <p14:tracePt t="219428" x="6146800" y="4178300"/>
          <p14:tracePt t="219436" x="6134100" y="4197350"/>
          <p14:tracePt t="219450" x="6115050" y="4241800"/>
          <p14:tracePt t="219467" x="6096000" y="4292600"/>
          <p14:tracePt t="219483" x="6083300" y="4343400"/>
          <p14:tracePt t="219500" x="6076950" y="4381500"/>
          <p14:tracePt t="219516" x="6076950" y="4451350"/>
          <p14:tracePt t="219534" x="6121400" y="4514850"/>
          <p14:tracePt t="219550" x="6184900" y="4565650"/>
          <p14:tracePt t="219554" x="6229350" y="4578350"/>
          <p14:tracePt t="219566" x="6273800" y="4584700"/>
          <p14:tracePt t="219584" x="6330950" y="4591050"/>
          <p14:tracePt t="219586" x="6362700" y="4591050"/>
          <p14:tracePt t="219600" x="6400800" y="4591050"/>
          <p14:tracePt t="219616" x="6432550" y="4565650"/>
          <p14:tracePt t="219634" x="6464300" y="4470400"/>
          <p14:tracePt t="219650" x="6464300" y="4413250"/>
          <p14:tracePt t="219667" x="6445250" y="4343400"/>
          <p14:tracePt t="219683" x="6419850" y="4279900"/>
          <p14:tracePt t="219700" x="6362700" y="4222750"/>
          <p14:tracePt t="219717" x="6280150" y="4178300"/>
          <p14:tracePt t="219734" x="6210300" y="4152900"/>
          <p14:tracePt t="219750" x="6172200" y="4152900"/>
          <p14:tracePt t="219755" x="6165850" y="4152900"/>
          <p14:tracePt t="219766" x="6140450" y="4152900"/>
          <p14:tracePt t="219783" x="6121400" y="4184650"/>
          <p14:tracePt t="219800" x="6102350" y="4235450"/>
          <p14:tracePt t="219802" x="6102350" y="4248150"/>
          <p14:tracePt t="219816" x="6102350" y="4273550"/>
          <p14:tracePt t="219833" x="6121400" y="4356100"/>
          <p14:tracePt t="219849" x="6178550" y="4406900"/>
          <p14:tracePt t="219866" x="6280150" y="4457700"/>
          <p14:tracePt t="219883" x="6413500" y="4495800"/>
          <p14:tracePt t="219900" x="6489700" y="4502150"/>
          <p14:tracePt t="219916" x="6540500" y="4502150"/>
          <p14:tracePt t="219933" x="6565900" y="4476750"/>
          <p14:tracePt t="219950" x="6572250" y="4451350"/>
          <p14:tracePt t="219966" x="6572250" y="4438650"/>
          <p14:tracePt t="219983" x="6572250" y="4432300"/>
          <p14:tracePt t="220490" x="0" y="0"/>
        </p14:tracePtLst>
        <p14:tracePtLst>
          <p14:tracePt t="221203" x="4413250" y="3898900"/>
          <p14:tracePt t="221268" x="4432300" y="3898900"/>
          <p14:tracePt t="221275" x="4489450" y="3898900"/>
          <p14:tracePt t="221283" x="4565650" y="3911600"/>
          <p14:tracePt t="221300" x="4800600" y="3917950"/>
          <p14:tracePt t="221316" x="5295900" y="3917950"/>
          <p14:tracePt t="221333" x="5899150" y="3917950"/>
          <p14:tracePt t="221350" x="6502400" y="3917950"/>
          <p14:tracePt t="221366" x="7016750" y="3917950"/>
          <p14:tracePt t="221383" x="7321550" y="3917950"/>
          <p14:tracePt t="221400" x="7505700" y="3917950"/>
          <p14:tracePt t="221403" x="7569200" y="3917950"/>
          <p14:tracePt t="221416" x="7607300" y="3917950"/>
          <p14:tracePt t="221433" x="7664450" y="3917950"/>
          <p14:tracePt t="221450" x="7727950" y="3917950"/>
          <p14:tracePt t="221466" x="7747000" y="3917950"/>
          <p14:tracePt t="221617" x="0" y="0"/>
        </p14:tracePtLst>
        <p14:tracePtLst>
          <p14:tracePt t="221881" x="6940550" y="3905250"/>
          <p14:tracePt t="221921" x="6959600" y="3905250"/>
          <p14:tracePt t="221929" x="7004050" y="3905250"/>
          <p14:tracePt t="221937" x="7080250" y="3911600"/>
          <p14:tracePt t="221948" x="7188200" y="3930650"/>
          <p14:tracePt t="221965" x="7537450" y="3994150"/>
          <p14:tracePt t="221982" x="8001000" y="4032250"/>
          <p14:tracePt t="221998" x="8432800" y="4032250"/>
          <p14:tracePt t="222015" x="8724900" y="4032250"/>
          <p14:tracePt t="222032" x="8839200" y="4032250"/>
          <p14:tracePt t="222033" x="8858250" y="4032250"/>
          <p14:tracePt t="222048" x="8864600" y="4032250"/>
          <p14:tracePt t="222178" x="8832850" y="4032250"/>
          <p14:tracePt t="222185" x="8788400" y="4025900"/>
          <p14:tracePt t="222194" x="8718550" y="4019550"/>
          <p14:tracePt t="222202" x="8636000" y="4000500"/>
          <p14:tracePt t="222215" x="8540750" y="3981450"/>
          <p14:tracePt t="222232" x="8324850" y="3975100"/>
          <p14:tracePt t="222232" x="0" y="0"/>
        </p14:tracePtLst>
        <p14:tracePtLst>
          <p14:tracePt t="223546" x="6737350" y="3943350"/>
          <p14:tracePt t="223595" x="6750050" y="3943350"/>
          <p14:tracePt t="223605" x="6781800" y="3943350"/>
          <p14:tracePt t="223615" x="6826250" y="3943350"/>
          <p14:tracePt t="223632" x="6991350" y="3943350"/>
          <p14:tracePt t="223650" x="7296150" y="3987800"/>
          <p14:tracePt t="223652" x="7486650" y="4025900"/>
          <p14:tracePt t="223666" x="7886700" y="4064000"/>
          <p14:tracePt t="223682" x="8140700" y="4070350"/>
          <p14:tracePt t="223699" x="8286750" y="4070350"/>
          <p14:tracePt t="223715" x="8362950" y="4070350"/>
          <p14:tracePt t="223731" x="8407400" y="4070350"/>
          <p14:tracePt t="223748" x="8426450" y="4064000"/>
          <p14:tracePt t="223765" x="8451850" y="4051300"/>
          <p14:tracePt t="223782" x="8477250" y="4044950"/>
          <p14:tracePt t="223798" x="8509000" y="4038600"/>
          <p14:tracePt t="223815" x="8553450" y="4032250"/>
          <p14:tracePt t="223832" x="8566150" y="4032250"/>
          <p14:tracePt t="223849" x="8572500" y="4032250"/>
          <p14:tracePt t="223931" x="0" y="0"/>
        </p14:tracePtLst>
        <p14:tracePtLst>
          <p14:tracePt t="224260" x="6940550" y="3943350"/>
          <p14:tracePt t="224307" x="6953250" y="3943350"/>
          <p14:tracePt t="224315" x="7004050" y="3943350"/>
          <p14:tracePt t="224324" x="7073900" y="3943350"/>
          <p14:tracePt t="224332" x="7181850" y="3943350"/>
          <p14:tracePt t="224349" x="7480300" y="3943350"/>
          <p14:tracePt t="224365" x="7937500" y="3943350"/>
          <p14:tracePt t="224383" x="8413750" y="3943350"/>
          <p14:tracePt t="224386" x="8629650" y="3943350"/>
          <p14:tracePt t="224398" x="8801100" y="3943350"/>
          <p14:tracePt t="224415" x="9029700" y="3943350"/>
          <p14:tracePt t="224419" x="9099550" y="3943350"/>
          <p14:tracePt t="224432" x="9156700" y="3943350"/>
          <p14:tracePt t="224449" x="9188450" y="3943350"/>
          <p14:tracePt t="224453" x="9194800" y="3943350"/>
          <p14:tracePt t="224826" x="0" y="0"/>
        </p14:tracePtLst>
        <p14:tracePtLst>
          <p14:tracePt t="225396" x="6985000" y="3905250"/>
          <p14:tracePt t="225459" x="6991350" y="3905250"/>
          <p14:tracePt t="225467" x="7010400" y="3905250"/>
          <p14:tracePt t="225482" x="7067550" y="3905250"/>
          <p14:tracePt t="225498" x="7219950" y="3917950"/>
          <p14:tracePt t="225515" x="7442200" y="3917950"/>
          <p14:tracePt t="225532" x="7785100" y="3917950"/>
          <p14:tracePt t="225548" x="8223250" y="3917950"/>
          <p14:tracePt t="225565" x="8629650" y="3917950"/>
          <p14:tracePt t="225582" x="8870950" y="3917950"/>
          <p14:tracePt t="225586" x="8940800" y="3917950"/>
          <p14:tracePt t="225598" x="8985250" y="3917950"/>
          <p14:tracePt t="225615" x="9023350" y="3917950"/>
          <p14:tracePt t="225618" x="9036050" y="3917950"/>
          <p14:tracePt t="225632" x="9042400" y="3917950"/>
          <p14:tracePt t="225648" x="9048750" y="3917950"/>
          <p14:tracePt t="225665" x="9055100" y="3917950"/>
          <p14:tracePt t="225866" x="0" y="0"/>
        </p14:tracePtLst>
        <p14:tracePtLst>
          <p14:tracePt t="226628" x="7245350" y="3917950"/>
          <p14:tracePt t="226677" x="7258050" y="3917950"/>
          <p14:tracePt t="226683" x="7289800" y="3917950"/>
          <p14:tracePt t="226698" x="7385050" y="3917950"/>
          <p14:tracePt t="226714" x="7531100" y="3917950"/>
          <p14:tracePt t="226731" x="7766050" y="3930650"/>
          <p14:tracePt t="226748" x="8045450" y="3981450"/>
          <p14:tracePt t="226764" x="8337550" y="4032250"/>
          <p14:tracePt t="226781" x="8559800" y="4051300"/>
          <p14:tracePt t="226797" x="8705850" y="4051300"/>
          <p14:tracePt t="226814" x="8801100" y="4051300"/>
          <p14:tracePt t="226831" x="8845550" y="4051300"/>
          <p14:tracePt t="226834" x="8851900" y="4051300"/>
          <p14:tracePt t="226848" x="8858250" y="4051300"/>
          <p14:tracePt t="226864" x="8864600" y="4051300"/>
          <p14:tracePt t="226882" x="8896350" y="4051300"/>
          <p14:tracePt t="226898" x="8921750" y="4051300"/>
          <p14:tracePt t="226914" x="8940800" y="4051300"/>
          <p14:tracePt t="226931" x="8947150" y="4051300"/>
          <p14:tracePt t="227066" x="0" y="0"/>
        </p14:tracePtLst>
        <p14:tracePtLst>
          <p14:tracePt t="227539" x="7277100" y="4051300"/>
          <p14:tracePt t="227571" x="7283450" y="4051300"/>
          <p14:tracePt t="227579" x="7321550" y="4051300"/>
          <p14:tracePt t="227587" x="7372350" y="4051300"/>
          <p14:tracePt t="227597" x="7448550" y="4051300"/>
          <p14:tracePt t="227614" x="7639050" y="4051300"/>
          <p14:tracePt t="227631" x="7918450" y="4051300"/>
          <p14:tracePt t="227648" x="8242300" y="4051300"/>
          <p14:tracePt t="227651" x="8394700" y="4051300"/>
          <p14:tracePt t="227664" x="8528050" y="4051300"/>
          <p14:tracePt t="227681" x="8724900" y="4051300"/>
          <p14:tracePt t="227684" x="8801100" y="4051300"/>
          <p14:tracePt t="227698" x="8896350" y="4051300"/>
          <p14:tracePt t="227714" x="8953500" y="4051300"/>
          <p14:tracePt t="227731" x="8972550" y="4051300"/>
          <p14:tracePt t="227747" x="8985250" y="4051300"/>
          <p14:tracePt t="227764" x="8991600" y="4051300"/>
          <p14:tracePt t="228914" x="0" y="0"/>
        </p14:tracePtLst>
        <p14:tracePtLst>
          <p14:tracePt t="237028" x="1765300" y="3676650"/>
          <p14:tracePt t="237035" x="1758950" y="3695700"/>
          <p14:tracePt t="237044" x="1758950" y="3714750"/>
          <p14:tracePt t="237060" x="1758950" y="3765550"/>
          <p14:tracePt t="237077" x="1784350" y="3848100"/>
          <p14:tracePt t="237094" x="1879600" y="3930650"/>
          <p14:tracePt t="237098" x="1981200" y="3956050"/>
          <p14:tracePt t="237111" x="2114550" y="3987800"/>
          <p14:tracePt t="237127" x="2495550" y="4006850"/>
          <p14:tracePt t="237130" x="2667000" y="4006850"/>
          <p14:tracePt t="237144" x="2851150" y="3994150"/>
          <p14:tracePt t="237161" x="3054350" y="3917950"/>
          <p14:tracePt t="237178" x="3079750" y="3892550"/>
          <p14:tracePt t="237194" x="3079750" y="3867150"/>
          <p14:tracePt t="237210" x="3060700" y="3841750"/>
          <p14:tracePt t="237228" x="3035300" y="3829050"/>
          <p14:tracePt t="237244" x="3028950" y="3822700"/>
          <p14:tracePt t="237338" x="0" y="0"/>
        </p14:tracePtLst>
        <p14:tracePtLst>
          <p14:tracePt t="238645" x="5803900" y="4775200"/>
          <p14:tracePt t="238651" x="5803900" y="4806950"/>
          <p14:tracePt t="238660" x="5803900" y="4851400"/>
          <p14:tracePt t="238677" x="5822950" y="4953000"/>
          <p14:tracePt t="238693" x="5880100" y="5035550"/>
          <p14:tracePt t="238710" x="5943600" y="5099050"/>
          <p14:tracePt t="238714" x="5994400" y="5118100"/>
          <p14:tracePt t="238727" x="6057900" y="5137150"/>
          <p14:tracePt t="238743" x="6191250" y="5162550"/>
          <p14:tracePt t="238760" x="6299200" y="5168900"/>
          <p14:tracePt t="238776" x="6426200" y="5156200"/>
          <p14:tracePt t="238777" x="6483350" y="5149850"/>
          <p14:tracePt t="238793" x="6546850" y="5124450"/>
          <p14:tracePt t="238810" x="6572250" y="5105400"/>
          <p14:tracePt t="238827" x="6591300" y="5073650"/>
          <p14:tracePt t="238843" x="6597650" y="5022850"/>
          <p14:tracePt t="238860" x="6578600" y="4933950"/>
          <p14:tracePt t="238877" x="6521450" y="4819650"/>
          <p14:tracePt t="238893" x="6438900" y="4705350"/>
          <p14:tracePt t="238910" x="6350000" y="4616450"/>
          <p14:tracePt t="238926" x="6273800" y="4565650"/>
          <p14:tracePt t="238943" x="6235700" y="4552950"/>
          <p14:tracePt t="238960" x="6229350" y="4552950"/>
          <p14:tracePt t="238977" x="6203950" y="4572000"/>
          <p14:tracePt t="238993" x="6197600" y="4616450"/>
          <p14:tracePt t="239010" x="6197600" y="4699000"/>
          <p14:tracePt t="239027" x="6223000" y="4794250"/>
          <p14:tracePt t="239043" x="6286500" y="4870450"/>
          <p14:tracePt t="239060" x="6388100" y="4927600"/>
          <p14:tracePt t="239076" x="6521450" y="4959350"/>
          <p14:tracePt t="239093" x="6597650" y="4965700"/>
          <p14:tracePt t="239110" x="6654800" y="4965700"/>
          <p14:tracePt t="239126" x="6667500" y="4946650"/>
          <p14:tracePt t="239143" x="6667500" y="4927600"/>
          <p14:tracePt t="239160" x="6654800" y="4876800"/>
          <p14:tracePt t="239163" x="6642100" y="4845050"/>
          <p14:tracePt t="239176" x="6629400" y="4832350"/>
          <p14:tracePt t="239193" x="6565900" y="4794250"/>
          <p14:tracePt t="239210" x="6534150" y="4794250"/>
          <p14:tracePt t="239226" x="6496050" y="4800600"/>
          <p14:tracePt t="239243" x="6464300" y="4819650"/>
          <p14:tracePt t="239260" x="6451600" y="4832350"/>
          <p14:tracePt t="239293" x="6451600" y="4838700"/>
          <p14:tracePt t="239310" x="6457950" y="4857750"/>
          <p14:tracePt t="239326" x="6477000" y="4857750"/>
          <p14:tracePt t="239343" x="6508750" y="4857750"/>
          <p14:tracePt t="239347" x="6515100" y="4857750"/>
          <p14:tracePt t="239360" x="6521450" y="4857750"/>
          <p14:tracePt t="239386" x="6521450" y="4838700"/>
          <p14:tracePt t="239403" x="6508750" y="4826000"/>
          <p14:tracePt t="239411" x="6489700" y="4819650"/>
          <p14:tracePt t="239426" x="6464300" y="4813300"/>
          <p14:tracePt t="239443" x="6426200" y="4813300"/>
          <p14:tracePt t="239460" x="6400800" y="4832350"/>
          <p14:tracePt t="239476" x="6394450" y="4845050"/>
          <p14:tracePt t="239493" x="6394450" y="4851400"/>
          <p14:tracePt t="239510" x="6394450" y="4857750"/>
          <p14:tracePt t="239526" x="6400800" y="4876800"/>
          <p14:tracePt t="239543" x="6419850" y="4876800"/>
          <p14:tracePt t="239546" x="6432550" y="4876800"/>
          <p14:tracePt t="239560" x="6438900" y="4876800"/>
          <p14:tracePt t="239576" x="6451600" y="4876800"/>
          <p14:tracePt t="240051" x="0" y="0"/>
        </p14:tracePtLst>
        <p14:tracePtLst>
          <p14:tracePt t="244461" x="311150" y="3168650"/>
          <p14:tracePt t="244467" x="304800" y="3181350"/>
          <p14:tracePt t="244475" x="298450" y="3200400"/>
          <p14:tracePt t="244491" x="292100" y="3257550"/>
          <p14:tracePt t="244508" x="292100" y="3371850"/>
          <p14:tracePt t="244525" x="292100" y="3530600"/>
          <p14:tracePt t="244541" x="330200" y="3702050"/>
          <p14:tracePt t="244558" x="387350" y="3860800"/>
          <p14:tracePt t="244575" x="482600" y="4013200"/>
          <p14:tracePt t="244578" x="546100" y="4083050"/>
          <p14:tracePt t="244591" x="615950" y="4146550"/>
          <p14:tracePt t="244608" x="793750" y="4260850"/>
          <p14:tracePt t="244625" x="1098550" y="4349750"/>
          <p14:tracePt t="244626" x="1314450" y="4400550"/>
          <p14:tracePt t="244642" x="1822450" y="4451350"/>
          <p14:tracePt t="244658" x="2451100" y="4464050"/>
          <p14:tracePt t="244675" x="3143250" y="4464050"/>
          <p14:tracePt t="244692" x="3829050" y="4464050"/>
          <p14:tracePt t="244708" x="4432300" y="4464050"/>
          <p14:tracePt t="244725" x="4908550" y="4464050"/>
          <p14:tracePt t="244742" x="5340350" y="4419600"/>
          <p14:tracePt t="244758" x="5575300" y="4375150"/>
          <p14:tracePt t="244763" x="5664200" y="4349750"/>
          <p14:tracePt t="244775" x="5727700" y="4324350"/>
          <p14:tracePt t="244792" x="5822950" y="4279900"/>
          <p14:tracePt t="244808" x="5899150" y="4241800"/>
          <p14:tracePt t="244811" x="5930900" y="4229100"/>
          <p14:tracePt t="244825" x="6007100" y="4191000"/>
          <p14:tracePt t="244842" x="6083300" y="4146550"/>
          <p14:tracePt t="244858" x="6172200" y="4095750"/>
          <p14:tracePt t="244875" x="6254750" y="4057650"/>
          <p14:tracePt t="244892" x="6318250" y="4025900"/>
          <p14:tracePt t="244908" x="6381750" y="4000500"/>
          <p14:tracePt t="244925" x="6451600" y="3981450"/>
          <p14:tracePt t="244942" x="6553200" y="3968750"/>
          <p14:tracePt t="244958" x="6642100" y="3949700"/>
          <p14:tracePt t="244963" x="6686550" y="3937000"/>
          <p14:tracePt t="244975" x="6718300" y="3930650"/>
          <p14:tracePt t="244992" x="6762750" y="3917950"/>
          <p14:tracePt t="244994" x="6781800" y="3911600"/>
          <p14:tracePt t="245008" x="6788150" y="3911600"/>
          <p14:tracePt t="245026" x="6832600" y="3892550"/>
          <p14:tracePt t="245042" x="6870700" y="3873500"/>
          <p14:tracePt t="245058" x="6908800" y="3854450"/>
          <p14:tracePt t="245075" x="6934200" y="3841750"/>
          <p14:tracePt t="245092" x="6953250" y="3816350"/>
          <p14:tracePt t="245108" x="6959600" y="3803650"/>
          <p14:tracePt t="245125" x="6959600" y="3784600"/>
          <p14:tracePt t="245142" x="6959600" y="3752850"/>
          <p14:tracePt t="245158" x="6959600" y="3714750"/>
          <p14:tracePt t="245162" x="6946900" y="3695700"/>
          <p14:tracePt t="245175" x="6934200" y="3676650"/>
          <p14:tracePt t="245192" x="6883400" y="3625850"/>
          <p14:tracePt t="245194" x="6845300" y="3594100"/>
          <p14:tracePt t="245208" x="6800850" y="3549650"/>
          <p14:tracePt t="245225" x="6604000" y="3416300"/>
          <p14:tracePt t="245242" x="6413500" y="3321050"/>
          <p14:tracePt t="245258" x="6165850" y="3219450"/>
          <p14:tracePt t="245274" x="5867400" y="3143250"/>
          <p14:tracePt t="245292" x="5613400" y="3086100"/>
          <p14:tracePt t="245308" x="5441950" y="3060700"/>
          <p14:tracePt t="245325" x="5365750" y="3060700"/>
          <p14:tracePt t="245342" x="5340350" y="3060700"/>
          <p14:tracePt t="245358" x="5334000" y="3060700"/>
          <p14:tracePt t="245403" x="0" y="0"/>
        </p14:tracePtLst>
        <p14:tracePtLst>
          <p14:tracePt t="246942" x="5708650" y="4159250"/>
          <p14:tracePt t="246947" x="5702300" y="4165600"/>
          <p14:tracePt t="246957" x="5689600" y="4165600"/>
          <p14:tracePt t="246974" x="5670550" y="4184650"/>
          <p14:tracePt t="246991" x="5657850" y="4197350"/>
          <p14:tracePt t="247007" x="5651500" y="4203700"/>
          <p14:tracePt t="247024" x="5651500" y="4210050"/>
          <p14:tracePt t="247067" x="5651500" y="4216400"/>
          <p14:tracePt t="247075" x="5645150" y="4222750"/>
          <p14:tracePt t="247084" x="5645150" y="4229100"/>
          <p14:tracePt t="247091" x="5645150" y="4241800"/>
          <p14:tracePt t="247107" x="5632450" y="4286250"/>
          <p14:tracePt t="247124" x="5619750" y="4343400"/>
          <p14:tracePt t="247141" x="5600700" y="4425950"/>
          <p14:tracePt t="247157" x="5588000" y="4540250"/>
          <p14:tracePt t="247174" x="5588000" y="4692650"/>
          <p14:tracePt t="247190" x="5588000" y="4851400"/>
          <p14:tracePt t="247194" x="5588000" y="4933950"/>
          <p14:tracePt t="247207" x="5588000" y="5010150"/>
          <p14:tracePt t="247210" x="5588000" y="5105400"/>
          <p14:tracePt t="247224" x="5600700" y="5187950"/>
          <p14:tracePt t="247241" x="5638800" y="5422900"/>
          <p14:tracePt t="247257" x="5664200" y="5556250"/>
          <p14:tracePt t="247273" x="5689600" y="5657850"/>
          <p14:tracePt t="247290" x="5702300" y="5727700"/>
          <p14:tracePt t="247307" x="5727700" y="5778500"/>
          <p14:tracePt t="247324" x="5746750" y="5829300"/>
          <p14:tracePt t="247341" x="5772150" y="5880100"/>
          <p14:tracePt t="247357" x="5810250" y="5937250"/>
          <p14:tracePt t="247374" x="5873750" y="5994400"/>
          <p14:tracePt t="247390" x="5969000" y="6038850"/>
          <p14:tracePt t="247407" x="6115050" y="6108700"/>
          <p14:tracePt t="247424" x="6305550" y="6172200"/>
          <p14:tracePt t="247426" x="6413500" y="6197600"/>
          <p14:tracePt t="247441" x="6521450" y="6223000"/>
          <p14:tracePt t="247458" x="6858000" y="6286500"/>
          <p14:tracePt t="247474" x="7048500" y="6292850"/>
          <p14:tracePt t="247490" x="7226300" y="6292850"/>
          <p14:tracePt t="247507" x="7372350" y="6254750"/>
          <p14:tracePt t="247524" x="7505700" y="6165850"/>
          <p14:tracePt t="247541" x="7620000" y="6026150"/>
          <p14:tracePt t="247557" x="7708900" y="5816600"/>
          <p14:tracePt t="247574" x="7759700" y="5568950"/>
          <p14:tracePt t="247591" x="7766050" y="5365750"/>
          <p14:tracePt t="247594" x="7766050" y="5264150"/>
          <p14:tracePt t="247607" x="7753350" y="5143500"/>
          <p14:tracePt t="247624" x="7721600" y="4940300"/>
          <p14:tracePt t="247626" x="7683500" y="4838700"/>
          <p14:tracePt t="247642" x="7613650" y="4654550"/>
          <p14:tracePt t="247657" x="7524750" y="4502150"/>
          <p14:tracePt t="247674" x="7442200" y="4375150"/>
          <p14:tracePt t="247690" x="7334250" y="4254500"/>
          <p14:tracePt t="247707" x="7207250" y="4146550"/>
          <p14:tracePt t="247724" x="7048500" y="4038600"/>
          <p14:tracePt t="247741" x="6889750" y="3937000"/>
          <p14:tracePt t="247757" x="6711950" y="3835400"/>
          <p14:tracePt t="247774" x="6559550" y="3759200"/>
          <p14:tracePt t="247790" x="6413500" y="3708400"/>
          <p14:tracePt t="247794" x="6369050" y="3683000"/>
          <p14:tracePt t="247807" x="6318250" y="3670300"/>
          <p14:tracePt t="247824" x="6261100" y="3663950"/>
          <p14:tracePt t="247840" x="6184900" y="3663950"/>
          <p14:tracePt t="247843" x="6153150" y="3670300"/>
          <p14:tracePt t="247857" x="6051550" y="3702050"/>
          <p14:tracePt t="247874" x="5937250" y="3759200"/>
          <p14:tracePt t="247890" x="5822950" y="3822700"/>
          <p14:tracePt t="247907" x="5727700" y="3886200"/>
          <p14:tracePt t="247924" x="5632450" y="3943350"/>
          <p14:tracePt t="247941" x="5537200" y="4000500"/>
          <p14:tracePt t="247957" x="5441950" y="4083050"/>
          <p14:tracePt t="247974" x="5359400" y="4165600"/>
          <p14:tracePt t="247990" x="5295900" y="4254500"/>
          <p14:tracePt t="247994" x="5276850" y="4298950"/>
          <p14:tracePt t="248007" x="5257800" y="4343400"/>
          <p14:tracePt t="248024" x="5219700" y="4425950"/>
          <p14:tracePt t="248026" x="5213350" y="4470400"/>
          <p14:tracePt t="248040" x="5200650" y="4508500"/>
          <p14:tracePt t="248057" x="5200650" y="4629150"/>
          <p14:tracePt t="248074" x="5200650" y="4724400"/>
          <p14:tracePt t="248090" x="5219700" y="4857750"/>
          <p14:tracePt t="248107" x="5257800" y="4997450"/>
          <p14:tracePt t="248124" x="5327650" y="5162550"/>
          <p14:tracePt t="248141" x="5429250" y="5359400"/>
          <p14:tracePt t="248157" x="5575300" y="5581650"/>
          <p14:tracePt t="248174" x="5753100" y="5810250"/>
          <p14:tracePt t="248178" x="5854700" y="5911850"/>
          <p14:tracePt t="248190" x="5956300" y="6000750"/>
          <p14:tracePt t="248207" x="6146800" y="6159500"/>
          <p14:tracePt t="248210" x="6235700" y="6235700"/>
          <p14:tracePt t="248223" x="6318250" y="6286500"/>
          <p14:tracePt t="248226" x="6394450" y="6330950"/>
          <p14:tracePt t="248240" x="6470650" y="6356350"/>
          <p14:tracePt t="248243" x="6546850" y="6375400"/>
          <p14:tracePt t="248257" x="6623050" y="6381750"/>
          <p14:tracePt t="248273" x="6902450" y="6337300"/>
          <p14:tracePt t="248290" x="7112000" y="6210300"/>
          <p14:tracePt t="248307" x="7270750" y="6070600"/>
          <p14:tracePt t="248324" x="7366000" y="5880100"/>
          <p14:tracePt t="248340" x="7404100" y="5689600"/>
          <p14:tracePt t="248357" x="7397750" y="5492750"/>
          <p14:tracePt t="248374" x="7353300" y="5276850"/>
          <p14:tracePt t="248390" x="7258050" y="5048250"/>
          <p14:tracePt t="248407" x="7124700" y="4800600"/>
          <p14:tracePt t="248411" x="7054850" y="4692650"/>
          <p14:tracePt t="248424" x="6978650" y="4597400"/>
          <p14:tracePt t="248441" x="6775450" y="4356100"/>
          <p14:tracePt t="248457" x="6648450" y="4248150"/>
          <p14:tracePt t="248474" x="6540500" y="4165600"/>
          <p14:tracePt t="248490" x="6464300" y="4102100"/>
          <p14:tracePt t="248507" x="6400800" y="4064000"/>
          <p14:tracePt t="248524" x="6337300" y="4032250"/>
          <p14:tracePt t="248540" x="6261100" y="4019550"/>
          <p14:tracePt t="248557" x="6165850" y="4013200"/>
          <p14:tracePt t="248574" x="6026150" y="4013200"/>
          <p14:tracePt t="248578" x="5956300" y="4032250"/>
          <p14:tracePt t="248590" x="5899150" y="4051300"/>
          <p14:tracePt t="248607" x="5784850" y="4108450"/>
          <p14:tracePt t="248611" x="5740400" y="4159250"/>
          <p14:tracePt t="248623" x="5695950" y="4210050"/>
          <p14:tracePt t="248640" x="5619750" y="4343400"/>
          <p14:tracePt t="248656" x="5549900" y="4508500"/>
          <p14:tracePt t="248673" x="5473700" y="4781550"/>
          <p14:tracePt t="248690" x="5467350" y="4940300"/>
          <p14:tracePt t="248706" x="5473700" y="5130800"/>
          <p14:tracePt t="248723" x="5537200" y="5302250"/>
          <p14:tracePt t="248740" x="5645150" y="5473700"/>
          <p14:tracePt t="248756" x="5772150" y="5632450"/>
          <p14:tracePt t="248773" x="5937250" y="5772150"/>
          <p14:tracePt t="248790" x="6096000" y="5886450"/>
          <p14:tracePt t="248807" x="6248400" y="5975350"/>
          <p14:tracePt t="248810" x="6324600" y="6019800"/>
          <p14:tracePt t="248824" x="6394450" y="6045200"/>
          <p14:tracePt t="248840" x="6502400" y="6076950"/>
          <p14:tracePt t="248845" x="6546850" y="6083300"/>
          <p14:tracePt t="248857" x="6629400" y="6089650"/>
          <p14:tracePt t="248874" x="6711950" y="6089650"/>
          <p14:tracePt t="248890" x="6794500" y="6076950"/>
          <p14:tracePt t="248907" x="6877050" y="6038850"/>
          <p14:tracePt t="248923" x="6965950" y="5962650"/>
          <p14:tracePt t="248941" x="7042150" y="5861050"/>
          <p14:tracePt t="248957" x="7112000" y="5721350"/>
          <p14:tracePt t="248974" x="7162800" y="5568950"/>
          <p14:tracePt t="248978" x="7181850" y="5486400"/>
          <p14:tracePt t="248990" x="7200900" y="5397500"/>
          <p14:tracePt t="249007" x="7232650" y="5213350"/>
          <p14:tracePt t="249011" x="7239000" y="5130800"/>
          <p14:tracePt t="249024" x="7239000" y="5054600"/>
          <p14:tracePt t="249040" x="7251700" y="4889500"/>
          <p14:tracePt t="249057" x="7239000" y="4711700"/>
          <p14:tracePt t="249074" x="7207250" y="4603750"/>
          <p14:tracePt t="249090" x="7150100" y="4470400"/>
          <p14:tracePt t="249107" x="7086600" y="4356100"/>
          <p14:tracePt t="249123" x="6991350" y="4235450"/>
          <p14:tracePt t="249140" x="6883400" y="4127500"/>
          <p14:tracePt t="249157" x="6775450" y="4032250"/>
          <p14:tracePt t="249174" x="6667500" y="3981450"/>
          <p14:tracePt t="249190" x="6597650" y="3943350"/>
          <p14:tracePt t="249207" x="6534150" y="3924300"/>
          <p14:tracePt t="249210" x="6502400" y="3917950"/>
          <p14:tracePt t="249223" x="6470650" y="3911600"/>
          <p14:tracePt t="249240" x="6381750" y="3892550"/>
          <p14:tracePt t="249256" x="6280150" y="3886200"/>
          <p14:tracePt t="249258" x="6229350" y="3886200"/>
          <p14:tracePt t="249273" x="6140450" y="3886200"/>
          <p14:tracePt t="249290" x="6064250" y="3886200"/>
          <p14:tracePt t="249306" x="6000750" y="3911600"/>
          <p14:tracePt t="249323" x="5949950" y="3956050"/>
          <p14:tracePt t="249340" x="5899150" y="4019550"/>
          <p14:tracePt t="249356" x="5842000" y="4108450"/>
          <p14:tracePt t="249373" x="5797550" y="4178300"/>
          <p14:tracePt t="249390" x="5765800" y="4260850"/>
          <p14:tracePt t="249406" x="5740400" y="4343400"/>
          <p14:tracePt t="249423" x="5702300" y="4438650"/>
          <p14:tracePt t="249440" x="5670550" y="4540250"/>
          <p14:tracePt t="249443" x="5651500" y="4597400"/>
          <p14:tracePt t="249456" x="5645150" y="4648200"/>
          <p14:tracePt t="249473" x="5607050" y="4832350"/>
          <p14:tracePt t="249490" x="5588000" y="4965700"/>
          <p14:tracePt t="249506" x="5575300" y="5073650"/>
          <p14:tracePt t="249523" x="5575300" y="5181600"/>
          <p14:tracePt t="249540" x="5575300" y="5308600"/>
          <p14:tracePt t="249556" x="5600700" y="5441950"/>
          <p14:tracePt t="249573" x="5638800" y="5581650"/>
          <p14:tracePt t="249590" x="5689600" y="5727700"/>
          <p14:tracePt t="249606" x="5759450" y="5861050"/>
          <p14:tracePt t="249623" x="5861050" y="5988050"/>
          <p14:tracePt t="249626" x="5930900" y="6051550"/>
          <p14:tracePt t="249640" x="6007100" y="6102350"/>
          <p14:tracePt t="249643" x="6096000" y="6153150"/>
          <p14:tracePt t="249656" x="6184900" y="6197600"/>
          <p14:tracePt t="249673" x="6445250" y="6286500"/>
          <p14:tracePt t="249690" x="6610350" y="6305550"/>
          <p14:tracePt t="249706" x="6769100" y="6292850"/>
          <p14:tracePt t="249723" x="6915150" y="6223000"/>
          <p14:tracePt t="249740" x="7016750" y="6096000"/>
          <p14:tracePt t="249756" x="7080250" y="5949950"/>
          <p14:tracePt t="249773" x="7105650" y="5778500"/>
          <p14:tracePt t="249790" x="7118350" y="5613400"/>
          <p14:tracePt t="249806" x="7105650" y="5372100"/>
          <p14:tracePt t="249823" x="7048500" y="5156200"/>
          <p14:tracePt t="249826" x="7010400" y="5041900"/>
          <p14:tracePt t="249840" x="6965950" y="4927600"/>
          <p14:tracePt t="249856" x="6883400" y="4718050"/>
          <p14:tracePt t="249873" x="6756400" y="4451350"/>
          <p14:tracePt t="249890" x="6654800" y="4324350"/>
          <p14:tracePt t="249906" x="6546850" y="4222750"/>
          <p14:tracePt t="249923" x="6432550" y="4146550"/>
          <p14:tracePt t="249940" x="6337300" y="4083050"/>
          <p14:tracePt t="249956" x="6254750" y="4044950"/>
          <p14:tracePt t="249973" x="6172200" y="4025900"/>
          <p14:tracePt t="249990" x="6108700" y="4019550"/>
          <p14:tracePt t="250006" x="6019800" y="4019550"/>
          <p14:tracePt t="250023" x="5911850" y="4038600"/>
          <p14:tracePt t="250040" x="5797550" y="4095750"/>
          <p14:tracePt t="250042" x="5746750" y="4133850"/>
          <p14:tracePt t="250056" x="5708650" y="4171950"/>
          <p14:tracePt t="250073" x="5626100" y="4279900"/>
          <p14:tracePt t="250090" x="5549900" y="4470400"/>
          <p14:tracePt t="250106" x="5524500" y="4622800"/>
          <p14:tracePt t="250123" x="5518150" y="4781550"/>
          <p14:tracePt t="250139" x="5537200" y="4972050"/>
          <p14:tracePt t="250156" x="5619750" y="5200650"/>
          <p14:tracePt t="250173" x="5759450" y="5467350"/>
          <p14:tracePt t="250189" x="5962650" y="5734050"/>
          <p14:tracePt t="250206" x="6165850" y="5969000"/>
          <p14:tracePt t="250223" x="6356350" y="6134100"/>
          <p14:tracePt t="250225" x="6426200" y="6184900"/>
          <p14:tracePt t="250239" x="6483350" y="6216650"/>
          <p14:tracePt t="250256" x="6553200" y="6254750"/>
          <p14:tracePt t="250258" x="6559550" y="6254750"/>
          <p14:tracePt t="250273" x="6572250" y="6254750"/>
          <p14:tracePt t="250290" x="6597650" y="6242050"/>
          <p14:tracePt t="250306" x="6623050" y="6197600"/>
          <p14:tracePt t="250323" x="6648450" y="6127750"/>
          <p14:tracePt t="250339" x="6680200" y="6057900"/>
          <p14:tracePt t="250356" x="6705600" y="5975350"/>
          <p14:tracePt t="250373" x="6731000" y="5911850"/>
          <p14:tracePt t="250389" x="6731000" y="5886450"/>
          <p14:tracePt t="250406" x="6737350" y="5854700"/>
          <p14:tracePt t="250422" x="6743700" y="5816600"/>
          <p14:tracePt t="250439" x="6743700" y="5784850"/>
          <p14:tracePt t="250442" x="6743700" y="5772150"/>
          <p14:tracePt t="250456" x="6743700" y="5765800"/>
          <p14:tracePt t="250473" x="6743700" y="5746750"/>
          <p14:tracePt t="250489" x="6743700" y="5734050"/>
          <p14:tracePt t="250643" x="6743700" y="5727700"/>
          <p14:tracePt t="250644" x="0" y="0"/>
        </p14:tracePtLst>
        <p14:tracePtLst>
          <p14:tracePt t="251165" x="5969000" y="4241800"/>
          <p14:tracePt t="251181" x="5962650" y="4241800"/>
          <p14:tracePt t="251211" x="5956300" y="4260850"/>
          <p14:tracePt t="251219" x="5956300" y="4267200"/>
          <p14:tracePt t="251227" x="5949950" y="4311650"/>
          <p14:tracePt t="251239" x="5943600" y="4356100"/>
          <p14:tracePt t="251256" x="5930900" y="4464050"/>
          <p14:tracePt t="251272" x="5930900" y="4622800"/>
          <p14:tracePt t="251274" x="5930900" y="4724400"/>
          <p14:tracePt t="251290" x="5956300" y="5035550"/>
          <p14:tracePt t="251306" x="6013450" y="5384800"/>
          <p14:tracePt t="251322" x="6108700" y="5746750"/>
          <p14:tracePt t="251339" x="6223000" y="6064250"/>
          <p14:tracePt t="251356" x="6305550" y="6248400"/>
          <p14:tracePt t="251373" x="6375400" y="6356350"/>
          <p14:tracePt t="251390" x="6413500" y="6400800"/>
          <p14:tracePt t="251395" x="6432550" y="6413500"/>
          <p14:tracePt t="251406" x="6445250" y="6419850"/>
          <p14:tracePt t="251423" x="6470650" y="6426200"/>
          <p14:tracePt t="251439" x="6521450" y="6426200"/>
          <p14:tracePt t="251442" x="6553200" y="6407150"/>
          <p14:tracePt t="251456" x="6604000" y="6375400"/>
          <p14:tracePt t="251473" x="6705600" y="6261100"/>
          <p14:tracePt t="251490" x="6826250" y="6007100"/>
          <p14:tracePt t="251506" x="6883400" y="5829300"/>
          <p14:tracePt t="251523" x="6896100" y="5683250"/>
          <p14:tracePt t="251539" x="6889750" y="5524500"/>
          <p14:tracePt t="251556" x="6858000" y="5372100"/>
          <p14:tracePt t="251573" x="6807200" y="5245100"/>
          <p14:tracePt t="251589" x="6769100" y="5143500"/>
          <p14:tracePt t="251606" x="6737350" y="5060950"/>
          <p14:tracePt t="251610" x="6724650" y="5029200"/>
          <p14:tracePt t="251623" x="6711950" y="5003800"/>
          <p14:tracePt t="251639" x="6692900" y="4959350"/>
          <p14:tracePt t="251642" x="6686550" y="4940300"/>
          <p14:tracePt t="251656" x="6686550" y="4933950"/>
          <p14:tracePt t="251673" x="6680200" y="4927600"/>
          <p14:tracePt t="251698" x="0" y="0"/>
        </p14:tracePtLst>
        <p14:tracePtLst>
          <p14:tracePt t="252308" x="1778000" y="4273550"/>
          <p14:tracePt t="252314" x="1771650" y="4292600"/>
          <p14:tracePt t="252331" x="1765300" y="4318000"/>
          <p14:tracePt t="252339" x="1765300" y="4324350"/>
          <p14:tracePt t="252355" x="1758950" y="4375150"/>
          <p14:tracePt t="252372" x="1758950" y="4438650"/>
          <p14:tracePt t="252389" x="1758950" y="4514850"/>
          <p14:tracePt t="252405" x="1790700" y="4578350"/>
          <p14:tracePt t="252422" x="1822450" y="4635500"/>
          <p14:tracePt t="252439" x="1885950" y="4686300"/>
          <p14:tracePt t="252442" x="1924050" y="4699000"/>
          <p14:tracePt t="252455" x="1955800" y="4705350"/>
          <p14:tracePt t="252472" x="2012950" y="4711700"/>
          <p14:tracePt t="252475" x="2044700" y="4711700"/>
          <p14:tracePt t="252489" x="2089150" y="4686300"/>
          <p14:tracePt t="252506" x="2120900" y="4635500"/>
          <p14:tracePt t="252522" x="2133600" y="4578350"/>
          <p14:tracePt t="252538" x="2146300" y="4527550"/>
          <p14:tracePt t="252555" x="2146300" y="4483100"/>
          <p14:tracePt t="252572" x="2139950" y="4438650"/>
          <p14:tracePt t="252589" x="2120900" y="4400550"/>
          <p14:tracePt t="252605" x="2101850" y="4375150"/>
          <p14:tracePt t="252622" x="2095500" y="4368800"/>
          <p14:tracePt t="252826" x="0" y="0"/>
        </p14:tracePtLst>
        <p14:tracePtLst>
          <p14:tracePt t="253341" x="4064000" y="4146550"/>
          <p14:tracePt t="253347" x="4057650" y="4165600"/>
          <p14:tracePt t="253355" x="4044950" y="4191000"/>
          <p14:tracePt t="253372" x="4006850" y="4286250"/>
          <p14:tracePt t="253389" x="3943350" y="4406900"/>
          <p14:tracePt t="253405" x="3879850" y="4565650"/>
          <p14:tracePt t="253422" x="3835400" y="4737100"/>
          <p14:tracePt t="253426" x="3816350" y="4819650"/>
          <p14:tracePt t="253439" x="3810000" y="4908550"/>
          <p14:tracePt t="253456" x="3790950" y="5067300"/>
          <p14:tracePt t="253459" x="3790950" y="5130800"/>
          <p14:tracePt t="253472" x="3790950" y="5213350"/>
          <p14:tracePt t="253488" x="3816350" y="5365750"/>
          <p14:tracePt t="253491" x="3835400" y="5435600"/>
          <p14:tracePt t="253505" x="3879850" y="5575300"/>
          <p14:tracePt t="253521" x="3924300" y="5695950"/>
          <p14:tracePt t="253538" x="3981450" y="5784850"/>
          <p14:tracePt t="253555" x="4006850" y="5829300"/>
          <p14:tracePt t="253572" x="4025900" y="5861050"/>
          <p14:tracePt t="253588" x="4038600" y="5886450"/>
          <p14:tracePt t="253605" x="4057650" y="5899150"/>
          <p14:tracePt t="253622" x="4057650" y="5905500"/>
          <p14:tracePt t="253643" x="4064000" y="5911850"/>
          <p14:tracePt t="253655" x="4070350" y="5911850"/>
          <p14:tracePt t="253672" x="4083050" y="5892800"/>
          <p14:tracePt t="253689" x="4102100" y="5848350"/>
          <p14:tracePt t="253691" x="4108450" y="5822950"/>
          <p14:tracePt t="253706" x="4127500" y="5778500"/>
          <p14:tracePt t="253722" x="4152900" y="5721350"/>
          <p14:tracePt t="253738" x="4184650" y="5619750"/>
          <p14:tracePt t="253755" x="4210050" y="5505450"/>
          <p14:tracePt t="253771" x="4235450" y="5397500"/>
          <p14:tracePt t="253788" x="4241800" y="5321300"/>
          <p14:tracePt t="253805" x="4241800" y="5232400"/>
          <p14:tracePt t="253821" x="4241800" y="5168900"/>
          <p14:tracePt t="253838" x="4241800" y="5092700"/>
          <p14:tracePt t="253855" x="4241800" y="5029200"/>
          <p14:tracePt t="253859" x="4241800" y="4991100"/>
          <p14:tracePt t="253872" x="4235450" y="4965700"/>
          <p14:tracePt t="253889" x="4235450" y="4927600"/>
          <p14:tracePt t="253906" x="4235450" y="4870450"/>
          <p14:tracePt t="253922" x="4235450" y="4826000"/>
          <p14:tracePt t="253938" x="4235450" y="4794250"/>
          <p14:tracePt t="253956" x="4235450" y="4768850"/>
          <p14:tracePt t="253972" x="4235450" y="4749800"/>
          <p14:tracePt t="253989" x="4229100" y="4724400"/>
          <p14:tracePt t="254005" x="4229100" y="4705350"/>
          <p14:tracePt t="254022" x="4222750" y="4667250"/>
          <p14:tracePt t="254039" x="4210050" y="4603750"/>
          <p14:tracePt t="254043" x="4203700" y="4572000"/>
          <p14:tracePt t="254055" x="4197350" y="4533900"/>
          <p14:tracePt t="254071" x="4184650" y="4470400"/>
          <p14:tracePt t="254088" x="4171950" y="4406900"/>
          <p14:tracePt t="254091" x="4165600" y="4381500"/>
          <p14:tracePt t="254106" x="4152900" y="4349750"/>
          <p14:tracePt t="254122" x="4140200" y="4330700"/>
          <p14:tracePt t="254138" x="4140200" y="4311650"/>
          <p14:tracePt t="254155" x="4133850" y="4292600"/>
          <p14:tracePt t="254174" x="4133850" y="4286250"/>
          <p14:tracePt t="254189" x="4127500" y="4279900"/>
          <p14:tracePt t="254314" x="0" y="0"/>
        </p14:tracePtLst>
        <p14:tracePtLst>
          <p14:tracePt t="254852" x="5010150" y="4457700"/>
          <p14:tracePt t="254907" x="5016500" y="4464050"/>
          <p14:tracePt t="254915" x="5041900" y="4464050"/>
          <p14:tracePt t="254924" x="5092700" y="4464050"/>
          <p14:tracePt t="254938" x="5238750" y="4464050"/>
          <p14:tracePt t="254955" x="5448300" y="4464050"/>
          <p14:tracePt t="254971" x="5670550" y="4464050"/>
          <p14:tracePt t="254988" x="5848350" y="4464050"/>
          <p14:tracePt t="255005" x="5937250" y="4464050"/>
          <p14:tracePt t="255021" x="5956300" y="4464050"/>
          <p14:tracePt t="255038" x="5962650" y="4464050"/>
          <p14:tracePt t="255106" x="0" y="0"/>
        </p14:tracePtLst>
        <p14:tracePtLst>
          <p14:tracePt t="255412" x="5175250" y="4730750"/>
          <p14:tracePt t="255436" x="5181600" y="4743450"/>
          <p14:tracePt t="255445" x="5200650" y="4749800"/>
          <p14:tracePt t="255455" x="5232400" y="4762500"/>
          <p14:tracePt t="255472" x="5334000" y="4794250"/>
          <p14:tracePt t="255475" x="5397500" y="4806950"/>
          <p14:tracePt t="255488" x="5467350" y="4826000"/>
          <p14:tracePt t="255505" x="5581650" y="4851400"/>
          <p14:tracePt t="255508" x="5626100" y="4857750"/>
          <p14:tracePt t="255522" x="5670550" y="4870450"/>
          <p14:tracePt t="255538" x="5683250" y="4870450"/>
          <p14:tracePt t="255586" x="0" y="0"/>
        </p14:tracePtLst>
        <p14:tracePtLst>
          <p14:tracePt t="255965" x="5168900" y="5435600"/>
          <p14:tracePt t="255979" x="5168900" y="5441950"/>
          <p14:tracePt t="255988" x="5175250" y="5448300"/>
          <p14:tracePt t="256005" x="5251450" y="5473700"/>
          <p14:tracePt t="256021" x="5403850" y="5524500"/>
          <p14:tracePt t="256038" x="5588000" y="5562600"/>
          <p14:tracePt t="256054" x="5740400" y="5594350"/>
          <p14:tracePt t="256059" x="5784850" y="5600700"/>
          <p14:tracePt t="256071" x="5810250" y="5607050"/>
          <p14:tracePt t="256088" x="5822950" y="5613400"/>
          <p14:tracePt t="256163" x="0" y="0"/>
        </p14:tracePtLst>
        <p14:tracePtLst>
          <p14:tracePt t="261539" x="3892550" y="3619500"/>
          <p14:tracePt t="261555" x="3892550" y="3625850"/>
          <p14:tracePt t="261571" x="3892550" y="3638550"/>
          <p14:tracePt t="261579" x="3892550" y="3644900"/>
          <p14:tracePt t="261587" x="3892550" y="3663950"/>
          <p14:tracePt t="261602" x="3892550" y="3714750"/>
          <p14:tracePt t="261619" x="3930650" y="3765550"/>
          <p14:tracePt t="261635" x="3994150" y="3829050"/>
          <p14:tracePt t="261652" x="4108450" y="3873500"/>
          <p14:tracePt t="261669" x="4311650" y="3917950"/>
          <p14:tracePt t="261686" x="4533900" y="3930650"/>
          <p14:tracePt t="261702" x="4711700" y="3911600"/>
          <p14:tracePt t="261719" x="4806950" y="3879850"/>
          <p14:tracePt t="261722" x="4832350" y="3860800"/>
          <p14:tracePt t="261735" x="4845050" y="3841750"/>
          <p14:tracePt t="261752" x="4864100" y="3803650"/>
          <p14:tracePt t="261756" x="4870450" y="3790950"/>
          <p14:tracePt t="261770" x="4870450" y="3759200"/>
          <p14:tracePt t="261786" x="4870450" y="3721100"/>
          <p14:tracePt t="261802" x="4870450" y="3683000"/>
          <p14:tracePt t="261819" x="4851400" y="3644900"/>
          <p14:tracePt t="261836" x="4819650" y="3613150"/>
          <p14:tracePt t="261852" x="4794250" y="3587750"/>
          <p14:tracePt t="261869" x="4762500" y="3581400"/>
          <p14:tracePt t="261886" x="4762500" y="3575050"/>
          <p14:tracePt t="261902" x="4756150" y="3575050"/>
          <p14:tracePt t="261987" x="0" y="0"/>
        </p14:tracePtLst>
        <p14:tracePtLst>
          <p14:tracePt t="263340" x="5384800" y="1778000"/>
          <p14:tracePt t="263387" x="5391150" y="1778000"/>
          <p14:tracePt t="263396" x="5422900" y="1778000"/>
          <p14:tracePt t="263403" x="5473700" y="1778000"/>
          <p14:tracePt t="263418" x="5632450" y="1778000"/>
          <p14:tracePt t="263435" x="5911850" y="1784350"/>
          <p14:tracePt t="263452" x="6324600" y="1860550"/>
          <p14:tracePt t="263468" x="6781800" y="1924050"/>
          <p14:tracePt t="263485" x="7175500" y="1936750"/>
          <p14:tracePt t="263502" x="7480300" y="1936750"/>
          <p14:tracePt t="263519" x="7670800" y="1936750"/>
          <p14:tracePt t="263535" x="7797800" y="1936750"/>
          <p14:tracePt t="263538" x="7823200" y="1936750"/>
          <p14:tracePt t="263552" x="7854950" y="1936750"/>
          <p14:tracePt t="263569" x="7867650" y="1936750"/>
          <p14:tracePt t="263585" x="7880350" y="1930400"/>
          <p14:tracePt t="263603" x="7880350" y="1924050"/>
          <p14:tracePt t="263619" x="7886700" y="1917700"/>
          <p14:tracePt t="263635" x="7886700" y="1911350"/>
          <p14:tracePt t="263652" x="7886700" y="1879600"/>
          <p14:tracePt t="263668" x="7886700" y="1847850"/>
          <p14:tracePt t="263685" x="7886700" y="1822450"/>
          <p14:tracePt t="263702" x="7886700" y="1790700"/>
          <p14:tracePt t="263706" x="7886700" y="1765300"/>
          <p14:tracePt t="263718" x="7886700" y="1733550"/>
          <p14:tracePt t="263735" x="7874000" y="1682750"/>
          <p14:tracePt t="263739" x="7867650" y="1657350"/>
          <p14:tracePt t="263751" x="7854950" y="1631950"/>
          <p14:tracePt t="263768" x="7823200" y="1593850"/>
          <p14:tracePt t="263785" x="7715250" y="1536700"/>
          <p14:tracePt t="263801" x="7594600" y="1504950"/>
          <p14:tracePt t="263818" x="7435850" y="1485900"/>
          <p14:tracePt t="263835" x="7251700" y="1485900"/>
          <p14:tracePt t="263852" x="7054850" y="1485900"/>
          <p14:tracePt t="263868" x="6877050" y="1492250"/>
          <p14:tracePt t="263885" x="6756400" y="1511300"/>
          <p14:tracePt t="263902" x="6673850" y="1543050"/>
          <p14:tracePt t="263918" x="6629400" y="1568450"/>
          <p14:tracePt t="263935" x="6597650" y="1606550"/>
          <p14:tracePt t="263938" x="6591300" y="1619250"/>
          <p14:tracePt t="263951" x="6584950" y="1638300"/>
          <p14:tracePt t="263968" x="6584950" y="1670050"/>
          <p14:tracePt t="263971" x="6584950" y="1689100"/>
          <p14:tracePt t="263985" x="6604000" y="1727200"/>
          <p14:tracePt t="264002" x="6642100" y="1752600"/>
          <p14:tracePt t="264018" x="6673850" y="1758950"/>
          <p14:tracePt t="264035" x="6705600" y="1758950"/>
          <p14:tracePt t="264051" x="6737350" y="1758950"/>
          <p14:tracePt t="264068" x="6756400" y="1752600"/>
          <p14:tracePt t="264085" x="6769100" y="1739900"/>
          <p14:tracePt t="264085" x="0" y="0"/>
        </p14:tracePtLst>
        <p14:tracePtLst>
          <p14:tracePt t="264747" x="3975100" y="3054350"/>
          <p14:tracePt t="264796" x="3981450" y="3054350"/>
          <p14:tracePt t="264803" x="4019550" y="3054350"/>
          <p14:tracePt t="264818" x="4178300" y="3054350"/>
          <p14:tracePt t="264835" x="4457700" y="3054350"/>
          <p14:tracePt t="264851" x="4908550" y="3054350"/>
          <p14:tracePt t="264868" x="5448300" y="3054350"/>
          <p14:tracePt t="264885" x="5861050" y="3054350"/>
          <p14:tracePt t="264901" x="6076950" y="3054350"/>
          <p14:tracePt t="264918" x="6159500" y="3054350"/>
          <p14:tracePt t="264935" x="6184900" y="3054350"/>
          <p14:tracePt t="264939" x="6191250" y="3054350"/>
          <p14:tracePt t="265075" x="6178550" y="3054350"/>
          <p14:tracePt t="265083" x="6153150" y="3054350"/>
          <p14:tracePt t="265083" x="0" y="0"/>
        </p14:tracePtLst>
        <p14:tracePtLst>
          <p14:tracePt t="265532" x="4108450" y="3124200"/>
          <p14:tracePt t="265555" x="4127500" y="3130550"/>
          <p14:tracePt t="265564" x="4159250" y="3136900"/>
          <p14:tracePt t="265572" x="4203700" y="3143250"/>
          <p14:tracePt t="265585" x="4337050" y="3162300"/>
          <p14:tracePt t="265602" x="4533900" y="3162300"/>
          <p14:tracePt t="265618" x="4781550" y="3162300"/>
          <p14:tracePt t="265634" x="5080000" y="3162300"/>
          <p14:tracePt t="265651" x="5327650" y="3162300"/>
          <p14:tracePt t="265668" x="5530850" y="3162300"/>
          <p14:tracePt t="265685" x="5657850" y="3162300"/>
          <p14:tracePt t="265702" x="5715000" y="3162300"/>
          <p14:tracePt t="265718" x="5740400" y="3168650"/>
          <p14:tracePt t="265735" x="5746750" y="3168650"/>
          <p14:tracePt t="265751" x="5753100" y="3168650"/>
          <p14:tracePt t="265768" x="5759450" y="3168650"/>
          <p14:tracePt t="265882" x="0" y="0"/>
        </p14:tracePtLst>
        <p14:tracePtLst>
          <p14:tracePt t="266172" x="4248150" y="3162300"/>
          <p14:tracePt t="266190" x="4254500" y="3162300"/>
          <p14:tracePt t="266198" x="4279900" y="3162300"/>
          <p14:tracePt t="266206" x="4318000" y="3162300"/>
          <p14:tracePt t="266218" x="4476750" y="3162300"/>
          <p14:tracePt t="266234" x="4781550" y="3162300"/>
          <p14:tracePt t="266251" x="5232400" y="3162300"/>
          <p14:tracePt t="266268" x="5689600" y="3162300"/>
          <p14:tracePt t="266284" x="5943600" y="3162300"/>
          <p14:tracePt t="266301" x="6032500" y="3162300"/>
          <p14:tracePt t="266317" x="6045200" y="3162300"/>
          <p14:tracePt t="266334" x="6051550" y="3162300"/>
          <p14:tracePt t="266419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构造函数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(constructor)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8"/>
            <a:ext cx="10919019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无返回类型，名字同类名，用于初始化对象。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注意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JAVA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如果定义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void </a:t>
            </a:r>
            <a:r>
              <a:rPr lang="en-US" altLang="zh-CN" kern="0" dirty="0" err="1">
                <a:solidFill>
                  <a:srgbClr val="000000"/>
                </a:solidFill>
                <a:ea typeface="宋体"/>
              </a:rPr>
              <a:t>className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(…),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被认为是普通方法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0" eaLnBrk="1" hangingPunct="1">
              <a:buClr>
                <a:srgbClr val="CC0000"/>
              </a:buClr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只在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new</a:t>
            </a:r>
            <a:r>
              <a:rPr lang="zh-CN" altLang="en-US" kern="0" dirty="0">
                <a:solidFill>
                  <a:srgbClr val="000000"/>
                </a:solidFill>
              </a:rPr>
              <a:t>时被自动执行。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必须是实例方法（</a:t>
            </a:r>
            <a:r>
              <a:rPr lang="zh-CN" altLang="en-US" u="sng" kern="0" noProof="0" dirty="0">
                <a:solidFill>
                  <a:srgbClr val="000000"/>
                </a:solidFill>
                <a:ea typeface="宋体"/>
              </a:rPr>
              <a:t>无</a:t>
            </a:r>
            <a:r>
              <a:rPr lang="en-US" altLang="zh-CN" u="sng" kern="0" noProof="0" dirty="0">
                <a:solidFill>
                  <a:srgbClr val="000000"/>
                </a:solidFill>
                <a:ea typeface="宋体"/>
              </a:rPr>
              <a:t>static</a:t>
            </a: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），可为公有、保护、私有和包级权限。</a:t>
            </a: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类的变量为引用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相当于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指针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，指向实例化好的对象。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 c2=new Circle(5.0);//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调用时必须有括弧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,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可带参初始化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缺省构造函数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C++)</a:t>
            </a: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如果类未定义任何构造函数，编译器会自动提供一个不带参数的默认构造函数。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如果已自定义构造函数，则不会提供默认构造函数。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没有析构函数，但垃圾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自动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回收之前会自动调用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finalize( ),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可以覆盖定义该函数（但是</a:t>
            </a:r>
            <a:r>
              <a:rPr lang="en-US" altLang="zh-CN" sz="2500" kern="0" dirty="0">
                <a:solidFill>
                  <a:srgbClr val="000000"/>
                </a:solidFill>
                <a:ea typeface="宋体"/>
              </a:rPr>
              <a:t>finalize</a:t>
            </a:r>
            <a:r>
              <a:rPr lang="zh-CN" altLang="en-US" sz="2500" kern="0" dirty="0">
                <a:solidFill>
                  <a:srgbClr val="000000"/>
                </a:solidFill>
                <a:ea typeface="宋体"/>
              </a:rPr>
              <a:t>调用时机程序员无法控制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623"/>
    </mc:Choice>
    <mc:Fallback xmlns="">
      <p:transition spd="slow" advTm="2786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833" x="1727200" y="825500"/>
          <p14:tracePt t="2868" x="1771650" y="831850"/>
          <p14:tracePt t="2876" x="1822450" y="831850"/>
          <p14:tracePt t="2888" x="1981200" y="831850"/>
          <p14:tracePt t="2904" x="2190750" y="831850"/>
          <p14:tracePt t="2921" x="2451100" y="831850"/>
          <p14:tracePt t="2937" x="2698750" y="831850"/>
          <p14:tracePt t="2954" x="2908300" y="831850"/>
          <p14:tracePt t="2971" x="3067050" y="831850"/>
          <p14:tracePt t="2987" x="3181350" y="831850"/>
          <p14:tracePt t="3004" x="3238500" y="831850"/>
          <p14:tracePt t="3021" x="3257550" y="831850"/>
          <p14:tracePt t="3037" x="3263900" y="831850"/>
          <p14:tracePt t="3112" x="0" y="0"/>
        </p14:tracePtLst>
        <p14:tracePtLst>
          <p14:tracePt t="3411" x="1676400" y="838200"/>
          <p14:tracePt t="3421" x="1708150" y="838200"/>
          <p14:tracePt t="3438" x="1828800" y="838200"/>
          <p14:tracePt t="3454" x="2038350" y="838200"/>
          <p14:tracePt t="3457" x="2197100" y="838200"/>
          <p14:tracePt t="3471" x="2393950" y="850900"/>
          <p14:tracePt t="3488" x="3003550" y="850900"/>
          <p14:tracePt t="3504" x="3289300" y="850900"/>
          <p14:tracePt t="3521" x="3441700" y="850900"/>
          <p14:tracePt t="3538" x="3486150" y="850900"/>
          <p14:tracePt t="3554" x="3492500" y="850900"/>
          <p14:tracePt t="3586" x="3498850" y="850900"/>
          <p14:tracePt t="3656" x="0" y="0"/>
        </p14:tracePtLst>
        <p14:tracePtLst>
          <p14:tracePt t="4737" x="2540000" y="717550"/>
          <p14:tracePt t="4793" x="2565400" y="717550"/>
          <p14:tracePt t="4804" x="2616200" y="717550"/>
          <p14:tracePt t="4821" x="2806700" y="717550"/>
          <p14:tracePt t="4837" x="3086100" y="717550"/>
          <p14:tracePt t="4841" x="3257550" y="717550"/>
          <p14:tracePt t="4853" x="3409950" y="717550"/>
          <p14:tracePt t="4870" x="3676650" y="717550"/>
          <p14:tracePt t="4872" x="3771900" y="717550"/>
          <p14:tracePt t="4887" x="3848100" y="717550"/>
          <p14:tracePt t="4904" x="3911600" y="717550"/>
          <p14:tracePt t="4920" x="3917950" y="717550"/>
          <p14:tracePt t="5024" x="0" y="0"/>
        </p14:tracePtLst>
        <p14:tracePtLst>
          <p14:tracePt t="6801" x="3295650" y="1746250"/>
          <p14:tracePt t="6849" x="3302000" y="1746250"/>
          <p14:tracePt t="6860" x="3340100" y="1746250"/>
          <p14:tracePt t="6870" x="3403600" y="1746250"/>
          <p14:tracePt t="6887" x="3625850" y="1746250"/>
          <p14:tracePt t="6904" x="4127500" y="1746250"/>
          <p14:tracePt t="6920" x="4394200" y="1746250"/>
          <p14:tracePt t="6936" x="4552950" y="1746250"/>
          <p14:tracePt t="6953" x="4584700" y="1746250"/>
          <p14:tracePt t="6970" x="4597400" y="1746250"/>
          <p14:tracePt t="7104" x="0" y="0"/>
        </p14:tracePtLst>
        <p14:tracePtLst>
          <p14:tracePt t="7403" x="3594100" y="1701800"/>
          <p14:tracePt t="7457" x="3606800" y="1701800"/>
          <p14:tracePt t="7471" x="3644900" y="1708150"/>
          <p14:tracePt t="7486" x="3822700" y="1720850"/>
          <p14:tracePt t="7502" x="4076700" y="1720850"/>
          <p14:tracePt t="7504" x="4248150" y="1720850"/>
          <p14:tracePt t="7519" x="4514850" y="1720850"/>
          <p14:tracePt t="7536" x="4673600" y="1720850"/>
          <p14:tracePt t="7553" x="4705350" y="1720850"/>
          <p14:tracePt t="7569" x="4711700" y="1720850"/>
          <p14:tracePt t="7722" x="0" y="0"/>
        </p14:tracePtLst>
        <p14:tracePtLst>
          <p14:tracePt t="8810" x="1219200" y="1714500"/>
          <p14:tracePt t="8857" x="1238250" y="1714500"/>
          <p14:tracePt t="8870" x="1276350" y="1714500"/>
          <p14:tracePt t="8886" x="1447800" y="1714500"/>
          <p14:tracePt t="8902" x="1682750" y="1714500"/>
          <p14:tracePt t="8905" x="1854200" y="1714500"/>
          <p14:tracePt t="8920" x="2139950" y="1714500"/>
          <p14:tracePt t="8936" x="2324100" y="1714500"/>
          <p14:tracePt t="8952" x="2413000" y="1714500"/>
          <p14:tracePt t="8969" x="2425700" y="1714500"/>
          <p14:tracePt t="8985" x="2432050" y="1714500"/>
          <p14:tracePt t="9033" x="2438400" y="1714500"/>
          <p14:tracePt t="9185" x="0" y="0"/>
        </p14:tracePtLst>
        <p14:tracePtLst>
          <p14:tracePt t="9490" x="1371600" y="1714500"/>
          <p14:tracePt t="9538" x="1384300" y="1714500"/>
          <p14:tracePt t="9552" x="1466850" y="1714500"/>
          <p14:tracePt t="9569" x="1638300" y="1714500"/>
          <p14:tracePt t="9585" x="1860550" y="1714500"/>
          <p14:tracePt t="9602" x="2101850" y="1714500"/>
          <p14:tracePt t="9619" x="2279650" y="1714500"/>
          <p14:tracePt t="9636" x="2355850" y="1714500"/>
          <p14:tracePt t="9652" x="2374900" y="1714500"/>
          <p14:tracePt t="9800" x="0" y="0"/>
        </p14:tracePtLst>
        <p14:tracePtLst>
          <p14:tracePt t="10073" x="1397000" y="1714500"/>
          <p14:tracePt t="10113" x="1409700" y="1714500"/>
          <p14:tracePt t="10122" x="1441450" y="1714500"/>
          <p14:tracePt t="10136" x="1568450" y="1714500"/>
          <p14:tracePt t="10152" x="1778000" y="1714500"/>
          <p14:tracePt t="10169" x="2038350" y="1714500"/>
          <p14:tracePt t="10185" x="2216150" y="1714500"/>
          <p14:tracePt t="10202" x="2279650" y="1714500"/>
          <p14:tracePt t="10218" x="2292350" y="1714500"/>
          <p14:tracePt t="10392" x="0" y="0"/>
        </p14:tracePtLst>
        <p14:tracePtLst>
          <p14:tracePt t="10691" x="1428750" y="1714500"/>
          <p14:tracePt t="10702" x="1447800" y="1714500"/>
          <p14:tracePt t="10718" x="1498600" y="1714500"/>
          <p14:tracePt t="10721" x="1555750" y="1714500"/>
          <p14:tracePt t="10735" x="1619250" y="1714500"/>
          <p14:tracePt t="10752" x="1860550" y="1714500"/>
          <p14:tracePt t="10768" x="2019300" y="1714500"/>
          <p14:tracePt t="10785" x="2114550" y="1714500"/>
          <p14:tracePt t="10801" x="2152650" y="1714500"/>
          <p14:tracePt t="10818" x="2165350" y="1714500"/>
          <p14:tracePt t="10864" x="2171700" y="1714500"/>
          <p14:tracePt t="11016" x="0" y="0"/>
        </p14:tracePtLst>
        <p14:tracePtLst>
          <p14:tracePt t="11739" x="1168400" y="1498600"/>
          <p14:tracePt t="11754" x="1206500" y="1562100"/>
          <p14:tracePt t="11768" x="1231900" y="1606550"/>
          <p14:tracePt t="11787" x="1250950" y="1631950"/>
          <p14:tracePt t="11801" x="1263650" y="1638300"/>
          <p14:tracePt t="11818" x="1270000" y="1644650"/>
          <p14:tracePt t="11881" x="1276350" y="1644650"/>
          <p14:tracePt t="11894" x="1282700" y="1644650"/>
          <p14:tracePt t="11908" x="1314450" y="1625600"/>
          <p14:tracePt t="11924" x="1352550" y="1600200"/>
          <p14:tracePt t="11941" x="1403350" y="1555750"/>
          <p14:tracePt t="11958" x="1441450" y="1517650"/>
          <p14:tracePt t="11961" x="1454150" y="1511300"/>
          <p14:tracePt t="11979" x="1473200" y="1485900"/>
          <p14:tracePt t="11988" x="1473200" y="1479550"/>
          <p14:tracePt t="12001" x="1479550" y="1479550"/>
          <p14:tracePt t="12121" x="0" y="0"/>
        </p14:tracePtLst>
        <p14:tracePtLst>
          <p14:tracePt t="13452" x="5130800" y="1498600"/>
          <p14:tracePt t="13464" x="5137150" y="1543050"/>
          <p14:tracePt t="13477" x="5149850" y="1562100"/>
          <p14:tracePt t="13491" x="5213350" y="1606550"/>
          <p14:tracePt t="13507" x="5321300" y="1657350"/>
          <p14:tracePt t="13518" x="5403850" y="1682750"/>
          <p14:tracePt t="13534" x="5594350" y="1720850"/>
          <p14:tracePt t="13550" x="5797550" y="1733550"/>
          <p14:tracePt t="13567" x="5969000" y="1733550"/>
          <p14:tracePt t="13584" x="5994400" y="1720850"/>
          <p14:tracePt t="13600" x="6013450" y="1708150"/>
          <p14:tracePt t="13617" x="6013450" y="1682750"/>
          <p14:tracePt t="13634" x="6013450" y="1657350"/>
          <p14:tracePt t="13650" x="6013450" y="1638300"/>
          <p14:tracePt t="13667" x="6013450" y="1619250"/>
          <p14:tracePt t="13684" x="6013450" y="1612900"/>
          <p14:tracePt t="13700" x="6013450" y="1600200"/>
          <p14:tracePt t="13717" x="0" y="0"/>
        </p14:tracePtLst>
        <p14:tracePtLst>
          <p14:tracePt t="14122" x="6229350" y="1454150"/>
          <p14:tracePt t="14134" x="6223000" y="1473200"/>
          <p14:tracePt t="14150" x="6216650" y="1498600"/>
          <p14:tracePt t="14153" x="6216650" y="1517650"/>
          <p14:tracePt t="14167" x="6223000" y="1562100"/>
          <p14:tracePt t="14184" x="6248400" y="1581150"/>
          <p14:tracePt t="14200" x="6292850" y="1600200"/>
          <p14:tracePt t="14217" x="6369050" y="1619250"/>
          <p14:tracePt t="14234" x="6445250" y="1619250"/>
          <p14:tracePt t="14250" x="6521450" y="1612900"/>
          <p14:tracePt t="14267" x="6565900" y="1587500"/>
          <p14:tracePt t="14284" x="6584950" y="1562100"/>
          <p14:tracePt t="14300" x="6597650" y="1543050"/>
          <p14:tracePt t="14317" x="6610350" y="1517650"/>
          <p14:tracePt t="14334" x="6610350" y="1511300"/>
          <p14:tracePt t="14351" x="6610350" y="1498600"/>
          <p14:tracePt t="14368" x="6610350" y="1485900"/>
          <p14:tracePt t="14384" x="6610350" y="1479550"/>
          <p14:tracePt t="14472" x="0" y="0"/>
        </p14:tracePtLst>
        <p14:tracePtLst>
          <p14:tracePt t="15978" x="1441450" y="2184400"/>
          <p14:tracePt t="15989" x="1454150" y="2184400"/>
          <p14:tracePt t="16002" x="1530350" y="2184400"/>
          <p14:tracePt t="16017" x="1676400" y="2184400"/>
          <p14:tracePt t="16033" x="1924050" y="2184400"/>
          <p14:tracePt t="16050" x="2292350" y="2184400"/>
          <p14:tracePt t="16066" x="2679700" y="2184400"/>
          <p14:tracePt t="16083" x="3028950" y="2184400"/>
          <p14:tracePt t="16100" x="3308350" y="2184400"/>
          <p14:tracePt t="16117" x="3530600" y="2184400"/>
          <p14:tracePt t="16133" x="3721100" y="2184400"/>
          <p14:tracePt t="16137" x="3803650" y="2184400"/>
          <p14:tracePt t="16150" x="3879850" y="2184400"/>
          <p14:tracePt t="16167" x="4006850" y="2184400"/>
          <p14:tracePt t="16169" x="4057650" y="2184400"/>
          <p14:tracePt t="16184" x="4133850" y="2184400"/>
          <p14:tracePt t="16200" x="4171950" y="2184400"/>
          <p14:tracePt t="16216" x="4184650" y="2184400"/>
          <p14:tracePt t="16320" x="0" y="0"/>
        </p14:tracePtLst>
        <p14:tracePtLst>
          <p14:tracePt t="16730" x="2597150" y="2184400"/>
          <p14:tracePt t="16778" x="2616200" y="2184400"/>
          <p14:tracePt t="16789" x="2660650" y="2184400"/>
          <p14:tracePt t="16803" x="2794000" y="2184400"/>
          <p14:tracePt t="16816" x="2997200" y="2184400"/>
          <p14:tracePt t="16833" x="3238500" y="2184400"/>
          <p14:tracePt t="16850" x="3524250" y="2184400"/>
          <p14:tracePt t="16866" x="3771900" y="2184400"/>
          <p14:tracePt t="16883" x="3937000" y="2184400"/>
          <p14:tracePt t="16899" x="4044950" y="2184400"/>
          <p14:tracePt t="16916" x="4070350" y="2184400"/>
          <p14:tracePt t="16933" x="4083050" y="2184400"/>
          <p14:tracePt t="17017" x="0" y="0"/>
        </p14:tracePtLst>
        <p14:tracePtLst>
          <p14:tracePt t="17520" x="1835150" y="2184400"/>
          <p14:tracePt t="17570" x="1854200" y="2184400"/>
          <p14:tracePt t="17579" x="1885950" y="2184400"/>
          <p14:tracePt t="17589" x="1936750" y="2184400"/>
          <p14:tracePt t="17600" x="2095500" y="2184400"/>
          <p14:tracePt t="17616" x="2286000" y="2184400"/>
          <p14:tracePt t="17633" x="2451100" y="2184400"/>
          <p14:tracePt t="17649" x="2559050" y="2184400"/>
          <p14:tracePt t="17666" x="2590800" y="2184400"/>
          <p14:tracePt t="17683" x="2603500" y="2184400"/>
          <p14:tracePt t="17716" x="2609850" y="2184400"/>
          <p14:tracePt t="17732" x="2616200" y="2159000"/>
          <p14:tracePt t="17749" x="2616200" y="2133600"/>
          <p14:tracePt t="17753" x="2609850" y="2095500"/>
          <p14:tracePt t="17766" x="2590800" y="2070100"/>
          <p14:tracePt t="17782" x="2495550" y="2000250"/>
          <p14:tracePt t="17785" x="2438400" y="1955800"/>
          <p14:tracePt t="17799" x="2311400" y="1892300"/>
          <p14:tracePt t="17816" x="2209800" y="1841500"/>
          <p14:tracePt t="17832" x="2133600" y="1822450"/>
          <p14:tracePt t="17849" x="2114550" y="1816100"/>
          <p14:tracePt t="17866" x="2095500" y="1816100"/>
          <p14:tracePt t="17882" x="2082800" y="1816100"/>
          <p14:tracePt t="17899" x="2051050" y="1816100"/>
          <p14:tracePt t="17916" x="2025650" y="1828800"/>
          <p14:tracePt t="17932" x="1993900" y="1835150"/>
          <p14:tracePt t="17949" x="1974850" y="1854200"/>
          <p14:tracePt t="17966" x="1955800" y="1873250"/>
          <p14:tracePt t="17982" x="1943100" y="1911350"/>
          <p14:tracePt t="17984" x="1943100" y="1930400"/>
          <p14:tracePt t="18000" x="1943100" y="1955800"/>
          <p14:tracePt t="18016" x="1943100" y="2000250"/>
          <p14:tracePt t="18032" x="1974850" y="2032000"/>
          <p14:tracePt t="18049" x="2019300" y="2070100"/>
          <p14:tracePt t="18066" x="2070100" y="2108200"/>
          <p14:tracePt t="18082" x="2101850" y="2114550"/>
          <p14:tracePt t="18099" x="2127250" y="2120900"/>
          <p14:tracePt t="18116" x="2165350" y="2120900"/>
          <p14:tracePt t="18132" x="2203450" y="2120900"/>
          <p14:tracePt t="18149" x="2228850" y="2108200"/>
          <p14:tracePt t="18166" x="2241550" y="2070100"/>
          <p14:tracePt t="18182" x="2241550" y="2038350"/>
          <p14:tracePt t="18184" x="2241550" y="2019300"/>
          <p14:tracePt t="18199" x="2235200" y="1968500"/>
          <p14:tracePt t="18216" x="2209800" y="1936750"/>
          <p14:tracePt t="18232" x="2171700" y="1905000"/>
          <p14:tracePt t="18249" x="2120900" y="1879600"/>
          <p14:tracePt t="18266" x="2063750" y="1866900"/>
          <p14:tracePt t="18282" x="2012950" y="1860550"/>
          <p14:tracePt t="18299" x="1968500" y="1860550"/>
          <p14:tracePt t="18316" x="1936750" y="1866900"/>
          <p14:tracePt t="18332" x="1911350" y="1898650"/>
          <p14:tracePt t="18349" x="1898650" y="1943100"/>
          <p14:tracePt t="18352" x="1898650" y="1962150"/>
          <p14:tracePt t="18366" x="1898650" y="1993900"/>
          <p14:tracePt t="18382" x="1911350" y="2063750"/>
          <p14:tracePt t="18399" x="2012950" y="2152650"/>
          <p14:tracePt t="18416" x="2063750" y="2171700"/>
          <p14:tracePt t="18432" x="2089150" y="2184400"/>
          <p14:tracePt t="18466" x="2101850" y="2184400"/>
          <p14:tracePt t="18482" x="2127250" y="2159000"/>
          <p14:tracePt t="18499" x="2152650" y="2114550"/>
          <p14:tracePt t="18516" x="2165350" y="2082800"/>
          <p14:tracePt t="18532" x="2171700" y="2044700"/>
          <p14:tracePt t="18549" x="2171700" y="2032000"/>
          <p14:tracePt t="18566" x="2171700" y="2012950"/>
          <p14:tracePt t="18582" x="2159000" y="2006600"/>
          <p14:tracePt t="18585" x="2146300" y="2000250"/>
          <p14:tracePt t="18599" x="2127250" y="1993900"/>
          <p14:tracePt t="18616" x="2076450" y="1993900"/>
          <p14:tracePt t="18632" x="2051050" y="2000250"/>
          <p14:tracePt t="18649" x="2032000" y="2032000"/>
          <p14:tracePt t="18666" x="2019300" y="2057400"/>
          <p14:tracePt t="18682" x="2019300" y="2070100"/>
          <p14:tracePt t="18699" x="2019300" y="2089150"/>
          <p14:tracePt t="18715" x="2044700" y="2101850"/>
          <p14:tracePt t="18732" x="2070100" y="2108200"/>
          <p14:tracePt t="18749" x="2095500" y="2108200"/>
          <p14:tracePt t="18765" x="2108200" y="2108200"/>
          <p14:tracePt t="18782" x="2114550" y="2095500"/>
          <p14:tracePt t="18799" x="2120900" y="2076450"/>
          <p14:tracePt t="18800" x="2120900" y="2070100"/>
          <p14:tracePt t="18815" x="2120900" y="2044700"/>
          <p14:tracePt t="18832" x="2120900" y="2019300"/>
          <p14:tracePt t="18849" x="2108200" y="2012950"/>
          <p14:tracePt t="18865" x="2101850" y="2012950"/>
          <p14:tracePt t="18882" x="2095500" y="2012950"/>
          <p14:tracePt t="18899" x="2089150" y="2012950"/>
          <p14:tracePt t="18915" x="2076450" y="2012950"/>
          <p14:tracePt t="18932" x="2076450" y="2044700"/>
          <p14:tracePt t="18949" x="2082800" y="2082800"/>
          <p14:tracePt t="18965" x="2089150" y="2095500"/>
          <p14:tracePt t="18982" x="2095500" y="2095500"/>
          <p14:tracePt t="19024" x="2101850" y="2095500"/>
          <p14:tracePt t="19033" x="2108200" y="2089150"/>
          <p14:tracePt t="19049" x="2108200" y="2082800"/>
          <p14:tracePt t="19056" x="2108200" y="2076450"/>
          <p14:tracePt t="19073" x="2108200" y="2070100"/>
          <p14:tracePt t="19233" x="2101850" y="2070100"/>
          <p14:tracePt t="19256" x="0" y="0"/>
        </p14:tracePtLst>
        <p14:tracePtLst>
          <p14:tracePt t="19997" x="1898650" y="1898650"/>
          <p14:tracePt t="20014" x="1879600" y="1943100"/>
          <p14:tracePt t="20017" x="1873250" y="1968500"/>
          <p14:tracePt t="20030" x="1873250" y="1981200"/>
          <p14:tracePt t="20043" x="1873250" y="2019300"/>
          <p14:tracePt t="20051" x="1873250" y="2044700"/>
          <p14:tracePt t="20065" x="1898650" y="2070100"/>
          <p14:tracePt t="20082" x="1943100" y="2108200"/>
          <p14:tracePt t="20098" x="2038350" y="2159000"/>
          <p14:tracePt t="20115" x="2178050" y="2190750"/>
          <p14:tracePt t="20132" x="2362200" y="2209800"/>
          <p14:tracePt t="20148" x="2495550" y="2209800"/>
          <p14:tracePt t="20165" x="2571750" y="2197100"/>
          <p14:tracePt t="20182" x="2578100" y="2171700"/>
          <p14:tracePt t="20184" x="2578100" y="2152650"/>
          <p14:tracePt t="20198" x="2578100" y="2120900"/>
          <p14:tracePt t="20215" x="2552700" y="2070100"/>
          <p14:tracePt t="20232" x="2533650" y="2025650"/>
          <p14:tracePt t="20248" x="2520950" y="2012950"/>
          <p14:tracePt t="20265" x="2514600" y="2006600"/>
          <p14:tracePt t="20304" x="0" y="0"/>
        </p14:tracePtLst>
        <p14:tracePtLst>
          <p14:tracePt t="21139" x="4914900" y="1930400"/>
          <p14:tracePt t="21203" x="4914900" y="1936750"/>
          <p14:tracePt t="21220" x="4914900" y="1974850"/>
          <p14:tracePt t="21238" x="4914900" y="2044700"/>
          <p14:tracePt t="21241" x="4914900" y="2076450"/>
          <p14:tracePt t="21256" x="4927600" y="2146300"/>
          <p14:tracePt t="21265" x="4940300" y="2178050"/>
          <p14:tracePt t="21281" x="4984750" y="2235200"/>
          <p14:tracePt t="21298" x="5029200" y="2292350"/>
          <p14:tracePt t="21315" x="5099050" y="2336800"/>
          <p14:tracePt t="21331" x="5149850" y="2368550"/>
          <p14:tracePt t="21348" x="5194300" y="2381250"/>
          <p14:tracePt t="21365" x="5219700" y="2381250"/>
          <p14:tracePt t="21381" x="5245100" y="2381250"/>
          <p14:tracePt t="21384" x="5270500" y="2381250"/>
          <p14:tracePt t="21398" x="5289550" y="2368550"/>
          <p14:tracePt t="21415" x="5321300" y="2330450"/>
          <p14:tracePt t="21417" x="5334000" y="2305050"/>
          <p14:tracePt t="21432" x="5346700" y="2247900"/>
          <p14:tracePt t="21448" x="5359400" y="2190750"/>
          <p14:tracePt t="21465" x="5359400" y="2133600"/>
          <p14:tracePt t="21481" x="5359400" y="2076450"/>
          <p14:tracePt t="21498" x="5346700" y="2019300"/>
          <p14:tracePt t="21515" x="5327650" y="1987550"/>
          <p14:tracePt t="21531" x="5314950" y="1974850"/>
          <p14:tracePt t="21548" x="5302250" y="1962150"/>
          <p14:tracePt t="21565" x="5295900" y="1962150"/>
          <p14:tracePt t="21581" x="5283200" y="1962150"/>
          <p14:tracePt t="21598" x="5251450" y="1962150"/>
          <p14:tracePt t="21615" x="5200650" y="1974850"/>
          <p14:tracePt t="21617" x="5175250" y="1987550"/>
          <p14:tracePt t="21631" x="5143500" y="2012950"/>
          <p14:tracePt t="21648" x="5137150" y="2032000"/>
          <p14:tracePt t="21664" x="5130800" y="2051050"/>
          <p14:tracePt t="21681" x="5130800" y="2063750"/>
          <p14:tracePt t="21698" x="5130800" y="2089150"/>
          <p14:tracePt t="21714" x="5137150" y="2108200"/>
          <p14:tracePt t="21731" x="5149850" y="2114550"/>
          <p14:tracePt t="22025" x="5149850" y="2120900"/>
          <p14:tracePt t="22038" x="5156200" y="2120900"/>
          <p14:tracePt t="22054" x="5175250" y="2108200"/>
          <p14:tracePt t="22064" x="5213350" y="2089150"/>
          <p14:tracePt t="22081" x="5245100" y="2032000"/>
          <p14:tracePt t="22098" x="5251450" y="1987550"/>
          <p14:tracePt t="22114" x="5251450" y="1936750"/>
          <p14:tracePt t="22131" x="5251450" y="1905000"/>
          <p14:tracePt t="22148" x="5245100" y="1873250"/>
          <p14:tracePt t="22164" x="5238750" y="1866900"/>
          <p14:tracePt t="22181" x="5232400" y="1866900"/>
          <p14:tracePt t="22198" x="5213350" y="1866900"/>
          <p14:tracePt t="22201" x="5187950" y="1866900"/>
          <p14:tracePt t="22214" x="5168900" y="1879600"/>
          <p14:tracePt t="22231" x="5118100" y="1924050"/>
          <p14:tracePt t="22233" x="5099050" y="1955800"/>
          <p14:tracePt t="22247" x="5060950" y="2025650"/>
          <p14:tracePt t="22264" x="5048250" y="2070100"/>
          <p14:tracePt t="22281" x="5041900" y="2095500"/>
          <p14:tracePt t="22298" x="5048250" y="2133600"/>
          <p14:tracePt t="22314" x="5060950" y="2146300"/>
          <p14:tracePt t="22331" x="5099050" y="2159000"/>
          <p14:tracePt t="22348" x="5137150" y="2165350"/>
          <p14:tracePt t="22364" x="5181600" y="2165350"/>
          <p14:tracePt t="22381" x="5207000" y="2165350"/>
          <p14:tracePt t="22397" x="5226050" y="2165350"/>
          <p14:tracePt t="22414" x="5238750" y="2159000"/>
          <p14:tracePt t="22431" x="5238750" y="2146300"/>
          <p14:tracePt t="22447" x="5238750" y="2108200"/>
          <p14:tracePt t="22464" x="5232400" y="2070100"/>
          <p14:tracePt t="22481" x="5200650" y="2012950"/>
          <p14:tracePt t="22497" x="5143500" y="1974850"/>
          <p14:tracePt t="22514" x="5060950" y="1936750"/>
          <p14:tracePt t="22531" x="5016500" y="1930400"/>
          <p14:tracePt t="22547" x="4997450" y="1930400"/>
          <p14:tracePt t="22564" x="4978400" y="1936750"/>
          <p14:tracePt t="22581" x="4978400" y="1968500"/>
          <p14:tracePt t="22598" x="5010150" y="2025650"/>
          <p14:tracePt t="22602" x="5035550" y="2057400"/>
          <p14:tracePt t="22614" x="5067300" y="2076450"/>
          <p14:tracePt t="22631" x="5149850" y="2114550"/>
          <p14:tracePt t="22648" x="5264150" y="2139950"/>
          <p14:tracePt t="22664" x="5295900" y="2139950"/>
          <p14:tracePt t="22681" x="5314950" y="2108200"/>
          <p14:tracePt t="22697" x="5314950" y="2070100"/>
          <p14:tracePt t="22714" x="5314950" y="2019300"/>
          <p14:tracePt t="22731" x="5283200" y="1981200"/>
          <p14:tracePt t="22747" x="5251450" y="1968500"/>
          <p14:tracePt t="22781" x="5238750" y="1968500"/>
          <p14:tracePt t="22798" x="5238750" y="2006600"/>
          <p14:tracePt t="22814" x="5270500" y="2095500"/>
          <p14:tracePt t="22816" x="5302250" y="2133600"/>
          <p14:tracePt t="22831" x="5327650" y="2159000"/>
          <p14:tracePt t="22847" x="5422900" y="2190750"/>
          <p14:tracePt t="22864" x="5441950" y="2190750"/>
          <p14:tracePt t="22881" x="5448300" y="2184400"/>
          <p14:tracePt t="22897" x="5448300" y="2139950"/>
          <p14:tracePt t="22914" x="5441950" y="2063750"/>
          <p14:tracePt t="22931" x="5403850" y="2019300"/>
          <p14:tracePt t="22947" x="5340350" y="1987550"/>
          <p14:tracePt t="22964" x="5321300" y="1981200"/>
          <p14:tracePt t="22981" x="5295900" y="1987550"/>
          <p14:tracePt t="22997" x="5289550" y="2012950"/>
          <p14:tracePt t="23014" x="5295900" y="2089150"/>
          <p14:tracePt t="23031" x="5321300" y="2133600"/>
          <p14:tracePt t="23033" x="5340350" y="2146300"/>
          <p14:tracePt t="23047" x="5365750" y="2165350"/>
          <p14:tracePt t="23168" x="0" y="0"/>
        </p14:tracePtLst>
        <p14:tracePtLst>
          <p14:tracePt t="23368" x="5067300" y="1885950"/>
          <p14:tracePt t="23376" x="5048250" y="1898650"/>
          <p14:tracePt t="23384" x="5035550" y="1911350"/>
          <p14:tracePt t="23397" x="5022850" y="1930400"/>
          <p14:tracePt t="23414" x="5010150" y="1955800"/>
          <p14:tracePt t="23430" x="4997450" y="1993900"/>
          <p14:tracePt t="23432" x="4997450" y="2006600"/>
          <p14:tracePt t="23447" x="4997450" y="2044700"/>
          <p14:tracePt t="23464" x="4997450" y="2108200"/>
          <p14:tracePt t="23480" x="5022850" y="2178050"/>
          <p14:tracePt t="23497" x="5092700" y="2260600"/>
          <p14:tracePt t="23514" x="5200650" y="2324100"/>
          <p14:tracePt t="23530" x="5334000" y="2355850"/>
          <p14:tracePt t="23547" x="5429250" y="2362200"/>
          <p14:tracePt t="23564" x="5499100" y="2349500"/>
          <p14:tracePt t="23580" x="5524500" y="2305050"/>
          <p14:tracePt t="23597" x="5524500" y="2247900"/>
          <p14:tracePt t="23614" x="5524500" y="2184400"/>
          <p14:tracePt t="23616" x="5524500" y="2159000"/>
          <p14:tracePt t="23631" x="5524500" y="2127250"/>
          <p14:tracePt t="23648" x="5486400" y="2051050"/>
          <p14:tracePt t="23664" x="5416550" y="1981200"/>
          <p14:tracePt t="23681" x="5340350" y="1936750"/>
          <p14:tracePt t="23697" x="5270500" y="1917700"/>
          <p14:tracePt t="23714" x="5219700" y="1905000"/>
          <p14:tracePt t="23731" x="5194300" y="1905000"/>
          <p14:tracePt t="23747" x="5175250" y="1905000"/>
          <p14:tracePt t="23764" x="5143500" y="1911350"/>
          <p14:tracePt t="23781" x="5111750" y="1930400"/>
          <p14:tracePt t="23797" x="5080000" y="1974850"/>
          <p14:tracePt t="23800" x="5067300" y="2000250"/>
          <p14:tracePt t="23814" x="5060950" y="2025650"/>
          <p14:tracePt t="23830" x="5054600" y="2057400"/>
          <p14:tracePt t="23832" x="5054600" y="2070100"/>
          <p14:tracePt t="23847" x="5054600" y="2101850"/>
          <p14:tracePt t="23864" x="5073650" y="2114550"/>
          <p14:tracePt t="23880" x="5111750" y="2127250"/>
          <p14:tracePt t="23897" x="5149850" y="2133600"/>
          <p14:tracePt t="23914" x="5219700" y="2133600"/>
          <p14:tracePt t="23930" x="5251450" y="2108200"/>
          <p14:tracePt t="23947" x="5270500" y="2076450"/>
          <p14:tracePt t="23964" x="5276850" y="2038350"/>
          <p14:tracePt t="23980" x="5276850" y="2006600"/>
          <p14:tracePt t="23997" x="5276850" y="1974850"/>
          <p14:tracePt t="24000" x="5264150" y="1962150"/>
          <p14:tracePt t="24014" x="5257800" y="1949450"/>
          <p14:tracePt t="24030" x="5219700" y="1936750"/>
          <p14:tracePt t="24034" x="5207000" y="1936750"/>
          <p14:tracePt t="24048" x="5168900" y="1936750"/>
          <p14:tracePt t="24064" x="5130800" y="1949450"/>
          <p14:tracePt t="24080" x="5105400" y="1993900"/>
          <p14:tracePt t="24097" x="5092700" y="2051050"/>
          <p14:tracePt t="24114" x="5092700" y="2101850"/>
          <p14:tracePt t="24130" x="5111750" y="2120900"/>
          <p14:tracePt t="24147" x="5175250" y="2146300"/>
          <p14:tracePt t="24164" x="5257800" y="2139950"/>
          <p14:tracePt t="24180" x="5302250" y="2120900"/>
          <p14:tracePt t="24197" x="5327650" y="2089150"/>
          <p14:tracePt t="24200" x="5334000" y="2070100"/>
          <p14:tracePt t="24214" x="5334000" y="2063750"/>
          <p14:tracePt t="24216" x="5334000" y="2044700"/>
          <p14:tracePt t="24230" x="5334000" y="2025650"/>
          <p14:tracePt t="24248" x="5321300" y="2000250"/>
          <p14:tracePt t="24265" x="5308600" y="2000250"/>
          <p14:tracePt t="24280" x="5283200" y="2000250"/>
          <p14:tracePt t="24297" x="5264150" y="2019300"/>
          <p14:tracePt t="24314" x="5251450" y="2063750"/>
          <p14:tracePt t="24330" x="5251450" y="2082800"/>
          <p14:tracePt t="24347" x="5251450" y="2101850"/>
          <p14:tracePt t="24380" x="5257800" y="2101850"/>
          <p14:tracePt t="24397" x="5276850" y="2101850"/>
          <p14:tracePt t="24414" x="5295900" y="2095500"/>
          <p14:tracePt t="24430" x="5308600" y="2070100"/>
          <p14:tracePt t="24447" x="5308600" y="2057400"/>
          <p14:tracePt t="24464" x="5308600" y="2032000"/>
          <p14:tracePt t="24480" x="5283200" y="2019300"/>
          <p14:tracePt t="24497" x="5245100" y="2019300"/>
          <p14:tracePt t="24514" x="5187950" y="2032000"/>
          <p14:tracePt t="24530" x="5149850" y="2063750"/>
          <p14:tracePt t="24547" x="5130800" y="2101850"/>
          <p14:tracePt t="24564" x="5124450" y="2120900"/>
          <p14:tracePt t="24580" x="5124450" y="2139950"/>
          <p14:tracePt t="24597" x="5137150" y="2152650"/>
          <p14:tracePt t="24601" x="5156200" y="2159000"/>
          <p14:tracePt t="24613" x="5168900" y="2159000"/>
          <p14:tracePt t="24630" x="5232400" y="2159000"/>
          <p14:tracePt t="24632" x="5270500" y="2159000"/>
          <p14:tracePt t="24647" x="5289550" y="2146300"/>
          <p14:tracePt t="24664" x="5295900" y="2114550"/>
          <p14:tracePt t="24680" x="5295900" y="2070100"/>
          <p14:tracePt t="24697" x="5270500" y="2038350"/>
          <p14:tracePt t="24714" x="5232400" y="2012950"/>
          <p14:tracePt t="24730" x="5200650" y="2000250"/>
          <p14:tracePt t="24747" x="5181600" y="2000250"/>
          <p14:tracePt t="24764" x="5156200" y="2012950"/>
          <p14:tracePt t="24780" x="5130800" y="2038350"/>
          <p14:tracePt t="24797" x="5118100" y="2076450"/>
          <p14:tracePt t="24813" x="5118100" y="2108200"/>
          <p14:tracePt t="24816" x="5124450" y="2133600"/>
          <p14:tracePt t="24830" x="5143500" y="2152650"/>
          <p14:tracePt t="24847" x="5207000" y="2197100"/>
          <p14:tracePt t="24849" x="5264150" y="2209800"/>
          <p14:tracePt t="24864" x="5384800" y="2222500"/>
          <p14:tracePt t="24880" x="5499100" y="2216150"/>
          <p14:tracePt t="24897" x="5537200" y="2203450"/>
          <p14:tracePt t="24913" x="5543550" y="2184400"/>
          <p14:tracePt t="24930" x="5543550" y="2146300"/>
          <p14:tracePt t="24947" x="5511800" y="2108200"/>
          <p14:tracePt t="24963" x="5448300" y="2082800"/>
          <p14:tracePt t="24980" x="5391150" y="2070100"/>
          <p14:tracePt t="24997" x="5359400" y="2063750"/>
          <p14:tracePt t="25013" x="5327650" y="2070100"/>
          <p14:tracePt t="25030" x="5314950" y="2095500"/>
          <p14:tracePt t="25047" x="5308600" y="2120900"/>
          <p14:tracePt t="25049" x="5308600" y="2127250"/>
          <p14:tracePt t="25064" x="5321300" y="2152650"/>
          <p14:tracePt t="25080" x="5353050" y="2159000"/>
          <p14:tracePt t="25097" x="5397500" y="2159000"/>
          <p14:tracePt t="25113" x="5429250" y="2133600"/>
          <p14:tracePt t="25130" x="5448300" y="2095500"/>
          <p14:tracePt t="25147" x="5448300" y="2057400"/>
          <p14:tracePt t="25163" x="5435600" y="2019300"/>
          <p14:tracePt t="25180" x="5403850" y="1987550"/>
          <p14:tracePt t="25197" x="5353050" y="1968500"/>
          <p14:tracePt t="25200" x="5327650" y="1968500"/>
          <p14:tracePt t="25213" x="5295900" y="1968500"/>
          <p14:tracePt t="25230" x="5238750" y="1987550"/>
          <p14:tracePt t="25232" x="5219700" y="2000250"/>
          <p14:tracePt t="25247" x="5207000" y="2019300"/>
          <p14:tracePt t="25264" x="5200650" y="2038350"/>
          <p14:tracePt t="25280" x="5200650" y="2051050"/>
          <p14:tracePt t="25297" x="5200650" y="2057400"/>
          <p14:tracePt t="25313" x="5219700" y="2057400"/>
          <p14:tracePt t="25330" x="5232400" y="2057400"/>
          <p14:tracePt t="25347" x="5238750" y="2057400"/>
          <p14:tracePt t="25380" x="5238750" y="2038350"/>
          <p14:tracePt t="25397" x="5232400" y="2025650"/>
          <p14:tracePt t="25401" x="5226050" y="2019300"/>
          <p14:tracePt t="25430" x="5213350" y="2019300"/>
          <p14:tracePt t="25446" x="5200650" y="2019300"/>
          <p14:tracePt t="25448" x="5194300" y="2019300"/>
          <p14:tracePt t="25463" x="5187950" y="2019300"/>
          <p14:tracePt t="25544" x="0" y="0"/>
        </p14:tracePtLst>
        <p14:tracePtLst>
          <p14:tracePt t="27314" x="3810000" y="2209800"/>
          <p14:tracePt t="27346" x="3829050" y="2209800"/>
          <p14:tracePt t="27357" x="3860800" y="2209800"/>
          <p14:tracePt t="27369" x="3987800" y="2209800"/>
          <p14:tracePt t="27380" x="4070350" y="2209800"/>
          <p14:tracePt t="27396" x="4203700" y="2184400"/>
          <p14:tracePt t="27400" x="4241800" y="2171700"/>
          <p14:tracePt t="27413" x="4254500" y="2165350"/>
          <p14:tracePt t="27429" x="4279900" y="2139950"/>
          <p14:tracePt t="27446" x="4279900" y="2120900"/>
          <p14:tracePt t="27449" x="4279900" y="2095500"/>
          <p14:tracePt t="27462" x="4273550" y="2076450"/>
          <p14:tracePt t="27479" x="4241800" y="2032000"/>
          <p14:tracePt t="27496" x="4210050" y="2000250"/>
          <p14:tracePt t="27512" x="4165600" y="1981200"/>
          <p14:tracePt t="27529" x="4146550" y="1981200"/>
          <p14:tracePt t="27546" x="4114800" y="1981200"/>
          <p14:tracePt t="27562" x="4083050" y="1981200"/>
          <p14:tracePt t="27579" x="4044950" y="2000250"/>
          <p14:tracePt t="27596" x="4019550" y="2025650"/>
          <p14:tracePt t="27612" x="4000500" y="2051050"/>
          <p14:tracePt t="27629" x="3994150" y="2076450"/>
          <p14:tracePt t="27646" x="3994150" y="2114550"/>
          <p14:tracePt t="27649" x="4006850" y="2133600"/>
          <p14:tracePt t="27662" x="4019550" y="2146300"/>
          <p14:tracePt t="27680" x="4076700" y="2178050"/>
          <p14:tracePt t="27696" x="4114800" y="2178050"/>
          <p14:tracePt t="27712" x="4152900" y="2178050"/>
          <p14:tracePt t="27729" x="4178300" y="2171700"/>
          <p14:tracePt t="27746" x="4197350" y="2146300"/>
          <p14:tracePt t="27762" x="4210050" y="2127250"/>
          <p14:tracePt t="27779" x="4216400" y="2120900"/>
          <p14:tracePt t="27832" x="0" y="0"/>
        </p14:tracePtLst>
        <p14:tracePtLst>
          <p14:tracePt t="29043" x="3606800" y="2165350"/>
          <p14:tracePt t="29065" x="3613150" y="2165350"/>
          <p14:tracePt t="29075" x="3632200" y="2165350"/>
          <p14:tracePt t="29085" x="3663950" y="2165350"/>
          <p14:tracePt t="29096" x="3784600" y="2165350"/>
          <p14:tracePt t="29112" x="3943350" y="2165350"/>
          <p14:tracePt t="29129" x="4133850" y="2165350"/>
          <p14:tracePt t="29145" x="4330700" y="2165350"/>
          <p14:tracePt t="29162" x="4527550" y="2165350"/>
          <p14:tracePt t="29179" x="4730750" y="2165350"/>
          <p14:tracePt t="29195" x="4921250" y="2165350"/>
          <p14:tracePt t="29212" x="5080000" y="2165350"/>
          <p14:tracePt t="29229" x="5181600" y="2165350"/>
          <p14:tracePt t="29245" x="5232400" y="2165350"/>
          <p14:tracePt t="29248" x="5245100" y="2165350"/>
          <p14:tracePt t="29262" x="5251450" y="2165350"/>
          <p14:tracePt t="29376" x="0" y="0"/>
        </p14:tracePtLst>
        <p14:tracePtLst>
          <p14:tracePt t="30049" x="3575050" y="2159000"/>
          <p14:tracePt t="30105" x="3581400" y="2159000"/>
          <p14:tracePt t="30115" x="3594100" y="2159000"/>
          <p14:tracePt t="30128" x="3625850" y="2159000"/>
          <p14:tracePt t="30145" x="3702050" y="2159000"/>
          <p14:tracePt t="30162" x="3816350" y="2159000"/>
          <p14:tracePt t="30179" x="3975100" y="2159000"/>
          <p14:tracePt t="30195" x="4152900" y="2159000"/>
          <p14:tracePt t="30212" x="4324350" y="2159000"/>
          <p14:tracePt t="30228" x="4495800" y="2159000"/>
          <p14:tracePt t="30245" x="4641850" y="2159000"/>
          <p14:tracePt t="30262" x="4781550" y="2159000"/>
          <p14:tracePt t="30264" x="4851400" y="2159000"/>
          <p14:tracePt t="30278" x="4927600" y="2159000"/>
          <p14:tracePt t="30296" x="5130800" y="2159000"/>
          <p14:tracePt t="30312" x="5226050" y="2159000"/>
          <p14:tracePt t="30328" x="5308600" y="2159000"/>
          <p14:tracePt t="30345" x="5378450" y="2159000"/>
          <p14:tracePt t="30362" x="5429250" y="2159000"/>
          <p14:tracePt t="30378" x="5480050" y="2159000"/>
          <p14:tracePt t="30395" x="5518150" y="2159000"/>
          <p14:tracePt t="30412" x="5562600" y="2159000"/>
          <p14:tracePt t="30428" x="5600700" y="2159000"/>
          <p14:tracePt t="30445" x="5657850" y="2159000"/>
          <p14:tracePt t="30462" x="5734050" y="2159000"/>
          <p14:tracePt t="30464" x="5778500" y="2159000"/>
          <p14:tracePt t="30478" x="5816600" y="2159000"/>
          <p14:tracePt t="30495" x="5892800" y="2159000"/>
          <p14:tracePt t="30497" x="5930900" y="2159000"/>
          <p14:tracePt t="30512" x="5981700" y="2159000"/>
          <p14:tracePt t="30528" x="6032500" y="2159000"/>
          <p14:tracePt t="30545" x="6064250" y="2159000"/>
          <p14:tracePt t="30562" x="6083300" y="2159000"/>
          <p14:tracePt t="30578" x="6089650" y="2159000"/>
          <p14:tracePt t="30612" x="6096000" y="2159000"/>
          <p14:tracePt t="30628" x="6102350" y="2159000"/>
          <p14:tracePt t="30657" x="6108700" y="2159000"/>
          <p14:tracePt t="30665" x="6115050" y="2159000"/>
          <p14:tracePt t="30681" x="6121400" y="2159000"/>
          <p14:tracePt t="30695" x="6127750" y="2159000"/>
          <p14:tracePt t="30712" x="6165850" y="2159000"/>
          <p14:tracePt t="30728" x="6197600" y="2159000"/>
          <p14:tracePt t="30745" x="6229350" y="2159000"/>
          <p14:tracePt t="30761" x="6248400" y="2159000"/>
          <p14:tracePt t="31153" x="0" y="0"/>
        </p14:tracePtLst>
        <p14:tracePtLst>
          <p14:tracePt t="32427" x="3733800" y="2209800"/>
          <p14:tracePt t="32529" x="3740150" y="2209800"/>
          <p14:tracePt t="32537" x="3759200" y="2209800"/>
          <p14:tracePt t="32546" x="3803650" y="2209800"/>
          <p14:tracePt t="32561" x="3949700" y="2209800"/>
          <p14:tracePt t="32578" x="4146550" y="2209800"/>
          <p14:tracePt t="32594" x="4381500" y="2209800"/>
          <p14:tracePt t="32611" x="4610100" y="2209800"/>
          <p14:tracePt t="32628" x="4851400" y="2209800"/>
          <p14:tracePt t="32644" x="5073650" y="2209800"/>
          <p14:tracePt t="32661" x="5295900" y="2209800"/>
          <p14:tracePt t="32678" x="5505450" y="2209800"/>
          <p14:tracePt t="32694" x="5683250" y="2209800"/>
          <p14:tracePt t="32698" x="5759450" y="2209800"/>
          <p14:tracePt t="32711" x="5822950" y="2209800"/>
          <p14:tracePt t="32728" x="5918200" y="2209800"/>
          <p14:tracePt t="32744" x="5930900" y="2209800"/>
          <p14:tracePt t="32761" x="5937250" y="2209800"/>
          <p14:tracePt t="33064" x="0" y="0"/>
        </p14:tracePtLst>
        <p14:tracePtLst>
          <p14:tracePt t="34691" x="3689350" y="2184400"/>
          <p14:tracePt t="34786" x="3695700" y="2184400"/>
          <p14:tracePt t="34798" x="3708400" y="2184400"/>
          <p14:tracePt t="34810" x="3765550" y="2184400"/>
          <p14:tracePt t="34827" x="3873500" y="2184400"/>
          <p14:tracePt t="34843" x="4044950" y="2184400"/>
          <p14:tracePt t="34860" x="4260850" y="2184400"/>
          <p14:tracePt t="34877" x="4559300" y="2184400"/>
          <p14:tracePt t="34893" x="4908550" y="2184400"/>
          <p14:tracePt t="34897" x="5080000" y="2184400"/>
          <p14:tracePt t="34910" x="5251450" y="2184400"/>
          <p14:tracePt t="34927" x="5537200" y="2184400"/>
          <p14:tracePt t="34928" x="5638800" y="2184400"/>
          <p14:tracePt t="34944" x="5791200" y="2184400"/>
          <p14:tracePt t="34960" x="5899150" y="2184400"/>
          <p14:tracePt t="34977" x="5969000" y="2184400"/>
          <p14:tracePt t="34993" x="6057900" y="2184400"/>
          <p14:tracePt t="35010" x="6134100" y="2184400"/>
          <p14:tracePt t="35027" x="6197600" y="2184400"/>
          <p14:tracePt t="35043" x="6229350" y="2184400"/>
          <p14:tracePt t="35060" x="6235700" y="2184400"/>
          <p14:tracePt t="35281" x="0" y="0"/>
        </p14:tracePtLst>
        <p14:tracePtLst>
          <p14:tracePt t="35650" x="4140200" y="2184400"/>
          <p14:tracePt t="35705" x="4146550" y="2184400"/>
          <p14:tracePt t="35715" x="4165600" y="2184400"/>
          <p14:tracePt t="35729" x="4273550" y="2184400"/>
          <p14:tracePt t="35744" x="4495800" y="2184400"/>
          <p14:tracePt t="35760" x="4845050" y="2184400"/>
          <p14:tracePt t="35776" x="5295900" y="2184400"/>
          <p14:tracePt t="35793" x="5753100" y="2184400"/>
          <p14:tracePt t="35810" x="6096000" y="2184400"/>
          <p14:tracePt t="35827" x="6286500" y="2184400"/>
          <p14:tracePt t="35843" x="6356350" y="2184400"/>
          <p14:tracePt t="35860" x="6369050" y="2184400"/>
          <p14:tracePt t="36001" x="0" y="0"/>
        </p14:tracePtLst>
        <p14:tracePtLst>
          <p14:tracePt t="36569" x="3987800" y="2171700"/>
          <p14:tracePt t="36642" x="4000500" y="2171700"/>
          <p14:tracePt t="36655" x="4032250" y="2171700"/>
          <p14:tracePt t="36666" x="4140200" y="2171700"/>
          <p14:tracePt t="36676" x="4222750" y="2171700"/>
          <p14:tracePt t="36693" x="4457700" y="2171700"/>
          <p14:tracePt t="36697" x="4610100" y="2171700"/>
          <p14:tracePt t="36710" x="4781550" y="2171700"/>
          <p14:tracePt t="36726" x="5149850" y="2171700"/>
          <p14:tracePt t="36729" x="5302250" y="2171700"/>
          <p14:tracePt t="36743" x="5435600" y="2171700"/>
          <p14:tracePt t="36760" x="5778500" y="2171700"/>
          <p14:tracePt t="36776" x="5937250" y="2171700"/>
          <p14:tracePt t="36793" x="6051550" y="2171700"/>
          <p14:tracePt t="36810" x="6140450" y="2171700"/>
          <p14:tracePt t="36826" x="6197600" y="2171700"/>
          <p14:tracePt t="36843" x="6242050" y="2171700"/>
          <p14:tracePt t="36859" x="6286500" y="2171700"/>
          <p14:tracePt t="36876" x="6330950" y="2171700"/>
          <p14:tracePt t="36893" x="6343650" y="2171700"/>
          <p14:tracePt t="36909" x="6350000" y="2171700"/>
          <p14:tracePt t="37672" x="0" y="0"/>
        </p14:tracePtLst>
        <p14:tracePtLst>
          <p14:tracePt t="40115" x="3683000" y="2197100"/>
          <p14:tracePt t="40128" x="3708400" y="2197100"/>
          <p14:tracePt t="40142" x="3733800" y="2197100"/>
          <p14:tracePt t="40159" x="3816350" y="2197100"/>
          <p14:tracePt t="40161" x="3879850" y="2197100"/>
          <p14:tracePt t="40176" x="4051300" y="2197100"/>
          <p14:tracePt t="40192" x="4286250" y="2197100"/>
          <p14:tracePt t="40208" x="4565650" y="2197100"/>
          <p14:tracePt t="40225" x="4895850" y="2197100"/>
          <p14:tracePt t="40242" x="5200650" y="2197100"/>
          <p14:tracePt t="40258" x="5429250" y="2197100"/>
          <p14:tracePt t="40275" x="5619750" y="2197100"/>
          <p14:tracePt t="40291" x="5778500" y="2197100"/>
          <p14:tracePt t="40308" x="5892800" y="2197100"/>
          <p14:tracePt t="40325" x="5969000" y="2197100"/>
          <p14:tracePt t="40342" x="6007100" y="2197100"/>
          <p14:tracePt t="40344" x="6013450" y="2197100"/>
          <p14:tracePt t="40358" x="6019800" y="2197100"/>
          <p14:tracePt t="40528" x="0" y="0"/>
        </p14:tracePtLst>
        <p14:tracePtLst>
          <p14:tracePt t="41026" x="4991100" y="1949450"/>
          <p14:tracePt t="41064" x="4984750" y="1949450"/>
          <p14:tracePt t="41073" x="4984750" y="1955800"/>
          <p14:tracePt t="41083" x="4978400" y="1974850"/>
          <p14:tracePt t="41094" x="4972050" y="2000250"/>
          <p14:tracePt t="41108" x="4972050" y="2038350"/>
          <p14:tracePt t="41125" x="4972050" y="2108200"/>
          <p14:tracePt t="41141" x="5003800" y="2171700"/>
          <p14:tracePt t="41144" x="5041900" y="2203450"/>
          <p14:tracePt t="41158" x="5092700" y="2222500"/>
          <p14:tracePt t="41174" x="5232400" y="2266950"/>
          <p14:tracePt t="41176" x="5327650" y="2286000"/>
          <p14:tracePt t="41191" x="5492750" y="2292350"/>
          <p14:tracePt t="41208" x="5632450" y="2273300"/>
          <p14:tracePt t="41225" x="5695950" y="2241550"/>
          <p14:tracePt t="41241" x="5715000" y="2203450"/>
          <p14:tracePt t="41258" x="5715000" y="2165350"/>
          <p14:tracePt t="41274" x="5715000" y="2120900"/>
          <p14:tracePt t="41291" x="5708650" y="2082800"/>
          <p14:tracePt t="41308" x="5695950" y="2044700"/>
          <p14:tracePt t="41325" x="5676900" y="2025650"/>
          <p14:tracePt t="41341" x="5664200" y="2012950"/>
          <p14:tracePt t="41344" x="5651500" y="2006600"/>
          <p14:tracePt t="41358" x="5638800" y="2000250"/>
          <p14:tracePt t="41391" x="5632450" y="2000250"/>
          <p14:tracePt t="41441" x="5626100" y="2000250"/>
          <p14:tracePt t="41456" x="0" y="0"/>
        </p14:tracePtLst>
        <p14:tracePtLst>
          <p14:tracePt t="41731" x="5156200" y="2000250"/>
          <p14:tracePt t="41763" x="5149850" y="2000250"/>
          <p14:tracePt t="41774" x="5143500" y="2000250"/>
          <p14:tracePt t="41787" x="5124450" y="2012950"/>
          <p14:tracePt t="41796" x="5118100" y="2019300"/>
          <p14:tracePt t="41808" x="5105400" y="2070100"/>
          <p14:tracePt t="41824" x="5105400" y="2120900"/>
          <p14:tracePt t="41841" x="5105400" y="2171700"/>
          <p14:tracePt t="41858" x="5124450" y="2203450"/>
          <p14:tracePt t="41874" x="5149850" y="2222500"/>
          <p14:tracePt t="41891" x="5181600" y="2228850"/>
          <p14:tracePt t="41908" x="5213350" y="2228850"/>
          <p14:tracePt t="41924" x="5264150" y="2222500"/>
          <p14:tracePt t="41941" x="5295900" y="2190750"/>
          <p14:tracePt t="41958" x="5327650" y="2146300"/>
          <p14:tracePt t="41974" x="5346700" y="2095500"/>
          <p14:tracePt t="41991" x="5346700" y="2063750"/>
          <p14:tracePt t="41993" x="5346700" y="2044700"/>
          <p14:tracePt t="42007" x="5346700" y="2000250"/>
          <p14:tracePt t="42024" x="5340350" y="1974850"/>
          <p14:tracePt t="42041" x="5327650" y="1962150"/>
          <p14:tracePt t="42057" x="5321300" y="1949450"/>
          <p14:tracePt t="42074" x="5314950" y="1943100"/>
          <p14:tracePt t="42144" x="0" y="0"/>
        </p14:tracePtLst>
        <p14:tracePtLst>
          <p14:tracePt t="42738" x="4984750" y="1936750"/>
          <p14:tracePt t="42841" x="4978400" y="1936750"/>
          <p14:tracePt t="42856" x="4991100" y="1949450"/>
          <p14:tracePt t="42856" x="0" y="0"/>
        </p14:tracePtLst>
        <p14:tracePtLst>
          <p14:tracePt t="43291" x="4025900" y="1936750"/>
          <p14:tracePt t="43312" x="4019550" y="1936750"/>
          <p14:tracePt t="43323" x="4006850" y="1943100"/>
          <p14:tracePt t="43340" x="3994150" y="1987550"/>
          <p14:tracePt t="43357" x="3981450" y="2070100"/>
          <p14:tracePt t="43374" x="3981450" y="2114550"/>
          <p14:tracePt t="43390" x="3981450" y="2159000"/>
          <p14:tracePt t="43407" x="4000500" y="2178050"/>
          <p14:tracePt t="43424" x="4044950" y="2178050"/>
          <p14:tracePt t="43441" x="4102100" y="2171700"/>
          <p14:tracePt t="43457" x="4152900" y="2133600"/>
          <p14:tracePt t="43474" x="4184650" y="2095500"/>
          <p14:tracePt t="43491" x="4197350" y="2063750"/>
          <p14:tracePt t="43507" x="4197350" y="2044700"/>
          <p14:tracePt t="43524" x="4197350" y="2038350"/>
          <p14:tracePt t="43541" x="4191000" y="2025650"/>
          <p14:tracePt t="43561" x="4191000" y="2019300"/>
          <p14:tracePt t="43641" x="4184650" y="2012950"/>
          <p14:tracePt t="43768" x="0" y="0"/>
        </p14:tracePtLst>
        <p14:tracePtLst>
          <p14:tracePt t="44146" x="3886200" y="2203450"/>
          <p14:tracePt t="44242" x="3898900" y="2203450"/>
          <p14:tracePt t="44257" x="3987800" y="2203450"/>
          <p14:tracePt t="44274" x="4133850" y="2203450"/>
          <p14:tracePt t="44290" x="4368800" y="2203450"/>
          <p14:tracePt t="44307" x="4692650" y="2203450"/>
          <p14:tracePt t="44323" x="5060950" y="2203450"/>
          <p14:tracePt t="44340" x="5384800" y="2203450"/>
          <p14:tracePt t="44357" x="5670550" y="2203450"/>
          <p14:tracePt t="44373" x="5930900" y="2203450"/>
          <p14:tracePt t="44390" x="6153150" y="2203450"/>
          <p14:tracePt t="44393" x="6248400" y="2203450"/>
          <p14:tracePt t="44407" x="6330950" y="2203450"/>
          <p14:tracePt t="44424" x="6521450" y="2203450"/>
          <p14:tracePt t="44440" x="6565900" y="2203450"/>
          <p14:tracePt t="44457" x="6578600" y="2203450"/>
          <p14:tracePt t="44474" x="6584950" y="2203450"/>
          <p14:tracePt t="44584" x="0" y="0"/>
        </p14:tracePtLst>
        <p14:tracePtLst>
          <p14:tracePt t="44905" x="4298950" y="2184400"/>
          <p14:tracePt t="44977" x="4311650" y="2184400"/>
          <p14:tracePt t="44990" x="4330700" y="2184400"/>
          <p14:tracePt t="45007" x="4406900" y="2184400"/>
          <p14:tracePt t="45011" x="4470400" y="2184400"/>
          <p14:tracePt t="45024" x="4641850" y="2184400"/>
          <p14:tracePt t="45041" x="4883150" y="2184400"/>
          <p14:tracePt t="45060" x="5187950" y="2184400"/>
          <p14:tracePt t="45073" x="5537200" y="2184400"/>
          <p14:tracePt t="45090" x="5784850" y="2184400"/>
          <p14:tracePt t="45107" x="5943600" y="2184400"/>
          <p14:tracePt t="45123" x="6000750" y="2184400"/>
          <p14:tracePt t="45140" x="6019800" y="2184400"/>
          <p14:tracePt t="45157" x="6032500" y="2184400"/>
          <p14:tracePt t="45280" x="0" y="0"/>
        </p14:tracePtLst>
        <p14:tracePtLst>
          <p14:tracePt t="48222" x="1898650" y="2273300"/>
          <p14:tracePt t="48239" x="1892300" y="2286000"/>
          <p14:tracePt t="48255" x="1892300" y="2292350"/>
          <p14:tracePt t="48272" x="1892300" y="2311400"/>
          <p14:tracePt t="48289" x="1892300" y="2336800"/>
          <p14:tracePt t="48305" x="1898650" y="2368550"/>
          <p14:tracePt t="48322" x="1917700" y="2393950"/>
          <p14:tracePt t="48339" x="1943100" y="2419350"/>
          <p14:tracePt t="48355" x="1968500" y="2438400"/>
          <p14:tracePt t="48372" x="2032000" y="2451100"/>
          <p14:tracePt t="48389" x="2114550" y="2457450"/>
          <p14:tracePt t="48405" x="2216150" y="2457450"/>
          <p14:tracePt t="48422" x="2311400" y="2457450"/>
          <p14:tracePt t="48439" x="2349500" y="2444750"/>
          <p14:tracePt t="48440" x="2362200" y="2432050"/>
          <p14:tracePt t="48455" x="2381250" y="2419350"/>
          <p14:tracePt t="48472" x="2387600" y="2400300"/>
          <p14:tracePt t="48489" x="2387600" y="2381250"/>
          <p14:tracePt t="48505" x="2381250" y="2343150"/>
          <p14:tracePt t="48522" x="2362200" y="2324100"/>
          <p14:tracePt t="48539" x="2336800" y="2298700"/>
          <p14:tracePt t="48555" x="2286000" y="2279650"/>
          <p14:tracePt t="48572" x="2209800" y="2254250"/>
          <p14:tracePt t="48589" x="2171700" y="2241550"/>
          <p14:tracePt t="48605" x="2152650" y="2241550"/>
          <p14:tracePt t="48688" x="0" y="0"/>
        </p14:tracePtLst>
        <p14:tracePtLst>
          <p14:tracePt t="49179" x="3168650" y="2406650"/>
          <p14:tracePt t="49234" x="3168650" y="2419350"/>
          <p14:tracePt t="49249" x="3168650" y="2438400"/>
          <p14:tracePt t="49260" x="3168650" y="2444750"/>
          <p14:tracePt t="49272" x="3200400" y="2482850"/>
          <p14:tracePt t="49288" x="3251200" y="2508250"/>
          <p14:tracePt t="49305" x="3333750" y="2552700"/>
          <p14:tracePt t="49322" x="3429000" y="2584450"/>
          <p14:tracePt t="49339" x="3536950" y="2616200"/>
          <p14:tracePt t="49355" x="3638550" y="2635250"/>
          <p14:tracePt t="49372" x="3702050" y="2641600"/>
          <p14:tracePt t="49388" x="3727450" y="2641600"/>
          <p14:tracePt t="49405" x="3740150" y="2641600"/>
          <p14:tracePt t="49422" x="3746500" y="2635250"/>
          <p14:tracePt t="49438" x="3746500" y="2616200"/>
          <p14:tracePt t="49455" x="3746500" y="2571750"/>
          <p14:tracePt t="49472" x="3727450" y="2540000"/>
          <p14:tracePt t="49488" x="3708400" y="2508250"/>
          <p14:tracePt t="49505" x="3683000" y="2489200"/>
          <p14:tracePt t="49522" x="3644900" y="2463800"/>
          <p14:tracePt t="49539" x="3606800" y="2438400"/>
          <p14:tracePt t="49555" x="3543300" y="2425700"/>
          <p14:tracePt t="49572" x="3498850" y="2419350"/>
          <p14:tracePt t="49588" x="3454400" y="2419350"/>
          <p14:tracePt t="49605" x="3422650" y="2419350"/>
          <p14:tracePt t="49622" x="3397250" y="2425700"/>
          <p14:tracePt t="49638" x="3384550" y="2432050"/>
          <p14:tracePt t="49642" x="3378200" y="2444750"/>
          <p14:tracePt t="49656" x="3378200" y="2457450"/>
          <p14:tracePt t="49671" x="3378200" y="2482850"/>
          <p14:tracePt t="49688" x="3397250" y="2514600"/>
          <p14:tracePt t="49705" x="3422650" y="2540000"/>
          <p14:tracePt t="49722" x="3454400" y="2571750"/>
          <p14:tracePt t="49738" x="3498850" y="2597150"/>
          <p14:tracePt t="49755" x="3530600" y="2609850"/>
          <p14:tracePt t="49772" x="3562350" y="2622550"/>
          <p14:tracePt t="49788" x="3581400" y="2622550"/>
          <p14:tracePt t="49805" x="3600450" y="2622550"/>
          <p14:tracePt t="49822" x="3613150" y="2622550"/>
          <p14:tracePt t="49839" x="3619500" y="2622550"/>
          <p14:tracePt t="49855" x="3625850" y="2622550"/>
          <p14:tracePt t="49872" x="3632200" y="2616200"/>
          <p14:tracePt t="50130" x="3632200" y="2609850"/>
          <p14:tracePt t="50143" x="3632200" y="2603500"/>
          <p14:tracePt t="50157" x="3625850" y="2584450"/>
          <p14:tracePt t="50172" x="3613150" y="2552700"/>
          <p14:tracePt t="50188" x="3606800" y="2520950"/>
          <p14:tracePt t="50205" x="3594100" y="2489200"/>
          <p14:tracePt t="50209" x="3587750" y="2476500"/>
          <p14:tracePt t="50221" x="3581400" y="2463800"/>
          <p14:tracePt t="50238" x="3568700" y="2438400"/>
          <p14:tracePt t="50241" x="3562350" y="2432050"/>
          <p14:tracePt t="50255" x="3543300" y="2419350"/>
          <p14:tracePt t="50272" x="3479800" y="2387600"/>
          <p14:tracePt t="50288" x="3422650" y="2368550"/>
          <p14:tracePt t="50305" x="3384550" y="2362200"/>
          <p14:tracePt t="50322" x="3359150" y="2362200"/>
          <p14:tracePt t="50338" x="3346450" y="2362200"/>
          <p14:tracePt t="50355" x="3333750" y="2362200"/>
          <p14:tracePt t="50371" x="3314700" y="2362200"/>
          <p14:tracePt t="50388" x="3302000" y="2374900"/>
          <p14:tracePt t="50405" x="3282950" y="2393950"/>
          <p14:tracePt t="50421" x="3263900" y="2425700"/>
          <p14:tracePt t="50424" x="3263900" y="2438400"/>
          <p14:tracePt t="50438" x="3263900" y="2444750"/>
          <p14:tracePt t="50455" x="3263900" y="2482850"/>
          <p14:tracePt t="50457" x="3263900" y="2489200"/>
          <p14:tracePt t="50472" x="3270250" y="2520950"/>
          <p14:tracePt t="50488" x="3289300" y="2540000"/>
          <p14:tracePt t="50505" x="3327400" y="2552700"/>
          <p14:tracePt t="50521" x="3378200" y="2571750"/>
          <p14:tracePt t="50538" x="3441700" y="2584450"/>
          <p14:tracePt t="50555" x="3498850" y="2590800"/>
          <p14:tracePt t="50571" x="3543300" y="2590800"/>
          <p14:tracePt t="50588" x="3575050" y="2590800"/>
          <p14:tracePt t="50605" x="3594100" y="2584450"/>
          <p14:tracePt t="50621" x="3606800" y="2571750"/>
          <p14:tracePt t="50638" x="3606800" y="2559050"/>
          <p14:tracePt t="50655" x="3606800" y="2540000"/>
          <p14:tracePt t="50657" x="3606800" y="2520950"/>
          <p14:tracePt t="50671" x="3606800" y="2495550"/>
          <p14:tracePt t="50688" x="3594100" y="2470150"/>
          <p14:tracePt t="50705" x="3575050" y="2457450"/>
          <p14:tracePt t="50721" x="3568700" y="2444750"/>
          <p14:tracePt t="50777" x="3556000" y="2438400"/>
          <p14:tracePt t="50817" x="3549650" y="2438400"/>
          <p14:tracePt t="50849" x="3543300" y="2438400"/>
          <p14:tracePt t="50873" x="3536950" y="2438400"/>
          <p14:tracePt t="50993" x="3530600" y="2438400"/>
          <p14:tracePt t="51004" x="3511550" y="2432050"/>
          <p14:tracePt t="51021" x="3486150" y="2432050"/>
          <p14:tracePt t="51038" x="3441700" y="2432050"/>
          <p14:tracePt t="51041" x="3416300" y="2432050"/>
          <p14:tracePt t="51060" x="3378200" y="2432050"/>
          <p14:tracePt t="51066" x="3352800" y="2432050"/>
          <p14:tracePt t="51075" x="3346450" y="2432050"/>
          <p14:tracePt t="51088" x="3333750" y="2438400"/>
          <p14:tracePt t="51105" x="3327400" y="2444750"/>
          <p14:tracePt t="51121" x="3327400" y="2451100"/>
          <p14:tracePt t="51138" x="3327400" y="2457450"/>
          <p14:tracePt t="51155" x="3327400" y="2463800"/>
          <p14:tracePt t="51171" x="3333750" y="2482850"/>
          <p14:tracePt t="51188" x="3346450" y="2489200"/>
          <p14:tracePt t="51205" x="3359150" y="2501900"/>
          <p14:tracePt t="51221" x="3365500" y="2501900"/>
          <p14:tracePt t="51449" x="0" y="0"/>
        </p14:tracePtLst>
        <p14:tracePtLst>
          <p14:tracePt t="51734" x="3263900" y="2317750"/>
          <p14:tracePt t="51737" x="3257550" y="2324100"/>
          <p14:tracePt t="51752" x="3251200" y="2343150"/>
          <p14:tracePt t="51762" x="3251200" y="2355850"/>
          <p14:tracePt t="51771" x="3244850" y="2381250"/>
          <p14:tracePt t="51788" x="3244850" y="2406650"/>
          <p14:tracePt t="51804" x="3244850" y="2438400"/>
          <p14:tracePt t="51821" x="3244850" y="2476500"/>
          <p14:tracePt t="51838" x="3244850" y="2514600"/>
          <p14:tracePt t="51841" x="3257550" y="2533650"/>
          <p14:tracePt t="51854" x="3270250" y="2552700"/>
          <p14:tracePt t="51872" x="3327400" y="2584450"/>
          <p14:tracePt t="51888" x="3371850" y="2603500"/>
          <p14:tracePt t="51904" x="3416300" y="2609850"/>
          <p14:tracePt t="51921" x="3454400" y="2609850"/>
          <p14:tracePt t="51938" x="3486150" y="2609850"/>
          <p14:tracePt t="51954" x="3511550" y="2609850"/>
          <p14:tracePt t="51971" x="3530600" y="2590800"/>
          <p14:tracePt t="51987" x="3536950" y="2578100"/>
          <p14:tracePt t="52004" x="3536950" y="2559050"/>
          <p14:tracePt t="52021" x="3536950" y="2527300"/>
          <p14:tracePt t="52037" x="3530600" y="2501900"/>
          <p14:tracePt t="52054" x="3505200" y="2476500"/>
          <p14:tracePt t="52060" x="3498850" y="2463800"/>
          <p14:tracePt t="52075" x="3460750" y="2444750"/>
          <p14:tracePt t="52088" x="3422650" y="2425700"/>
          <p14:tracePt t="52105" x="3403600" y="2419350"/>
          <p14:tracePt t="52121" x="3397250" y="2419350"/>
          <p14:tracePt t="52138" x="3390900" y="2419350"/>
          <p14:tracePt t="52169" x="3378200" y="2419350"/>
          <p14:tracePt t="52178" x="3378200" y="2425700"/>
          <p14:tracePt t="52187" x="3378200" y="2432050"/>
          <p14:tracePt t="52204" x="3378200" y="2451100"/>
          <p14:tracePt t="52221" x="3378200" y="2470150"/>
          <p14:tracePt t="52224" x="3378200" y="2482850"/>
          <p14:tracePt t="52238" x="3384550" y="2489200"/>
          <p14:tracePt t="52254" x="3390900" y="2495550"/>
          <p14:tracePt t="52792" x="0" y="0"/>
        </p14:tracePtLst>
        <p14:tracePtLst>
          <p14:tracePt t="55810" x="2533650" y="2711450"/>
          <p14:tracePt t="55873" x="2540000" y="2711450"/>
          <p14:tracePt t="55881" x="2565400" y="2711450"/>
          <p14:tracePt t="55890" x="2603500" y="2711450"/>
          <p14:tracePt t="55903" x="2654300" y="2711450"/>
          <p14:tracePt t="55919" x="2940050" y="2711450"/>
          <p14:tracePt t="55936" x="3200400" y="2711450"/>
          <p14:tracePt t="55953" x="3549650" y="2711450"/>
          <p14:tracePt t="55970" x="3854450" y="2711450"/>
          <p14:tracePt t="55986" x="4051300" y="2711450"/>
          <p14:tracePt t="56003" x="4140200" y="2711450"/>
          <p14:tracePt t="56020" x="4159250" y="2711450"/>
          <p14:tracePt t="56036" x="4165600" y="2711450"/>
          <p14:tracePt t="56257" x="0" y="0"/>
        </p14:tracePtLst>
        <p14:tracePtLst>
          <p14:tracePt t="57163" x="1930400" y="2343150"/>
          <p14:tracePt t="57178" x="1917700" y="2349500"/>
          <p14:tracePt t="57189" x="1911350" y="2349500"/>
          <p14:tracePt t="57203" x="1911350" y="2374900"/>
          <p14:tracePt t="57219" x="1911350" y="2387600"/>
          <p14:tracePt t="57236" x="1911350" y="2413000"/>
          <p14:tracePt t="57253" x="1911350" y="2457450"/>
          <p14:tracePt t="57269" x="1930400" y="2489200"/>
          <p14:tracePt t="57273" x="1949450" y="2508250"/>
          <p14:tracePt t="57286" x="1974850" y="2527300"/>
          <p14:tracePt t="57303" x="2038350" y="2559050"/>
          <p14:tracePt t="57305" x="2076450" y="2565400"/>
          <p14:tracePt t="57320" x="2139950" y="2571750"/>
          <p14:tracePt t="57336" x="2216150" y="2571750"/>
          <p14:tracePt t="57352" x="2286000" y="2571750"/>
          <p14:tracePt t="57370" x="2311400" y="2546350"/>
          <p14:tracePt t="57386" x="2343150" y="2508250"/>
          <p14:tracePt t="57403" x="2349500" y="2470150"/>
          <p14:tracePt t="57419" x="2349500" y="2419350"/>
          <p14:tracePt t="57436" x="2349500" y="2368550"/>
          <p14:tracePt t="57452" x="2330450" y="2330450"/>
          <p14:tracePt t="57469" x="2305050" y="2298700"/>
          <p14:tracePt t="57485" x="2266950" y="2279650"/>
          <p14:tracePt t="57502" x="2228850" y="2266950"/>
          <p14:tracePt t="57503" x="2222500" y="2260600"/>
          <p14:tracePt t="57519" x="2209800" y="2260600"/>
          <p14:tracePt t="57664" x="0" y="0"/>
        </p14:tracePtLst>
        <p14:tracePtLst>
          <p14:tracePt t="58466" x="3054350" y="2381250"/>
          <p14:tracePt t="58520" x="3054350" y="2387600"/>
          <p14:tracePt t="58528" x="3054350" y="2406650"/>
          <p14:tracePt t="58536" x="3060700" y="2438400"/>
          <p14:tracePt t="58552" x="3092450" y="2501900"/>
          <p14:tracePt t="58568" x="3136900" y="2559050"/>
          <p14:tracePt t="58585" x="3219450" y="2622550"/>
          <p14:tracePt t="58602" x="3327400" y="2660650"/>
          <p14:tracePt t="58618" x="3416300" y="2679700"/>
          <p14:tracePt t="58635" x="3467100" y="2692400"/>
          <p14:tracePt t="58652" x="3492500" y="2692400"/>
          <p14:tracePt t="58668" x="3511550" y="2692400"/>
          <p14:tracePt t="58685" x="3530600" y="2667000"/>
          <p14:tracePt t="58702" x="3536950" y="2635250"/>
          <p14:tracePt t="58718" x="3543300" y="2584450"/>
          <p14:tracePt t="58719" x="3543300" y="2559050"/>
          <p14:tracePt t="58735" x="3543300" y="2514600"/>
          <p14:tracePt t="58752" x="3543300" y="2476500"/>
          <p14:tracePt t="58768" x="3543300" y="2463800"/>
          <p14:tracePt t="58785" x="3543300" y="2457450"/>
          <p14:tracePt t="58802" x="3543300" y="2444750"/>
          <p14:tracePt t="58818" x="3543300" y="2438400"/>
          <p14:tracePt t="58852" x="3530600" y="2419350"/>
          <p14:tracePt t="58852" x="0" y="0"/>
        </p14:tracePtLst>
        <p14:tracePtLst>
          <p14:tracePt t="61452" x="2184400" y="3041650"/>
          <p14:tracePt t="61467" x="2209800" y="3041650"/>
          <p14:tracePt t="61484" x="2235200" y="3041650"/>
          <p14:tracePt t="61488" x="2241550" y="3041650"/>
          <p14:tracePt t="61499" x="2247900" y="3041650"/>
          <p14:tracePt t="61569" x="0" y="0"/>
        </p14:tracePtLst>
        <p14:tracePtLst>
          <p14:tracePt t="62144" x="2324100" y="3028950"/>
          <p14:tracePt t="62193" x="2343150" y="3028950"/>
          <p14:tracePt t="62204" x="2374900" y="3028950"/>
          <p14:tracePt t="62218" x="2508250" y="3028950"/>
          <p14:tracePt t="62234" x="2717800" y="3028950"/>
          <p14:tracePt t="62251" x="2921000" y="3028950"/>
          <p14:tracePt t="62268" x="3060700" y="3028950"/>
          <p14:tracePt t="62284" x="3111500" y="3028950"/>
          <p14:tracePt t="62288" x="3124200" y="3028950"/>
          <p14:tracePt t="62301" x="3136900" y="3028950"/>
          <p14:tracePt t="62318" x="3143250" y="3028950"/>
          <p14:tracePt t="62441" x="3124200" y="3028950"/>
          <p14:tracePt t="62454" x="3098800" y="3028950"/>
          <p14:tracePt t="62467" x="3022600" y="3028950"/>
          <p14:tracePt t="62484" x="2927350" y="3028950"/>
          <p14:tracePt t="62501" x="2794000" y="3028950"/>
          <p14:tracePt t="62517" x="2654300" y="3028950"/>
          <p14:tracePt t="62534" x="2565400" y="3028950"/>
          <p14:tracePt t="62537" x="2552700" y="3028950"/>
          <p14:tracePt t="62550" x="2540000" y="3028950"/>
          <p14:tracePt t="62567" x="2533650" y="3028950"/>
          <p14:tracePt t="62641" x="2559050" y="3028950"/>
          <p14:tracePt t="62652" x="2597150" y="3028950"/>
          <p14:tracePt t="62668" x="2743200" y="3028950"/>
          <p14:tracePt t="62684" x="2959100" y="3035300"/>
          <p14:tracePt t="62701" x="3143250" y="3073400"/>
          <p14:tracePt t="62717" x="3200400" y="3086100"/>
          <p14:tracePt t="62720" x="3206750" y="3086100"/>
          <p14:tracePt t="62734" x="3213100" y="3086100"/>
          <p14:tracePt t="62960" x="0" y="0"/>
        </p14:tracePtLst>
        <p14:tracePtLst>
          <p14:tracePt t="63610" x="3930650" y="2959100"/>
          <p14:tracePt t="63650" x="3937000" y="2959100"/>
          <p14:tracePt t="63662" x="3968750" y="2965450"/>
          <p14:tracePt t="63678" x="4076700" y="2978150"/>
          <p14:tracePt t="63691" x="4241800" y="3009900"/>
          <p14:tracePt t="63700" x="4324350" y="3022600"/>
          <p14:tracePt t="63717" x="4495800" y="3028950"/>
          <p14:tracePt t="63734" x="4610100" y="3028950"/>
          <p14:tracePt t="63736" x="4654550" y="3028950"/>
          <p14:tracePt t="63751" x="4686300" y="3028950"/>
          <p14:tracePt t="63768" x="4737100" y="3028950"/>
          <p14:tracePt t="63784" x="4762500" y="3028950"/>
          <p14:tracePt t="63800" x="4787900" y="3022600"/>
          <p14:tracePt t="63817" x="4794250" y="3022600"/>
          <p14:tracePt t="63833" x="4800600" y="3022600"/>
          <p14:tracePt t="63977" x="4787900" y="3022600"/>
          <p14:tracePt t="63987" x="4756150" y="3022600"/>
          <p14:tracePt t="64000" x="4629150" y="3022600"/>
          <p14:tracePt t="64017" x="4457700" y="3022600"/>
          <p14:tracePt t="64033" x="4267200" y="3022600"/>
          <p14:tracePt t="64050" x="4108450" y="3022600"/>
          <p14:tracePt t="64067" x="4013200" y="3022600"/>
          <p14:tracePt t="64067" x="0" y="0"/>
        </p14:tracePtLst>
        <p14:tracePtLst>
          <p14:tracePt t="64626" x="3790950" y="2997200"/>
          <p14:tracePt t="64707" x="3810000" y="2997200"/>
          <p14:tracePt t="64722" x="3917950" y="3009900"/>
          <p14:tracePt t="64733" x="3987800" y="3016250"/>
          <p14:tracePt t="64750" x="4178300" y="3016250"/>
          <p14:tracePt t="64753" x="4292600" y="3016250"/>
          <p14:tracePt t="64767" x="4400550" y="3016250"/>
          <p14:tracePt t="64783" x="4654550" y="3016250"/>
          <p14:tracePt t="64800" x="4730750" y="3016250"/>
          <p14:tracePt t="64817" x="4768850" y="3016250"/>
          <p14:tracePt t="64833" x="4781550" y="3016250"/>
          <p14:tracePt t="65008" x="0" y="0"/>
        </p14:tracePtLst>
        <p14:tracePtLst>
          <p14:tracePt t="65314" x="3917950" y="2990850"/>
          <p14:tracePt t="65330" x="3930650" y="2990850"/>
          <p14:tracePt t="65342" x="3962400" y="2990850"/>
          <p14:tracePt t="65355" x="4102100" y="2997200"/>
          <p14:tracePt t="65366" x="4184650" y="3009900"/>
          <p14:tracePt t="65384" x="4508500" y="3054350"/>
          <p14:tracePt t="65400" x="4692650" y="3054350"/>
          <p14:tracePt t="65416" x="4819650" y="3054350"/>
          <p14:tracePt t="65433" x="4870450" y="3054350"/>
          <p14:tracePt t="65450" x="4883150" y="3054350"/>
          <p14:tracePt t="65568" x="0" y="0"/>
        </p14:tracePtLst>
        <p14:tracePtLst>
          <p14:tracePt t="65810" x="4127500" y="3022600"/>
          <p14:tracePt t="65826" x="4133850" y="3022600"/>
          <p14:tracePt t="65838" x="4165600" y="3022600"/>
          <p14:tracePt t="65850" x="4267200" y="3022600"/>
          <p14:tracePt t="65867" x="4413250" y="3022600"/>
          <p14:tracePt t="65883" x="4572000" y="3022600"/>
          <p14:tracePt t="65900" x="4654550" y="3022600"/>
          <p14:tracePt t="65916" x="4679950" y="3022600"/>
          <p14:tracePt t="65933" x="4686300" y="3022600"/>
          <p14:tracePt t="66000" x="0" y="0"/>
        </p14:tracePtLst>
        <p14:tracePtLst>
          <p14:tracePt t="68482" x="2489200" y="2787650"/>
          <p14:tracePt t="68522" x="2482850" y="2787650"/>
          <p14:tracePt t="68537" x="2482850" y="2800350"/>
          <p14:tracePt t="68549" x="2482850" y="2813050"/>
          <p14:tracePt t="68565" x="2482850" y="2857500"/>
          <p14:tracePt t="68569" x="2482850" y="2876550"/>
          <p14:tracePt t="68582" x="2482850" y="2914650"/>
          <p14:tracePt t="68599" x="2489200" y="2952750"/>
          <p14:tracePt t="68615" x="2546350" y="3028950"/>
          <p14:tracePt t="68632" x="2590800" y="3067050"/>
          <p14:tracePt t="68648" x="2635250" y="3092450"/>
          <p14:tracePt t="68665" x="2679700" y="3111500"/>
          <p14:tracePt t="68682" x="2711450" y="3111500"/>
          <p14:tracePt t="68699" x="2730500" y="3111500"/>
          <p14:tracePt t="68715" x="2749550" y="3111500"/>
          <p14:tracePt t="68732" x="2774950" y="3111500"/>
          <p14:tracePt t="68748" x="2787650" y="3092450"/>
          <p14:tracePt t="68765" x="2794000" y="3054350"/>
          <p14:tracePt t="68782" x="2794000" y="2997200"/>
          <p14:tracePt t="68784" x="2794000" y="2965450"/>
          <p14:tracePt t="68798" x="2794000" y="2946400"/>
          <p14:tracePt t="68815" x="2774950" y="2876550"/>
          <p14:tracePt t="68832" x="2762250" y="2844800"/>
          <p14:tracePt t="68848" x="2736850" y="2832100"/>
          <p14:tracePt t="68865" x="2692400" y="2819400"/>
          <p14:tracePt t="68882" x="2647950" y="2806700"/>
          <p14:tracePt t="68898" x="2590800" y="2800350"/>
          <p14:tracePt t="68915" x="2533650" y="2800350"/>
          <p14:tracePt t="68932" x="2489200" y="2800350"/>
          <p14:tracePt t="68948" x="2463800" y="2806700"/>
          <p14:tracePt t="68965" x="2444750" y="2838450"/>
          <p14:tracePt t="68982" x="2438400" y="2863850"/>
          <p14:tracePt t="68998" x="2438400" y="2908300"/>
          <p14:tracePt t="69001" x="2438400" y="2940050"/>
          <p14:tracePt t="69015" x="2451100" y="2971800"/>
          <p14:tracePt t="69032" x="2476500" y="3009900"/>
          <p14:tracePt t="69049" x="2514600" y="3041650"/>
          <p14:tracePt t="69065" x="2565400" y="3067050"/>
          <p14:tracePt t="69082" x="2609850" y="3079750"/>
          <p14:tracePt t="69098" x="2654300" y="3086100"/>
          <p14:tracePt t="69115" x="2698750" y="3086100"/>
          <p14:tracePt t="69132" x="2755900" y="3086100"/>
          <p14:tracePt t="69148" x="2800350" y="3073400"/>
          <p14:tracePt t="69165" x="2819400" y="3048000"/>
          <p14:tracePt t="69182" x="2844800" y="3035300"/>
          <p14:tracePt t="69199" x="2857500" y="3009900"/>
          <p14:tracePt t="69202" x="2863850" y="2990850"/>
          <p14:tracePt t="69215" x="2863850" y="2965450"/>
          <p14:tracePt t="69232" x="2863850" y="2921000"/>
          <p14:tracePt t="69248" x="2851150" y="2882900"/>
          <p14:tracePt t="69265" x="2838450" y="2857500"/>
          <p14:tracePt t="69282" x="2825750" y="2832100"/>
          <p14:tracePt t="69298" x="2800350" y="2819400"/>
          <p14:tracePt t="69315" x="2774950" y="2819400"/>
          <p14:tracePt t="69332" x="2743200" y="2819400"/>
          <p14:tracePt t="69348" x="2724150" y="2819400"/>
          <p14:tracePt t="69365" x="2705100" y="2819400"/>
          <p14:tracePt t="69382" x="2686050" y="2851150"/>
          <p14:tracePt t="69399" x="2673350" y="2895600"/>
          <p14:tracePt t="69401" x="2673350" y="2914650"/>
          <p14:tracePt t="69415" x="2673350" y="2959100"/>
          <p14:tracePt t="69432" x="2705100" y="2997200"/>
          <p14:tracePt t="69448" x="2743200" y="3028950"/>
          <p14:tracePt t="69465" x="2787650" y="3048000"/>
          <p14:tracePt t="69482" x="2825750" y="3054350"/>
          <p14:tracePt t="69498" x="2851150" y="3054350"/>
          <p14:tracePt t="69515" x="2863850" y="3054350"/>
          <p14:tracePt t="69532" x="2870200" y="3048000"/>
          <p14:tracePt t="69548" x="2870200" y="3028950"/>
          <p14:tracePt t="69565" x="2870200" y="2997200"/>
          <p14:tracePt t="69582" x="2857500" y="2952750"/>
          <p14:tracePt t="69584" x="2844800" y="2933700"/>
          <p14:tracePt t="69598" x="2832100" y="2921000"/>
          <p14:tracePt t="69615" x="2787650" y="2895600"/>
          <p14:tracePt t="69632" x="2717800" y="2889250"/>
          <p14:tracePt t="69648" x="2679700" y="2889250"/>
          <p14:tracePt t="69665" x="2654300" y="2889250"/>
          <p14:tracePt t="69682" x="2641600" y="2921000"/>
          <p14:tracePt t="69699" x="2641600" y="2946400"/>
          <p14:tracePt t="69715" x="2654300" y="2997200"/>
          <p14:tracePt t="69732" x="2679700" y="3028950"/>
          <p14:tracePt t="69748" x="2717800" y="3041650"/>
          <p14:tracePt t="69752" x="2730500" y="3048000"/>
          <p14:tracePt t="69782" x="2749550" y="3048000"/>
          <p14:tracePt t="69798" x="2762250" y="3035300"/>
          <p14:tracePt t="69800" x="2768600" y="3016250"/>
          <p14:tracePt t="69816" x="2768600" y="2984500"/>
          <p14:tracePt t="69832" x="2768600" y="2952750"/>
          <p14:tracePt t="69848" x="2768600" y="2940050"/>
          <p14:tracePt t="69865" x="2768600" y="2933700"/>
          <p14:tracePt t="69882" x="2743200" y="2933700"/>
          <p14:tracePt t="69898" x="2717800" y="2933700"/>
          <p14:tracePt t="69915" x="2705100" y="2959100"/>
          <p14:tracePt t="69931" x="2698750" y="3003550"/>
          <p14:tracePt t="69948" x="2698750" y="3048000"/>
          <p14:tracePt t="69965" x="2705100" y="3073400"/>
          <p14:tracePt t="69981" x="2724150" y="3079750"/>
          <p14:tracePt t="69998" x="2730500" y="3079750"/>
          <p14:tracePt t="70015" x="2755900" y="3073400"/>
          <p14:tracePt t="70031" x="2787650" y="3009900"/>
          <p14:tracePt t="70048" x="2794000" y="2978150"/>
          <p14:tracePt t="70065" x="2794000" y="2946400"/>
          <p14:tracePt t="70081" x="2794000" y="2933700"/>
          <p14:tracePt t="70098" x="2787650" y="2914650"/>
          <p14:tracePt t="70115" x="2781300" y="2914650"/>
          <p14:tracePt t="70131" x="2768600" y="2914650"/>
          <p14:tracePt t="70148" x="2749550" y="2933700"/>
          <p14:tracePt t="70165" x="2743200" y="2965450"/>
          <p14:tracePt t="70170" x="2743200" y="2984500"/>
          <p14:tracePt t="70181" x="2743200" y="3003550"/>
          <p14:tracePt t="70199" x="2755900" y="3022600"/>
          <p14:tracePt t="70202" x="2762250" y="3028950"/>
          <p14:tracePt t="70215" x="2774950" y="3028950"/>
          <p14:tracePt t="70232" x="2819400" y="3022600"/>
          <p14:tracePt t="70248" x="2838450" y="2978150"/>
          <p14:tracePt t="70265" x="2838450" y="2940050"/>
          <p14:tracePt t="70281" x="2838450" y="2895600"/>
          <p14:tracePt t="70298" x="2832100" y="2882900"/>
          <p14:tracePt t="70315" x="2825750" y="2876550"/>
          <p14:tracePt t="70331" x="2813050" y="2876550"/>
          <p14:tracePt t="70348" x="2794000" y="2882900"/>
          <p14:tracePt t="70365" x="2781300" y="2921000"/>
          <p14:tracePt t="70381" x="2774950" y="2952750"/>
          <p14:tracePt t="70385" x="2774950" y="2978150"/>
          <p14:tracePt t="70398" x="2787650" y="2997200"/>
          <p14:tracePt t="70415" x="2825750" y="3016250"/>
          <p14:tracePt t="70432" x="2844800" y="3016250"/>
          <p14:tracePt t="70448" x="2857500" y="3016250"/>
          <p14:tracePt t="70465" x="2863850" y="3009900"/>
          <p14:tracePt t="70481" x="2863850" y="2997200"/>
          <p14:tracePt t="70498" x="2863850" y="2984500"/>
          <p14:tracePt t="70515" x="2863850" y="2971800"/>
          <p14:tracePt t="70531" x="2857500" y="2965450"/>
          <p14:tracePt t="70548" x="2851150" y="2965450"/>
          <p14:tracePt t="70585" x="2851150" y="2952750"/>
          <p14:tracePt t="70598" x="2857500" y="2946400"/>
          <p14:tracePt t="70615" x="2863850" y="2940050"/>
          <p14:tracePt t="70632" x="2863850" y="2921000"/>
          <p14:tracePt t="70648" x="2863850" y="2908300"/>
          <p14:tracePt t="70665" x="2863850" y="2895600"/>
          <p14:tracePt t="70681" x="2857500" y="2882900"/>
          <p14:tracePt t="70698" x="2832100" y="2870200"/>
          <p14:tracePt t="70715" x="2800350" y="2870200"/>
          <p14:tracePt t="70731" x="2743200" y="2870200"/>
          <p14:tracePt t="70748" x="2673350" y="2882900"/>
          <p14:tracePt t="70765" x="2635250" y="2901950"/>
          <p14:tracePt t="70769" x="2628900" y="2908300"/>
          <p14:tracePt t="70781" x="2622550" y="2914650"/>
          <p14:tracePt t="70798" x="2616200" y="2927350"/>
          <p14:tracePt t="70801" x="2616200" y="2940050"/>
          <p14:tracePt t="70815" x="2616200" y="2946400"/>
          <p14:tracePt t="70832" x="2641600" y="3003550"/>
          <p14:tracePt t="70848" x="2679700" y="3035300"/>
          <p14:tracePt t="70865" x="2743200" y="3079750"/>
          <p14:tracePt t="70881" x="2819400" y="3105150"/>
          <p14:tracePt t="70898" x="2870200" y="3111500"/>
          <p14:tracePt t="70915" x="2908300" y="3111500"/>
          <p14:tracePt t="70931" x="2921000" y="3086100"/>
          <p14:tracePt t="70948" x="2921000" y="3060700"/>
          <p14:tracePt t="70964" x="2921000" y="3035300"/>
          <p14:tracePt t="70981" x="2921000" y="3009900"/>
          <p14:tracePt t="71081" x="2921000" y="2997200"/>
          <p14:tracePt t="71088" x="0" y="0"/>
        </p14:tracePtLst>
        <p14:tracePtLst>
          <p14:tracePt t="71700" x="6350000" y="2755900"/>
          <p14:tracePt t="71716" x="6337300" y="2787650"/>
          <p14:tracePt t="71731" x="6324600" y="2838450"/>
          <p14:tracePt t="71748" x="6324600" y="2889250"/>
          <p14:tracePt t="71764" x="6343650" y="2971800"/>
          <p14:tracePt t="71781" x="6388100" y="3048000"/>
          <p14:tracePt t="71785" x="6413500" y="3073400"/>
          <p14:tracePt t="71798" x="6451600" y="3105150"/>
          <p14:tracePt t="71814" x="6559550" y="3162300"/>
          <p14:tracePt t="71832" x="6743700" y="3187700"/>
          <p14:tracePt t="71848" x="6870700" y="3181350"/>
          <p14:tracePt t="71864" x="6953250" y="3155950"/>
          <p14:tracePt t="71881" x="7010400" y="3105150"/>
          <p14:tracePt t="71897" x="7029450" y="3035300"/>
          <p14:tracePt t="71914" x="7029450" y="2978150"/>
          <p14:tracePt t="71931" x="7016750" y="2921000"/>
          <p14:tracePt t="71948" x="6991350" y="2876550"/>
          <p14:tracePt t="71964" x="6959600" y="2838450"/>
          <p14:tracePt t="71981" x="6896100" y="2800350"/>
          <p14:tracePt t="71984" x="6864350" y="2787650"/>
          <p14:tracePt t="71997" x="6813550" y="2774950"/>
          <p14:tracePt t="72014" x="6718300" y="2755900"/>
          <p14:tracePt t="72016" x="6673850" y="2749550"/>
          <p14:tracePt t="72031" x="6616700" y="2743200"/>
          <p14:tracePt t="72048" x="6508750" y="2743200"/>
          <p14:tracePt t="72064" x="6451600" y="2749550"/>
          <p14:tracePt t="72081" x="6413500" y="2781300"/>
          <p14:tracePt t="72097" x="6375400" y="2825750"/>
          <p14:tracePt t="72114" x="6343650" y="2895600"/>
          <p14:tracePt t="72131" x="6337300" y="2952750"/>
          <p14:tracePt t="72147" x="6337300" y="3003550"/>
          <p14:tracePt t="72164" x="6350000" y="3035300"/>
          <p14:tracePt t="72181" x="6362700" y="3048000"/>
          <p14:tracePt t="72184" x="6375400" y="3054350"/>
          <p14:tracePt t="72197" x="6394450" y="3067050"/>
          <p14:tracePt t="72214" x="6438900" y="3079750"/>
          <p14:tracePt t="72217" x="6457950" y="3086100"/>
          <p14:tracePt t="72231" x="6470650" y="3086100"/>
          <p14:tracePt t="72248" x="6508750" y="3092450"/>
          <p14:tracePt t="72264" x="6515100" y="3092450"/>
          <p14:tracePt t="72281" x="6534150" y="3092450"/>
          <p14:tracePt t="72298" x="6546850" y="3092450"/>
          <p14:tracePt t="72314" x="6559550" y="3079750"/>
          <p14:tracePt t="72331" x="6572250" y="3054350"/>
          <p14:tracePt t="72347" x="6584950" y="3022600"/>
          <p14:tracePt t="72364" x="6584950" y="2984500"/>
          <p14:tracePt t="72381" x="6584950" y="2940050"/>
          <p14:tracePt t="72397" x="6584950" y="2895600"/>
          <p14:tracePt t="72401" x="6578600" y="2870200"/>
          <p14:tracePt t="72414" x="6565900" y="2857500"/>
          <p14:tracePt t="72431" x="6540500" y="2819400"/>
          <p14:tracePt t="72432" x="6521450" y="2800350"/>
          <p14:tracePt t="72448" x="6496050" y="2762250"/>
          <p14:tracePt t="72464" x="6457950" y="2736850"/>
          <p14:tracePt t="72480" x="6426200" y="2724150"/>
          <p14:tracePt t="72497" x="6426200" y="2717800"/>
          <p14:tracePt t="72514" x="6413500" y="2717800"/>
          <p14:tracePt t="72531" x="6394450" y="2730500"/>
          <p14:tracePt t="72547" x="6369050" y="2768600"/>
          <p14:tracePt t="72564" x="6343650" y="2832100"/>
          <p14:tracePt t="72581" x="6330950" y="2901950"/>
          <p14:tracePt t="72597" x="6330950" y="2940050"/>
          <p14:tracePt t="72614" x="6330950" y="2997200"/>
          <p14:tracePt t="72616" x="6337300" y="3022600"/>
          <p14:tracePt t="72631" x="6337300" y="3041650"/>
          <p14:tracePt t="72633" x="6350000" y="3067050"/>
          <p14:tracePt t="72647" x="6388100" y="3105150"/>
          <p14:tracePt t="72664" x="6464300" y="3149600"/>
          <p14:tracePt t="72680" x="6565900" y="3187700"/>
          <p14:tracePt t="72697" x="6692900" y="3200400"/>
          <p14:tracePt t="72714" x="6813550" y="3200400"/>
          <p14:tracePt t="72730" x="6902450" y="3181350"/>
          <p14:tracePt t="72747" x="6959600" y="3136900"/>
          <p14:tracePt t="72764" x="6991350" y="3092450"/>
          <p14:tracePt t="72780" x="6997700" y="3048000"/>
          <p14:tracePt t="72797" x="7004050" y="2984500"/>
          <p14:tracePt t="72801" x="7004050" y="2940050"/>
          <p14:tracePt t="72814" x="6997700" y="2908300"/>
          <p14:tracePt t="72830" x="6965950" y="2832100"/>
          <p14:tracePt t="72847" x="6883400" y="2755900"/>
          <p14:tracePt t="72864" x="6800850" y="2711450"/>
          <p14:tracePt t="72880" x="6699250" y="2679700"/>
          <p14:tracePt t="72897" x="6584950" y="2654300"/>
          <p14:tracePt t="72914" x="6477000" y="2654300"/>
          <p14:tracePt t="72930" x="6381750" y="2654300"/>
          <p14:tracePt t="72947" x="6318250" y="2673350"/>
          <p14:tracePt t="72964" x="6286500" y="2698750"/>
          <p14:tracePt t="72980" x="6254750" y="2730500"/>
          <p14:tracePt t="72997" x="6235700" y="2762250"/>
          <p14:tracePt t="73014" x="6223000" y="2813050"/>
          <p14:tracePt t="73016" x="6223000" y="2832100"/>
          <p14:tracePt t="73030" x="6223000" y="2857500"/>
          <p14:tracePt t="73047" x="6229350" y="2965450"/>
          <p14:tracePt t="73064" x="6261100" y="3035300"/>
          <p14:tracePt t="73080" x="6311900" y="3092450"/>
          <p14:tracePt t="73097" x="6400800" y="3149600"/>
          <p14:tracePt t="73114" x="6502400" y="3194050"/>
          <p14:tracePt t="73131" x="6604000" y="3219450"/>
          <p14:tracePt t="73147" x="6661150" y="3225800"/>
          <p14:tracePt t="73164" x="6718300" y="3225800"/>
          <p14:tracePt t="73180" x="6737350" y="3206750"/>
          <p14:tracePt t="73197" x="6769100" y="3162300"/>
          <p14:tracePt t="73214" x="6788150" y="3105150"/>
          <p14:tracePt t="73230" x="6807200" y="3022600"/>
          <p14:tracePt t="73232" x="6807200" y="2984500"/>
          <p14:tracePt t="73247" x="6781800" y="2870200"/>
          <p14:tracePt t="73264" x="6743700" y="2794000"/>
          <p14:tracePt t="73280" x="6705600" y="2749550"/>
          <p14:tracePt t="73297" x="6648450" y="2717800"/>
          <p14:tracePt t="73314" x="6591300" y="2698750"/>
          <p14:tracePt t="73330" x="6534150" y="2698750"/>
          <p14:tracePt t="73347" x="6445250" y="2711450"/>
          <p14:tracePt t="73364" x="6369050" y="2755900"/>
          <p14:tracePt t="73380" x="6311900" y="2825750"/>
          <p14:tracePt t="73397" x="6273800" y="2895600"/>
          <p14:tracePt t="73413" x="6267450" y="2959100"/>
          <p14:tracePt t="73416" x="6267450" y="2990850"/>
          <p14:tracePt t="73430" x="6267450" y="3022600"/>
          <p14:tracePt t="73447" x="6330950" y="3105150"/>
          <p14:tracePt t="73464" x="6426200" y="3149600"/>
          <p14:tracePt t="73480" x="6546850" y="3181350"/>
          <p14:tracePt t="73497" x="6642100" y="3194050"/>
          <p14:tracePt t="73513" x="6731000" y="3175000"/>
          <p14:tracePt t="73531" x="6781800" y="3136900"/>
          <p14:tracePt t="73547" x="6794500" y="3086100"/>
          <p14:tracePt t="73564" x="6800850" y="3028950"/>
          <p14:tracePt t="73580" x="6800850" y="2984500"/>
          <p14:tracePt t="73597" x="6775450" y="2921000"/>
          <p14:tracePt t="73613" x="6724650" y="2870200"/>
          <p14:tracePt t="73630" x="6673850" y="2851150"/>
          <p14:tracePt t="73632" x="6648450" y="2844800"/>
          <p14:tracePt t="73647" x="6623050" y="2838450"/>
          <p14:tracePt t="73664" x="6572250" y="2838450"/>
          <p14:tracePt t="73680" x="6540500" y="2863850"/>
          <p14:tracePt t="73697" x="6515100" y="2901950"/>
          <p14:tracePt t="73714" x="6508750" y="2940050"/>
          <p14:tracePt t="73730" x="6508750" y="2959100"/>
          <p14:tracePt t="73747" x="6508750" y="2990850"/>
          <p14:tracePt t="73764" x="6540500" y="3009900"/>
          <p14:tracePt t="73780" x="6629400" y="3028950"/>
          <p14:tracePt t="73797" x="6705600" y="3035300"/>
          <p14:tracePt t="73813" x="6769100" y="3028950"/>
          <p14:tracePt t="73830" x="6794500" y="2984500"/>
          <p14:tracePt t="73847" x="6788150" y="2882900"/>
          <p14:tracePt t="73864" x="6762750" y="2832100"/>
          <p14:tracePt t="73880" x="6743700" y="2806700"/>
          <p14:tracePt t="73897" x="6718300" y="2794000"/>
          <p14:tracePt t="73913" x="6705600" y="2794000"/>
          <p14:tracePt t="73930" x="6661150" y="2800350"/>
          <p14:tracePt t="73947" x="6623050" y="2844800"/>
          <p14:tracePt t="73963" x="6597650" y="2914650"/>
          <p14:tracePt t="73980" x="6584950" y="2997200"/>
          <p14:tracePt t="73997" x="6584950" y="3054350"/>
          <p14:tracePt t="74013" x="6610350" y="3079750"/>
          <p14:tracePt t="74030" x="6642100" y="3092450"/>
          <p14:tracePt t="74047" x="6654800" y="3092450"/>
          <p14:tracePt t="74063" x="6680200" y="3073400"/>
          <p14:tracePt t="74080" x="6692900" y="3028950"/>
          <p14:tracePt t="74097" x="6699250" y="2990850"/>
          <p14:tracePt t="74113" x="6699250" y="2940050"/>
          <p14:tracePt t="74130" x="6680200" y="2876550"/>
          <p14:tracePt t="74147" x="6635750" y="2819400"/>
          <p14:tracePt t="74164" x="6591300" y="2787650"/>
          <p14:tracePt t="74180" x="6540500" y="2768600"/>
          <p14:tracePt t="74197" x="6502400" y="2762250"/>
          <p14:tracePt t="74214" x="6451600" y="2781300"/>
          <p14:tracePt t="74217" x="6426200" y="2819400"/>
          <p14:tracePt t="74230" x="6413500" y="2851150"/>
          <p14:tracePt t="74247" x="6381750" y="2952750"/>
          <p14:tracePt t="74250" x="6375400" y="2997200"/>
          <p14:tracePt t="74264" x="6375400" y="3041650"/>
          <p14:tracePt t="74280" x="6375400" y="3054350"/>
          <p14:tracePt t="74297" x="6375400" y="3067050"/>
          <p14:tracePt t="74313" x="6388100" y="3067050"/>
          <p14:tracePt t="74330" x="6432550" y="3067050"/>
          <p14:tracePt t="74347" x="6477000" y="3035300"/>
          <p14:tracePt t="74363" x="6502400" y="2997200"/>
          <p14:tracePt t="74380" x="6515100" y="2959100"/>
          <p14:tracePt t="74397" x="6515100" y="2946400"/>
          <p14:tracePt t="74413" x="6515100" y="2940050"/>
          <p14:tracePt t="74576" x="0" y="0"/>
        </p14:tracePtLst>
        <p14:tracePtLst>
          <p14:tracePt t="75428" x="7353300" y="2724150"/>
          <p14:tracePt t="75445" x="7334250" y="2749550"/>
          <p14:tracePt t="75458" x="7315200" y="2794000"/>
          <p14:tracePt t="75473" x="7296150" y="2851150"/>
          <p14:tracePt t="75483" x="7296150" y="2876550"/>
          <p14:tracePt t="75496" x="7296150" y="2940050"/>
          <p14:tracePt t="75513" x="7302500" y="3009900"/>
          <p14:tracePt t="75530" x="7334250" y="3060700"/>
          <p14:tracePt t="75546" x="7385050" y="3111500"/>
          <p14:tracePt t="75563" x="7435850" y="3143250"/>
          <p14:tracePt t="75580" x="7499350" y="3155950"/>
          <p14:tracePt t="75596" x="7550150" y="3168650"/>
          <p14:tracePt t="75613" x="7600950" y="3155950"/>
          <p14:tracePt t="75630" x="7632700" y="3111500"/>
          <p14:tracePt t="75646" x="7639050" y="3028950"/>
          <p14:tracePt t="75648" x="7639050" y="2990850"/>
          <p14:tracePt t="75663" x="7639050" y="2946400"/>
          <p14:tracePt t="75679" x="7626350" y="2825750"/>
          <p14:tracePt t="75696" x="7607300" y="2774950"/>
          <p14:tracePt t="75713" x="7588250" y="2736850"/>
          <p14:tracePt t="75729" x="7556500" y="2711450"/>
          <p14:tracePt t="75746" x="7531100" y="2698750"/>
          <p14:tracePt t="75763" x="7505700" y="2686050"/>
          <p14:tracePt t="75779" x="7499350" y="2686050"/>
          <p14:tracePt t="75872" x="0" y="0"/>
        </p14:tracePtLst>
        <p14:tracePtLst>
          <p14:tracePt t="76468" x="8235950" y="2641600"/>
          <p14:tracePt t="76486" x="8210550" y="2673350"/>
          <p14:tracePt t="76502" x="8185150" y="2743200"/>
          <p14:tracePt t="76504" x="8178800" y="2787650"/>
          <p14:tracePt t="76517" x="8159750" y="2832100"/>
          <p14:tracePt t="76529" x="8147050" y="2933700"/>
          <p14:tracePt t="76546" x="8147050" y="3016250"/>
          <p14:tracePt t="76563" x="8159750" y="3111500"/>
          <p14:tracePt t="76579" x="8197850" y="3175000"/>
          <p14:tracePt t="76596" x="8242300" y="3219450"/>
          <p14:tracePt t="76613" x="8305800" y="3238500"/>
          <p14:tracePt t="76629" x="8375650" y="3257550"/>
          <p14:tracePt t="76632" x="8394700" y="3257550"/>
          <p14:tracePt t="76646" x="8426450" y="3257550"/>
          <p14:tracePt t="76662" x="8489950" y="3238500"/>
          <p14:tracePt t="76664" x="8515350" y="3225800"/>
          <p14:tracePt t="76679" x="8559800" y="3175000"/>
          <p14:tracePt t="76696" x="8585200" y="3098800"/>
          <p14:tracePt t="76712" x="8610600" y="3028950"/>
          <p14:tracePt t="76729" x="8616950" y="2971800"/>
          <p14:tracePt t="76746" x="8623300" y="2908300"/>
          <p14:tracePt t="76762" x="8623300" y="2876550"/>
          <p14:tracePt t="76779" x="8623300" y="2838450"/>
          <p14:tracePt t="76796" x="8623300" y="2819400"/>
          <p14:tracePt t="76812" x="8616950" y="2800350"/>
          <p14:tracePt t="76968" x="0" y="0"/>
        </p14:tracePtLst>
        <p14:tracePtLst>
          <p14:tracePt t="77853" x="9493250" y="2730500"/>
          <p14:tracePt t="77870" x="9486900" y="2755900"/>
          <p14:tracePt t="77891" x="9467850" y="2832100"/>
          <p14:tracePt t="77903" x="9455150" y="2901950"/>
          <p14:tracePt t="77912" x="9455150" y="2933700"/>
          <p14:tracePt t="77928" x="9455150" y="3016250"/>
          <p14:tracePt t="77945" x="9455150" y="3105150"/>
          <p14:tracePt t="77962" x="9467850" y="3155950"/>
          <p14:tracePt t="77979" x="9486900" y="3187700"/>
          <p14:tracePt t="77995" x="9512300" y="3200400"/>
          <p14:tracePt t="78013" x="9550400" y="3213100"/>
          <p14:tracePt t="78029" x="9607550" y="3213100"/>
          <p14:tracePt t="78046" x="9709150" y="3194050"/>
          <p14:tracePt t="78049" x="9753600" y="3181350"/>
          <p14:tracePt t="78062" x="9791700" y="3168650"/>
          <p14:tracePt t="78080" x="9861550" y="3092450"/>
          <p14:tracePt t="78096" x="9880600" y="3028950"/>
          <p14:tracePt t="78112" x="9886950" y="2971800"/>
          <p14:tracePt t="78129" x="9886950" y="2908300"/>
          <p14:tracePt t="78145" x="9880600" y="2857500"/>
          <p14:tracePt t="78162" x="9861550" y="2825750"/>
          <p14:tracePt t="78179" x="9848850" y="2819400"/>
          <p14:tracePt t="78195" x="9842500" y="2813050"/>
          <p14:tracePt t="78212" x="9836150" y="2813050"/>
          <p14:tracePt t="78229" x="9829800" y="2813050"/>
          <p14:tracePt t="78272" x="0" y="0"/>
        </p14:tracePtLst>
        <p14:tracePtLst>
          <p14:tracePt t="81546" x="9340850" y="2717800"/>
          <p14:tracePt t="81561" x="9334500" y="2724150"/>
          <p14:tracePt t="81571" x="9328150" y="2743200"/>
          <p14:tracePt t="81577" x="9321800" y="2762250"/>
          <p14:tracePt t="81594" x="9315450" y="2800350"/>
          <p14:tracePt t="81611" x="9315450" y="2857500"/>
          <p14:tracePt t="81628" x="9315450" y="2921000"/>
          <p14:tracePt t="81644" x="9315450" y="2997200"/>
          <p14:tracePt t="81661" x="9340850" y="3067050"/>
          <p14:tracePt t="81678" x="9359900" y="3117850"/>
          <p14:tracePt t="81680" x="9372600" y="3136900"/>
          <p14:tracePt t="81694" x="9378950" y="3155950"/>
          <p14:tracePt t="81711" x="9423400" y="3187700"/>
          <p14:tracePt t="81728" x="9436100" y="3194050"/>
          <p14:tracePt t="81744" x="9448800" y="3194050"/>
          <p14:tracePt t="81761" x="9461500" y="3194050"/>
          <p14:tracePt t="81777" x="9474200" y="3194050"/>
          <p14:tracePt t="81794" x="9486900" y="3168650"/>
          <p14:tracePt t="81811" x="9493250" y="3130550"/>
          <p14:tracePt t="81827" x="9493250" y="3092450"/>
          <p14:tracePt t="81844" x="9499600" y="3041650"/>
          <p14:tracePt t="81861" x="9499600" y="2997200"/>
          <p14:tracePt t="81877" x="9493250" y="2940050"/>
          <p14:tracePt t="81880" x="9493250" y="2927350"/>
          <p14:tracePt t="81894" x="9486900" y="2908300"/>
          <p14:tracePt t="81911" x="9480550" y="2870200"/>
          <p14:tracePt t="81912" x="9474200" y="2863850"/>
          <p14:tracePt t="81928" x="9474200" y="2857500"/>
          <p14:tracePt t="81944" x="9467850" y="2844800"/>
          <p14:tracePt t="82049" x="9467850" y="2857500"/>
          <p14:tracePt t="82060" x="9467850" y="2889250"/>
          <p14:tracePt t="82070" x="9467850" y="2927350"/>
          <p14:tracePt t="82083" x="9474200" y="3022600"/>
          <p14:tracePt t="82094" x="9480550" y="3054350"/>
          <p14:tracePt t="82111" x="9505950" y="3117850"/>
          <p14:tracePt t="82113" x="9518650" y="3136900"/>
          <p14:tracePt t="82128" x="9525000" y="3149600"/>
          <p14:tracePt t="82161" x="9531350" y="3155950"/>
          <p14:tracePt t="82185" x="9544050" y="3149600"/>
          <p14:tracePt t="82196" x="9544050" y="3136900"/>
          <p14:tracePt t="82211" x="9556750" y="3060700"/>
          <p14:tracePt t="82227" x="9556750" y="2984500"/>
          <p14:tracePt t="82245" x="9556750" y="2876550"/>
          <p14:tracePt t="82248" x="9550400" y="2838450"/>
          <p14:tracePt t="82261" x="9537700" y="2806700"/>
          <p14:tracePt t="82277" x="9525000" y="2774950"/>
          <p14:tracePt t="82294" x="9518650" y="2755900"/>
          <p14:tracePt t="82328" x="9512300" y="2755900"/>
          <p14:tracePt t="82344" x="9499600" y="2781300"/>
          <p14:tracePt t="82361" x="9493250" y="2825750"/>
          <p14:tracePt t="82377" x="9493250" y="2870200"/>
          <p14:tracePt t="82394" x="9493250" y="2927350"/>
          <p14:tracePt t="82411" x="9493250" y="2984500"/>
          <p14:tracePt t="82428" x="9499600" y="3016250"/>
          <p14:tracePt t="82444" x="9525000" y="3048000"/>
          <p14:tracePt t="82460" x="9569450" y="3073400"/>
          <p14:tracePt t="82477" x="9601200" y="3079750"/>
          <p14:tracePt t="82494" x="9645650" y="3079750"/>
          <p14:tracePt t="82510" x="9671050" y="3041650"/>
          <p14:tracePt t="82512" x="9677400" y="3016250"/>
          <p14:tracePt t="82527" x="9677400" y="2978150"/>
          <p14:tracePt t="82544" x="9677400" y="2946400"/>
          <p14:tracePt t="82560" x="9671050" y="2908300"/>
          <p14:tracePt t="82577" x="9658350" y="2889250"/>
          <p14:tracePt t="82594" x="9652000" y="2876550"/>
          <p14:tracePt t="82610" x="9645650" y="2870200"/>
          <p14:tracePt t="82640" x="9632950" y="2876550"/>
          <p14:tracePt t="82649" x="9626600" y="2901950"/>
          <p14:tracePt t="82660" x="9613900" y="2933700"/>
          <p14:tracePt t="82677" x="9613900" y="3022600"/>
          <p14:tracePt t="82694" x="9613900" y="3086100"/>
          <p14:tracePt t="82710" x="9613900" y="3124200"/>
          <p14:tracePt t="82727" x="9620250" y="3130550"/>
          <p14:tracePt t="82760" x="9632950" y="3130550"/>
          <p14:tracePt t="82777" x="9652000" y="3098800"/>
          <p14:tracePt t="82794" x="9658350" y="3060700"/>
          <p14:tracePt t="82810" x="9658350" y="3009900"/>
          <p14:tracePt t="82827" x="9658350" y="2946400"/>
          <p14:tracePt t="82844" x="9652000" y="2895600"/>
          <p14:tracePt t="82860" x="9652000" y="2870200"/>
          <p14:tracePt t="82881" x="9652000" y="2863850"/>
          <p14:tracePt t="82904" x="9645650" y="2870200"/>
          <p14:tracePt t="82912" x="9639300" y="2882900"/>
          <p14:tracePt t="82927" x="9626600" y="2927350"/>
          <p14:tracePt t="82943" x="9620250" y="2965450"/>
          <p14:tracePt t="82960" x="9620250" y="2997200"/>
          <p14:tracePt t="83017" x="9620250" y="3003550"/>
          <p14:tracePt t="83033" x="9626600" y="3003550"/>
          <p14:tracePt t="83049" x="9632950" y="2997200"/>
          <p14:tracePt t="83060" x="9639300" y="2984500"/>
          <p14:tracePt t="83078" x="9639300" y="2978150"/>
          <p14:tracePt t="83094" x="9639300" y="2971800"/>
          <p14:tracePt t="83352" x="0" y="0"/>
        </p14:tracePtLst>
        <p14:tracePtLst>
          <p14:tracePt t="83609" x="9442450" y="2724150"/>
          <p14:tracePt t="83622" x="9436100" y="2724150"/>
          <p14:tracePt t="83634" x="9423400" y="2736850"/>
          <p14:tracePt t="83644" x="9417050" y="2749550"/>
          <p14:tracePt t="83660" x="9398000" y="2813050"/>
          <p14:tracePt t="83677" x="9378950" y="2914650"/>
          <p14:tracePt t="83693" x="9359900" y="3028950"/>
          <p14:tracePt t="83696" x="9359900" y="3073400"/>
          <p14:tracePt t="83710" x="9359900" y="3117850"/>
          <p14:tracePt t="83727" x="9398000" y="3238500"/>
          <p14:tracePt t="83744" x="9436100" y="3263900"/>
          <p14:tracePt t="83760" x="9474200" y="3282950"/>
          <p14:tracePt t="83777" x="9505950" y="3289300"/>
          <p14:tracePt t="83794" x="9544050" y="3289300"/>
          <p14:tracePt t="83810" x="9569450" y="3270250"/>
          <p14:tracePt t="83827" x="9575800" y="3232150"/>
          <p14:tracePt t="83843" x="9575800" y="3187700"/>
          <p14:tracePt t="83860" x="9582150" y="3130550"/>
          <p14:tracePt t="83877" x="9582150" y="3098800"/>
          <p14:tracePt t="83893" x="9582150" y="3073400"/>
          <p14:tracePt t="83910" x="9582150" y="3067050"/>
          <p14:tracePt t="84048" x="0" y="0"/>
        </p14:tracePtLst>
        <p14:tracePtLst>
          <p14:tracePt t="84489" x="9480550" y="2698750"/>
          <p14:tracePt t="84520" x="9474200" y="2698750"/>
          <p14:tracePt t="84532" x="9461500" y="2698750"/>
          <p14:tracePt t="84544" x="9436100" y="2717800"/>
          <p14:tracePt t="84560" x="9398000" y="2762250"/>
          <p14:tracePt t="84576" x="9347200" y="2832100"/>
          <p14:tracePt t="84593" x="9302750" y="2901950"/>
          <p14:tracePt t="84610" x="9264650" y="2997200"/>
          <p14:tracePt t="84626" x="9251950" y="3067050"/>
          <p14:tracePt t="84643" x="9245600" y="3105150"/>
          <p14:tracePt t="84660" x="9245600" y="3149600"/>
          <p14:tracePt t="84676" x="9258300" y="3187700"/>
          <p14:tracePt t="84693" x="9290050" y="3225800"/>
          <p14:tracePt t="84710" x="9334500" y="3251200"/>
          <p14:tracePt t="84726" x="9378950" y="3270250"/>
          <p14:tracePt t="84728" x="9391650" y="3276600"/>
          <p14:tracePt t="84743" x="9410700" y="3282950"/>
          <p14:tracePt t="84760" x="9423400" y="3282950"/>
          <p14:tracePt t="84776" x="9429750" y="3282950"/>
          <p14:tracePt t="84793" x="9455150" y="3276600"/>
          <p14:tracePt t="84810" x="9474200" y="3251200"/>
          <p14:tracePt t="84826" x="9493250" y="3238500"/>
          <p14:tracePt t="84843" x="9499600" y="3225800"/>
          <p14:tracePt t="84860" x="9505950" y="3225800"/>
          <p14:tracePt t="84876" x="9505950" y="3219450"/>
          <p14:tracePt t="84904" x="9512300" y="3206750"/>
          <p14:tracePt t="85049" x="9518650" y="3200400"/>
          <p14:tracePt t="86225" x="0" y="0"/>
        </p14:tracePtLst>
        <p14:tracePtLst>
          <p14:tracePt t="87354" x="9378950" y="2635250"/>
          <p14:tracePt t="87385" x="9372600" y="2641600"/>
          <p14:tracePt t="87395" x="9372600" y="2660650"/>
          <p14:tracePt t="87409" x="9366250" y="2730500"/>
          <p14:tracePt t="87426" x="9366250" y="2838450"/>
          <p14:tracePt t="87442" x="9366250" y="2959100"/>
          <p14:tracePt t="87459" x="9366250" y="3073400"/>
          <p14:tracePt t="87475" x="9366250" y="3181350"/>
          <p14:tracePt t="87492" x="9378950" y="3232150"/>
          <p14:tracePt t="87509" x="9398000" y="3263900"/>
          <p14:tracePt t="87525" x="9404350" y="3276600"/>
          <p14:tracePt t="87542" x="9410700" y="3282950"/>
          <p14:tracePt t="87559" x="9423400" y="3289300"/>
          <p14:tracePt t="87560" x="9429750" y="3289300"/>
          <p14:tracePt t="87575" x="9467850" y="3289300"/>
          <p14:tracePt t="87592" x="9518650" y="3289300"/>
          <p14:tracePt t="87609" x="9569450" y="3289300"/>
          <p14:tracePt t="87625" x="9613900" y="3289300"/>
          <p14:tracePt t="87642" x="9632950" y="3282950"/>
          <p14:tracePt t="87825" x="9632950" y="3276600"/>
          <p14:tracePt t="87835" x="9639300" y="3270250"/>
          <p14:tracePt t="87845" x="9645650" y="3270250"/>
          <p14:tracePt t="87859" x="9658350" y="3244850"/>
          <p14:tracePt t="87875" x="9664700" y="3206750"/>
          <p14:tracePt t="87892" x="9677400" y="3155950"/>
          <p14:tracePt t="87909" x="9690100" y="3105150"/>
          <p14:tracePt t="87925" x="9702800" y="3035300"/>
          <p14:tracePt t="87942" x="9715500" y="2978150"/>
          <p14:tracePt t="87959" x="9715500" y="2927350"/>
          <p14:tracePt t="87960" x="9715500" y="2901950"/>
          <p14:tracePt t="87975" x="9715500" y="2851150"/>
          <p14:tracePt t="87992" x="9715500" y="2806700"/>
          <p14:tracePt t="88009" x="9715500" y="2774950"/>
          <p14:tracePt t="88025" x="9715500" y="2749550"/>
          <p14:tracePt t="88042" x="9702800" y="2724150"/>
          <p14:tracePt t="88059" x="9696450" y="2711450"/>
          <p14:tracePt t="88075" x="9690100" y="2711450"/>
          <p14:tracePt t="88092" x="9690100" y="2705100"/>
          <p14:tracePt t="88109" x="9677400" y="2705100"/>
          <p14:tracePt t="88125" x="9658350" y="2705100"/>
          <p14:tracePt t="88142" x="9626600" y="2705100"/>
          <p14:tracePt t="88143" x="9601200" y="2705100"/>
          <p14:tracePt t="88159" x="9575800" y="2705100"/>
          <p14:tracePt t="88175" x="9480550" y="2724150"/>
          <p14:tracePt t="88192" x="9417050" y="2762250"/>
          <p14:tracePt t="88209" x="9347200" y="2806700"/>
          <p14:tracePt t="88225" x="9290050" y="2851150"/>
          <p14:tracePt t="88242" x="9245600" y="2921000"/>
          <p14:tracePt t="88258" x="9220200" y="2978150"/>
          <p14:tracePt t="88275" x="9201150" y="3022600"/>
          <p14:tracePt t="88292" x="9194800" y="3054350"/>
          <p14:tracePt t="88308" x="9194800" y="3073400"/>
          <p14:tracePt t="88325" x="9194800" y="3092450"/>
          <p14:tracePt t="88342" x="9201150" y="3111500"/>
          <p14:tracePt t="88344" x="9207500" y="3124200"/>
          <p14:tracePt t="88358" x="9220200" y="3136900"/>
          <p14:tracePt t="88375" x="9245600" y="3168650"/>
          <p14:tracePt t="88392" x="9283700" y="3194050"/>
          <p14:tracePt t="88408" x="9328150" y="3213100"/>
          <p14:tracePt t="88425" x="9372600" y="3225800"/>
          <p14:tracePt t="88442" x="9423400" y="3232150"/>
          <p14:tracePt t="88458" x="9486900" y="3232150"/>
          <p14:tracePt t="88475" x="9563100" y="3225800"/>
          <p14:tracePt t="88492" x="9607550" y="3213100"/>
          <p14:tracePt t="88508" x="9645650" y="3187700"/>
          <p14:tracePt t="88525" x="9664700" y="3155950"/>
          <p14:tracePt t="88542" x="9683750" y="3117850"/>
          <p14:tracePt t="88545" x="9690100" y="3092450"/>
          <p14:tracePt t="88558" x="9696450" y="3067050"/>
          <p14:tracePt t="88575" x="9696450" y="3003550"/>
          <p14:tracePt t="88592" x="9696450" y="2946400"/>
          <p14:tracePt t="88608" x="9696450" y="2889250"/>
          <p14:tracePt t="88625" x="9690100" y="2825750"/>
          <p14:tracePt t="88642" x="9677400" y="2774950"/>
          <p14:tracePt t="88658" x="9664700" y="2730500"/>
          <p14:tracePt t="88675" x="9645650" y="2692400"/>
          <p14:tracePt t="88692" x="9632950" y="2667000"/>
          <p14:tracePt t="88708" x="9626600" y="2660650"/>
          <p14:tracePt t="88725" x="9620250" y="2647950"/>
          <p14:tracePt t="88758" x="9613900" y="2641600"/>
          <p14:tracePt t="88775" x="9601200" y="2641600"/>
          <p14:tracePt t="88792" x="9588500" y="2641600"/>
          <p14:tracePt t="88936" x="0" y="0"/>
        </p14:tracePtLst>
        <p14:tracePtLst>
          <p14:tracePt t="89780" x="3822700" y="2984500"/>
          <p14:tracePt t="89791" x="3841750" y="2984500"/>
          <p14:tracePt t="89802" x="3937000" y="2984500"/>
          <p14:tracePt t="89816" x="4108450" y="2984500"/>
          <p14:tracePt t="89825" x="4203700" y="2984500"/>
          <p14:tracePt t="89842" x="4381500" y="2984500"/>
          <p14:tracePt t="89858" x="4495800" y="2984500"/>
          <p14:tracePt t="89875" x="4527550" y="2984500"/>
          <p14:tracePt t="89891" x="4533900" y="2984500"/>
          <p14:tracePt t="89908" x="4540250" y="2984500"/>
          <p14:tracePt t="90080" x="0" y="0"/>
        </p14:tracePtLst>
        <p14:tracePtLst>
          <p14:tracePt t="91427" x="9359900" y="2743200"/>
          <p14:tracePt t="91441" x="9353550" y="2749550"/>
          <p14:tracePt t="91452" x="9347200" y="2768600"/>
          <p14:tracePt t="91463" x="9340850" y="2787650"/>
          <p14:tracePt t="91474" x="9328150" y="2870200"/>
          <p14:tracePt t="91491" x="9315450" y="2978150"/>
          <p14:tracePt t="91508" x="9315450" y="3105150"/>
          <p14:tracePt t="91524" x="9328150" y="3232150"/>
          <p14:tracePt t="91541" x="9366250" y="3308350"/>
          <p14:tracePt t="91544" x="9378950" y="3333750"/>
          <p14:tracePt t="91558" x="9398000" y="3352800"/>
          <p14:tracePt t="91574" x="9410700" y="3359150"/>
          <p14:tracePt t="91579" x="9423400" y="3365500"/>
          <p14:tracePt t="91594" x="9429750" y="3365500"/>
          <p14:tracePt t="91608" x="9442450" y="3365500"/>
          <p14:tracePt t="91624" x="9486900" y="3365500"/>
          <p14:tracePt t="91641" x="9537700" y="3346450"/>
          <p14:tracePt t="91657" x="9594850" y="3308350"/>
          <p14:tracePt t="91674" x="9626600" y="3251200"/>
          <p14:tracePt t="91691" x="9645650" y="3200400"/>
          <p14:tracePt t="91707" x="9658350" y="3155950"/>
          <p14:tracePt t="91724" x="9671050" y="3105150"/>
          <p14:tracePt t="91741" x="9671050" y="3060700"/>
          <p14:tracePt t="91757" x="9664700" y="3003550"/>
          <p14:tracePt t="91774" x="9639300" y="2952750"/>
          <p14:tracePt t="91791" x="9613900" y="2901950"/>
          <p14:tracePt t="91792" x="9588500" y="2876550"/>
          <p14:tracePt t="91807" x="9556750" y="2838450"/>
          <p14:tracePt t="91824" x="9525000" y="2806700"/>
          <p14:tracePt t="91841" x="9512300" y="2800350"/>
          <p14:tracePt t="91857" x="9505950" y="2800350"/>
          <p14:tracePt t="91891" x="9486900" y="2806700"/>
          <p14:tracePt t="91907" x="9480550" y="2838450"/>
          <p14:tracePt t="91924" x="9455150" y="2901950"/>
          <p14:tracePt t="91929" x="9448800" y="2933700"/>
          <p14:tracePt t="91941" x="9448800" y="2959100"/>
          <p14:tracePt t="91958" x="9448800" y="3016250"/>
          <p14:tracePt t="91961" x="9448800" y="3041650"/>
          <p14:tracePt t="91974" x="9448800" y="3060700"/>
          <p14:tracePt t="91991" x="9467850" y="3098800"/>
          <p14:tracePt t="92008" x="9474200" y="3105150"/>
          <p14:tracePt t="92056" x="9486900" y="3105150"/>
          <p14:tracePt t="92064" x="9493250" y="3086100"/>
          <p14:tracePt t="92074" x="9499600" y="3067050"/>
          <p14:tracePt t="92091" x="9512300" y="3003550"/>
          <p14:tracePt t="92107" x="9512300" y="2940050"/>
          <p14:tracePt t="92124" x="9512300" y="2895600"/>
          <p14:tracePt t="92141" x="9512300" y="2857500"/>
          <p14:tracePt t="92157" x="9512300" y="2851150"/>
          <p14:tracePt t="92174" x="9505950" y="2851150"/>
          <p14:tracePt t="92201" x="9499600" y="2851150"/>
          <p14:tracePt t="92211" x="9499600" y="2857500"/>
          <p14:tracePt t="92224" x="9486900" y="2914650"/>
          <p14:tracePt t="92241" x="9467850" y="3003550"/>
          <p14:tracePt t="92257" x="9467850" y="3073400"/>
          <p14:tracePt t="92274" x="9474200" y="3124200"/>
          <p14:tracePt t="92291" x="9474200" y="3130550"/>
          <p14:tracePt t="92324" x="9480550" y="3136900"/>
          <p14:tracePt t="92341" x="9486900" y="3124200"/>
          <p14:tracePt t="92357" x="9499600" y="3086100"/>
          <p14:tracePt t="92374" x="9499600" y="3054350"/>
          <p14:tracePt t="92377" x="9505950" y="3035300"/>
          <p14:tracePt t="92390" x="9505950" y="3028950"/>
          <p14:tracePt t="92456" x="0" y="0"/>
        </p14:tracePtLst>
        <p14:tracePtLst>
          <p14:tracePt t="92921" x="9359900" y="2717800"/>
          <p14:tracePt t="92993" x="9353550" y="2724150"/>
          <p14:tracePt t="93009" x="9347200" y="2749550"/>
          <p14:tracePt t="93018" x="9340850" y="2762250"/>
          <p14:tracePt t="93026" x="9334500" y="2787650"/>
          <p14:tracePt t="93040" x="9321800" y="2851150"/>
          <p14:tracePt t="93057" x="9315450" y="2914650"/>
          <p14:tracePt t="93073" x="9315450" y="2990850"/>
          <p14:tracePt t="93090" x="9315450" y="3067050"/>
          <p14:tracePt t="93107" x="9315450" y="3124200"/>
          <p14:tracePt t="93123" x="9315450" y="3168650"/>
          <p14:tracePt t="93140" x="9315450" y="3219450"/>
          <p14:tracePt t="93157" x="9328150" y="3244850"/>
          <p14:tracePt t="93173" x="9334500" y="3257550"/>
          <p14:tracePt t="94513" x="0" y="0"/>
        </p14:tracePtLst>
        <p14:tracePtLst>
          <p14:tracePt t="95076" x="9340850" y="2711450"/>
          <p14:tracePt t="95489" x="9340850" y="2717800"/>
          <p14:tracePt t="95499" x="9340850" y="2736850"/>
          <p14:tracePt t="95510" x="9340850" y="2743200"/>
          <p14:tracePt t="95523" x="9340850" y="2794000"/>
          <p14:tracePt t="95540" x="9340850" y="2857500"/>
          <p14:tracePt t="95556" x="9340850" y="2940050"/>
          <p14:tracePt t="95573" x="9340850" y="3016250"/>
          <p14:tracePt t="95576" x="9340850" y="3048000"/>
          <p14:tracePt t="95589" x="9340850" y="3073400"/>
          <p14:tracePt t="95606" x="9340850" y="3124200"/>
          <p14:tracePt t="95623" x="9340850" y="3162300"/>
          <p14:tracePt t="95623" x="9340850" y="3187700"/>
          <p14:tracePt t="95639" x="9353550" y="3244850"/>
          <p14:tracePt t="95656" x="9359900" y="3270250"/>
          <p14:tracePt t="95673" x="9366250" y="3295650"/>
          <p14:tracePt t="95920" x="0" y="0"/>
        </p14:tracePtLst>
        <p14:tracePtLst>
          <p14:tracePt t="96537" x="9144000" y="2711450"/>
          <p14:tracePt t="96579" x="9144000" y="2724150"/>
          <p14:tracePt t="96590" x="9137650" y="2749550"/>
          <p14:tracePt t="96606" x="9137650" y="2794000"/>
          <p14:tracePt t="96624" x="9137650" y="2908300"/>
          <p14:tracePt t="96641" x="9144000" y="2959100"/>
          <p14:tracePt t="96656" x="9156700" y="3009900"/>
          <p14:tracePt t="96672" x="9169400" y="3048000"/>
          <p14:tracePt t="96689" x="9188450" y="3067050"/>
          <p14:tracePt t="96706" x="9188450" y="3073400"/>
          <p14:tracePt t="96722" x="9194800" y="3079750"/>
          <p14:tracePt t="96801" x="9201150" y="3086100"/>
          <p14:tracePt t="96817" x="9207500" y="3086100"/>
          <p14:tracePt t="96830" x="9226550" y="3086100"/>
          <p14:tracePt t="96840" x="9302750" y="3086100"/>
          <p14:tracePt t="96856" x="9410700" y="3086100"/>
          <p14:tracePt t="96873" x="9556750" y="3086100"/>
          <p14:tracePt t="96889" x="9715500" y="3086100"/>
          <p14:tracePt t="96906" x="9855200" y="3086100"/>
          <p14:tracePt t="96922" x="9969500" y="3086100"/>
          <p14:tracePt t="96939" x="10045700" y="3086100"/>
          <p14:tracePt t="96956" x="10109200" y="3086100"/>
          <p14:tracePt t="96972" x="10160000" y="3086100"/>
          <p14:tracePt t="96989" x="10191750" y="3086100"/>
          <p14:tracePt t="97006" x="10217150" y="3086100"/>
          <p14:tracePt t="97022" x="10223500" y="3086100"/>
          <p14:tracePt t="97242" x="10229850" y="3086100"/>
          <p14:tracePt t="97265" x="10236200" y="3067050"/>
          <p14:tracePt t="97277" x="10236200" y="3060700"/>
          <p14:tracePt t="97292" x="10236200" y="3009900"/>
          <p14:tracePt t="97306" x="10242550" y="2959100"/>
          <p14:tracePt t="97322" x="10242550" y="2933700"/>
          <p14:tracePt t="97339" x="10242550" y="2908300"/>
          <p14:tracePt t="97356" x="10242550" y="2889250"/>
          <p14:tracePt t="97372" x="10242550" y="2870200"/>
          <p14:tracePt t="97389" x="10242550" y="2863850"/>
          <p14:tracePt t="97406" x="10242550" y="2851150"/>
          <p14:tracePt t="97422" x="10242550" y="2844800"/>
          <p14:tracePt t="97439" x="10242550" y="2838450"/>
          <p14:tracePt t="97457" x="10242550" y="2832100"/>
          <p14:tracePt t="97609" x="10242550" y="2825750"/>
          <p14:tracePt t="97625" x="10223500" y="2825750"/>
          <p14:tracePt t="97640" x="10160000" y="2825750"/>
          <p14:tracePt t="97656" x="10001250" y="2825750"/>
          <p14:tracePt t="97673" x="9817100" y="2825750"/>
          <p14:tracePt t="97689" x="9626600" y="2825750"/>
          <p14:tracePt t="97706" x="9474200" y="2825750"/>
          <p14:tracePt t="97722" x="9404350" y="2825750"/>
          <p14:tracePt t="97739" x="9366250" y="2825750"/>
          <p14:tracePt t="97756" x="9334500" y="2825750"/>
          <p14:tracePt t="97760" x="9309100" y="2825750"/>
          <p14:tracePt t="97773" x="9283700" y="2825750"/>
          <p14:tracePt t="97789" x="9239250" y="2825750"/>
          <p14:tracePt t="97805" x="9182100" y="2825750"/>
          <p14:tracePt t="97808" x="9156700" y="2825750"/>
          <p14:tracePt t="97822" x="9144000" y="2825750"/>
          <p14:tracePt t="97839" x="9112250" y="2825750"/>
          <p14:tracePt t="97953" x="9105900" y="2825750"/>
          <p14:tracePt t="97963" x="9099550" y="2832100"/>
          <p14:tracePt t="97977" x="9099550" y="2838450"/>
          <p14:tracePt t="97989" x="9093200" y="2857500"/>
          <p14:tracePt t="98005" x="9093200" y="2876550"/>
          <p14:tracePt t="98022" x="9093200" y="2901950"/>
          <p14:tracePt t="98025" x="9093200" y="2921000"/>
          <p14:tracePt t="98039" x="9093200" y="2940050"/>
          <p14:tracePt t="98055" x="9093200" y="2965450"/>
          <p14:tracePt t="98072" x="9093200" y="2984500"/>
          <p14:tracePt t="98089" x="9099550" y="2997200"/>
          <p14:tracePt t="98137" x="9099550" y="3003550"/>
          <p14:tracePt t="98153" x="9105900" y="3009900"/>
          <p14:tracePt t="98177" x="9112250" y="3016250"/>
          <p14:tracePt t="98193" x="9112250" y="3022600"/>
          <p14:tracePt t="98217" x="9124950" y="3028950"/>
          <p14:tracePt t="98233" x="9137650" y="3035300"/>
          <p14:tracePt t="98245" x="9144000" y="3035300"/>
          <p14:tracePt t="98256" x="9175750" y="3048000"/>
          <p14:tracePt t="98272" x="9232900" y="3067050"/>
          <p14:tracePt t="98289" x="9366250" y="3092450"/>
          <p14:tracePt t="98305" x="9544050" y="3130550"/>
          <p14:tracePt t="98322" x="9740900" y="3155950"/>
          <p14:tracePt t="98339" x="9886950" y="3155950"/>
          <p14:tracePt t="98355" x="10013950" y="3155950"/>
          <p14:tracePt t="98372" x="10102850" y="3155950"/>
          <p14:tracePt t="98389" x="10153650" y="3143250"/>
          <p14:tracePt t="98405" x="10204450" y="3130550"/>
          <p14:tracePt t="98409" x="10210800" y="3130550"/>
          <p14:tracePt t="98422" x="10229850" y="3130550"/>
          <p14:tracePt t="98438" x="10274300" y="3124200"/>
          <p14:tracePt t="98440" x="10280650" y="3124200"/>
          <p14:tracePt t="98455" x="10312400" y="3117850"/>
          <p14:tracePt t="98472" x="10337800" y="3111500"/>
          <p14:tracePt t="98488" x="10344150" y="3111500"/>
          <p14:tracePt t="98522" x="10350500" y="3105150"/>
          <p14:tracePt t="98609" x="10356850" y="3098800"/>
          <p14:tracePt t="98642" x="10356850" y="3092450"/>
          <p14:tracePt t="98651" x="10356850" y="3086100"/>
          <p14:tracePt t="98664" x="10356850" y="3073400"/>
          <p14:tracePt t="98673" x="10356850" y="3060700"/>
          <p14:tracePt t="98689" x="10356850" y="3028950"/>
          <p14:tracePt t="98705" x="10344150" y="2990850"/>
          <p14:tracePt t="98722" x="10325100" y="2959100"/>
          <p14:tracePt t="98738" x="10312400" y="2940050"/>
          <p14:tracePt t="98755" x="10306050" y="2921000"/>
          <p14:tracePt t="98771" x="10293350" y="2914650"/>
          <p14:tracePt t="98788" x="10287000" y="2901950"/>
          <p14:tracePt t="98805" x="10274300" y="2895600"/>
          <p14:tracePt t="98822" x="10267950" y="2895600"/>
          <p14:tracePt t="98838" x="10255250" y="2895600"/>
          <p14:tracePt t="98855" x="10248900" y="2895600"/>
          <p14:tracePt t="98872" x="10242550" y="2895600"/>
          <p14:tracePt t="98897" x="10236200" y="2895600"/>
          <p14:tracePt t="98912" x="10229850" y="2889250"/>
          <p14:tracePt t="98928" x="10204450" y="2882900"/>
          <p14:tracePt t="98938" x="10179050" y="2876550"/>
          <p14:tracePt t="98955" x="10071100" y="2857500"/>
          <p14:tracePt t="98972" x="9880600" y="2844800"/>
          <p14:tracePt t="98988" x="9658350" y="2844800"/>
          <p14:tracePt t="99005" x="9436100" y="2844800"/>
          <p14:tracePt t="99022" x="9277350" y="2844800"/>
          <p14:tracePt t="99024" x="9245600" y="2844800"/>
          <p14:tracePt t="99038" x="9239250" y="2844800"/>
          <p14:tracePt t="99055" x="9226550" y="2844800"/>
          <p14:tracePt t="99312" x="0" y="0"/>
        </p14:tracePtLst>
        <p14:tracePtLst>
          <p14:tracePt t="103314" x="1365250" y="3575050"/>
          <p14:tracePt t="103411" x="1397000" y="3575050"/>
          <p14:tracePt t="103421" x="1441450" y="3575050"/>
          <p14:tracePt t="103437" x="1600200" y="3575050"/>
          <p14:tracePt t="103454" x="1822450" y="3575050"/>
          <p14:tracePt t="103457" x="1962150" y="3575050"/>
          <p14:tracePt t="103470" x="2095500" y="3575050"/>
          <p14:tracePt t="103488" x="2368550" y="3575050"/>
          <p14:tracePt t="103504" x="2419350" y="3575050"/>
          <p14:tracePt t="103521" x="2432050" y="3575050"/>
          <p14:tracePt t="103776" x="0" y="0"/>
        </p14:tracePtLst>
        <p14:tracePtLst>
          <p14:tracePt t="104145" x="1498600" y="3575050"/>
          <p14:tracePt t="104185" x="1504950" y="3575050"/>
          <p14:tracePt t="104197" x="1543050" y="3575050"/>
          <p14:tracePt t="104208" x="1695450" y="3575050"/>
          <p14:tracePt t="104220" x="1797050" y="3575050"/>
          <p14:tracePt t="104237" x="2101850" y="3575050"/>
          <p14:tracePt t="104240" x="2292350" y="3575050"/>
          <p14:tracePt t="104253" x="2508250" y="3575050"/>
          <p14:tracePt t="104256" x="2724150" y="3575050"/>
          <p14:tracePt t="104270" x="2921000" y="3575050"/>
          <p14:tracePt t="104287" x="3187700" y="3575050"/>
          <p14:tracePt t="104290" x="3282950" y="3575050"/>
          <p14:tracePt t="104304" x="3378200" y="3575050"/>
          <p14:tracePt t="104320" x="3397250" y="3575050"/>
          <p14:tracePt t="104488" x="0" y="0"/>
        </p14:tracePtLst>
        <p14:tracePtLst>
          <p14:tracePt t="104929" x="1441450" y="3562350"/>
          <p14:tracePt t="105001" x="1460500" y="3562350"/>
          <p14:tracePt t="105010" x="1492250" y="3562350"/>
          <p14:tracePt t="105021" x="1543050" y="3562350"/>
          <p14:tracePt t="105036" x="1682750" y="3562350"/>
          <p14:tracePt t="105053" x="1892300" y="3562350"/>
          <p14:tracePt t="105070" x="2190750" y="3562350"/>
          <p14:tracePt t="105072" x="2343150" y="3562350"/>
          <p14:tracePt t="105086" x="2495550" y="3562350"/>
          <p14:tracePt t="105103" x="2705100" y="3562350"/>
          <p14:tracePt t="105104" x="2794000" y="3562350"/>
          <p14:tracePt t="105119" x="2851150" y="3568700"/>
          <p14:tracePt t="105136" x="2870200" y="3568700"/>
          <p14:tracePt t="105456" x="0" y="0"/>
        </p14:tracePtLst>
        <p14:tracePtLst>
          <p14:tracePt t="105890" x="1441450" y="3581400"/>
          <p14:tracePt t="105945" x="1466850" y="3581400"/>
          <p14:tracePt t="105957" x="1504950" y="3581400"/>
          <p14:tracePt t="105969" x="1625600" y="3581400"/>
          <p14:tracePt t="105986" x="1803400" y="3581400"/>
          <p14:tracePt t="106003" x="2012950" y="3581400"/>
          <p14:tracePt t="106019" x="2241550" y="3581400"/>
          <p14:tracePt t="106036" x="2419350" y="3581400"/>
          <p14:tracePt t="106053" x="2571750" y="3581400"/>
          <p14:tracePt t="106069" x="2679700" y="3581400"/>
          <p14:tracePt t="106086" x="2755900" y="3581400"/>
          <p14:tracePt t="106088" x="2774950" y="3581400"/>
          <p14:tracePt t="106102" x="2800350" y="3581400"/>
          <p14:tracePt t="106119" x="2857500" y="3581400"/>
          <p14:tracePt t="106136" x="2882900" y="3581400"/>
          <p14:tracePt t="106152" x="2914650" y="3581400"/>
          <p14:tracePt t="106169" x="2933700" y="3581400"/>
          <p14:tracePt t="106186" x="2940050" y="3581400"/>
          <p14:tracePt t="106203" x="2952750" y="3581400"/>
          <p14:tracePt t="106236" x="2959100" y="3581400"/>
          <p14:tracePt t="106252" x="2971800" y="3581400"/>
          <p14:tracePt t="106496" x="0" y="0"/>
        </p14:tracePtLst>
        <p14:tracePtLst>
          <p14:tracePt t="106896" x="1485900" y="3556000"/>
          <p14:tracePt t="106961" x="1492250" y="3556000"/>
          <p14:tracePt t="106974" x="1524000" y="3556000"/>
          <p14:tracePt t="106986" x="1651000" y="3556000"/>
          <p14:tracePt t="107003" x="1854200" y="3556000"/>
          <p14:tracePt t="107019" x="2178050" y="3556000"/>
          <p14:tracePt t="107025" x="2393950" y="3556000"/>
          <p14:tracePt t="107040" x="2825750" y="3556000"/>
          <p14:tracePt t="107052" x="3022600" y="3556000"/>
          <p14:tracePt t="107069" x="3276600" y="3556000"/>
          <p14:tracePt t="107085" x="3403600" y="3556000"/>
          <p14:tracePt t="107088" x="3429000" y="3556000"/>
          <p14:tracePt t="107102" x="3441700" y="3556000"/>
          <p14:tracePt t="107119" x="3448050" y="3556000"/>
          <p14:tracePt t="107304" x="0" y="0"/>
        </p14:tracePtLst>
        <p14:tracePtLst>
          <p14:tracePt t="107649" x="1676400" y="3549650"/>
          <p14:tracePt t="107705" x="1695450" y="3549650"/>
          <p14:tracePt t="107719" x="1727200" y="3549650"/>
          <p14:tracePt t="107736" x="1987550" y="3549650"/>
          <p14:tracePt t="107752" x="2273300" y="3549650"/>
          <p14:tracePt t="107770" x="2578100" y="3549650"/>
          <p14:tracePt t="107785" x="2781300" y="3568700"/>
          <p14:tracePt t="107802" x="2901950" y="3581400"/>
          <p14:tracePt t="107819" x="2933700" y="3587750"/>
          <p14:tracePt t="107835" x="2952750" y="3587750"/>
          <p14:tracePt t="108193" x="0" y="0"/>
        </p14:tracePtLst>
        <p14:tracePtLst>
          <p14:tracePt t="109122" x="2901950" y="3562350"/>
          <p14:tracePt t="109146" x="2908300" y="3562350"/>
          <p14:tracePt t="109162" x="2978150" y="3562350"/>
          <p14:tracePt t="109176" x="3117850" y="3562350"/>
          <p14:tracePt t="109190" x="3187700" y="3562350"/>
          <p14:tracePt t="109203" x="3295650" y="3562350"/>
          <p14:tracePt t="109208" x="3321050" y="3562350"/>
          <p14:tracePt t="109218" x="3333750" y="3562350"/>
          <p14:tracePt t="109252" x="3346450" y="3556000"/>
          <p14:tracePt t="109268" x="3346450" y="3549650"/>
          <p14:tracePt t="109285" x="3346450" y="3517900"/>
          <p14:tracePt t="109289" x="3346450" y="3511550"/>
          <p14:tracePt t="109302" x="3346450" y="3492500"/>
          <p14:tracePt t="109318" x="3333750" y="3441700"/>
          <p14:tracePt t="109320" x="3314700" y="3416300"/>
          <p14:tracePt t="109335" x="3238500" y="3365500"/>
          <p14:tracePt t="109352" x="3136900" y="3295650"/>
          <p14:tracePt t="109368" x="3041650" y="3251200"/>
          <p14:tracePt t="109385" x="2940050" y="3213100"/>
          <p14:tracePt t="109402" x="2870200" y="3200400"/>
          <p14:tracePt t="109418" x="2844800" y="3200400"/>
          <p14:tracePt t="109435" x="2819400" y="3200400"/>
          <p14:tracePt t="109452" x="2806700" y="3200400"/>
          <p14:tracePt t="109468" x="2794000" y="3219450"/>
          <p14:tracePt t="109485" x="2781300" y="3257550"/>
          <p14:tracePt t="109489" x="2781300" y="3276600"/>
          <p14:tracePt t="109501" x="2781300" y="3302000"/>
          <p14:tracePt t="109518" x="2787650" y="3352800"/>
          <p14:tracePt t="109520" x="2800350" y="3378200"/>
          <p14:tracePt t="109535" x="2813050" y="3397250"/>
          <p14:tracePt t="109552" x="2870200" y="3429000"/>
          <p14:tracePt t="109568" x="2889250" y="3435350"/>
          <p14:tracePt t="109585" x="2895600" y="3435350"/>
          <p14:tracePt t="109602" x="2901950" y="3435350"/>
          <p14:tracePt t="109633" x="2908300" y="3435350"/>
          <p14:tracePt t="109720" x="0" y="0"/>
        </p14:tracePtLst>
        <p14:tracePtLst>
          <p14:tracePt t="111444" x="4152900" y="3340100"/>
          <p14:tracePt t="111457" x="4146550" y="3365500"/>
          <p14:tracePt t="111467" x="4146550" y="3378200"/>
          <p14:tracePt t="111484" x="4146550" y="3403600"/>
          <p14:tracePt t="111501" x="4146550" y="3448050"/>
          <p14:tracePt t="111518" x="4152900" y="3473450"/>
          <p14:tracePt t="111520" x="4165600" y="3486150"/>
          <p14:tracePt t="111534" x="4178300" y="3498850"/>
          <p14:tracePt t="111551" x="4216400" y="3524250"/>
          <p14:tracePt t="111568" x="4298950" y="3549650"/>
          <p14:tracePt t="111584" x="4387850" y="3562350"/>
          <p14:tracePt t="111601" x="4495800" y="3562350"/>
          <p14:tracePt t="111617" x="4622800" y="3562350"/>
          <p14:tracePt t="111634" x="4743450" y="3549650"/>
          <p14:tracePt t="111651" x="4819650" y="3530600"/>
          <p14:tracePt t="111667" x="4851400" y="3505200"/>
          <p14:tracePt t="111684" x="4857750" y="3492500"/>
          <p14:tracePt t="111701" x="4857750" y="3460750"/>
          <p14:tracePt t="111704" x="4857750" y="3448050"/>
          <p14:tracePt t="111717" x="4857750" y="3422650"/>
          <p14:tracePt t="111734" x="4832350" y="3384550"/>
          <p14:tracePt t="111738" x="4819650" y="3365500"/>
          <p14:tracePt t="111751" x="4800600" y="3352800"/>
          <p14:tracePt t="111768" x="4724400" y="3308350"/>
          <p14:tracePt t="111784" x="4641850" y="3289300"/>
          <p14:tracePt t="111801" x="4552950" y="3276600"/>
          <p14:tracePt t="111817" x="4489450" y="3276600"/>
          <p14:tracePt t="111834" x="4445000" y="3276600"/>
          <p14:tracePt t="111851" x="4419600" y="3282950"/>
          <p14:tracePt t="111867" x="4400550" y="3314700"/>
          <p14:tracePt t="111884" x="4394200" y="3346450"/>
          <p14:tracePt t="111901" x="4394200" y="3403600"/>
          <p14:tracePt t="111917" x="4419600" y="3454400"/>
          <p14:tracePt t="111921" x="4445000" y="3492500"/>
          <p14:tracePt t="111934" x="4483100" y="3524250"/>
          <p14:tracePt t="111951" x="4565650" y="3568700"/>
          <p14:tracePt t="111967" x="4705350" y="3619500"/>
          <p14:tracePt t="111984" x="4762500" y="3625850"/>
          <p14:tracePt t="112001" x="4794250" y="3625850"/>
          <p14:tracePt t="112017" x="4813300" y="3625850"/>
          <p14:tracePt t="112034" x="4832350" y="3619500"/>
          <p14:tracePt t="112051" x="4838700" y="3606800"/>
          <p14:tracePt t="112067" x="4845050" y="3587750"/>
          <p14:tracePt t="112084" x="4851400" y="3568700"/>
          <p14:tracePt t="112100" x="4851400" y="3556000"/>
          <p14:tracePt t="112117" x="4851400" y="3543300"/>
          <p14:tracePt t="112134" x="4851400" y="3530600"/>
          <p14:tracePt t="112137" x="4851400" y="3524250"/>
          <p14:tracePt t="112150" x="4851400" y="3505200"/>
          <p14:tracePt t="112167" x="4826000" y="3486150"/>
          <p14:tracePt t="112184" x="4787900" y="3460750"/>
          <p14:tracePt t="112200" x="4724400" y="3435350"/>
          <p14:tracePt t="112217" x="4648200" y="3403600"/>
          <p14:tracePt t="112233" x="4565650" y="3384550"/>
          <p14:tracePt t="112250" x="4514850" y="3371850"/>
          <p14:tracePt t="112267" x="4502150" y="3371850"/>
          <p14:tracePt t="112284" x="4495800" y="3371850"/>
          <p14:tracePt t="112300" x="4489450" y="3371850"/>
          <p14:tracePt t="112317" x="4489450" y="3384550"/>
          <p14:tracePt t="112334" x="4489450" y="3416300"/>
          <p14:tracePt t="112350" x="4489450" y="3460750"/>
          <p14:tracePt t="112352" x="4502150" y="3467100"/>
          <p14:tracePt t="112367" x="4540250" y="3492500"/>
          <p14:tracePt t="112383" x="4584700" y="3505200"/>
          <p14:tracePt t="112400" x="4629150" y="3505200"/>
          <p14:tracePt t="112417" x="4660900" y="3505200"/>
          <p14:tracePt t="112433" x="4699000" y="3505200"/>
          <p14:tracePt t="112450" x="4699000" y="3498850"/>
          <p14:tracePt t="112467" x="4711700" y="3498850"/>
          <p14:tracePt t="112484" x="4718050" y="3492500"/>
          <p14:tracePt t="113224" x="0" y="0"/>
        </p14:tracePtLst>
        <p14:tracePtLst>
          <p14:tracePt t="114963" x="1416050" y="3848100"/>
          <p14:tracePt t="114974" x="1409700" y="3848100"/>
          <p14:tracePt t="114985" x="1397000" y="3848100"/>
          <p14:tracePt t="115000" x="1384300" y="3873500"/>
          <p14:tracePt t="115016" x="1371600" y="3911600"/>
          <p14:tracePt t="115033" x="1365250" y="3956050"/>
          <p14:tracePt t="115050" x="1384300" y="4013200"/>
          <p14:tracePt t="115066" x="1435100" y="4064000"/>
          <p14:tracePt t="115083" x="1504950" y="4089400"/>
          <p14:tracePt t="115099" x="1574800" y="4095750"/>
          <p14:tracePt t="115116" x="1651000" y="4089400"/>
          <p14:tracePt t="115133" x="1695450" y="4044950"/>
          <p14:tracePt t="115137" x="1701800" y="4006850"/>
          <p14:tracePt t="115149" x="1701800" y="3975100"/>
          <p14:tracePt t="115166" x="1701800" y="3898900"/>
          <p14:tracePt t="115183" x="1670050" y="3822700"/>
          <p14:tracePt t="115199" x="1651000" y="3790950"/>
          <p14:tracePt t="115216" x="1631950" y="3778250"/>
          <p14:tracePt t="115233" x="1631950" y="3771900"/>
          <p14:tracePt t="115249" x="1619250" y="3771900"/>
          <p14:tracePt t="115266" x="1612900" y="3771900"/>
          <p14:tracePt t="115283" x="0" y="0"/>
        </p14:tracePtLst>
        <p14:tracePtLst>
          <p14:tracePt t="115681" x="1968500" y="3975100"/>
          <p14:tracePt t="115800" x="0" y="0"/>
        </p14:tracePtLst>
        <p14:tracePtLst>
          <p14:tracePt t="116338" x="2438400" y="3981450"/>
          <p14:tracePt t="116472" x="0" y="0"/>
        </p14:tracePtLst>
        <p14:tracePtLst>
          <p14:tracePt t="116916" x="2438400" y="4006850"/>
          <p14:tracePt t="116986" x="2444750" y="4006850"/>
          <p14:tracePt t="117000" x="2508250" y="4006850"/>
          <p14:tracePt t="117016" x="2635250" y="4006850"/>
          <p14:tracePt t="117032" x="2825750" y="4006850"/>
          <p14:tracePt t="117049" x="3067050" y="4006850"/>
          <p14:tracePt t="117066" x="3308350" y="4006850"/>
          <p14:tracePt t="117082" x="3492500" y="4006850"/>
          <p14:tracePt t="117099" x="3575050" y="4006850"/>
          <p14:tracePt t="117116" x="3600450" y="4006850"/>
          <p14:tracePt t="117442" x="3606800" y="4006850"/>
          <p14:tracePt t="117459" x="3613150" y="4006850"/>
          <p14:tracePt t="117478" x="3625850" y="4006850"/>
          <p14:tracePt t="117490" x="3632200" y="4006850"/>
          <p14:tracePt t="118033" x="0" y="0"/>
        </p14:tracePtLst>
        <p14:tracePtLst>
          <p14:tracePt t="118345" x="3778250" y="3778250"/>
          <p14:tracePt t="118361" x="3771900" y="3778250"/>
          <p14:tracePt t="118372" x="3765550" y="3778250"/>
          <p14:tracePt t="118382" x="3759200" y="3790950"/>
          <p14:tracePt t="118399" x="3759200" y="3835400"/>
          <p14:tracePt t="118416" x="3759200" y="3905250"/>
          <p14:tracePt t="118432" x="3765550" y="3949700"/>
          <p14:tracePt t="118448" x="3790950" y="3975100"/>
          <p14:tracePt t="118465" x="3810000" y="3994150"/>
          <p14:tracePt t="118482" x="3841750" y="4006850"/>
          <p14:tracePt t="118498" x="3854450" y="4006850"/>
          <p14:tracePt t="118515" x="3873500" y="4006850"/>
          <p14:tracePt t="118531" x="3886200" y="4006850"/>
          <p14:tracePt t="118532" x="0" y="0"/>
        </p14:tracePtLst>
        <p14:tracePtLst>
          <p14:tracePt t="118770" x="4171950" y="3727450"/>
          <p14:tracePt t="118782" x="4171950" y="3733800"/>
          <p14:tracePt t="118798" x="4178300" y="3759200"/>
          <p14:tracePt t="118815" x="4191000" y="3816350"/>
          <p14:tracePt t="118832" x="4197350" y="3848100"/>
          <p14:tracePt t="118848" x="4197350" y="3879850"/>
          <p14:tracePt t="118865" x="4197350" y="3892550"/>
          <p14:tracePt t="118882" x="4191000" y="3905250"/>
          <p14:tracePt t="118898" x="4178300" y="3917950"/>
          <p14:tracePt t="118899" x="0" y="0"/>
        </p14:tracePtLst>
        <p14:tracePtLst>
          <p14:tracePt t="119129" x="3873500" y="3962400"/>
          <p14:tracePt t="119144" x="3873500" y="3968750"/>
          <p14:tracePt t="119154" x="3873500" y="3975100"/>
          <p14:tracePt t="119165" x="3886200" y="3975100"/>
          <p14:tracePt t="119181" x="3937000" y="3987800"/>
          <p14:tracePt t="119198" x="4013200" y="3987800"/>
          <p14:tracePt t="119200" x="4064000" y="3987800"/>
          <p14:tracePt t="119215" x="4127500" y="3987800"/>
          <p14:tracePt t="119231" x="4318000" y="3987800"/>
          <p14:tracePt t="119248" x="4387850" y="3987800"/>
          <p14:tracePt t="119265" x="4400550" y="3987800"/>
          <p14:tracePt t="119282" x="0" y="0"/>
        </p14:tracePtLst>
        <p14:tracePtLst>
          <p14:tracePt t="120819" x="1943100" y="3708400"/>
          <p14:tracePt t="120832" x="1917700" y="3721100"/>
          <p14:tracePt t="120849" x="1898650" y="3746500"/>
          <p14:tracePt t="120864" x="1892300" y="3778250"/>
          <p14:tracePt t="120881" x="1892300" y="3816350"/>
          <p14:tracePt t="120897" x="1898650" y="3860800"/>
          <p14:tracePt t="120914" x="1930400" y="3886200"/>
          <p14:tracePt t="120931" x="1968500" y="3898900"/>
          <p14:tracePt t="120947" x="2032000" y="3911600"/>
          <p14:tracePt t="120964" x="2095500" y="3911600"/>
          <p14:tracePt t="120981" x="2184400" y="3905250"/>
          <p14:tracePt t="120984" x="2216150" y="3898900"/>
          <p14:tracePt t="120998" x="2247900" y="3879850"/>
          <p14:tracePt t="121014" x="2279650" y="3841750"/>
          <p14:tracePt t="121016" x="2292350" y="3816350"/>
          <p14:tracePt t="121032" x="2298700" y="3778250"/>
          <p14:tracePt t="121047" x="2298700" y="3752850"/>
          <p14:tracePt t="121064" x="2298700" y="3733800"/>
          <p14:tracePt t="121081" x="2298700" y="3721100"/>
          <p14:tracePt t="121152" x="0" y="0"/>
        </p14:tracePtLst>
        <p14:tracePtLst>
          <p14:tracePt t="122202" x="2559050" y="3746500"/>
          <p14:tracePt t="122214" x="2552700" y="3765550"/>
          <p14:tracePt t="122231" x="2552700" y="3784600"/>
          <p14:tracePt t="122247" x="2552700" y="3841750"/>
          <p14:tracePt t="122264" x="2552700" y="3879850"/>
          <p14:tracePt t="122281" x="2565400" y="3924300"/>
          <p14:tracePt t="122297" x="2584450" y="3962400"/>
          <p14:tracePt t="122314" x="2609850" y="3981450"/>
          <p14:tracePt t="122330" x="2660650" y="4013200"/>
          <p14:tracePt t="122347" x="2762250" y="4044950"/>
          <p14:tracePt t="122364" x="2908300" y="4070350"/>
          <p14:tracePt t="122380" x="3067050" y="4070350"/>
          <p14:tracePt t="122397" x="3251200" y="4070350"/>
          <p14:tracePt t="122414" x="3441700" y="4070350"/>
          <p14:tracePt t="122430" x="3581400" y="4051300"/>
          <p14:tracePt t="122432" x="3638550" y="4044950"/>
          <p14:tracePt t="122447" x="3708400" y="4025900"/>
          <p14:tracePt t="122463" x="3752850" y="4013200"/>
          <p14:tracePt t="122480" x="3771900" y="3994150"/>
          <p14:tracePt t="122497" x="3784600" y="3981450"/>
          <p14:tracePt t="122513" x="3797300" y="3968750"/>
          <p14:tracePt t="122530" x="3810000" y="3943350"/>
          <p14:tracePt t="122547" x="3810000" y="3937000"/>
          <p14:tracePt t="122563" x="3810000" y="3917950"/>
          <p14:tracePt t="122580" x="3810000" y="3879850"/>
          <p14:tracePt t="122597" x="3797300" y="3848100"/>
          <p14:tracePt t="122613" x="3765550" y="3810000"/>
          <p14:tracePt t="122630" x="3714750" y="3765550"/>
          <p14:tracePt t="122633" x="3689350" y="3740150"/>
          <p14:tracePt t="122647" x="3606800" y="3695700"/>
          <p14:tracePt t="122663" x="3505200" y="3651250"/>
          <p14:tracePt t="122680" x="3397250" y="3613150"/>
          <p14:tracePt t="122697" x="3321050" y="3581400"/>
          <p14:tracePt t="122713" x="3257550" y="3562350"/>
          <p14:tracePt t="122730" x="3213100" y="3549650"/>
          <p14:tracePt t="122747" x="3175000" y="3549650"/>
          <p14:tracePt t="122763" x="3130550" y="3549650"/>
          <p14:tracePt t="122780" x="3060700" y="3556000"/>
          <p14:tracePt t="122784" x="3028950" y="3568700"/>
          <p14:tracePt t="122797" x="2997200" y="3581400"/>
          <p14:tracePt t="122814" x="2946400" y="3606800"/>
          <p14:tracePt t="122816" x="2921000" y="3619500"/>
          <p14:tracePt t="122830" x="2901950" y="3632200"/>
          <p14:tracePt t="122848" x="2863850" y="3689350"/>
          <p14:tracePt t="122864" x="2844800" y="3727450"/>
          <p14:tracePt t="122880" x="2832100" y="3778250"/>
          <p14:tracePt t="122897" x="2819400" y="3829050"/>
          <p14:tracePt t="122913" x="2819400" y="3854450"/>
          <p14:tracePt t="122930" x="2819400" y="3886200"/>
          <p14:tracePt t="122947" x="2819400" y="3917950"/>
          <p14:tracePt t="122963" x="2832100" y="3937000"/>
          <p14:tracePt t="122980" x="2844800" y="3962400"/>
          <p14:tracePt t="122984" x="2863850" y="3968750"/>
          <p14:tracePt t="122997" x="2882900" y="3975100"/>
          <p14:tracePt t="123013" x="2952750" y="4006850"/>
          <p14:tracePt t="123030" x="3073400" y="4032250"/>
          <p14:tracePt t="123033" x="3149600" y="4038600"/>
          <p14:tracePt t="123047" x="3232150" y="4044950"/>
          <p14:tracePt t="123064" x="3467100" y="4044950"/>
          <p14:tracePt t="123080" x="3575050" y="4044950"/>
          <p14:tracePt t="123097" x="3632200" y="4038600"/>
          <p14:tracePt t="123113" x="3657600" y="4025900"/>
          <p14:tracePt t="123130" x="3670300" y="4000500"/>
          <p14:tracePt t="123147" x="3670300" y="3975100"/>
          <p14:tracePt t="123163" x="3670300" y="3949700"/>
          <p14:tracePt t="123180" x="3663950" y="3905250"/>
          <p14:tracePt t="123197" x="3644900" y="3873500"/>
          <p14:tracePt t="123213" x="3606800" y="3841750"/>
          <p14:tracePt t="123230" x="3530600" y="3797300"/>
          <p14:tracePt t="123232" x="3486150" y="3771900"/>
          <p14:tracePt t="123247" x="3441700" y="3746500"/>
          <p14:tracePt t="123263" x="3276600" y="3683000"/>
          <p14:tracePt t="123280" x="3200400" y="3663950"/>
          <p14:tracePt t="123297" x="3149600" y="3657600"/>
          <p14:tracePt t="123313" x="3105150" y="3657600"/>
          <p14:tracePt t="123330" x="3067050" y="3663950"/>
          <p14:tracePt t="123347" x="3022600" y="3683000"/>
          <p14:tracePt t="123363" x="2990850" y="3721100"/>
          <p14:tracePt t="123380" x="2965450" y="3771900"/>
          <p14:tracePt t="123397" x="2952750" y="3810000"/>
          <p14:tracePt t="123413" x="2952750" y="3854450"/>
          <p14:tracePt t="123430" x="2952750" y="3905250"/>
          <p14:tracePt t="123447" x="2990850" y="3956050"/>
          <p14:tracePt t="123449" x="3022600" y="3981450"/>
          <p14:tracePt t="123463" x="3117850" y="4025900"/>
          <p14:tracePt t="123480" x="3251200" y="4070350"/>
          <p14:tracePt t="123497" x="3384550" y="4095750"/>
          <p14:tracePt t="123513" x="3479800" y="4095750"/>
          <p14:tracePt t="123530" x="3543300" y="4095750"/>
          <p14:tracePt t="123547" x="3587750" y="4076700"/>
          <p14:tracePt t="123563" x="3613150" y="4051300"/>
          <p14:tracePt t="123580" x="3619500" y="4025900"/>
          <p14:tracePt t="123597" x="3619500" y="3994150"/>
          <p14:tracePt t="123613" x="3619500" y="3962400"/>
          <p14:tracePt t="123630" x="3619500" y="3924300"/>
          <p14:tracePt t="123646" x="3600450" y="3886200"/>
          <p14:tracePt t="123663" x="3524250" y="3829050"/>
          <p14:tracePt t="123680" x="3429000" y="3778250"/>
          <p14:tracePt t="123696" x="3308350" y="3746500"/>
          <p14:tracePt t="123713" x="3200400" y="3733800"/>
          <p14:tracePt t="123730" x="3124200" y="3733800"/>
          <p14:tracePt t="123747" x="3060700" y="3752850"/>
          <p14:tracePt t="123763" x="3035300" y="3790950"/>
          <p14:tracePt t="123780" x="3016250" y="3829050"/>
          <p14:tracePt t="123796" x="3016250" y="3860800"/>
          <p14:tracePt t="123813" x="3016250" y="3886200"/>
          <p14:tracePt t="123830" x="3022600" y="3917950"/>
          <p14:tracePt t="123846" x="3067050" y="3930650"/>
          <p14:tracePt t="123848" x="3111500" y="3937000"/>
          <p14:tracePt t="123863" x="3232150" y="3956050"/>
          <p14:tracePt t="123880" x="3359150" y="3956050"/>
          <p14:tracePt t="123896" x="3467100" y="3937000"/>
          <p14:tracePt t="123913" x="3524250" y="3905250"/>
          <p14:tracePt t="123930" x="3543300" y="3873500"/>
          <p14:tracePt t="123946" x="3549650" y="3848100"/>
          <p14:tracePt t="123963" x="3549650" y="3822700"/>
          <p14:tracePt t="123980" x="3530600" y="3797300"/>
          <p14:tracePt t="123996" x="3505200" y="3790950"/>
          <p14:tracePt t="124013" x="3441700" y="3778250"/>
          <p14:tracePt t="124030" x="3378200" y="3771900"/>
          <p14:tracePt t="124046" x="3308350" y="3771900"/>
          <p14:tracePt t="124049" x="3276600" y="3771900"/>
          <p14:tracePt t="124063" x="3244850" y="3784600"/>
          <p14:tracePt t="124079" x="3238500" y="3803650"/>
          <p14:tracePt t="124104" x="3238500" y="3810000"/>
          <p14:tracePt t="124113" x="3238500" y="3816350"/>
          <p14:tracePt t="124130" x="3238500" y="3829050"/>
          <p14:tracePt t="124146" x="3244850" y="3829050"/>
          <p14:tracePt t="124163" x="3270250" y="3829050"/>
          <p14:tracePt t="124180" x="3302000" y="3829050"/>
          <p14:tracePt t="124196" x="3314700" y="3822700"/>
          <p14:tracePt t="124213" x="3321050" y="3810000"/>
          <p14:tracePt t="124230" x="3327400" y="3803650"/>
          <p14:tracePt t="124246" x="3327400" y="3790950"/>
          <p14:tracePt t="124263" x="3327400" y="3778250"/>
          <p14:tracePt t="124280" x="3327400" y="3771900"/>
          <p14:tracePt t="124736" x="0" y="0"/>
        </p14:tracePtLst>
        <p14:tracePtLst>
          <p14:tracePt t="125443" x="2019300" y="3657600"/>
          <p14:tracePt t="125454" x="2012950" y="3663950"/>
          <p14:tracePt t="125465" x="1993900" y="3695700"/>
          <p14:tracePt t="125480" x="1974850" y="3746500"/>
          <p14:tracePt t="125496" x="1974850" y="3790950"/>
          <p14:tracePt t="125513" x="1987550" y="3879850"/>
          <p14:tracePt t="125529" x="2032000" y="3962400"/>
          <p14:tracePt t="125546" x="2108200" y="4032250"/>
          <p14:tracePt t="125563" x="2203450" y="4083050"/>
          <p14:tracePt t="125579" x="2260600" y="4095750"/>
          <p14:tracePt t="125596" x="2292350" y="4095750"/>
          <p14:tracePt t="125613" x="2317750" y="4064000"/>
          <p14:tracePt t="125629" x="2343150" y="4006850"/>
          <p14:tracePt t="125632" x="2349500" y="3968750"/>
          <p14:tracePt t="125646" x="2362200" y="3937000"/>
          <p14:tracePt t="125662" x="2368550" y="3892550"/>
          <p14:tracePt t="125665" x="2368550" y="3879850"/>
          <p14:tracePt t="125679" x="2368550" y="3854450"/>
          <p14:tracePt t="125696" x="2368550" y="3841750"/>
          <p14:tracePt t="125713" x="2368550" y="3835400"/>
          <p14:tracePt t="125729" x="0" y="0"/>
        </p14:tracePtLst>
        <p14:tracePtLst>
          <p14:tracePt t="125980" x="2768600" y="3924300"/>
          <p14:tracePt t="125983" x="2774950" y="3924300"/>
          <p14:tracePt t="125996" x="2819400" y="3930650"/>
          <p14:tracePt t="126013" x="2933700" y="3937000"/>
          <p14:tracePt t="126016" x="3022600" y="3949700"/>
          <p14:tracePt t="126029" x="3117850" y="3968750"/>
          <p14:tracePt t="126046" x="3340100" y="3994150"/>
          <p14:tracePt t="126049" x="3441700" y="4000500"/>
          <p14:tracePt t="126063" x="3530600" y="4000500"/>
          <p14:tracePt t="126080" x="3740150" y="4000500"/>
          <p14:tracePt t="126096" x="3784600" y="4000500"/>
          <p14:tracePt t="126112" x="3790950" y="4000500"/>
          <p14:tracePt t="126449" x="3797300" y="4000500"/>
          <p14:tracePt t="126457" x="3803650" y="4000500"/>
          <p14:tracePt t="126473" x="3810000" y="4000500"/>
          <p14:tracePt t="126486" x="3816350" y="4000500"/>
          <p14:tracePt t="126497" x="3822700" y="4000500"/>
          <p14:tracePt t="126512" x="3841750" y="4000500"/>
          <p14:tracePt t="126529" x="3873500" y="4000500"/>
          <p14:tracePt t="126546" x="3905250" y="4000500"/>
          <p14:tracePt t="126563" x="3924300" y="4000500"/>
          <p14:tracePt t="126579" x="3937000" y="4000500"/>
          <p14:tracePt t="126720" x="0" y="0"/>
        </p14:tracePtLst>
        <p14:tracePtLst>
          <p14:tracePt t="127217" x="2571750" y="4025900"/>
          <p14:tracePt t="127313" x="2590800" y="4025900"/>
          <p14:tracePt t="127324" x="2622550" y="4025900"/>
          <p14:tracePt t="127337" x="2749550" y="4025900"/>
          <p14:tracePt t="127347" x="2838450" y="4025900"/>
          <p14:tracePt t="127362" x="3073400" y="4025900"/>
          <p14:tracePt t="127379" x="3359150" y="4025900"/>
          <p14:tracePt t="127395" x="3663950" y="4025900"/>
          <p14:tracePt t="127412" x="3892550" y="4025900"/>
          <p14:tracePt t="127429" x="4083050" y="4025900"/>
          <p14:tracePt t="127433" x="4133850" y="4025900"/>
          <p14:tracePt t="127445" x="4165600" y="4025900"/>
          <p14:tracePt t="127462" x="4203700" y="4025900"/>
          <p14:tracePt t="127478" x="4210050" y="4025900"/>
          <p14:tracePt t="127480" x="4216400" y="4025900"/>
          <p14:tracePt t="127504" x="4222750" y="4025900"/>
          <p14:tracePt t="127656" x="0" y="0"/>
        </p14:tracePtLst>
        <p14:tracePtLst>
          <p14:tracePt t="129907" x="3073400" y="3714750"/>
          <p14:tracePt t="129917" x="3067050" y="3714750"/>
          <p14:tracePt t="129929" x="3060700" y="3721100"/>
          <p14:tracePt t="129945" x="3054350" y="3740150"/>
          <p14:tracePt t="129962" x="3041650" y="3759200"/>
          <p14:tracePt t="129978" x="3035300" y="3778250"/>
          <p14:tracePt t="129995" x="3035300" y="3816350"/>
          <p14:tracePt t="130011" x="3035300" y="3854450"/>
          <p14:tracePt t="130028" x="3035300" y="3898900"/>
          <p14:tracePt t="130045" x="3048000" y="3930650"/>
          <p14:tracePt t="130061" x="3067050" y="3962400"/>
          <p14:tracePt t="130064" x="3086100" y="3981450"/>
          <p14:tracePt t="130078" x="3105150" y="3994150"/>
          <p14:tracePt t="130094" x="3155950" y="4019550"/>
          <p14:tracePt t="130097" x="3194050" y="4032250"/>
          <p14:tracePt t="130112" x="3263900" y="4044950"/>
          <p14:tracePt t="130128" x="3314700" y="4051300"/>
          <p14:tracePt t="130144" x="3352800" y="4051300"/>
          <p14:tracePt t="130161" x="3390900" y="4051300"/>
          <p14:tracePt t="130178" x="3403600" y="4051300"/>
          <p14:tracePt t="130194" x="3422650" y="4044950"/>
          <p14:tracePt t="130211" x="3429000" y="4038600"/>
          <p14:tracePt t="130228" x="3429000" y="4032250"/>
          <p14:tracePt t="130244" x="3435350" y="4025900"/>
          <p14:tracePt t="130261" x="3441700" y="4006850"/>
          <p14:tracePt t="130278" x="3448050" y="3994150"/>
          <p14:tracePt t="130294" x="3454400" y="3968750"/>
          <p14:tracePt t="130297" x="3454400" y="3956050"/>
          <p14:tracePt t="130311" x="3454400" y="3930650"/>
          <p14:tracePt t="130327" x="3454400" y="3892550"/>
          <p14:tracePt t="130344" x="3454400" y="3867150"/>
          <p14:tracePt t="130361" x="3454400" y="3854450"/>
          <p14:tracePt t="130378" x="3441700" y="3822700"/>
          <p14:tracePt t="130394" x="3435350" y="3810000"/>
          <p14:tracePt t="130411" x="3429000" y="3803650"/>
          <p14:tracePt t="130428" x="3422650" y="3790950"/>
          <p14:tracePt t="130444" x="3416300" y="3784600"/>
          <p14:tracePt t="130461" x="3403600" y="3778250"/>
          <p14:tracePt t="130478" x="3384550" y="3765550"/>
          <p14:tracePt t="130480" x="3378200" y="3765550"/>
          <p14:tracePt t="130494" x="3359150" y="3759200"/>
          <p14:tracePt t="130511" x="3308350" y="3752850"/>
          <p14:tracePt t="130528" x="3276600" y="3746500"/>
          <p14:tracePt t="130544" x="3251200" y="3746500"/>
          <p14:tracePt t="130561" x="3213100" y="3746500"/>
          <p14:tracePt t="130578" x="3187700" y="3746500"/>
          <p14:tracePt t="130594" x="3168650" y="3746500"/>
          <p14:tracePt t="130611" x="3149600" y="3746500"/>
          <p14:tracePt t="130628" x="3117850" y="3746500"/>
          <p14:tracePt t="130644" x="3105150" y="3759200"/>
          <p14:tracePt t="130661" x="3073400" y="3778250"/>
          <p14:tracePt t="130663" x="3060700" y="3790950"/>
          <p14:tracePt t="130677" x="3054350" y="3797300"/>
          <p14:tracePt t="130694" x="3035300" y="3822700"/>
          <p14:tracePt t="130711" x="3016250" y="3841750"/>
          <p14:tracePt t="130727" x="3009900" y="3848100"/>
          <p14:tracePt t="130744" x="3009900" y="3860800"/>
          <p14:tracePt t="130761" x="3009900" y="3879850"/>
          <p14:tracePt t="130777" x="3009900" y="3898900"/>
          <p14:tracePt t="130794" x="3009900" y="3917950"/>
          <p14:tracePt t="130811" x="3009900" y="3943350"/>
          <p14:tracePt t="130827" x="3035300" y="3968750"/>
          <p14:tracePt t="130844" x="3067050" y="3987800"/>
          <p14:tracePt t="130861" x="3117850" y="4006850"/>
          <p14:tracePt t="130878" x="3168650" y="4019550"/>
          <p14:tracePt t="130880" x="3187700" y="4019550"/>
          <p14:tracePt t="130894" x="3200400" y="4019550"/>
          <p14:tracePt t="130911" x="3238500" y="4019550"/>
          <p14:tracePt t="130928" x="3270250" y="4000500"/>
          <p14:tracePt t="130944" x="3282950" y="3981450"/>
          <p14:tracePt t="130961" x="3295650" y="3949700"/>
          <p14:tracePt t="130977" x="3302000" y="3917950"/>
          <p14:tracePt t="130994" x="3302000" y="3898900"/>
          <p14:tracePt t="131011" x="3308350" y="3867150"/>
          <p14:tracePt t="131027" x="3308350" y="3841750"/>
          <p14:tracePt t="131044" x="3308350" y="3816350"/>
          <p14:tracePt t="131061" x="3289300" y="3790950"/>
          <p14:tracePt t="131077" x="3270250" y="3771900"/>
          <p14:tracePt t="131079" x="3263900" y="3765550"/>
          <p14:tracePt t="131094" x="3251200" y="3759200"/>
          <p14:tracePt t="131111" x="3225800" y="3746500"/>
          <p14:tracePt t="131112" x="3219450" y="3740150"/>
          <p14:tracePt t="131128" x="3213100" y="3740150"/>
          <p14:tracePt t="131296" x="0" y="0"/>
        </p14:tracePtLst>
        <p14:tracePtLst>
          <p14:tracePt t="131863" x="3771900" y="3670300"/>
          <p14:tracePt t="131877" x="3765550" y="3670300"/>
          <p14:tracePt t="131894" x="3752850" y="3683000"/>
          <p14:tracePt t="131910" x="3740150" y="3689350"/>
          <p14:tracePt t="131927" x="3733800" y="3702050"/>
          <p14:tracePt t="131944" x="3727450" y="3721100"/>
          <p14:tracePt t="131960" x="3714750" y="3759200"/>
          <p14:tracePt t="131977" x="3708400" y="3784600"/>
          <p14:tracePt t="131994" x="3702050" y="3810000"/>
          <p14:tracePt t="132010" x="3702050" y="3841750"/>
          <p14:tracePt t="132027" x="3702050" y="3873500"/>
          <p14:tracePt t="132044" x="3714750" y="3892550"/>
          <p14:tracePt t="132060" x="3727450" y="3917950"/>
          <p14:tracePt t="132077" x="3733800" y="3930650"/>
          <p14:tracePt t="132080" x="3746500" y="3943350"/>
          <p14:tracePt t="132094" x="3759200" y="3956050"/>
          <p14:tracePt t="132096" x="3765550" y="3956050"/>
          <p14:tracePt t="132110" x="3778250" y="3962400"/>
          <p14:tracePt t="132127" x="3829050" y="3987800"/>
          <p14:tracePt t="132144" x="3867150" y="3994150"/>
          <p14:tracePt t="132160" x="3886200" y="3994150"/>
          <p14:tracePt t="132177" x="3905250" y="3987800"/>
          <p14:tracePt t="132193" x="3917950" y="3981450"/>
          <p14:tracePt t="132210" x="3924300" y="3968750"/>
          <p14:tracePt t="132211" x="0" y="0"/>
        </p14:tracePtLst>
        <p14:tracePtLst>
          <p14:tracePt t="132554" x="4159250" y="3702050"/>
          <p14:tracePt t="132562" x="4171950" y="3708400"/>
          <p14:tracePt t="132577" x="4178300" y="3714750"/>
          <p14:tracePt t="132593" x="4184650" y="3740150"/>
          <p14:tracePt t="132610" x="4191000" y="3765550"/>
          <p14:tracePt t="132627" x="4197350" y="3810000"/>
          <p14:tracePt t="132643" x="4210050" y="3841750"/>
          <p14:tracePt t="132660" x="4210050" y="3873500"/>
          <p14:tracePt t="132677" x="4222750" y="3905250"/>
          <p14:tracePt t="132693" x="4222750" y="3917950"/>
          <p14:tracePt t="132710" x="4222750" y="3924300"/>
          <p14:tracePt t="132761" x="4222750" y="3930650"/>
          <p14:tracePt t="132793" x="4222750" y="3943350"/>
          <p14:tracePt t="132809" x="4203700" y="3949700"/>
          <p14:tracePt t="132820" x="4191000" y="3956050"/>
          <p14:tracePt t="132833" x="4184650" y="3956050"/>
          <p14:tracePt t="132843" x="4178300" y="3962400"/>
          <p14:tracePt t="132860" x="4171950" y="3962400"/>
          <p14:tracePt t="132877" x="4165600" y="3962400"/>
          <p14:tracePt t="133384" x="0" y="0"/>
        </p14:tracePtLst>
        <p14:tracePtLst>
          <p14:tracePt t="133755" x="3930650" y="3962400"/>
          <p14:tracePt t="133875" x="3949700" y="3962400"/>
          <p14:tracePt t="133892" x="3987800" y="3962400"/>
          <p14:tracePt t="133909" x="4032250" y="3962400"/>
          <p14:tracePt t="133913" x="4051300" y="3962400"/>
          <p14:tracePt t="133930" x="4070350" y="3962400"/>
          <p14:tracePt t="133943" x="4076700" y="3962400"/>
          <p14:tracePt t="134200" x="0" y="0"/>
        </p14:tracePtLst>
        <p14:tracePtLst>
          <p14:tracePt t="134426" x="3790950" y="3975100"/>
          <p14:tracePt t="134523" x="3810000" y="3975100"/>
          <p14:tracePt t="134541" x="3867150" y="3975100"/>
          <p14:tracePt t="134558" x="3962400" y="3975100"/>
          <p14:tracePt t="134561" x="4006850" y="3975100"/>
          <p14:tracePt t="134571" x="4064000" y="3981450"/>
          <p14:tracePt t="134580" x="4076700" y="3981450"/>
          <p14:tracePt t="134593" x="4102100" y="3981450"/>
          <p14:tracePt t="134816" x="0" y="0"/>
        </p14:tracePtLst>
        <p14:tracePtLst>
          <p14:tracePt t="135068" x="3841750" y="3981450"/>
          <p14:tracePt t="135145" x="3860800" y="3981450"/>
          <p14:tracePt t="135153" x="3879850" y="3981450"/>
          <p14:tracePt t="135161" x="3905250" y="3981450"/>
          <p14:tracePt t="135176" x="3987800" y="3981450"/>
          <p14:tracePt t="135193" x="4108450" y="3987800"/>
          <p14:tracePt t="135209" x="4184650" y="4006850"/>
          <p14:tracePt t="135226" x="4197350" y="4006850"/>
          <p14:tracePt t="135243" x="4203700" y="4006850"/>
          <p14:tracePt t="135360" x="0" y="0"/>
        </p14:tracePtLst>
        <p14:tracePtLst>
          <p14:tracePt t="135609" x="3924300" y="4000500"/>
          <p14:tracePt t="135657" x="3943350" y="4000500"/>
          <p14:tracePt t="135667" x="3975100" y="4000500"/>
          <p14:tracePt t="135676" x="4044950" y="4000500"/>
          <p14:tracePt t="135693" x="4140200" y="4013200"/>
          <p14:tracePt t="135709" x="4222750" y="4032250"/>
          <p14:tracePt t="135712" x="4241800" y="4038600"/>
          <p14:tracePt t="135726" x="4248150" y="4038600"/>
          <p14:tracePt t="135743" x="4254500" y="4038600"/>
          <p14:tracePt t="135824" x="0" y="0"/>
        </p14:tracePtLst>
        <p14:tracePtLst>
          <p14:tracePt t="136107" x="3981450" y="3975100"/>
          <p14:tracePt t="136122" x="4095750" y="4000500"/>
          <p14:tracePt t="136131" x="4140200" y="4006850"/>
          <p14:tracePt t="136142" x="4165600" y="4013200"/>
          <p14:tracePt t="136145" x="4184650" y="4019550"/>
          <p14:tracePt t="136159" x="4197350" y="4019550"/>
          <p14:tracePt t="136256" x="0" y="0"/>
        </p14:tracePtLst>
        <p14:tracePtLst>
          <p14:tracePt t="136562" x="3930650" y="3987800"/>
          <p14:tracePt t="136650" x="3937000" y="3987800"/>
          <p14:tracePt t="136663" x="3956050" y="3987800"/>
          <p14:tracePt t="136682" x="4076700" y="4000500"/>
          <p14:tracePt t="136704" x="4229100" y="4025900"/>
          <p14:tracePt t="136722" x="4311650" y="4044950"/>
          <p14:tracePt t="136731" x="4324350" y="4044950"/>
          <p14:tracePt t="136759" x="4330700" y="4044950"/>
          <p14:tracePt t="136904" x="0" y="0"/>
        </p14:tracePtLst>
        <p14:tracePtLst>
          <p14:tracePt t="137227" x="3810000" y="4000500"/>
          <p14:tracePt t="137314" x="3835400" y="4000500"/>
          <p14:tracePt t="137328" x="3911600" y="4000500"/>
          <p14:tracePt t="137342" x="3962400" y="4000500"/>
          <p14:tracePt t="137359" x="4064000" y="4006850"/>
          <p14:tracePt t="137361" x="4095750" y="4013200"/>
          <p14:tracePt t="137376" x="4114800" y="4013200"/>
          <p14:tracePt t="137392" x="4121150" y="4013200"/>
          <p14:tracePt t="137464" x="0" y="0"/>
        </p14:tracePtLst>
        <p14:tracePtLst>
          <p14:tracePt t="142130" x="1714500" y="4070350"/>
          <p14:tracePt t="142140" x="1714500" y="4083050"/>
          <p14:tracePt t="142157" x="1701800" y="4108450"/>
          <p14:tracePt t="142162" x="1695450" y="4127500"/>
          <p14:tracePt t="142173" x="1689100" y="4146550"/>
          <p14:tracePt t="142190" x="1682750" y="4178300"/>
          <p14:tracePt t="142207" x="1682750" y="4248150"/>
          <p14:tracePt t="142223" x="1689100" y="4286250"/>
          <p14:tracePt t="142240" x="1714500" y="4318000"/>
          <p14:tracePt t="142257" x="1746250" y="4337050"/>
          <p14:tracePt t="142274" x="1828800" y="4368800"/>
          <p14:tracePt t="142290" x="1962150" y="4394200"/>
          <p14:tracePt t="142307" x="2108200" y="4400550"/>
          <p14:tracePt t="142323" x="2266950" y="4400550"/>
          <p14:tracePt t="142340" x="2362200" y="4375150"/>
          <p14:tracePt t="142357" x="2387600" y="4349750"/>
          <p14:tracePt t="142373" x="2400300" y="4318000"/>
          <p14:tracePt t="142376" x="2400300" y="4311650"/>
          <p14:tracePt t="142390" x="2400300" y="4286250"/>
          <p14:tracePt t="142407" x="2355850" y="4222750"/>
          <p14:tracePt t="142423" x="2279650" y="4178300"/>
          <p14:tracePt t="142440" x="2146300" y="4133850"/>
          <p14:tracePt t="142457" x="1974850" y="4102100"/>
          <p14:tracePt t="142473" x="1797050" y="4076700"/>
          <p14:tracePt t="142490" x="1663700" y="4070350"/>
          <p14:tracePt t="142507" x="1581150" y="4070350"/>
          <p14:tracePt t="142523" x="1530350" y="4083050"/>
          <p14:tracePt t="142540" x="1498600" y="4102100"/>
          <p14:tracePt t="142557" x="1485900" y="4140200"/>
          <p14:tracePt t="142573" x="1479550" y="4165600"/>
          <p14:tracePt t="142590" x="1479550" y="4197350"/>
          <p14:tracePt t="142592" x="1479550" y="4216400"/>
          <p14:tracePt t="142607" x="1479550" y="4241800"/>
          <p14:tracePt t="142623" x="1517650" y="4318000"/>
          <p14:tracePt t="142640" x="1593850" y="4362450"/>
          <p14:tracePt t="142657" x="1714500" y="4394200"/>
          <p14:tracePt t="142673" x="1854200" y="4419600"/>
          <p14:tracePt t="142690" x="1974850" y="4419600"/>
          <p14:tracePt t="142707" x="2063750" y="4419600"/>
          <p14:tracePt t="142723" x="2095500" y="4406900"/>
          <p14:tracePt t="142740" x="2114550" y="4394200"/>
          <p14:tracePt t="142757" x="2120900" y="4375150"/>
          <p14:tracePt t="142773" x="2120900" y="4343400"/>
          <p14:tracePt t="142776" x="2120900" y="4318000"/>
          <p14:tracePt t="142790" x="2120900" y="4286250"/>
          <p14:tracePt t="142807" x="2089150" y="4235450"/>
          <p14:tracePt t="142809" x="2070100" y="4197350"/>
          <p14:tracePt t="142823" x="2012950" y="4140200"/>
          <p14:tracePt t="142840" x="1936750" y="4089400"/>
          <p14:tracePt t="142857" x="1866900" y="4057650"/>
          <p14:tracePt t="142873" x="1816100" y="4051300"/>
          <p14:tracePt t="142890" x="1778000" y="4051300"/>
          <p14:tracePt t="142907" x="1752600" y="4057650"/>
          <p14:tracePt t="142923" x="1720850" y="4083050"/>
          <p14:tracePt t="142940" x="1701800" y="4114800"/>
          <p14:tracePt t="142957" x="1682750" y="4165600"/>
          <p14:tracePt t="142973" x="1682750" y="4191000"/>
          <p14:tracePt t="142990" x="1682750" y="4241800"/>
          <p14:tracePt t="142993" x="1701800" y="4267200"/>
          <p14:tracePt t="143007" x="1727200" y="4286250"/>
          <p14:tracePt t="143023" x="1885950" y="4349750"/>
          <p14:tracePt t="143040" x="2038350" y="4375150"/>
          <p14:tracePt t="143057" x="2165350" y="4375150"/>
          <p14:tracePt t="143073" x="2254250" y="4349750"/>
          <p14:tracePt t="143090" x="2279650" y="4324350"/>
          <p14:tracePt t="143107" x="2279650" y="4286250"/>
          <p14:tracePt t="143123" x="2266950" y="4248150"/>
          <p14:tracePt t="143140" x="2235200" y="4210050"/>
          <p14:tracePt t="143157" x="2184400" y="4184650"/>
          <p14:tracePt t="143160" x="2152650" y="4178300"/>
          <p14:tracePt t="143173" x="2108200" y="4171950"/>
          <p14:tracePt t="143190" x="2006600" y="4165600"/>
          <p14:tracePt t="143207" x="1911350" y="4171950"/>
          <p14:tracePt t="143209" x="1873250" y="4184650"/>
          <p14:tracePt t="143223" x="1828800" y="4229100"/>
          <p14:tracePt t="143240" x="1809750" y="4260850"/>
          <p14:tracePt t="143256" x="1809750" y="4286250"/>
          <p14:tracePt t="143273" x="1822450" y="4324350"/>
          <p14:tracePt t="143290" x="1873250" y="4356100"/>
          <p14:tracePt t="143307" x="1987550" y="4394200"/>
          <p14:tracePt t="143323" x="2159000" y="4419600"/>
          <p14:tracePt t="143340" x="2298700" y="4432300"/>
          <p14:tracePt t="143356" x="2393950" y="4432300"/>
          <p14:tracePt t="143373" x="2425700" y="4419600"/>
          <p14:tracePt t="143390" x="2432050" y="4400550"/>
          <p14:tracePt t="143407" x="2432050" y="4368800"/>
          <p14:tracePt t="143408" x="2425700" y="4349750"/>
          <p14:tracePt t="143423" x="2400300" y="4318000"/>
          <p14:tracePt t="143440" x="2355850" y="4279900"/>
          <p14:tracePt t="143457" x="2247900" y="4229100"/>
          <p14:tracePt t="143473" x="2139950" y="4203700"/>
          <p14:tracePt t="143490" x="2070100" y="4197350"/>
          <p14:tracePt t="143506" x="2012950" y="4197350"/>
          <p14:tracePt t="143523" x="1993900" y="4216400"/>
          <p14:tracePt t="143540" x="1981200" y="4254500"/>
          <p14:tracePt t="143556" x="1981200" y="4305300"/>
          <p14:tracePt t="143573" x="2006600" y="4356100"/>
          <p14:tracePt t="143590" x="2076450" y="4419600"/>
          <p14:tracePt t="143593" x="2120900" y="4432300"/>
          <p14:tracePt t="143606" x="2178050" y="4451350"/>
          <p14:tracePt t="143623" x="2298700" y="4457700"/>
          <p14:tracePt t="143640" x="2349500" y="4445000"/>
          <p14:tracePt t="143656" x="2362200" y="4400550"/>
          <p14:tracePt t="143673" x="2362200" y="4356100"/>
          <p14:tracePt t="143690" x="2336800" y="4273550"/>
          <p14:tracePt t="143706" x="2286000" y="4216400"/>
          <p14:tracePt t="143723" x="2203450" y="4171950"/>
          <p14:tracePt t="143740" x="2127250" y="4146550"/>
          <p14:tracePt t="143756" x="2082800" y="4146550"/>
          <p14:tracePt t="143773" x="2057400" y="4152900"/>
          <p14:tracePt t="143790" x="2051050" y="4171950"/>
          <p14:tracePt t="143807" x="2051050" y="4229100"/>
          <p14:tracePt t="143809" x="2051050" y="4260850"/>
          <p14:tracePt t="143823" x="2082800" y="4305300"/>
          <p14:tracePt t="143840" x="2146300" y="4343400"/>
          <p14:tracePt t="143856" x="2254250" y="4368800"/>
          <p14:tracePt t="143873" x="2349500" y="4368800"/>
          <p14:tracePt t="143890" x="2444750" y="4349750"/>
          <p14:tracePt t="143906" x="2470150" y="4324350"/>
          <p14:tracePt t="143923" x="2482850" y="4286250"/>
          <p14:tracePt t="143940" x="2482850" y="4273550"/>
          <p14:tracePt t="143956" x="2470150" y="4241800"/>
          <p14:tracePt t="143973" x="2425700" y="4222750"/>
          <p14:tracePt t="143976" x="2400300" y="4216400"/>
          <p14:tracePt t="143990" x="2368550" y="4210050"/>
          <p14:tracePt t="144006" x="2311400" y="4210050"/>
          <p14:tracePt t="144008" x="2292350" y="4216400"/>
          <p14:tracePt t="144023" x="2254250" y="4248150"/>
          <p14:tracePt t="144040" x="2228850" y="4292600"/>
          <p14:tracePt t="144056" x="2228850" y="4318000"/>
          <p14:tracePt t="144073" x="2228850" y="4337050"/>
          <p14:tracePt t="144090" x="2260600" y="4343400"/>
          <p14:tracePt t="144106" x="2317750" y="4343400"/>
          <p14:tracePt t="144123" x="2381250" y="4337050"/>
          <p14:tracePt t="144140" x="2419350" y="4311650"/>
          <p14:tracePt t="144156" x="2432050" y="4292600"/>
          <p14:tracePt t="144173" x="2432050" y="4286250"/>
          <p14:tracePt t="144189" x="2432050" y="4273550"/>
          <p14:tracePt t="144206" x="2419350" y="4260850"/>
          <p14:tracePt t="144208" x="2400300" y="4254500"/>
          <p14:tracePt t="144223" x="2374900" y="4254500"/>
          <p14:tracePt t="144239" x="2336800" y="4260850"/>
          <p14:tracePt t="144256" x="2305050" y="4286250"/>
          <p14:tracePt t="144273" x="2298700" y="4305300"/>
          <p14:tracePt t="144290" x="2298700" y="4318000"/>
          <p14:tracePt t="144306" x="2298700" y="4337050"/>
          <p14:tracePt t="144323" x="2311400" y="4337050"/>
          <p14:tracePt t="144340" x="2355850" y="4337050"/>
          <p14:tracePt t="144356" x="2400300" y="4337050"/>
          <p14:tracePt t="144373" x="2425700" y="4318000"/>
          <p14:tracePt t="144390" x="2432050" y="4305300"/>
          <p14:tracePt t="144406" x="2432050" y="4286250"/>
          <p14:tracePt t="144423" x="2425700" y="4267200"/>
          <p14:tracePt t="144440" x="2413000" y="4260850"/>
          <p14:tracePt t="144456" x="2400300" y="4254500"/>
          <p14:tracePt t="144521" x="2400300" y="4260850"/>
          <p14:tracePt t="144531" x="2413000" y="4260850"/>
          <p14:tracePt t="144543" x="2432050" y="4273550"/>
          <p14:tracePt t="144556" x="2495550" y="4286250"/>
          <p14:tracePt t="144573" x="2527300" y="4286250"/>
          <p14:tracePt t="144576" x="2533650" y="4286250"/>
          <p14:tracePt t="144590" x="2540000" y="4286250"/>
          <p14:tracePt t="144649" x="2533650" y="4286250"/>
          <p14:tracePt t="144665" x="2527300" y="4286250"/>
          <p14:tracePt t="144677" x="2520950" y="4286250"/>
          <p14:tracePt t="144713" x="2520950" y="4298950"/>
          <p14:tracePt t="144721" x="2540000" y="4311650"/>
          <p14:tracePt t="144731" x="2565400" y="4318000"/>
          <p14:tracePt t="144739" x="2590800" y="4324350"/>
          <p14:tracePt t="144756" x="2647950" y="4337050"/>
          <p14:tracePt t="144773" x="2667000" y="4343400"/>
          <p14:tracePt t="144790" x="2673350" y="4343400"/>
          <p14:tracePt t="145168" x="0" y="0"/>
        </p14:tracePtLst>
        <p14:tracePtLst>
          <p14:tracePt t="145626" x="3048000" y="4425950"/>
          <p14:tracePt t="145673" x="3060700" y="4425950"/>
          <p14:tracePt t="145682" x="3098800" y="4425950"/>
          <p14:tracePt t="145697" x="3238500" y="4425950"/>
          <p14:tracePt t="145711" x="3340100" y="4425950"/>
          <p14:tracePt t="145728" x="3797300" y="4425950"/>
          <p14:tracePt t="145741" x="3924300" y="4425950"/>
          <p14:tracePt t="145756" x="4127500" y="4425950"/>
          <p14:tracePt t="145772" x="4184650" y="4425950"/>
          <p14:tracePt t="145789" x="4203700" y="4425950"/>
          <p14:tracePt t="145953" x="4191000" y="4425950"/>
          <p14:tracePt t="145953" x="0" y="0"/>
        </p14:tracePtLst>
        <p14:tracePtLst>
          <p14:tracePt t="146210" x="3378200" y="4425950"/>
          <p14:tracePt t="146249" x="3403600" y="4425950"/>
          <p14:tracePt t="146261" x="3435350" y="4425950"/>
          <p14:tracePt t="146276" x="3556000" y="4425950"/>
          <p14:tracePt t="146289" x="3740150" y="4425950"/>
          <p14:tracePt t="146306" x="3949700" y="4425950"/>
          <p14:tracePt t="146322" x="4133850" y="4425950"/>
          <p14:tracePt t="146339" x="4216400" y="4425950"/>
          <p14:tracePt t="146356" x="4241800" y="4425950"/>
          <p14:tracePt t="146372" x="4248150" y="4425950"/>
          <p14:tracePt t="146512" x="0" y="0"/>
        </p14:tracePtLst>
        <p14:tracePtLst>
          <p14:tracePt t="149857" x="1797050" y="4762500"/>
          <p14:tracePt t="150041" x="1803400" y="4762500"/>
          <p14:tracePt t="150051" x="1822450" y="4762500"/>
          <p14:tracePt t="150061" x="1841500" y="4762500"/>
          <p14:tracePt t="150072" x="1898650" y="4762500"/>
          <p14:tracePt t="150088" x="1993900" y="4762500"/>
          <p14:tracePt t="150104" x="2133600" y="4762500"/>
          <p14:tracePt t="150121" x="2292350" y="4762500"/>
          <p14:tracePt t="150138" x="2463800" y="4762500"/>
          <p14:tracePt t="150154" x="2641600" y="4762500"/>
          <p14:tracePt t="150172" x="2819400" y="4762500"/>
          <p14:tracePt t="150177" x="2901950" y="4762500"/>
          <p14:tracePt t="150192" x="3048000" y="4762500"/>
          <p14:tracePt t="150204" x="3124200" y="4762500"/>
          <p14:tracePt t="150221" x="3263900" y="4762500"/>
          <p14:tracePt t="150238" x="3390900" y="4762500"/>
          <p14:tracePt t="150254" x="3517900" y="4762500"/>
          <p14:tracePt t="150256" x="3581400" y="4762500"/>
          <p14:tracePt t="150271" x="3689350" y="4762500"/>
          <p14:tracePt t="150287" x="3797300" y="4762500"/>
          <p14:tracePt t="150304" x="3879850" y="4762500"/>
          <p14:tracePt t="150321" x="3956050" y="4762500"/>
          <p14:tracePt t="150338" x="4044950" y="4762500"/>
          <p14:tracePt t="150354" x="4127500" y="4762500"/>
          <p14:tracePt t="150371" x="4197350" y="4762500"/>
          <p14:tracePt t="150388" x="4235450" y="4762500"/>
          <p14:tracePt t="150404" x="4260850" y="4762500"/>
          <p14:tracePt t="150421" x="4273550" y="4762500"/>
          <p14:tracePt t="150438" x="4279900" y="4762500"/>
          <p14:tracePt t="150454" x="4286250" y="4762500"/>
          <p14:tracePt t="150624" x="0" y="0"/>
        </p14:tracePtLst>
        <p14:tracePtLst>
          <p14:tracePt t="152090" x="1663700" y="4768850"/>
          <p14:tracePt t="152100" x="1670050" y="4775200"/>
          <p14:tracePt t="152112" x="1739900" y="4787900"/>
          <p14:tracePt t="152123" x="1797050" y="4800600"/>
          <p14:tracePt t="152137" x="1962150" y="4838700"/>
          <p14:tracePt t="152154" x="2159000" y="4864100"/>
          <p14:tracePt t="152170" x="2330450" y="4876800"/>
          <p14:tracePt t="152187" x="2413000" y="4889500"/>
          <p14:tracePt t="152203" x="2444750" y="4889500"/>
          <p14:tracePt t="152220" x="2451100" y="4889500"/>
          <p14:tracePt t="152432" x="0" y="0"/>
        </p14:tracePtLst>
        <p14:tracePtLst>
          <p14:tracePt t="153745" x="2127250" y="4787900"/>
          <p14:tracePt t="153818" x="2133600" y="4787900"/>
          <p14:tracePt t="153829" x="2139950" y="4787900"/>
          <p14:tracePt t="153841" x="2184400" y="4794250"/>
          <p14:tracePt t="153853" x="2216150" y="4800600"/>
          <p14:tracePt t="153870" x="2286000" y="4806950"/>
          <p14:tracePt t="153872" x="2317750" y="4806950"/>
          <p14:tracePt t="153887" x="2432050" y="4806950"/>
          <p14:tracePt t="153903" x="2571750" y="4813300"/>
          <p14:tracePt t="153920" x="2692400" y="4838700"/>
          <p14:tracePt t="153936" x="2768600" y="4851400"/>
          <p14:tracePt t="153953" x="2794000" y="4851400"/>
          <p14:tracePt t="154096" x="0" y="0"/>
        </p14:tracePtLst>
        <p14:tracePtLst>
          <p14:tracePt t="154610" x="2171700" y="4806950"/>
          <p14:tracePt t="154666" x="2178050" y="4806950"/>
          <p14:tracePt t="154679" x="2190750" y="4806950"/>
          <p14:tracePt t="154694" x="2216150" y="4806950"/>
          <p14:tracePt t="154709" x="2247900" y="4806950"/>
          <p14:tracePt t="154712" x="2266950" y="4806950"/>
          <p14:tracePt t="154725" x="2298700" y="4806950"/>
          <p14:tracePt t="154736" x="2355850" y="4813300"/>
          <p14:tracePt t="154753" x="2463800" y="4826000"/>
          <p14:tracePt t="154769" x="2578100" y="4826000"/>
          <p14:tracePt t="154786" x="2686050" y="4826000"/>
          <p14:tracePt t="154803" x="2781300" y="4826000"/>
          <p14:tracePt t="154819" x="2876550" y="4826000"/>
          <p14:tracePt t="154836" x="2971800" y="4826000"/>
          <p14:tracePt t="154853" x="3092450" y="4826000"/>
          <p14:tracePt t="154869" x="3232150" y="4826000"/>
          <p14:tracePt t="154886" x="3390900" y="4826000"/>
          <p14:tracePt t="154902" x="3568700" y="4826000"/>
          <p14:tracePt t="154904" x="3670300" y="4826000"/>
          <p14:tracePt t="154919" x="3892550" y="4838700"/>
          <p14:tracePt t="154936" x="4108450" y="4851400"/>
          <p14:tracePt t="154953" x="4286250" y="4889500"/>
          <p14:tracePt t="154969" x="4406900" y="4902200"/>
          <p14:tracePt t="154986" x="4476750" y="4921250"/>
          <p14:tracePt t="155003" x="4489450" y="4921250"/>
          <p14:tracePt t="155089" x="4495800" y="4921250"/>
          <p14:tracePt t="155113" x="4502150" y="4921250"/>
          <p14:tracePt t="155248" x="0" y="0"/>
        </p14:tracePtLst>
        <p14:tracePtLst>
          <p14:tracePt t="155706" x="2222500" y="4857750"/>
          <p14:tracePt t="155826" x="2235200" y="4857750"/>
          <p14:tracePt t="155840" x="2305050" y="4857750"/>
          <p14:tracePt t="155853" x="2368550" y="4857750"/>
          <p14:tracePt t="155856" x="2463800" y="4857750"/>
          <p14:tracePt t="155869" x="2578100" y="4857750"/>
          <p14:tracePt t="155886" x="2895600" y="4857750"/>
          <p14:tracePt t="155889" x="3092450" y="4857750"/>
          <p14:tracePt t="155903" x="3333750" y="4864100"/>
          <p14:tracePt t="155919" x="3937000" y="4895850"/>
          <p14:tracePt t="155936" x="4210050" y="4914900"/>
          <p14:tracePt t="155952" x="4368800" y="4914900"/>
          <p14:tracePt t="155969" x="4451350" y="4914900"/>
          <p14:tracePt t="155986" x="4476750" y="4914900"/>
          <p14:tracePt t="156002" x="4489450" y="4914900"/>
          <p14:tracePt t="156019" x="4502150" y="4914900"/>
          <p14:tracePt t="156036" x="4521200" y="4914900"/>
          <p14:tracePt t="156052" x="4559300" y="4914900"/>
          <p14:tracePt t="156069" x="4610100" y="4914900"/>
          <p14:tracePt t="156086" x="4699000" y="4914900"/>
          <p14:tracePt t="156088" x="4743450" y="4914900"/>
          <p14:tracePt t="156102" x="4781550" y="4914900"/>
          <p14:tracePt t="156119" x="4857750" y="4914900"/>
          <p14:tracePt t="156136" x="4876800" y="4914900"/>
          <p14:tracePt t="156152" x="4883150" y="4914900"/>
          <p14:tracePt t="157136" x="0" y="0"/>
        </p14:tracePtLst>
        <p14:tracePtLst>
          <p14:tracePt t="158122" x="5276850" y="4819650"/>
          <p14:tracePt t="158186" x="5283200" y="4819650"/>
          <p14:tracePt t="158197" x="5314950" y="4826000"/>
          <p14:tracePt t="158211" x="5384800" y="4832350"/>
          <p14:tracePt t="158228" x="5499100" y="4832350"/>
          <p14:tracePt t="158232" x="5581650" y="4832350"/>
          <p14:tracePt t="158241" x="5676900" y="4832350"/>
          <p14:tracePt t="158252" x="5784850" y="4832350"/>
          <p14:tracePt t="158268" x="5994400" y="4832350"/>
          <p14:tracePt t="158285" x="6203950" y="4832350"/>
          <p14:tracePt t="158301" x="6381750" y="4832350"/>
          <p14:tracePt t="158304" x="6457950" y="4832350"/>
          <p14:tracePt t="158318" x="6508750" y="4832350"/>
          <p14:tracePt t="158335" x="6565900" y="4832350"/>
          <p14:tracePt t="158337" x="6578600" y="4832350"/>
          <p14:tracePt t="158352" x="6584950" y="4832350"/>
          <p14:tracePt t="158489" x="0" y="0"/>
        </p14:tracePtLst>
        <p14:tracePtLst>
          <p14:tracePt t="159075" x="6477000" y="4826000"/>
          <p14:tracePt t="159162" x="6483350" y="4826000"/>
          <p14:tracePt t="159176" x="6527800" y="4826000"/>
          <p14:tracePt t="159189" x="6572250" y="4826000"/>
          <p14:tracePt t="159202" x="6680200" y="4832350"/>
          <p14:tracePt t="159218" x="6788150" y="4845050"/>
          <p14:tracePt t="159234" x="6927850" y="4845050"/>
          <p14:tracePt t="159251" x="7061200" y="4845050"/>
          <p14:tracePt t="159268" x="7181850" y="4845050"/>
          <p14:tracePt t="159284" x="7277100" y="4845050"/>
          <p14:tracePt t="159301" x="7340600" y="4845050"/>
          <p14:tracePt t="159318" x="7385050" y="4845050"/>
          <p14:tracePt t="159334" x="7397750" y="4845050"/>
          <p14:tracePt t="159351" x="7404100" y="4845050"/>
          <p14:tracePt t="159376" x="7410450" y="4845050"/>
          <p14:tracePt t="159418" x="7416800" y="4845050"/>
          <p14:tracePt t="159513" x="7423150" y="4845050"/>
          <p14:tracePt t="159529" x="7429500" y="4845050"/>
          <p14:tracePt t="159545" x="7435850" y="4845050"/>
          <p14:tracePt t="159569" x="7442200" y="4845050"/>
          <p14:tracePt t="159581" x="7448550" y="4845050"/>
          <p14:tracePt t="159596" x="7480300" y="4845050"/>
          <p14:tracePt t="159606" x="7505700" y="4845050"/>
          <p14:tracePt t="159618" x="7556500" y="4845050"/>
          <p14:tracePt t="159634" x="7626350" y="4845050"/>
          <p14:tracePt t="159651" x="7689850" y="4845050"/>
          <p14:tracePt t="159668" x="7753350" y="4845050"/>
          <p14:tracePt t="159684" x="7810500" y="4845050"/>
          <p14:tracePt t="159688" x="7835900" y="4845050"/>
          <p14:tracePt t="159701" x="7854950" y="4845050"/>
          <p14:tracePt t="159718" x="7886700" y="4845050"/>
          <p14:tracePt t="159721" x="7893050" y="4845050"/>
          <p14:tracePt t="159734" x="7905750" y="4845050"/>
          <p14:tracePt t="159751" x="7931150" y="4845050"/>
          <p14:tracePt t="159768" x="7937500" y="4845050"/>
          <p14:tracePt t="159864" x="0" y="0"/>
        </p14:tracePtLst>
        <p14:tracePtLst>
          <p14:tracePt t="160323" x="7778750" y="4845050"/>
          <p14:tracePt t="160377" x="7785100" y="4845050"/>
          <p14:tracePt t="160391" x="7804150" y="4845050"/>
          <p14:tracePt t="160405" x="7867650" y="4845050"/>
          <p14:tracePt t="160418" x="7975600" y="4845050"/>
          <p14:tracePt t="160434" x="8102600" y="4845050"/>
          <p14:tracePt t="160451" x="8255000" y="4845050"/>
          <p14:tracePt t="160467" x="8420100" y="4845050"/>
          <p14:tracePt t="160484" x="8578850" y="4845050"/>
          <p14:tracePt t="160501" x="8724900" y="4845050"/>
          <p14:tracePt t="160504" x="8788400" y="4845050"/>
          <p14:tracePt t="160517" x="8858250" y="4845050"/>
          <p14:tracePt t="160534" x="8972550" y="4845050"/>
          <p14:tracePt t="160537" x="9023350" y="4845050"/>
          <p14:tracePt t="160551" x="9080500" y="4845050"/>
          <p14:tracePt t="160568" x="9220200" y="4845050"/>
          <p14:tracePt t="160584" x="9296400" y="4845050"/>
          <p14:tracePt t="160601" x="9334500" y="4845050"/>
          <p14:tracePt t="160617" x="9347200" y="4845050"/>
          <p14:tracePt t="160816" x="0" y="0"/>
        </p14:tracePtLst>
        <p14:tracePtLst>
          <p14:tracePt t="161796" x="9531350" y="4724400"/>
          <p14:tracePt t="161809" x="9550400" y="4724400"/>
          <p14:tracePt t="161823" x="9569450" y="4724400"/>
          <p14:tracePt t="161833" x="9588500" y="4724400"/>
          <p14:tracePt t="161851" x="9639300" y="4724400"/>
          <p14:tracePt t="161867" x="9734550" y="4724400"/>
          <p14:tracePt t="161883" x="9874250" y="4724400"/>
          <p14:tracePt t="161900" x="10033000" y="4724400"/>
          <p14:tracePt t="161917" x="10204450" y="4724400"/>
          <p14:tracePt t="161933" x="10382250" y="4724400"/>
          <p14:tracePt t="161950" x="10541000" y="4724400"/>
          <p14:tracePt t="161967" x="10731500" y="4724400"/>
          <p14:tracePt t="161983" x="10788650" y="4724400"/>
          <p14:tracePt t="162000" x="10814050" y="4724400"/>
          <p14:tracePt t="162017" x="10839450" y="4724400"/>
          <p14:tracePt t="162033" x="10871200" y="4724400"/>
          <p14:tracePt t="162050" x="10909300" y="4730750"/>
          <p14:tracePt t="162067" x="10934700" y="4730750"/>
          <p14:tracePt t="162084" x="10960100" y="4730750"/>
          <p14:tracePt t="162100" x="10972800" y="4730750"/>
          <p14:tracePt t="162117" x="10979150" y="4730750"/>
          <p14:tracePt t="162488" x="0" y="0"/>
        </p14:tracePtLst>
        <p14:tracePtLst>
          <p14:tracePt t="163290" x="6661150" y="4800600"/>
          <p14:tracePt t="163338" x="6680200" y="4800600"/>
          <p14:tracePt t="163350" x="6711950" y="4800600"/>
          <p14:tracePt t="163367" x="6819900" y="4800600"/>
          <p14:tracePt t="163384" x="7112000" y="4800600"/>
          <p14:tracePt t="163400" x="7454900" y="4800600"/>
          <p14:tracePt t="163416" x="7886700" y="4800600"/>
          <p14:tracePt t="163433" x="8318500" y="4800600"/>
          <p14:tracePt t="163450" x="8813800" y="4800600"/>
          <p14:tracePt t="163466" x="9334500" y="4813300"/>
          <p14:tracePt t="163483" x="9772650" y="4826000"/>
          <p14:tracePt t="163500" x="10121900" y="4826000"/>
          <p14:tracePt t="163517" x="10344150" y="4838700"/>
          <p14:tracePt t="163533" x="10477500" y="4845050"/>
          <p14:tracePt t="163550" x="10553700" y="4845050"/>
          <p14:tracePt t="163566" x="10604500" y="4845050"/>
          <p14:tracePt t="163568" x="10617200" y="4845050"/>
          <p14:tracePt t="163583" x="10661650" y="4845050"/>
          <p14:tracePt t="163599" x="10718800" y="4851400"/>
          <p14:tracePt t="163616" x="10782300" y="4857750"/>
          <p14:tracePt t="163633" x="10845800" y="4864100"/>
          <p14:tracePt t="163650" x="10896600" y="4864100"/>
          <p14:tracePt t="163666" x="10922000" y="4864100"/>
          <p14:tracePt t="163683" x="10934700" y="4864100"/>
          <p14:tracePt t="163704" x="10941050" y="4864100"/>
          <p14:tracePt t="163720" x="10947400" y="4864100"/>
          <p14:tracePt t="163864" x="0" y="0"/>
        </p14:tracePtLst>
        <p14:tracePtLst>
          <p14:tracePt t="166968" x="2190750" y="4654550"/>
          <p14:tracePt t="166976" x="2197100" y="4660900"/>
          <p14:tracePt t="166991" x="2203450" y="4673600"/>
          <p14:tracePt t="167000" x="2209800" y="4679950"/>
          <p14:tracePt t="167015" x="2241550" y="4699000"/>
          <p14:tracePt t="167032" x="2279650" y="4711700"/>
          <p14:tracePt t="167048" x="2317750" y="4718050"/>
          <p14:tracePt t="167065" x="2336800" y="4718050"/>
          <p14:tracePt t="167082" x="2349500" y="4718050"/>
          <p14:tracePt t="167098" x="2355850" y="4673600"/>
          <p14:tracePt t="167115" x="2355850" y="4597400"/>
          <p14:tracePt t="167132" x="2336800" y="4514850"/>
          <p14:tracePt t="167148" x="2311400" y="4451350"/>
          <p14:tracePt t="167165" x="2286000" y="4413250"/>
          <p14:tracePt t="167181" x="2273300" y="4387850"/>
          <p14:tracePt t="167198" x="2266950" y="4375150"/>
          <p14:tracePt t="167215" x="2254250" y="4368800"/>
          <p14:tracePt t="167232" x="2247900" y="4368800"/>
          <p14:tracePt t="167632" x="2235200" y="4368800"/>
          <p14:tracePt t="167639" x="2228850" y="4368800"/>
          <p14:tracePt t="167648" x="2228850" y="4375150"/>
          <p14:tracePt t="167665" x="2209800" y="4394200"/>
          <p14:tracePt t="167682" x="2197100" y="4432300"/>
          <p14:tracePt t="167698" x="2190750" y="4464050"/>
          <p14:tracePt t="167715" x="2178050" y="4502150"/>
          <p14:tracePt t="167732" x="2171700" y="4533900"/>
          <p14:tracePt t="167748" x="2165350" y="4578350"/>
          <p14:tracePt t="167765" x="2165350" y="4622800"/>
          <p14:tracePt t="167782" x="2184400" y="4660900"/>
          <p14:tracePt t="167784" x="2190750" y="4673600"/>
          <p14:tracePt t="167799" x="2203450" y="4686300"/>
          <p14:tracePt t="167815" x="2235200" y="4705350"/>
          <p14:tracePt t="167832" x="2254250" y="4711700"/>
          <p14:tracePt t="167848" x="2260600" y="4711700"/>
          <p14:tracePt t="167865" x="2273300" y="4711700"/>
          <p14:tracePt t="167897" x="2279650" y="4705350"/>
          <p14:tracePt t="167913" x="2286000" y="4705350"/>
          <p14:tracePt t="167929" x="2286000" y="4699000"/>
          <p14:tracePt t="167945" x="2286000" y="4692650"/>
          <p14:tracePt t="167945" x="0" y="0"/>
        </p14:tracePtLst>
        <p14:tracePtLst>
          <p14:tracePt t="168514" x="2241550" y="5245100"/>
          <p14:tracePt t="168585" x="2247900" y="5245100"/>
          <p14:tracePt t="168596" x="2260600" y="5245100"/>
          <p14:tracePt t="168608" x="2317750" y="5251450"/>
          <p14:tracePt t="168617" x="2343150" y="5251450"/>
          <p14:tracePt t="168632" x="2444750" y="5251450"/>
          <p14:tracePt t="168648" x="2603500" y="5251450"/>
          <p14:tracePt t="168665" x="2806700" y="5251450"/>
          <p14:tracePt t="168681" x="3035300" y="5251450"/>
          <p14:tracePt t="168698" x="3257550" y="5251450"/>
          <p14:tracePt t="168715" x="3454400" y="5251450"/>
          <p14:tracePt t="168732" x="3613150" y="5251450"/>
          <p14:tracePt t="168748" x="3733800" y="5251450"/>
          <p14:tracePt t="168765" x="3810000" y="5251450"/>
          <p14:tracePt t="168768" x="3822700" y="5251450"/>
          <p14:tracePt t="168781" x="3835400" y="5251450"/>
          <p14:tracePt t="168798" x="3848100" y="5251450"/>
          <p14:tracePt t="168815" x="3854450" y="5251450"/>
          <p14:tracePt t="168817" x="3860800" y="5251450"/>
          <p14:tracePt t="168833" x="3860800" y="5245100"/>
          <p14:tracePt t="168848" x="3867150" y="5226050"/>
          <p14:tracePt t="168865" x="3867150" y="5200650"/>
          <p14:tracePt t="168881" x="3867150" y="5168900"/>
          <p14:tracePt t="168898" x="3867150" y="5130800"/>
          <p14:tracePt t="168915" x="3854450" y="5092700"/>
          <p14:tracePt t="168931" x="3797300" y="5029200"/>
          <p14:tracePt t="168948" x="3702050" y="4978400"/>
          <p14:tracePt t="168965" x="3581400" y="4927600"/>
          <p14:tracePt t="168981" x="3460750" y="4902200"/>
          <p14:tracePt t="168985" x="3403600" y="4895850"/>
          <p14:tracePt t="168998" x="3371850" y="4895850"/>
          <p14:tracePt t="169015" x="3314700" y="4895850"/>
          <p14:tracePt t="169017" x="3302000" y="4895850"/>
          <p14:tracePt t="169031" x="3276600" y="4895850"/>
          <p14:tracePt t="169048" x="3270250" y="4908550"/>
          <p14:tracePt t="169065" x="3257550" y="4946650"/>
          <p14:tracePt t="169081" x="3251200" y="4984750"/>
          <p14:tracePt t="169098" x="3251200" y="5054600"/>
          <p14:tracePt t="169115" x="3276600" y="5111750"/>
          <p14:tracePt t="169131" x="3333750" y="5168900"/>
          <p14:tracePt t="169148" x="3429000" y="5219700"/>
          <p14:tracePt t="169165" x="3536950" y="5238750"/>
          <p14:tracePt t="169181" x="3606800" y="5251450"/>
          <p14:tracePt t="169185" x="3638550" y="5251450"/>
          <p14:tracePt t="169198" x="3676650" y="5251450"/>
          <p14:tracePt t="169214" x="3708400" y="5226050"/>
          <p14:tracePt t="169231" x="3733800" y="5181600"/>
          <p14:tracePt t="169248" x="3740150" y="5149850"/>
          <p14:tracePt t="169264" x="3740150" y="5130800"/>
          <p14:tracePt t="169281" x="3733800" y="5105400"/>
          <p14:tracePt t="169298" x="3721100" y="5092700"/>
          <p14:tracePt t="169314" x="3702050" y="5080000"/>
          <p14:tracePt t="169331" x="3689350" y="5080000"/>
          <p14:tracePt t="169348" x="3683000" y="5080000"/>
          <p14:tracePt t="169369" x="3676650" y="5080000"/>
          <p14:tracePt t="169384" x="3676650" y="5092700"/>
          <p14:tracePt t="169398" x="3676650" y="5105400"/>
          <p14:tracePt t="169414" x="3702050" y="5130800"/>
          <p14:tracePt t="169432" x="3759200" y="5143500"/>
          <p14:tracePt t="169448" x="3771900" y="5143500"/>
          <p14:tracePt t="169464" x="3778250" y="5143500"/>
          <p14:tracePt t="169481" x="3784600" y="5143500"/>
          <p14:tracePt t="169514" x="3784600" y="5130800"/>
          <p14:tracePt t="169531" x="3784600" y="5124450"/>
          <p14:tracePt t="170768" x="0" y="0"/>
        </p14:tracePtLst>
        <p14:tracePtLst>
          <p14:tracePt t="172366" x="5035550" y="5213350"/>
          <p14:tracePt t="172367" x="5035550" y="5226050"/>
          <p14:tracePt t="172380" x="5035550" y="5232400"/>
          <p14:tracePt t="172397" x="5048250" y="5245100"/>
          <p14:tracePt t="172413" x="5086350" y="5257800"/>
          <p14:tracePt t="172416" x="5111750" y="5270500"/>
          <p14:tracePt t="172430" x="5137150" y="5276850"/>
          <p14:tracePt t="172447" x="5226050" y="5289550"/>
          <p14:tracePt t="172448" x="5289550" y="5308600"/>
          <p14:tracePt t="172463" x="5429250" y="5321300"/>
          <p14:tracePt t="172480" x="5600700" y="5321300"/>
          <p14:tracePt t="172497" x="5810250" y="5321300"/>
          <p14:tracePt t="172513" x="6026150" y="5321300"/>
          <p14:tracePt t="172530" x="6248400" y="5321300"/>
          <p14:tracePt t="172547" x="6457950" y="5321300"/>
          <p14:tracePt t="172563" x="6635750" y="5321300"/>
          <p14:tracePt t="172580" x="6775450" y="5321300"/>
          <p14:tracePt t="172597" x="6870700" y="5321300"/>
          <p14:tracePt t="172613" x="6927850" y="5321300"/>
          <p14:tracePt t="172630" x="6972300" y="5321300"/>
          <p14:tracePt t="172633" x="6978650" y="5321300"/>
          <p14:tracePt t="172647" x="6985000" y="5321300"/>
          <p14:tracePt t="172663" x="6991350" y="5321300"/>
          <p14:tracePt t="172833" x="6997700" y="5321300"/>
          <p14:tracePt t="172849" x="7004050" y="5321300"/>
          <p14:tracePt t="172860" x="7016750" y="5321300"/>
          <p14:tracePt t="172872" x="7029450" y="5314950"/>
          <p14:tracePt t="172886" x="7042150" y="5308600"/>
          <p14:tracePt t="172898" x="7067550" y="5289550"/>
          <p14:tracePt t="172913" x="7080250" y="5251450"/>
          <p14:tracePt t="172930" x="7099300" y="5200650"/>
          <p14:tracePt t="172947" x="7105650" y="5168900"/>
          <p14:tracePt t="172963" x="7105650" y="5130800"/>
          <p14:tracePt t="172980" x="7105650" y="5092700"/>
          <p14:tracePt t="172997" x="7092950" y="5067300"/>
          <p14:tracePt t="173000" x="7073900" y="5054600"/>
          <p14:tracePt t="173013" x="7048500" y="5041900"/>
          <p14:tracePt t="173030" x="6972300" y="5010150"/>
          <p14:tracePt t="173033" x="6927850" y="4984750"/>
          <p14:tracePt t="173047" x="6870700" y="4972050"/>
          <p14:tracePt t="173064" x="6699250" y="4933950"/>
          <p14:tracePt t="173080" x="6546850" y="4895850"/>
          <p14:tracePt t="173097" x="6413500" y="4889500"/>
          <p14:tracePt t="173113" x="6280150" y="4889500"/>
          <p14:tracePt t="173130" x="6172200" y="4889500"/>
          <p14:tracePt t="173147" x="6083300" y="4895850"/>
          <p14:tracePt t="173163" x="6013450" y="4908550"/>
          <p14:tracePt t="173180" x="5962650" y="4921250"/>
          <p14:tracePt t="173197" x="5924550" y="4933950"/>
          <p14:tracePt t="173200" x="5905500" y="4940300"/>
          <p14:tracePt t="173213" x="5892800" y="4946650"/>
          <p14:tracePt t="173230" x="5886450" y="4953000"/>
          <p14:tracePt t="173246" x="5867400" y="4978400"/>
          <p14:tracePt t="173248" x="5861050" y="4984750"/>
          <p14:tracePt t="173263" x="5861050" y="5003800"/>
          <p14:tracePt t="173280" x="5861050" y="5022850"/>
          <p14:tracePt t="173296" x="5861050" y="5048250"/>
          <p14:tracePt t="173313" x="5867400" y="5073650"/>
          <p14:tracePt t="173330" x="5886450" y="5099050"/>
          <p14:tracePt t="173346" x="5918200" y="5124450"/>
          <p14:tracePt t="173363" x="5988050" y="5149850"/>
          <p14:tracePt t="173379" x="6089650" y="5175250"/>
          <p14:tracePt t="173396" x="6229350" y="5207000"/>
          <p14:tracePt t="173413" x="6375400" y="5226050"/>
          <p14:tracePt t="173429" x="6565900" y="5226050"/>
          <p14:tracePt t="173446" x="6743700" y="5226050"/>
          <p14:tracePt t="173463" x="6965950" y="5226050"/>
          <p14:tracePt t="173479" x="7099300" y="5213350"/>
          <p14:tracePt t="173496" x="7169150" y="5200650"/>
          <p14:tracePt t="173513" x="7207250" y="5187950"/>
          <p14:tracePt t="173529" x="7232650" y="5181600"/>
          <p14:tracePt t="173546" x="7245350" y="5156200"/>
          <p14:tracePt t="173563" x="7258050" y="5143500"/>
          <p14:tracePt t="173580" x="7258050" y="5130800"/>
          <p14:tracePt t="173596" x="7258050" y="5111750"/>
          <p14:tracePt t="173613" x="7258050" y="5073650"/>
          <p14:tracePt t="173630" x="7226300" y="5041900"/>
          <p14:tracePt t="173646" x="7156450" y="4997450"/>
          <p14:tracePt t="173649" x="7099300" y="4984750"/>
          <p14:tracePt t="173663" x="6978650" y="4953000"/>
          <p14:tracePt t="173680" x="6838950" y="4921250"/>
          <p14:tracePt t="173696" x="6705600" y="4902200"/>
          <p14:tracePt t="173713" x="6610350" y="4902200"/>
          <p14:tracePt t="173730" x="6502400" y="4902200"/>
          <p14:tracePt t="173746" x="6388100" y="4914900"/>
          <p14:tracePt t="173763" x="6286500" y="4940300"/>
          <p14:tracePt t="173780" x="6203950" y="4972050"/>
          <p14:tracePt t="173796" x="6140450" y="4997450"/>
          <p14:tracePt t="173813" x="6102350" y="5022850"/>
          <p14:tracePt t="173830" x="6089650" y="5054600"/>
          <p14:tracePt t="173846" x="6076950" y="5086350"/>
          <p14:tracePt t="173849" x="6076950" y="5092700"/>
          <p14:tracePt t="173863" x="6076950" y="5118100"/>
          <p14:tracePt t="173879" x="6076950" y="5149850"/>
          <p14:tracePt t="173896" x="6102350" y="5181600"/>
          <p14:tracePt t="173913" x="6165850" y="5207000"/>
          <p14:tracePt t="173930" x="6267450" y="5238750"/>
          <p14:tracePt t="173946" x="6388100" y="5257800"/>
          <p14:tracePt t="173963" x="6527800" y="5257800"/>
          <p14:tracePt t="173980" x="6667500" y="5245100"/>
          <p14:tracePt t="173996" x="6743700" y="5226050"/>
          <p14:tracePt t="174013" x="6775450" y="5213350"/>
          <p14:tracePt t="174030" x="6781800" y="5200650"/>
          <p14:tracePt t="174046" x="6788150" y="5187950"/>
          <p14:tracePt t="174048" x="6788150" y="5175250"/>
          <p14:tracePt t="174063" x="6788150" y="5156200"/>
          <p14:tracePt t="174080" x="6781800" y="5130800"/>
          <p14:tracePt t="174096" x="6762750" y="5105400"/>
          <p14:tracePt t="174113" x="6718300" y="5073650"/>
          <p14:tracePt t="174129" x="6680200" y="5054600"/>
          <p14:tracePt t="174146" x="6661150" y="5048250"/>
          <p14:tracePt t="174163" x="6648450" y="5048250"/>
          <p14:tracePt t="174912" x="0" y="0"/>
        </p14:tracePtLst>
        <p14:tracePtLst>
          <p14:tracePt t="176052" x="1949450" y="4616450"/>
          <p14:tracePt t="176115" x="1949450" y="4635500"/>
          <p14:tracePt t="176130" x="1955800" y="4686300"/>
          <p14:tracePt t="176146" x="1974850" y="4775200"/>
          <p14:tracePt t="176164" x="2000250" y="4895850"/>
          <p14:tracePt t="176168" x="2006600" y="4946650"/>
          <p14:tracePt t="176179" x="2012950" y="5003800"/>
          <p14:tracePt t="176196" x="2025650" y="5105400"/>
          <p14:tracePt t="176200" x="2032000" y="5124450"/>
          <p14:tracePt t="176212" x="2038350" y="5149850"/>
          <p14:tracePt t="176229" x="2044700" y="5168900"/>
          <p14:tracePt t="176306" x="2051050" y="5175250"/>
          <p14:tracePt t="176324" x="2057400" y="5175250"/>
          <p14:tracePt t="176340" x="2089150" y="5162550"/>
          <p14:tracePt t="176353" x="2133600" y="5137150"/>
          <p14:tracePt t="176365" x="2178050" y="5111750"/>
          <p14:tracePt t="176379" x="2343150" y="5054600"/>
          <p14:tracePt t="176396" x="2660650" y="5010150"/>
          <p14:tracePt t="176412" x="3035300" y="4997450"/>
          <p14:tracePt t="176429" x="3321050" y="5003800"/>
          <p14:tracePt t="176445" x="3454400" y="5016500"/>
          <p14:tracePt t="176448" x="3473450" y="5022850"/>
          <p14:tracePt t="176462" x="3492500" y="5029200"/>
          <p14:tracePt t="176479" x="3498850" y="5029200"/>
          <p14:tracePt t="176496" x="3562350" y="5054600"/>
          <p14:tracePt t="176512" x="3695700" y="5099050"/>
          <p14:tracePt t="176529" x="3930650" y="5149850"/>
          <p14:tracePt t="176545" x="4267200" y="5219700"/>
          <p14:tracePt t="176562" x="4559300" y="5283200"/>
          <p14:tracePt t="176579" x="4756150" y="5314950"/>
          <p14:tracePt t="176595" x="4883150" y="5340350"/>
          <p14:tracePt t="176612" x="4946650" y="5340350"/>
          <p14:tracePt t="176629" x="5016500" y="5340350"/>
          <p14:tracePt t="176645" x="5124450" y="5334000"/>
          <p14:tracePt t="176648" x="5187950" y="5314950"/>
          <p14:tracePt t="176662" x="5257800" y="5308600"/>
          <p14:tracePt t="176679" x="5384800" y="5276850"/>
          <p14:tracePt t="176696" x="5492750" y="5232400"/>
          <p14:tracePt t="176712" x="5518150" y="5219700"/>
          <p14:tracePt t="176729" x="5530850" y="5213350"/>
          <p14:tracePt t="176745" x="5530850" y="5200650"/>
          <p14:tracePt t="176762" x="5530850" y="5181600"/>
          <p14:tracePt t="176779" x="5530850" y="5162550"/>
          <p14:tracePt t="176795" x="5518150" y="5111750"/>
          <p14:tracePt t="176812" x="5473700" y="5048250"/>
          <p14:tracePt t="176829" x="5397500" y="4972050"/>
          <p14:tracePt t="176833" x="5346700" y="4927600"/>
          <p14:tracePt t="176845" x="5289550" y="4889500"/>
          <p14:tracePt t="176862" x="5156200" y="4819650"/>
          <p14:tracePt t="176864" x="5099050" y="4794250"/>
          <p14:tracePt t="176879" x="5041900" y="4768850"/>
          <p14:tracePt t="176896" x="4933950" y="4718050"/>
          <p14:tracePt t="176912" x="4889500" y="4692650"/>
          <p14:tracePt t="176929" x="4864100" y="4686300"/>
          <p14:tracePt t="176945" x="4857750" y="4673600"/>
          <p14:tracePt t="176962" x="4845050" y="4673600"/>
          <p14:tracePt t="176978" x="0" y="0"/>
        </p14:tracePtLst>
        <p14:tracePtLst>
          <p14:tracePt t="177496" x="3422650" y="4095750"/>
          <p14:tracePt t="177503" x="3416300" y="4095750"/>
          <p14:tracePt t="177512" x="3409950" y="4102100"/>
          <p14:tracePt t="177528" x="3403600" y="4127500"/>
          <p14:tracePt t="177545" x="3403600" y="4165600"/>
          <p14:tracePt t="177562" x="3403600" y="4203700"/>
          <p14:tracePt t="177578" x="3416300" y="4254500"/>
          <p14:tracePt t="177595" x="3441700" y="4292600"/>
          <p14:tracePt t="177612" x="3505200" y="4324350"/>
          <p14:tracePt t="177628" x="3568700" y="4343400"/>
          <p14:tracePt t="177645" x="3638550" y="4362450"/>
          <p14:tracePt t="177661" x="3689350" y="4362450"/>
          <p14:tracePt t="177678" x="3740150" y="4362450"/>
          <p14:tracePt t="177696" x="3797300" y="4356100"/>
          <p14:tracePt t="177712" x="3822700" y="4337050"/>
          <p14:tracePt t="177728" x="3829050" y="4318000"/>
          <p14:tracePt t="177745" x="3835400" y="4286250"/>
          <p14:tracePt t="177762" x="3835400" y="4248150"/>
          <p14:tracePt t="177778" x="3829050" y="4203700"/>
          <p14:tracePt t="177795" x="3816350" y="4171950"/>
          <p14:tracePt t="177812" x="3803650" y="4146550"/>
          <p14:tracePt t="177828" x="3784600" y="4133850"/>
          <p14:tracePt t="177845" x="3765550" y="4114800"/>
          <p14:tracePt t="177862" x="3733800" y="4102100"/>
          <p14:tracePt t="177864" x="3721100" y="4095750"/>
          <p14:tracePt t="177878" x="3708400" y="4095750"/>
          <p14:tracePt t="177896" x="3657600" y="4095750"/>
          <p14:tracePt t="177912" x="3638550" y="4095750"/>
          <p14:tracePt t="177928" x="3613150" y="4102100"/>
          <p14:tracePt t="177945" x="3606800" y="4127500"/>
          <p14:tracePt t="177962" x="3594100" y="4171950"/>
          <p14:tracePt t="177978" x="3587750" y="4216400"/>
          <p14:tracePt t="177995" x="3587750" y="4254500"/>
          <p14:tracePt t="178012" x="3594100" y="4305300"/>
          <p14:tracePt t="178028" x="3619500" y="4349750"/>
          <p14:tracePt t="178045" x="3651250" y="4381500"/>
          <p14:tracePt t="178048" x="3683000" y="4394200"/>
          <p14:tracePt t="178062" x="3708400" y="4413250"/>
          <p14:tracePt t="178078" x="3759200" y="4432300"/>
          <p14:tracePt t="178081" x="3778250" y="4438650"/>
          <p14:tracePt t="178096" x="3822700" y="4438650"/>
          <p14:tracePt t="178112" x="3854450" y="4438650"/>
          <p14:tracePt t="178128" x="3886200" y="4432300"/>
          <p14:tracePt t="178145" x="3892550" y="4406900"/>
          <p14:tracePt t="178162" x="3892550" y="4368800"/>
          <p14:tracePt t="178178" x="3892550" y="4318000"/>
          <p14:tracePt t="178195" x="3879850" y="4286250"/>
          <p14:tracePt t="178211" x="3860800" y="4254500"/>
          <p14:tracePt t="178228" x="3848100" y="4235450"/>
          <p14:tracePt t="178245" x="3816350" y="4222750"/>
          <p14:tracePt t="178248" x="3797300" y="4216400"/>
          <p14:tracePt t="178261" x="3771900" y="4210050"/>
          <p14:tracePt t="178264" x="3759200" y="4210050"/>
          <p14:tracePt t="178278" x="3733800" y="4210050"/>
          <p14:tracePt t="178282" x="3714750" y="4210050"/>
          <p14:tracePt t="178295" x="3695700" y="4210050"/>
          <p14:tracePt t="178311" x="3644900" y="4241800"/>
          <p14:tracePt t="178328" x="3632200" y="4260850"/>
          <p14:tracePt t="178345" x="3632200" y="4267200"/>
          <p14:tracePt t="178361" x="3632200" y="4273550"/>
          <p14:tracePt t="178432" x="0" y="0"/>
        </p14:tracePtLst>
        <p14:tracePtLst>
          <p14:tracePt t="178899" x="3492500" y="4711700"/>
          <p14:tracePt t="178985" x="3492500" y="4718050"/>
          <p14:tracePt t="178998" x="3492500" y="4730750"/>
          <p14:tracePt t="179011" x="3492500" y="4775200"/>
          <p14:tracePt t="179028" x="3492500" y="4819650"/>
          <p14:tracePt t="179045" x="3492500" y="4870450"/>
          <p14:tracePt t="179050" x="3492500" y="4902200"/>
          <p14:tracePt t="179061" x="3492500" y="4927600"/>
          <p14:tracePt t="179078" x="3492500" y="4997450"/>
          <p14:tracePt t="179095" x="3498850" y="5029200"/>
          <p14:tracePt t="179097" x="3498850" y="5041900"/>
          <p14:tracePt t="179111" x="3505200" y="5054600"/>
          <p14:tracePt t="179128" x="3505200" y="5067300"/>
          <p14:tracePt t="179145" x="3505200" y="5073650"/>
          <p14:tracePt t="179178" x="3505200" y="5080000"/>
          <p14:tracePt t="179195" x="3505200" y="5086350"/>
          <p14:tracePt t="179290" x="3517900" y="5086350"/>
          <p14:tracePt t="179305" x="3536950" y="5054600"/>
          <p14:tracePt t="179318" x="3549650" y="5029200"/>
          <p14:tracePt t="179328" x="3568700" y="4959350"/>
          <p14:tracePt t="179344" x="3581400" y="4902200"/>
          <p14:tracePt t="179361" x="3594100" y="4851400"/>
          <p14:tracePt t="179378" x="3594100" y="4826000"/>
          <p14:tracePt t="179394" x="3594100" y="4794250"/>
          <p14:tracePt t="179411" x="3594100" y="4775200"/>
          <p14:tracePt t="179427" x="3594100" y="4762500"/>
          <p14:tracePt t="179444" x="3594100" y="4756150"/>
          <p14:tracePt t="179461" x="3594100" y="4749800"/>
          <p14:tracePt t="179578" x="3594100" y="4775200"/>
          <p14:tracePt t="179590" x="3600450" y="4819650"/>
          <p14:tracePt t="179606" x="3606800" y="4902200"/>
          <p14:tracePt t="179619" x="3606800" y="4978400"/>
          <p14:tracePt t="179629" x="3606800" y="5010150"/>
          <p14:tracePt t="179644" x="3606800" y="5060950"/>
          <p14:tracePt t="179661" x="3606800" y="5080000"/>
          <p14:tracePt t="179746" x="3613150" y="5080000"/>
          <p14:tracePt t="179760" x="3625850" y="5035550"/>
          <p14:tracePt t="179769" x="3632200" y="5003800"/>
          <p14:tracePt t="179778" x="3638550" y="4959350"/>
          <p14:tracePt t="179794" x="3651250" y="4864100"/>
          <p14:tracePt t="179811" x="3663950" y="4800600"/>
          <p14:tracePt t="179828" x="3663950" y="4756150"/>
          <p14:tracePt t="179844" x="3663950" y="4730750"/>
          <p14:tracePt t="179861" x="3663950" y="4724400"/>
          <p14:tracePt t="179946" x="3663950" y="4756150"/>
          <p14:tracePt t="179961" x="3644900" y="4851400"/>
          <p14:tracePt t="179977" x="3632200" y="4972050"/>
          <p14:tracePt t="179986" x="3632200" y="5016500"/>
          <p14:tracePt t="179994" x="3632200" y="5048250"/>
          <p14:tracePt t="180011" x="3632200" y="5086350"/>
          <p14:tracePt t="180028" x="3632200" y="5099050"/>
          <p14:tracePt t="180103" x="3632200" y="5073650"/>
          <p14:tracePt t="180112" x="3638550" y="5035550"/>
          <p14:tracePt t="180119" x="3644900" y="5003800"/>
          <p14:tracePt t="180127" x="3651250" y="4959350"/>
          <p14:tracePt t="180144" x="3663950" y="4876800"/>
          <p14:tracePt t="180160" x="3676650" y="4819650"/>
          <p14:tracePt t="180177" x="3676650" y="4787900"/>
          <p14:tracePt t="180194" x="3676650" y="4762500"/>
          <p14:tracePt t="180210" x="3683000" y="4749800"/>
          <p14:tracePt t="180227" x="3683000" y="4743450"/>
          <p14:tracePt t="180296" x="3683000" y="4756150"/>
          <p14:tracePt t="180303" x="3683000" y="4800600"/>
          <p14:tracePt t="180312" x="3683000" y="4870450"/>
          <p14:tracePt t="180327" x="3683000" y="5010150"/>
          <p14:tracePt t="180344" x="3683000" y="5105400"/>
          <p14:tracePt t="180360" x="3683000" y="5149850"/>
          <p14:tracePt t="180377" x="3683000" y="5156200"/>
          <p14:tracePt t="180431" x="3689350" y="5149850"/>
          <p14:tracePt t="180439" x="3695700" y="5124450"/>
          <p14:tracePt t="180447" x="3702050" y="5092700"/>
          <p14:tracePt t="180460" x="3708400" y="5054600"/>
          <p14:tracePt t="180477" x="3721100" y="4965700"/>
          <p14:tracePt t="180494" x="3733800" y="4889500"/>
          <p14:tracePt t="180510" x="3733800" y="4826000"/>
          <p14:tracePt t="180527" x="3733800" y="4749800"/>
          <p14:tracePt t="180544" x="3733800" y="4730750"/>
          <p14:tracePt t="180560" x="3733800" y="4724400"/>
          <p14:tracePt t="180663" x="3733800" y="4737100"/>
          <p14:tracePt t="180671" x="3733800" y="4781550"/>
          <p14:tracePt t="180680" x="3727450" y="4826000"/>
          <p14:tracePt t="180694" x="3727450" y="4857750"/>
          <p14:tracePt t="180710" x="3727450" y="4940300"/>
          <p14:tracePt t="180727" x="3727450" y="5022850"/>
          <p14:tracePt t="180744" x="3727450" y="5041900"/>
          <p14:tracePt t="180849" x="3727450" y="5029200"/>
          <p14:tracePt t="180861" x="3727450" y="5003800"/>
          <p14:tracePt t="180877" x="3740150" y="4959350"/>
          <p14:tracePt t="180894" x="3746500" y="4908550"/>
          <p14:tracePt t="180897" x="3746500" y="4889500"/>
          <p14:tracePt t="180911" x="3746500" y="4876800"/>
          <p14:tracePt t="180927" x="3746500" y="4838700"/>
          <p14:tracePt t="180944" x="3746500" y="4819650"/>
          <p14:tracePt t="180961" x="3746500" y="4813300"/>
          <p14:tracePt t="180977" x="3746500" y="4806950"/>
          <p14:tracePt t="181048" x="3746500" y="4819650"/>
          <p14:tracePt t="181058" x="3746500" y="4851400"/>
          <p14:tracePt t="181067" x="3740150" y="4889500"/>
          <p14:tracePt t="181077" x="3733800" y="4921250"/>
          <p14:tracePt t="181094" x="3733800" y="4965700"/>
          <p14:tracePt t="181110" x="3733800" y="4991100"/>
          <p14:tracePt t="181113" x="3733800" y="4997450"/>
          <p14:tracePt t="181194" x="3733800" y="4984750"/>
          <p14:tracePt t="181211" x="3740150" y="4921250"/>
          <p14:tracePt t="181228" x="3740150" y="4857750"/>
          <p14:tracePt t="181244" x="3740150" y="4787900"/>
          <p14:tracePt t="181260" x="3740150" y="4743450"/>
          <p14:tracePt t="181277" x="3740150" y="4718050"/>
          <p14:tracePt t="181293" x="3740150" y="4699000"/>
          <p14:tracePt t="181395" x="3740150" y="4724400"/>
          <p14:tracePt t="181408" x="3727450" y="4819650"/>
          <p14:tracePt t="181426" x="3708400" y="4953000"/>
          <p14:tracePt t="181445" x="3695700" y="5048250"/>
          <p14:tracePt t="181449" x="3689350" y="5073650"/>
          <p14:tracePt t="181464" x="3689350" y="5092700"/>
          <p14:tracePt t="181477" x="3689350" y="5099050"/>
          <p14:tracePt t="181494" x="3689350" y="5111750"/>
          <p14:tracePt t="181625" x="3689350" y="5105400"/>
          <p14:tracePt t="181639" x="3689350" y="5099050"/>
          <p14:tracePt t="181656" x="3689350" y="5054600"/>
          <p14:tracePt t="181668" x="3689350" y="5041900"/>
          <p14:tracePt t="181677" x="3695700" y="5016500"/>
          <p14:tracePt t="181693" x="3702050" y="4991100"/>
          <p14:tracePt t="181696" x="3708400" y="4959350"/>
          <p14:tracePt t="181710" x="3714750" y="4933950"/>
          <p14:tracePt t="181727" x="3721100" y="4883150"/>
          <p14:tracePt t="181744" x="3733800" y="4845050"/>
          <p14:tracePt t="181760" x="3733800" y="4826000"/>
          <p14:tracePt t="181777" x="3733800" y="4806950"/>
          <p14:tracePt t="181793" x="3733800" y="4794250"/>
          <p14:tracePt t="181811" x="3733800" y="4775200"/>
          <p14:tracePt t="181827" x="3733800" y="4768850"/>
          <p14:tracePt t="181843" x="3733800" y="4756150"/>
          <p14:tracePt t="181860" x="3733800" y="4749800"/>
          <p14:tracePt t="181877" x="3733800" y="4743450"/>
          <p14:tracePt t="181893" x="3733800" y="4730750"/>
          <p14:tracePt t="181910" x="3740150" y="4724400"/>
          <p14:tracePt t="182073" x="3740150" y="4743450"/>
          <p14:tracePt t="182085" x="3733800" y="4781550"/>
          <p14:tracePt t="182101" x="3708400" y="4902200"/>
          <p14:tracePt t="182114" x="3689350" y="5048250"/>
          <p14:tracePt t="182128" x="3689350" y="5156200"/>
          <p14:tracePt t="182143" x="3689350" y="5219700"/>
          <p14:tracePt t="182160" x="3689350" y="5232400"/>
          <p14:tracePt t="182177" x="3689350" y="5238750"/>
          <p14:tracePt t="182312" x="3689350" y="5226050"/>
          <p14:tracePt t="182324" x="3689350" y="5207000"/>
          <p14:tracePt t="182339" x="3702050" y="5156200"/>
          <p14:tracePt t="182353" x="3708400" y="5099050"/>
          <p14:tracePt t="182364" x="3714750" y="5060950"/>
          <p14:tracePt t="182377" x="3727450" y="4997450"/>
          <p14:tracePt t="182393" x="3740150" y="4927600"/>
          <p14:tracePt t="182410" x="3752850" y="4851400"/>
          <p14:tracePt t="182426" x="3759200" y="4806950"/>
          <p14:tracePt t="182443" x="3765550" y="4775200"/>
          <p14:tracePt t="182460" x="3765550" y="4768850"/>
          <p14:tracePt t="182493" x="3765550" y="4762500"/>
          <p14:tracePt t="182633" x="3765550" y="4794250"/>
          <p14:tracePt t="182649" x="3765550" y="4895850"/>
          <p14:tracePt t="182662" x="3765550" y="4959350"/>
          <p14:tracePt t="182678" x="3765550" y="5073650"/>
          <p14:tracePt t="182683" x="3765550" y="5124450"/>
          <p14:tracePt t="182693" x="3765550" y="5162550"/>
          <p14:tracePt t="182710" x="3765550" y="5187950"/>
          <p14:tracePt t="182715" x="3765550" y="5194300"/>
          <p14:tracePt t="182850" x="3771900" y="5187950"/>
          <p14:tracePt t="182866" x="3778250" y="5162550"/>
          <p14:tracePt t="182884" x="3784600" y="5111750"/>
          <p14:tracePt t="182897" x="3790950" y="5054600"/>
          <p14:tracePt t="182910" x="3797300" y="5029200"/>
          <p14:tracePt t="182913" x="3803650" y="5003800"/>
          <p14:tracePt t="182927" x="3803650" y="4991100"/>
          <p14:tracePt t="182944" x="3816350" y="4933950"/>
          <p14:tracePt t="182960" x="3816350" y="4902200"/>
          <p14:tracePt t="182977" x="3816350" y="4883150"/>
          <p14:tracePt t="182993" x="3816350" y="4870450"/>
          <p14:tracePt t="183010" x="3816350" y="4864100"/>
          <p14:tracePt t="183027" x="3816350" y="4857750"/>
          <p14:tracePt t="183043" x="3816350" y="4851400"/>
          <p14:tracePt t="183060" x="3816350" y="4845050"/>
          <p14:tracePt t="183081" x="3816350" y="4838700"/>
          <p14:tracePt t="183093" x="3816350" y="4832350"/>
          <p14:tracePt t="183110" x="0" y="0"/>
        </p14:tracePtLst>
        <p14:tracePtLst>
          <p14:tracePt t="192761" x="3435350" y="4826000"/>
          <p14:tracePt t="192785" x="3448050" y="4826000"/>
          <p14:tracePt t="192794" x="3467100" y="4826000"/>
          <p14:tracePt t="192807" x="3498850" y="4826000"/>
          <p14:tracePt t="192824" x="3638550" y="4826000"/>
          <p14:tracePt t="192840" x="3797300" y="4826000"/>
          <p14:tracePt t="192857" x="3981450" y="4826000"/>
          <p14:tracePt t="192873" x="4133850" y="4826000"/>
          <p14:tracePt t="192890" x="4273550" y="4826000"/>
          <p14:tracePt t="192907" x="4368800" y="4826000"/>
          <p14:tracePt t="192923" x="4438650" y="4826000"/>
          <p14:tracePt t="192940" x="4483100" y="4826000"/>
          <p14:tracePt t="192957" x="4533900" y="4819650"/>
          <p14:tracePt t="192961" x="4565650" y="4813300"/>
          <p14:tracePt t="192973" x="4591050" y="4813300"/>
          <p14:tracePt t="192976" x="4629150" y="4813300"/>
          <p14:tracePt t="192990" x="4660900" y="4813300"/>
          <p14:tracePt t="193007" x="4737100" y="4813300"/>
          <p14:tracePt t="193009" x="4762500" y="4813300"/>
          <p14:tracePt t="193024" x="4781550" y="4813300"/>
          <p14:tracePt t="193040" x="4787900" y="4813300"/>
          <p14:tracePt t="193176" x="0" y="0"/>
        </p14:tracePtLst>
        <p14:tracePtLst>
          <p14:tracePt t="193731" x="6388100" y="4800600"/>
          <p14:tracePt t="193786" x="6413500" y="4800600"/>
          <p14:tracePt t="193796" x="6464300" y="4800600"/>
          <p14:tracePt t="193806" x="6527800" y="4800600"/>
          <p14:tracePt t="193823" x="6838950" y="4800600"/>
          <p14:tracePt t="193840" x="7156450" y="4800600"/>
          <p14:tracePt t="193856" x="7569200" y="4800600"/>
          <p14:tracePt t="193873" x="7981950" y="4800600"/>
          <p14:tracePt t="193889" x="8350250" y="4800600"/>
          <p14:tracePt t="193906" x="8616950" y="4800600"/>
          <p14:tracePt t="193923" x="8820150" y="4800600"/>
          <p14:tracePt t="193940" x="8966200" y="4800600"/>
          <p14:tracePt t="193956" x="9074150" y="4800600"/>
          <p14:tracePt t="193973" x="9137650" y="4800600"/>
          <p14:tracePt t="193989" x="9169400" y="4806950"/>
          <p14:tracePt t="194096" x="0" y="0"/>
        </p14:tracePtLst>
        <p14:tracePtLst>
          <p14:tracePt t="194450" x="8318500" y="4838700"/>
          <p14:tracePt t="194504" x="8324850" y="4838700"/>
          <p14:tracePt t="194514" x="8356600" y="4838700"/>
          <p14:tracePt t="194525" x="8401050" y="4838700"/>
          <p14:tracePt t="194539" x="8559800" y="4838700"/>
          <p14:tracePt t="194556" x="8782050" y="4838700"/>
          <p14:tracePt t="194573" x="9099550" y="4838700"/>
          <p14:tracePt t="194589" x="9442450" y="4838700"/>
          <p14:tracePt t="194606" x="9728200" y="4838700"/>
          <p14:tracePt t="194608" x="9842500" y="4838700"/>
          <p14:tracePt t="194622" x="9937750" y="4838700"/>
          <p14:tracePt t="194639" x="10071100" y="4838700"/>
          <p14:tracePt t="194656" x="10083800" y="4838700"/>
          <p14:tracePt t="194672" x="10090150" y="4838700"/>
          <p14:tracePt t="194768" x="0" y="0"/>
        </p14:tracePtLst>
        <p14:tracePtLst>
          <p14:tracePt t="195176" x="8407400" y="4838700"/>
          <p14:tracePt t="195225" x="8413750" y="4838700"/>
          <p14:tracePt t="195236" x="8439150" y="4838700"/>
          <p14:tracePt t="195248" x="8540750" y="4838700"/>
          <p14:tracePt t="195260" x="8623300" y="4838700"/>
          <p14:tracePt t="195272" x="8858250" y="4838700"/>
          <p14:tracePt t="195289" x="9182100" y="4838700"/>
          <p14:tracePt t="195305" x="9550400" y="4838700"/>
          <p14:tracePt t="195322" x="9880600" y="4838700"/>
          <p14:tracePt t="195339" x="10115550" y="4838700"/>
          <p14:tracePt t="195356" x="10293350" y="4838700"/>
          <p14:tracePt t="195372" x="10407650" y="4838700"/>
          <p14:tracePt t="195389" x="10483850" y="4838700"/>
          <p14:tracePt t="195405" x="10541000" y="4838700"/>
          <p14:tracePt t="195422" x="10579100" y="4838700"/>
          <p14:tracePt t="195439" x="10610850" y="4838700"/>
          <p14:tracePt t="195456" x="10617200" y="4838700"/>
          <p14:tracePt t="195576" x="0" y="0"/>
        </p14:tracePtLst>
        <p14:tracePtLst>
          <p14:tracePt t="195890" x="9080500" y="4838700"/>
          <p14:tracePt t="195929" x="9093200" y="4838700"/>
          <p14:tracePt t="195939" x="9112250" y="4838700"/>
          <p14:tracePt t="195955" x="9226550" y="4838700"/>
          <p14:tracePt t="195972" x="9404350" y="4838700"/>
          <p14:tracePt t="195977" x="9518650" y="4838700"/>
          <p14:tracePt t="195989" x="9652000" y="4838700"/>
          <p14:tracePt t="196006" x="9912350" y="4838700"/>
          <p14:tracePt t="196022" x="10160000" y="4838700"/>
          <p14:tracePt t="196025" x="10261600" y="4838700"/>
          <p14:tracePt t="196039" x="10344150" y="4838700"/>
          <p14:tracePt t="196056" x="10515600" y="4838700"/>
          <p14:tracePt t="196072" x="10553700" y="4838700"/>
          <p14:tracePt t="196089" x="10560050" y="4838700"/>
          <p14:tracePt t="196208" x="0" y="0"/>
        </p14:tracePtLst>
        <p14:tracePtLst>
          <p14:tracePt t="196530" x="9061450" y="4826000"/>
          <p14:tracePt t="196561" x="9080500" y="4826000"/>
          <p14:tracePt t="196577" x="9112250" y="4826000"/>
          <p14:tracePt t="196589" x="9245600" y="4826000"/>
          <p14:tracePt t="196605" x="9448800" y="4826000"/>
          <p14:tracePt t="196608" x="9550400" y="4826000"/>
          <p14:tracePt t="196622" x="9664700" y="4826000"/>
          <p14:tracePt t="196639" x="9912350" y="4826000"/>
          <p14:tracePt t="196655" x="10217150" y="4826000"/>
          <p14:tracePt t="196672" x="10350500" y="4826000"/>
          <p14:tracePt t="196689" x="10452100" y="4826000"/>
          <p14:tracePt t="196705" x="10490200" y="4826000"/>
          <p14:tracePt t="196722" x="10502900" y="4826000"/>
          <p14:tracePt t="196739" x="10509250" y="4826000"/>
          <p14:tracePt t="196863" x="0" y="0"/>
        </p14:tracePtLst>
        <p14:tracePtLst>
          <p14:tracePt t="197217" x="9334500" y="4743450"/>
          <p14:tracePt t="197249" x="9340850" y="4737100"/>
          <p14:tracePt t="197258" x="9366250" y="4737100"/>
          <p14:tracePt t="197272" x="9493250" y="4737100"/>
          <p14:tracePt t="197288" x="9702800" y="4737100"/>
          <p14:tracePt t="197305" x="10045700" y="4743450"/>
          <p14:tracePt t="197321" x="10394950" y="4756150"/>
          <p14:tracePt t="197338" x="10661650" y="4756150"/>
          <p14:tracePt t="197355" x="10820400" y="4756150"/>
          <p14:tracePt t="197371" x="10871200" y="4756150"/>
          <p14:tracePt t="197388" x="10883900" y="4756150"/>
          <p14:tracePt t="197447" x="0" y="0"/>
        </p14:tracePtLst>
        <p14:tracePtLst>
          <p14:tracePt t="199745" x="2362200" y="5200650"/>
          <p14:tracePt t="199785" x="2368550" y="5200650"/>
          <p14:tracePt t="199795" x="2374900" y="5200650"/>
          <p14:tracePt t="199805" x="2400300" y="5200650"/>
          <p14:tracePt t="199821" x="2457450" y="5200650"/>
          <p14:tracePt t="199838" x="2533650" y="5200650"/>
          <p14:tracePt t="199841" x="2584450" y="5200650"/>
          <p14:tracePt t="199854" x="2647950" y="5200650"/>
          <p14:tracePt t="199872" x="2882900" y="5200650"/>
          <p14:tracePt t="199888" x="3060700" y="5200650"/>
          <p14:tracePt t="199905" x="3251200" y="5200650"/>
          <p14:tracePt t="199921" x="3429000" y="5200650"/>
          <p14:tracePt t="199937" x="3568700" y="5200650"/>
          <p14:tracePt t="199955" x="3663950" y="5200650"/>
          <p14:tracePt t="199971" x="3727450" y="5200650"/>
          <p14:tracePt t="199987" x="3778250" y="5200650"/>
          <p14:tracePt t="200004" x="3829050" y="5200650"/>
          <p14:tracePt t="200021" x="3898900" y="5207000"/>
          <p14:tracePt t="200037" x="3930650" y="5213350"/>
          <p14:tracePt t="200054" x="3949700" y="5213350"/>
          <p14:tracePt t="200056" x="3956050" y="5213350"/>
          <p14:tracePt t="200176" x="0" y="0"/>
        </p14:tracePtLst>
        <p14:tracePtLst>
          <p14:tracePt t="200570" x="2451100" y="5213350"/>
          <p14:tracePt t="200610" x="2470150" y="5213350"/>
          <p14:tracePt t="200622" x="2489200" y="5213350"/>
          <p14:tracePt t="200638" x="2565400" y="5213350"/>
          <p14:tracePt t="200654" x="2705100" y="5213350"/>
          <p14:tracePt t="200657" x="2800350" y="5213350"/>
          <p14:tracePt t="200671" x="2901950" y="5213350"/>
          <p14:tracePt t="200688" x="3314700" y="5213350"/>
          <p14:tracePt t="200704" x="3575050" y="5213350"/>
          <p14:tracePt t="200720" x="3816350" y="5213350"/>
          <p14:tracePt t="200737" x="3994150" y="5213350"/>
          <p14:tracePt t="200754" x="4102100" y="5213350"/>
          <p14:tracePt t="200770" x="4146550" y="5213350"/>
          <p14:tracePt t="200787" x="4165600" y="5213350"/>
          <p14:tracePt t="201080" x="0" y="0"/>
        </p14:tracePtLst>
        <p14:tracePtLst>
          <p14:tracePt t="201498" x="2654300" y="5105400"/>
          <p14:tracePt t="201521" x="2660650" y="5099050"/>
          <p14:tracePt t="201536" x="2711450" y="5099050"/>
          <p14:tracePt t="201548" x="2762250" y="5099050"/>
          <p14:tracePt t="201558" x="2838450" y="5099050"/>
          <p14:tracePt t="201560" x="2933700" y="5099050"/>
          <p14:tracePt t="201570" x="3048000" y="5099050"/>
          <p14:tracePt t="201587" x="3289300" y="5099050"/>
          <p14:tracePt t="201603" x="3549650" y="5099050"/>
          <p14:tracePt t="201620" x="3740150" y="5099050"/>
          <p14:tracePt t="201623" x="3803650" y="5099050"/>
          <p14:tracePt t="201637" x="3835400" y="5099050"/>
          <p14:tracePt t="201653" x="3867150" y="5099050"/>
          <p14:tracePt t="201670" x="3873500" y="5099050"/>
          <p14:tracePt t="201800" x="0" y="0"/>
        </p14:tracePtLst>
        <p14:tracePtLst>
          <p14:tracePt t="202546" x="4546600" y="5143500"/>
          <p14:tracePt t="202562" x="4565650" y="5143500"/>
          <p14:tracePt t="202572" x="4584700" y="5143500"/>
          <p14:tracePt t="202587" x="4641850" y="5143500"/>
          <p14:tracePt t="202603" x="4705350" y="5143500"/>
          <p14:tracePt t="202620" x="4787900" y="5143500"/>
          <p14:tracePt t="202636" x="4895850" y="5143500"/>
          <p14:tracePt t="202653" x="5016500" y="5143500"/>
          <p14:tracePt t="202670" x="5143500" y="5143500"/>
          <p14:tracePt t="202687" x="5270500" y="5143500"/>
          <p14:tracePt t="202689" x="5334000" y="5143500"/>
          <p14:tracePt t="202703" x="5461000" y="5143500"/>
          <p14:tracePt t="202720" x="5575300" y="5143500"/>
          <p14:tracePt t="202736" x="5683250" y="5143500"/>
          <p14:tracePt t="202753" x="5778500" y="5143500"/>
          <p14:tracePt t="202770" x="5873750" y="5143500"/>
          <p14:tracePt t="202786" x="5962650" y="5143500"/>
          <p14:tracePt t="202803" x="6038850" y="5143500"/>
          <p14:tracePt t="202820" x="6076950" y="5143500"/>
          <p14:tracePt t="202836" x="6102350" y="5143500"/>
          <p14:tracePt t="202853" x="6108700" y="5143500"/>
          <p14:tracePt t="202960" x="0" y="0"/>
        </p14:tracePtLst>
        <p14:tracePtLst>
          <p14:tracePt t="204150" x="4832350" y="5143500"/>
          <p14:tracePt t="204169" x="5010150" y="5143500"/>
          <p14:tracePt t="204185" x="5137150" y="5143500"/>
          <p14:tracePt t="204194" x="5213350" y="5143500"/>
          <p14:tracePt t="204203" x="5289550" y="5143500"/>
          <p14:tracePt t="204219" x="5416550" y="5143500"/>
          <p14:tracePt t="204236" x="5562600" y="5143500"/>
          <p14:tracePt t="204253" x="5708650" y="5143500"/>
          <p14:tracePt t="204269" x="5867400" y="5143500"/>
          <p14:tracePt t="204286" x="6019800" y="5143500"/>
          <p14:tracePt t="204288" x="6089650" y="5143500"/>
          <p14:tracePt t="204302" x="6153150" y="5143500"/>
          <p14:tracePt t="204319" x="6286500" y="5143500"/>
          <p14:tracePt t="204336" x="6318250" y="5143500"/>
          <p14:tracePt t="204352" x="6324600" y="5143500"/>
          <p14:tracePt t="204369" x="6330950" y="5143500"/>
          <p14:tracePt t="204512" x="0" y="0"/>
        </p14:tracePtLst>
        <p14:tracePtLst>
          <p14:tracePt t="205267" x="4984750" y="5143500"/>
          <p14:tracePt t="205353" x="4997450" y="5143500"/>
          <p14:tracePt t="205361" x="5010150" y="5143500"/>
          <p14:tracePt t="205369" x="5041900" y="5143500"/>
          <p14:tracePt t="205386" x="5130800" y="5143500"/>
          <p14:tracePt t="205402" x="5257800" y="5143500"/>
          <p14:tracePt t="205419" x="5416550" y="5143500"/>
          <p14:tracePt t="205436" x="5626100" y="5143500"/>
          <p14:tracePt t="205452" x="5854700" y="5143500"/>
          <p14:tracePt t="205469" x="6083300" y="5143500"/>
          <p14:tracePt t="205486" x="6248400" y="5149850"/>
          <p14:tracePt t="205502" x="6305550" y="5149850"/>
          <p14:tracePt t="205505" x="6318250" y="5149850"/>
          <p14:tracePt t="205768" x="0" y="0"/>
        </p14:tracePtLst>
        <p14:tracePtLst>
          <p14:tracePt t="206708" x="5753100" y="5194300"/>
          <p14:tracePt t="206771" x="5765800" y="5194300"/>
          <p14:tracePt t="206782" x="5784850" y="5194300"/>
          <p14:tracePt t="206793" x="5861050" y="5194300"/>
          <p14:tracePt t="206802" x="5918200" y="5194300"/>
          <p14:tracePt t="206819" x="6064250" y="5194300"/>
          <p14:tracePt t="206835" x="6242050" y="5194300"/>
          <p14:tracePt t="206852" x="6432550" y="5194300"/>
          <p14:tracePt t="206868" x="6610350" y="5194300"/>
          <p14:tracePt t="206885" x="6769100" y="5194300"/>
          <p14:tracePt t="206889" x="6845300" y="5194300"/>
          <p14:tracePt t="206902" x="6908800" y="5194300"/>
          <p14:tracePt t="206918" x="7042150" y="5194300"/>
          <p14:tracePt t="206936" x="7226300" y="5194300"/>
          <p14:tracePt t="206951" x="7315200" y="5200650"/>
          <p14:tracePt t="206969" x="7346950" y="5200650"/>
          <p14:tracePt t="206985" x="7359650" y="5200650"/>
          <p14:tracePt t="207784" x="0" y="0"/>
        </p14:tracePtLst>
        <p14:tracePtLst>
          <p14:tracePt t="208344" x="6775450" y="4978400"/>
          <p14:tracePt t="208352" x="6769100" y="4978400"/>
          <p14:tracePt t="208360" x="6762750" y="4978400"/>
          <p14:tracePt t="208369" x="6756400" y="4978400"/>
          <p14:tracePt t="208385" x="6743700" y="4978400"/>
          <p14:tracePt t="208401" x="6731000" y="4991100"/>
          <p14:tracePt t="208418" x="6711950" y="5022850"/>
          <p14:tracePt t="208434" x="6699250" y="5041900"/>
          <p14:tracePt t="208451" x="6699250" y="5054600"/>
          <p14:tracePt t="208468" x="6699250" y="5073650"/>
          <p14:tracePt t="208485" x="6699250" y="5105400"/>
          <p14:tracePt t="208501" x="6724650" y="5124450"/>
          <p14:tracePt t="208504" x="6743700" y="5137150"/>
          <p14:tracePt t="208518" x="6762750" y="5143500"/>
          <p14:tracePt t="208534" x="6845300" y="5156200"/>
          <p14:tracePt t="208537" x="6889750" y="5168900"/>
          <p14:tracePt t="208551" x="6972300" y="5168900"/>
          <p14:tracePt t="208568" x="7054850" y="5162550"/>
          <p14:tracePt t="208584" x="7086600" y="5149850"/>
          <p14:tracePt t="208601" x="7105650" y="5130800"/>
          <p14:tracePt t="208617" x="7112000" y="5118100"/>
          <p14:tracePt t="208634" x="7112000" y="5105400"/>
          <p14:tracePt t="208651" x="7112000" y="5086350"/>
          <p14:tracePt t="208667" x="7112000" y="5060950"/>
          <p14:tracePt t="208684" x="7080250" y="5035550"/>
          <p14:tracePt t="208701" x="7029450" y="5010150"/>
          <p14:tracePt t="208718" x="6959600" y="4991100"/>
          <p14:tracePt t="208734" x="6877050" y="4972050"/>
          <p14:tracePt t="208735" x="6858000" y="4972050"/>
          <p14:tracePt t="208751" x="6807200" y="4972050"/>
          <p14:tracePt t="208767" x="6775450" y="4972050"/>
          <p14:tracePt t="208784" x="6743700" y="4978400"/>
          <p14:tracePt t="208801" x="6724650" y="5003800"/>
          <p14:tracePt t="208818" x="6705600" y="5035550"/>
          <p14:tracePt t="208834" x="6692900" y="5067300"/>
          <p14:tracePt t="208851" x="6692900" y="5080000"/>
          <p14:tracePt t="208868" x="6692900" y="5099050"/>
          <p14:tracePt t="208884" x="6705600" y="5124450"/>
          <p14:tracePt t="208901" x="6731000" y="5137150"/>
          <p14:tracePt t="208918" x="6775450" y="5149850"/>
          <p14:tracePt t="208934" x="6845300" y="5162550"/>
          <p14:tracePt t="208936" x="6877050" y="5162550"/>
          <p14:tracePt t="208951" x="6953250" y="5162550"/>
          <p14:tracePt t="208968" x="7010400" y="5162550"/>
          <p14:tracePt t="208984" x="7029450" y="5149850"/>
          <p14:tracePt t="209001" x="7035800" y="5130800"/>
          <p14:tracePt t="209018" x="7035800" y="5111750"/>
          <p14:tracePt t="209034" x="7035800" y="5086350"/>
          <p14:tracePt t="209051" x="7023100" y="5054600"/>
          <p14:tracePt t="209068" x="6985000" y="5029200"/>
          <p14:tracePt t="209085" x="6915150" y="4991100"/>
          <p14:tracePt t="209101" x="6813550" y="4959350"/>
          <p14:tracePt t="209118" x="6711950" y="4940300"/>
          <p14:tracePt t="209134" x="6635750" y="4921250"/>
          <p14:tracePt t="209137" x="6597650" y="4914900"/>
          <p14:tracePt t="209151" x="6565900" y="4914900"/>
          <p14:tracePt t="209168" x="6527800" y="4914900"/>
          <p14:tracePt t="209184" x="6489700" y="4914900"/>
          <p14:tracePt t="209201" x="6464300" y="4940300"/>
          <p14:tracePt t="209217" x="6445250" y="4959350"/>
          <p14:tracePt t="209234" x="6426200" y="4984750"/>
          <p14:tracePt t="209251" x="6419850" y="4997450"/>
          <p14:tracePt t="209267" x="6419850" y="5010150"/>
          <p14:tracePt t="209284" x="6419850" y="5029200"/>
          <p14:tracePt t="209301" x="6419850" y="5048250"/>
          <p14:tracePt t="209317" x="6432550" y="5054600"/>
          <p14:tracePt t="209334" x="6457950" y="5073650"/>
          <p14:tracePt t="209336" x="6477000" y="5086350"/>
          <p14:tracePt t="209351" x="6534150" y="5111750"/>
          <p14:tracePt t="209367" x="6604000" y="5124450"/>
          <p14:tracePt t="209384" x="6692900" y="5143500"/>
          <p14:tracePt t="209401" x="6762750" y="5143500"/>
          <p14:tracePt t="209417" x="6819900" y="5143500"/>
          <p14:tracePt t="209434" x="6832600" y="5130800"/>
          <p14:tracePt t="209451" x="6845300" y="5111750"/>
          <p14:tracePt t="209467" x="6845300" y="5080000"/>
          <p14:tracePt t="209484" x="6845300" y="5029200"/>
          <p14:tracePt t="209501" x="6832600" y="4984750"/>
          <p14:tracePt t="209517" x="6800850" y="4946650"/>
          <p14:tracePt t="209534" x="6769100" y="4921250"/>
          <p14:tracePt t="209536" x="6743700" y="4908550"/>
          <p14:tracePt t="209551" x="6718300" y="4902200"/>
          <p14:tracePt t="209567" x="6673850" y="4889500"/>
          <p14:tracePt t="209584" x="6635750" y="4889500"/>
          <p14:tracePt t="209601" x="6584950" y="4902200"/>
          <p14:tracePt t="209618" x="6546850" y="4927600"/>
          <p14:tracePt t="209634" x="6521450" y="4959350"/>
          <p14:tracePt t="209651" x="6502400" y="4991100"/>
          <p14:tracePt t="209667" x="6496050" y="5003800"/>
          <p14:tracePt t="209684" x="6496050" y="5022850"/>
          <p14:tracePt t="209701" x="6502400" y="5048250"/>
          <p14:tracePt t="209717" x="6515100" y="5060950"/>
          <p14:tracePt t="209734" x="6559550" y="5073650"/>
          <p14:tracePt t="209751" x="6661150" y="5092700"/>
          <p14:tracePt t="209767" x="6699250" y="5092700"/>
          <p14:tracePt t="209784" x="6737350" y="5092700"/>
          <p14:tracePt t="209801" x="6762750" y="5086350"/>
          <p14:tracePt t="209817" x="6775450" y="5080000"/>
          <p14:tracePt t="209834" x="6788150" y="5067300"/>
          <p14:tracePt t="209867" x="6788150" y="5054600"/>
          <p14:tracePt t="209884" x="6788150" y="5041900"/>
          <p14:tracePt t="209901" x="6775450" y="5010150"/>
          <p14:tracePt t="209903" x="6762750" y="5003800"/>
          <p14:tracePt t="209917" x="6750050" y="4997450"/>
          <p14:tracePt t="209934" x="6711950" y="4978400"/>
          <p14:tracePt t="209936" x="6686550" y="4972050"/>
          <p14:tracePt t="209951" x="6661150" y="4965700"/>
          <p14:tracePt t="209953" x="6654800" y="4965700"/>
          <p14:tracePt t="209968" x="6616700" y="4965700"/>
          <p14:tracePt t="209984" x="6578600" y="4965700"/>
          <p14:tracePt t="210001" x="6546850" y="4997450"/>
          <p14:tracePt t="210017" x="6521450" y="5035550"/>
          <p14:tracePt t="210034" x="6515100" y="5080000"/>
          <p14:tracePt t="210051" x="6515100" y="5099050"/>
          <p14:tracePt t="210067" x="6515100" y="5130800"/>
          <p14:tracePt t="210084" x="6527800" y="5137150"/>
          <p14:tracePt t="210101" x="6546850" y="5149850"/>
          <p14:tracePt t="210104" x="6565900" y="5156200"/>
          <p14:tracePt t="210117" x="6591300" y="5156200"/>
          <p14:tracePt t="210134" x="6661150" y="5156200"/>
          <p14:tracePt t="210151" x="6750050" y="5156200"/>
          <p14:tracePt t="210153" x="6788150" y="5143500"/>
          <p14:tracePt t="210168" x="6838950" y="5118100"/>
          <p14:tracePt t="210184" x="6858000" y="5086350"/>
          <p14:tracePt t="210201" x="6858000" y="5054600"/>
          <p14:tracePt t="210217" x="6858000" y="5029200"/>
          <p14:tracePt t="210234" x="6858000" y="4997450"/>
          <p14:tracePt t="210251" x="6832600" y="4972050"/>
          <p14:tracePt t="210267" x="6788150" y="4953000"/>
          <p14:tracePt t="210284" x="6743700" y="4940300"/>
          <p14:tracePt t="210300" x="6699250" y="4940300"/>
          <p14:tracePt t="210317" x="6642100" y="4946650"/>
          <p14:tracePt t="210334" x="6591300" y="4972050"/>
          <p14:tracePt t="210350" x="6559550" y="5010150"/>
          <p14:tracePt t="210367" x="6540500" y="5054600"/>
          <p14:tracePt t="210384" x="6540500" y="5073650"/>
          <p14:tracePt t="210401" x="6540500" y="5086350"/>
          <p14:tracePt t="210417" x="6559550" y="5099050"/>
          <p14:tracePt t="210434" x="6610350" y="5111750"/>
          <p14:tracePt t="210451" x="6667500" y="5111750"/>
          <p14:tracePt t="210467" x="6724650" y="5111750"/>
          <p14:tracePt t="210484" x="6775450" y="5099050"/>
          <p14:tracePt t="210500" x="6794500" y="5073650"/>
          <p14:tracePt t="210504" x="6800850" y="5060950"/>
          <p14:tracePt t="210534" x="6800850" y="5048250"/>
          <p14:tracePt t="210551" x="6800850" y="5016500"/>
          <p14:tracePt t="210553" x="6794500" y="5003800"/>
          <p14:tracePt t="210569" x="6781800" y="4991100"/>
          <p14:tracePt t="210584" x="6737350" y="4965700"/>
          <p14:tracePt t="210601" x="6686550" y="4946650"/>
          <p14:tracePt t="210617" x="6654800" y="4940300"/>
          <p14:tracePt t="210634" x="6623050" y="4940300"/>
          <p14:tracePt t="210650" x="6591300" y="4940300"/>
          <p14:tracePt t="210667" x="6578600" y="4965700"/>
          <p14:tracePt t="210684" x="6565900" y="4997450"/>
          <p14:tracePt t="210700" x="6565900" y="5035550"/>
          <p14:tracePt t="210704" x="6565900" y="5048250"/>
          <p14:tracePt t="210717" x="6565900" y="5067300"/>
          <p14:tracePt t="210734" x="6584950" y="5092700"/>
          <p14:tracePt t="210750" x="6610350" y="5099050"/>
          <p14:tracePt t="210753" x="6616700" y="5099050"/>
          <p14:tracePt t="210767" x="6642100" y="5099050"/>
          <p14:tracePt t="210784" x="6673850" y="5092700"/>
          <p14:tracePt t="210800" x="6699250" y="5060950"/>
          <p14:tracePt t="210817" x="6711950" y="5022850"/>
          <p14:tracePt t="210834" x="6711950" y="5010150"/>
          <p14:tracePt t="210850" x="6711950" y="4997450"/>
          <p14:tracePt t="211256" x="0" y="0"/>
        </p14:tracePtLst>
        <p14:tracePtLst>
          <p14:tracePt t="214570" x="1295400" y="5619750"/>
          <p14:tracePt t="214602" x="1308100" y="5613400"/>
          <p14:tracePt t="214626" x="1320800" y="5613400"/>
          <p14:tracePt t="214637" x="1333500" y="5613400"/>
          <p14:tracePt t="214649" x="1371600" y="5607050"/>
          <p14:tracePt t="214666" x="1428750" y="5607050"/>
          <p14:tracePt t="214683" x="1543050" y="5607050"/>
          <p14:tracePt t="214699" x="1727200" y="5607050"/>
          <p14:tracePt t="214716" x="1924050" y="5607050"/>
          <p14:tracePt t="214733" x="2146300" y="5607050"/>
          <p14:tracePt t="214749" x="2343150" y="5607050"/>
          <p14:tracePt t="214766" x="2501900" y="5607050"/>
          <p14:tracePt t="214768" x="2565400" y="5607050"/>
          <p14:tracePt t="214782" x="2622550" y="5607050"/>
          <p14:tracePt t="214799" x="2698750" y="5607050"/>
          <p14:tracePt t="214816" x="2743200" y="5607050"/>
          <p14:tracePt t="214832" x="2768600" y="5607050"/>
          <p14:tracePt t="214849" x="2787650" y="5607050"/>
          <p14:tracePt t="214866" x="2794000" y="5607050"/>
          <p14:tracePt t="214882" x="2806700" y="5607050"/>
          <p14:tracePt t="215089" x="0" y="0"/>
        </p14:tracePtLst>
        <p14:tracePtLst>
          <p14:tracePt t="215737" x="1238250" y="5607050"/>
          <p14:tracePt t="215769" x="1244600" y="5607050"/>
          <p14:tracePt t="215781" x="1257300" y="5607050"/>
          <p14:tracePt t="215793" x="1289050" y="5607050"/>
          <p14:tracePt t="215804" x="1314450" y="5607050"/>
          <p14:tracePt t="215818" x="1390650" y="5607050"/>
          <p14:tracePt t="215832" x="1492250" y="5607050"/>
          <p14:tracePt t="215849" x="1651000" y="5607050"/>
          <p14:tracePt t="215865" x="1873250" y="5607050"/>
          <p14:tracePt t="215882" x="2133600" y="5607050"/>
          <p14:tracePt t="215899" x="2438400" y="5607050"/>
          <p14:tracePt t="215915" x="2743200" y="5607050"/>
          <p14:tracePt t="215932" x="2990850" y="5607050"/>
          <p14:tracePt t="215949" x="3143250" y="5607050"/>
          <p14:tracePt t="215952" x="3187700" y="5607050"/>
          <p14:tracePt t="215965" x="3213100" y="5607050"/>
          <p14:tracePt t="215982" x="3232150" y="5607050"/>
          <p14:tracePt t="215983" x="3238500" y="5607050"/>
          <p14:tracePt t="216208" x="0" y="0"/>
        </p14:tracePtLst>
        <p14:tracePtLst>
          <p14:tracePt t="216656" x="1841500" y="5613400"/>
          <p14:tracePt t="216697" x="1847850" y="5613400"/>
          <p14:tracePt t="216708" x="1879600" y="5613400"/>
          <p14:tracePt t="216720" x="1987550" y="5613400"/>
          <p14:tracePt t="216733" x="2057400" y="5613400"/>
          <p14:tracePt t="216748" x="2266950" y="5613400"/>
          <p14:tracePt t="216765" x="2527300" y="5613400"/>
          <p14:tracePt t="216768" x="2660650" y="5613400"/>
          <p14:tracePt t="216782" x="2774950" y="5613400"/>
          <p14:tracePt t="216798" x="2971800" y="5613400"/>
          <p14:tracePt t="216800" x="3048000" y="5613400"/>
          <p14:tracePt t="216815" x="3136900" y="5613400"/>
          <p14:tracePt t="216832" x="3155950" y="5613400"/>
          <p14:tracePt t="216848" x="3162300" y="5613400"/>
          <p14:tracePt t="217448" x="0" y="0"/>
        </p14:tracePtLst>
        <p14:tracePtLst>
          <p14:tracePt t="217994" x="2635250" y="5448300"/>
          <p14:tracePt t="218073" x="2628900" y="5448300"/>
          <p14:tracePt t="218098" x="2628900" y="5467350"/>
          <p14:tracePt t="218112" x="2654300" y="5486400"/>
          <p14:tracePt t="218130" x="2692400" y="5505450"/>
          <p14:tracePt t="218142" x="2730500" y="5524500"/>
          <p14:tracePt t="218143" x="2774950" y="5537200"/>
          <p14:tracePt t="218154" x="2832100" y="5543550"/>
          <p14:tracePt t="218165" x="2889250" y="5562600"/>
          <p14:tracePt t="218181" x="3003550" y="5568950"/>
          <p14:tracePt t="218184" x="3060700" y="5568950"/>
          <p14:tracePt t="218198" x="3098800" y="5568950"/>
          <p14:tracePt t="218215" x="3162300" y="5568950"/>
          <p14:tracePt t="218231" x="3175000" y="5568950"/>
          <p14:tracePt t="218248" x="3181350" y="5556250"/>
          <p14:tracePt t="218265" x="3187700" y="5530850"/>
          <p14:tracePt t="218281" x="3187700" y="5492750"/>
          <p14:tracePt t="218298" x="3175000" y="5454650"/>
          <p14:tracePt t="218315" x="3143250" y="5416550"/>
          <p14:tracePt t="218331" x="3105150" y="5391150"/>
          <p14:tracePt t="218348" x="3060700" y="5365750"/>
          <p14:tracePt t="218365" x="3022600" y="5353050"/>
          <p14:tracePt t="218381" x="2997200" y="5346700"/>
          <p14:tracePt t="218398" x="2971800" y="5346700"/>
          <p14:tracePt t="218414" x="2965450" y="5346700"/>
          <p14:tracePt t="218431" x="2959100" y="5346700"/>
          <p14:tracePt t="218744" x="0" y="0"/>
        </p14:tracePtLst>
        <p14:tracePtLst>
          <p14:tracePt t="223435" x="8826500" y="5403850"/>
          <p14:tracePt t="223448" x="8826500" y="5461000"/>
          <p14:tracePt t="223464" x="8832850" y="5518150"/>
          <p14:tracePt t="223480" x="8858250" y="5556250"/>
          <p14:tracePt t="223496" x="8902700" y="5594350"/>
          <p14:tracePt t="223513" x="8966200" y="5619750"/>
          <p14:tracePt t="223530" x="9036050" y="5651500"/>
          <p14:tracePt t="223546" x="9105900" y="5657850"/>
          <p14:tracePt t="223563" x="9175750" y="5657850"/>
          <p14:tracePt t="223580" x="9207500" y="5626100"/>
          <p14:tracePt t="223596" x="9226550" y="5575300"/>
          <p14:tracePt t="223600" x="9232900" y="5543550"/>
          <p14:tracePt t="223613" x="9232900" y="5511800"/>
          <p14:tracePt t="223616" x="9232900" y="5480050"/>
          <p14:tracePt t="223630" x="9232900" y="5441950"/>
          <p14:tracePt t="223646" x="9226550" y="5365750"/>
          <p14:tracePt t="223650" x="9220200" y="5346700"/>
          <p14:tracePt t="223663" x="9213850" y="5327650"/>
          <p14:tracePt t="223679" x="9207500" y="5314950"/>
          <p14:tracePt t="223696" x="9201150" y="5308600"/>
          <p14:tracePt t="223730" x="9194800" y="5308600"/>
          <p14:tracePt t="223746" x="9175750" y="5321300"/>
          <p14:tracePt t="223763" x="9163050" y="5346700"/>
          <p14:tracePt t="223779" x="9156700" y="5391150"/>
          <p14:tracePt t="223796" x="9156700" y="5422900"/>
          <p14:tracePt t="223813" x="9175750" y="5473700"/>
          <p14:tracePt t="223829" x="9226550" y="5505450"/>
          <p14:tracePt t="223830" x="0" y="0"/>
        </p14:tracePtLst>
        <p14:tracePtLst>
          <p14:tracePt t="224130" x="9023350" y="5600700"/>
          <p14:tracePt t="224146" x="9061450" y="5613400"/>
          <p14:tracePt t="224162" x="9118600" y="5619750"/>
          <p14:tracePt t="224179" x="9188450" y="5619750"/>
          <p14:tracePt t="224196" x="9207500" y="5600700"/>
          <p14:tracePt t="224212" x="9213850" y="5575300"/>
          <p14:tracePt t="224217" x="9213850" y="5549900"/>
          <p14:tracePt t="224229" x="9213850" y="5518150"/>
          <p14:tracePt t="224246" x="9188450" y="5467350"/>
          <p14:tracePt t="224248" x="9169400" y="5448300"/>
          <p14:tracePt t="224263" x="9144000" y="5429250"/>
          <p14:tracePt t="224279" x="9061450" y="5403850"/>
          <p14:tracePt t="224296" x="9017000" y="5403850"/>
          <p14:tracePt t="224312" x="8978900" y="5422900"/>
          <p14:tracePt t="224329" x="8959850" y="5473700"/>
          <p14:tracePt t="224346" x="8959850" y="5524500"/>
          <p14:tracePt t="224362" x="8972550" y="5581650"/>
          <p14:tracePt t="224379" x="8997950" y="5613400"/>
          <p14:tracePt t="224396" x="9048750" y="5638800"/>
          <p14:tracePt t="224412" x="9099550" y="5645150"/>
          <p14:tracePt t="224429" x="9169400" y="5645150"/>
          <p14:tracePt t="224446" x="9213850" y="5613400"/>
          <p14:tracePt t="224448" x="9226550" y="5594350"/>
          <p14:tracePt t="224462" x="9239250" y="5568950"/>
          <p14:tracePt t="224479" x="9245600" y="5511800"/>
          <p14:tracePt t="224496" x="9245600" y="5467350"/>
          <p14:tracePt t="224512" x="9239250" y="5454650"/>
          <p14:tracePt t="224648" x="0" y="0"/>
        </p14:tracePtLst>
        <p14:tracePtLst>
          <p14:tracePt t="224940" x="8966200" y="5365750"/>
          <p14:tracePt t="224955" x="8947150" y="5410200"/>
          <p14:tracePt t="224970" x="8940800" y="5454650"/>
          <p14:tracePt t="224979" x="8940800" y="5486400"/>
          <p14:tracePt t="224996" x="8940800" y="5575300"/>
          <p14:tracePt t="225013" x="8959850" y="5645150"/>
          <p14:tracePt t="225029" x="9004300" y="5702300"/>
          <p14:tracePt t="225045" x="9048750" y="5734050"/>
          <p14:tracePt t="225048" x="9086850" y="5746750"/>
          <p14:tracePt t="225062" x="9118600" y="5759450"/>
          <p14:tracePt t="225065" x="9163050" y="5765800"/>
          <p14:tracePt t="225079" x="9258300" y="5765800"/>
          <p14:tracePt t="225096" x="9359900" y="5740400"/>
          <p14:tracePt t="225112" x="9410700" y="5702300"/>
          <p14:tracePt t="225129" x="9429750" y="5645150"/>
          <p14:tracePt t="225146" x="9429750" y="5594350"/>
          <p14:tracePt t="225162" x="9423400" y="5537200"/>
          <p14:tracePt t="225179" x="9391650" y="5492750"/>
          <p14:tracePt t="225196" x="9328150" y="5448300"/>
          <p14:tracePt t="225212" x="9264650" y="5422900"/>
          <p14:tracePt t="225229" x="9220200" y="5410200"/>
          <p14:tracePt t="225232" x="9201150" y="5403850"/>
          <p14:tracePt t="225262" x="9182100" y="5403850"/>
          <p14:tracePt t="225279" x="9156700" y="5416550"/>
          <p14:tracePt t="225296" x="9144000" y="5461000"/>
          <p14:tracePt t="225312" x="9144000" y="5499100"/>
          <p14:tracePt t="225329" x="9144000" y="5556250"/>
          <p14:tracePt t="225345" x="9150350" y="5594350"/>
          <p14:tracePt t="225362" x="9182100" y="5619750"/>
          <p14:tracePt t="225379" x="9220200" y="5638800"/>
          <p14:tracePt t="225395" x="9258300" y="5651500"/>
          <p14:tracePt t="225412" x="9277350" y="5651500"/>
          <p14:tracePt t="225429" x="9296400" y="5651500"/>
          <p14:tracePt t="225445" x="9309100" y="5638800"/>
          <p14:tracePt t="225448" x="9315450" y="5626100"/>
          <p14:tracePt t="225462" x="9315450" y="5613400"/>
          <p14:tracePt t="225479" x="9315450" y="5575300"/>
          <p14:tracePt t="225480" x="9315450" y="5543550"/>
          <p14:tracePt t="225495" x="9296400" y="5492750"/>
          <p14:tracePt t="225512" x="9251950" y="5429250"/>
          <p14:tracePt t="225529" x="9201150" y="5384800"/>
          <p14:tracePt t="225545" x="9156700" y="5372100"/>
          <p14:tracePt t="225562" x="9144000" y="5372100"/>
          <p14:tracePt t="225579" x="9112250" y="5384800"/>
          <p14:tracePt t="225595" x="9093200" y="5422900"/>
          <p14:tracePt t="225612" x="9093200" y="5467350"/>
          <p14:tracePt t="225629" x="9093200" y="5543550"/>
          <p14:tracePt t="225645" x="9105900" y="5588000"/>
          <p14:tracePt t="225662" x="9124950" y="5607050"/>
          <p14:tracePt t="225664" x="9144000" y="5619750"/>
          <p14:tracePt t="225678" x="9163050" y="5626100"/>
          <p14:tracePt t="225695" x="9207500" y="5626100"/>
          <p14:tracePt t="225712" x="9239250" y="5619750"/>
          <p14:tracePt t="225729" x="9251950" y="5600700"/>
          <p14:tracePt t="225745" x="9258300" y="5588000"/>
          <p14:tracePt t="225762" x="9258300" y="5568950"/>
          <p14:tracePt t="225778" x="9258300" y="5562600"/>
          <p14:tracePt t="225795" x="9258300" y="5549900"/>
          <p14:tracePt t="225864" x="0" y="0"/>
        </p14:tracePtLst>
        <p14:tracePtLst>
          <p14:tracePt t="226202" x="8997950" y="5264150"/>
          <p14:tracePt t="226234" x="8991600" y="5283200"/>
          <p14:tracePt t="226250" x="8972550" y="5321300"/>
          <p14:tracePt t="226267" x="8953500" y="5384800"/>
          <p14:tracePt t="226279" x="8947150" y="5429250"/>
          <p14:tracePt t="226280" x="8934450" y="5473700"/>
          <p14:tracePt t="226295" x="8928100" y="5549900"/>
          <p14:tracePt t="226312" x="8928100" y="5626100"/>
          <p14:tracePt t="226328" x="8928100" y="5676900"/>
          <p14:tracePt t="226345" x="8940800" y="5721350"/>
          <p14:tracePt t="226362" x="8959850" y="5746750"/>
          <p14:tracePt t="226379" x="8978900" y="5772150"/>
          <p14:tracePt t="226395" x="9004300" y="5791200"/>
          <p14:tracePt t="226412" x="9048750" y="5810250"/>
          <p14:tracePt t="226428" x="9093200" y="5816600"/>
          <p14:tracePt t="226445" x="9169400" y="5816600"/>
          <p14:tracePt t="226462" x="9271000" y="5810250"/>
          <p14:tracePt t="226463" x="9302750" y="5797550"/>
          <p14:tracePt t="226478" x="9334500" y="5772150"/>
          <p14:tracePt t="226495" x="9359900" y="5676900"/>
          <p14:tracePt t="226512" x="9359900" y="5626100"/>
          <p14:tracePt t="226528" x="9359900" y="5556250"/>
          <p14:tracePt t="226545" x="9347200" y="5511800"/>
          <p14:tracePt t="226562" x="9321800" y="5461000"/>
          <p14:tracePt t="226578" x="9277350" y="5403850"/>
          <p14:tracePt t="226595" x="9226550" y="5359400"/>
          <p14:tracePt t="226612" x="9163050" y="5334000"/>
          <p14:tracePt t="226629" x="9131300" y="5321300"/>
          <p14:tracePt t="226632" x="9124950" y="5321300"/>
          <p14:tracePt t="226645" x="9118600" y="5321300"/>
          <p14:tracePt t="226662" x="9105900" y="5321300"/>
          <p14:tracePt t="226663" x="9093200" y="5321300"/>
          <p14:tracePt t="226678" x="9093200" y="5327650"/>
          <p14:tracePt t="226695" x="9074150" y="5365750"/>
          <p14:tracePt t="226712" x="9074150" y="5403850"/>
          <p14:tracePt t="226728" x="9074150" y="5461000"/>
          <p14:tracePt t="226745" x="9080500" y="5511800"/>
          <p14:tracePt t="226762" x="9093200" y="5537200"/>
          <p14:tracePt t="226778" x="9099550" y="5549900"/>
          <p14:tracePt t="226795" x="9105900" y="5556250"/>
          <p14:tracePt t="226828" x="9112250" y="5556250"/>
          <p14:tracePt t="226848" x="9118600" y="5556250"/>
          <p14:tracePt t="226862" x="9131300" y="5556250"/>
          <p14:tracePt t="226878" x="9137650" y="5549900"/>
          <p14:tracePt t="226895" x="9150350" y="5543550"/>
          <p14:tracePt t="226911" x="9150350" y="5530850"/>
          <p14:tracePt t="227064" x="0" y="0"/>
        </p14:tracePtLst>
        <p14:tracePtLst>
          <p14:tracePt t="227450" x="8991600" y="5327650"/>
          <p14:tracePt t="227468" x="8985250" y="5346700"/>
          <p14:tracePt t="227490" x="8985250" y="5397500"/>
          <p14:tracePt t="227503" x="8985250" y="5429250"/>
          <p14:tracePt t="227511" x="8985250" y="5499100"/>
          <p14:tracePt t="227528" x="8985250" y="5575300"/>
          <p14:tracePt t="227544" x="9010650" y="5645150"/>
          <p14:tracePt t="227561" x="9036050" y="5689600"/>
          <p14:tracePt t="227578" x="9067800" y="5715000"/>
          <p14:tracePt t="227594" x="9099550" y="5734050"/>
          <p14:tracePt t="227611" x="9131300" y="5740400"/>
          <p14:tracePt t="227628" x="9169400" y="5746750"/>
          <p14:tracePt t="227644" x="9220200" y="5746750"/>
          <p14:tracePt t="227661" x="9271000" y="5746750"/>
          <p14:tracePt t="227678" x="9290050" y="5734050"/>
          <p14:tracePt t="227694" x="9296400" y="5702300"/>
          <p14:tracePt t="227695" x="9296400" y="5676900"/>
          <p14:tracePt t="227711" x="9296400" y="5632450"/>
          <p14:tracePt t="227728" x="9290050" y="5575300"/>
          <p14:tracePt t="227745" x="9277350" y="5530850"/>
          <p14:tracePt t="227761" x="9258300" y="5492750"/>
          <p14:tracePt t="227778" x="9239250" y="5448300"/>
          <p14:tracePt t="227794" x="9207500" y="5410200"/>
          <p14:tracePt t="227811" x="9150350" y="5372100"/>
          <p14:tracePt t="227828" x="9086850" y="5340350"/>
          <p14:tracePt t="227845" x="9042400" y="5334000"/>
          <p14:tracePt t="227861" x="9017000" y="5334000"/>
          <p14:tracePt t="227864" x="9010650" y="5334000"/>
          <p14:tracePt t="227878" x="8997950" y="5334000"/>
          <p14:tracePt t="227894" x="8985250" y="5340350"/>
          <p14:tracePt t="227911" x="8959850" y="5397500"/>
          <p14:tracePt t="227928" x="8959850" y="5441950"/>
          <p14:tracePt t="227945" x="8959850" y="5486400"/>
          <p14:tracePt t="227961" x="8959850" y="5543550"/>
          <p14:tracePt t="227978" x="8972550" y="5581650"/>
          <p14:tracePt t="227994" x="8997950" y="5613400"/>
          <p14:tracePt t="228011" x="9029700" y="5638800"/>
          <p14:tracePt t="228028" x="9074150" y="5651500"/>
          <p14:tracePt t="228045" x="9099550" y="5651500"/>
          <p14:tracePt t="228061" x="9124950" y="5651500"/>
          <p14:tracePt t="228064" x="9144000" y="5651500"/>
          <p14:tracePt t="228078" x="9150350" y="5645150"/>
          <p14:tracePt t="228094" x="9169400" y="5632450"/>
          <p14:tracePt t="228096" x="9175750" y="5613400"/>
          <p14:tracePt t="228111" x="9188450" y="5568950"/>
          <p14:tracePt t="228128" x="9188450" y="5530850"/>
          <p14:tracePt t="228144" x="9188450" y="5492750"/>
          <p14:tracePt t="228161" x="9188450" y="5454650"/>
          <p14:tracePt t="228178" x="9182100" y="5416550"/>
          <p14:tracePt t="228195" x="9169400" y="5397500"/>
          <p14:tracePt t="228224" x="9163050" y="5397500"/>
          <p14:tracePt t="228233" x="9156700" y="5397500"/>
          <p14:tracePt t="228249" x="9144000" y="5397500"/>
          <p14:tracePt t="228261" x="9131300" y="5403850"/>
          <p14:tracePt t="228278" x="9105900" y="5448300"/>
          <p14:tracePt t="228295" x="9093200" y="5518150"/>
          <p14:tracePt t="228296" x="9086850" y="5549900"/>
          <p14:tracePt t="228311" x="9086850" y="5607050"/>
          <p14:tracePt t="228328" x="9086850" y="5676900"/>
          <p14:tracePt t="228344" x="9099550" y="5702300"/>
          <p14:tracePt t="228361" x="9118600" y="5721350"/>
          <p14:tracePt t="228394" x="9131300" y="5721350"/>
          <p14:tracePt t="228411" x="9150350" y="5721350"/>
          <p14:tracePt t="228428" x="9156700" y="5695950"/>
          <p14:tracePt t="228444" x="9175750" y="5657850"/>
          <p14:tracePt t="228461" x="9182100" y="5607050"/>
          <p14:tracePt t="228478" x="9182100" y="5575300"/>
          <p14:tracePt t="228481" x="9182100" y="5556250"/>
          <p14:tracePt t="228494" x="9182100" y="5537200"/>
          <p14:tracePt t="228511" x="9175750" y="5480050"/>
          <p14:tracePt t="228527" x="9150350" y="5461000"/>
          <p14:tracePt t="228544" x="9137650" y="5454650"/>
          <p14:tracePt t="228561" x="9131300" y="5454650"/>
          <p14:tracePt t="228578" x="9118600" y="5454650"/>
          <p14:tracePt t="228594" x="9099550" y="5461000"/>
          <p14:tracePt t="228611" x="9080500" y="5505450"/>
          <p14:tracePt t="228628" x="9074150" y="5562600"/>
          <p14:tracePt t="228644" x="9074150" y="5613400"/>
          <p14:tracePt t="228661" x="9074150" y="5645150"/>
          <p14:tracePt t="228665" x="9080500" y="5651500"/>
          <p14:tracePt t="228678" x="9086850" y="5651500"/>
          <p14:tracePt t="228694" x="9093200" y="5651500"/>
          <p14:tracePt t="228711" x="9131300" y="5645150"/>
          <p14:tracePt t="228728" x="9156700" y="5600700"/>
          <p14:tracePt t="228744" x="9182100" y="5556250"/>
          <p14:tracePt t="228761" x="9194800" y="5511800"/>
          <p14:tracePt t="228778" x="9194800" y="5492750"/>
          <p14:tracePt t="228794" x="9194800" y="5473700"/>
          <p14:tracePt t="228811" x="9194800" y="5467350"/>
          <p14:tracePt t="229072" x="0" y="0"/>
        </p14:tracePtLst>
        <p14:tracePtLst>
          <p14:tracePt t="232754" x="4533900" y="5422900"/>
          <p14:tracePt t="232765" x="4527550" y="5422900"/>
          <p14:tracePt t="232777" x="4527550" y="5429250"/>
          <p14:tracePt t="232793" x="4527550" y="5448300"/>
          <p14:tracePt t="232810" x="4527550" y="5486400"/>
          <p14:tracePt t="232826" x="4533900" y="5511800"/>
          <p14:tracePt t="232843" x="4552950" y="5549900"/>
          <p14:tracePt t="232860" x="4584700" y="5588000"/>
          <p14:tracePt t="232876" x="4635500" y="5619750"/>
          <p14:tracePt t="232893" x="4705350" y="5651500"/>
          <p14:tracePt t="232909" x="4806950" y="5670550"/>
          <p14:tracePt t="232926" x="4895850" y="5683250"/>
          <p14:tracePt t="232928" x="4959350" y="5683250"/>
          <p14:tracePt t="232943" x="5080000" y="5683250"/>
          <p14:tracePt t="232959" x="5207000" y="5683250"/>
          <p14:tracePt t="232976" x="5340350" y="5683250"/>
          <p14:tracePt t="232993" x="5480050" y="5670550"/>
          <p14:tracePt t="233009" x="5613400" y="5651500"/>
          <p14:tracePt t="233026" x="5702300" y="5638800"/>
          <p14:tracePt t="233043" x="5740400" y="5632450"/>
          <p14:tracePt t="233060" x="5772150" y="5632450"/>
          <p14:tracePt t="233076" x="5778500" y="5632450"/>
          <p14:tracePt t="233093" x="5791200" y="5626100"/>
          <p14:tracePt t="233109" x="5797550" y="5626100"/>
          <p14:tracePt t="233126" x="5816600" y="5626100"/>
          <p14:tracePt t="233143" x="5854700" y="5626100"/>
          <p14:tracePt t="233159" x="5880100" y="5626100"/>
          <p14:tracePt t="233176" x="5918200" y="5626100"/>
          <p14:tracePt t="233193" x="5949950" y="5626100"/>
          <p14:tracePt t="233209" x="5975350" y="5626100"/>
          <p14:tracePt t="233226" x="5988050" y="5619750"/>
          <p14:tracePt t="233243" x="6000750" y="5613400"/>
          <p14:tracePt t="233260" x="6013450" y="5607050"/>
          <p14:tracePt t="233276" x="6013450" y="5594350"/>
          <p14:tracePt t="233293" x="6019800" y="5575300"/>
          <p14:tracePt t="233309" x="6019800" y="5556250"/>
          <p14:tracePt t="233312" x="6019800" y="5530850"/>
          <p14:tracePt t="233326" x="6013450" y="5511800"/>
          <p14:tracePt t="233343" x="5994400" y="5480050"/>
          <p14:tracePt t="233359" x="5956300" y="5416550"/>
          <p14:tracePt t="233376" x="5918200" y="5384800"/>
          <p14:tracePt t="233393" x="5873750" y="5359400"/>
          <p14:tracePt t="233409" x="5822950" y="5346700"/>
          <p14:tracePt t="233426" x="5765800" y="5334000"/>
          <p14:tracePt t="233443" x="5689600" y="5327650"/>
          <p14:tracePt t="233459" x="5581650" y="5327650"/>
          <p14:tracePt t="233476" x="5454650" y="5327650"/>
          <p14:tracePt t="233493" x="5314950" y="5340350"/>
          <p14:tracePt t="233497" x="5238750" y="5353050"/>
          <p14:tracePt t="233509" x="5175250" y="5372100"/>
          <p14:tracePt t="233526" x="5060950" y="5397500"/>
          <p14:tracePt t="233543" x="4953000" y="5435600"/>
          <p14:tracePt t="233560" x="4921250" y="5461000"/>
          <p14:tracePt t="233576" x="4895850" y="5486400"/>
          <p14:tracePt t="233593" x="4889500" y="5499100"/>
          <p14:tracePt t="233609" x="4876800" y="5518150"/>
          <p14:tracePt t="233626" x="4876800" y="5537200"/>
          <p14:tracePt t="233643" x="4876800" y="5556250"/>
          <p14:tracePt t="233659" x="4876800" y="5575300"/>
          <p14:tracePt t="233676" x="4889500" y="5594350"/>
          <p14:tracePt t="233693" x="4933950" y="5613400"/>
          <p14:tracePt t="233697" x="4978400" y="5632450"/>
          <p14:tracePt t="233709" x="5022850" y="5638800"/>
          <p14:tracePt t="233726" x="5143500" y="5645150"/>
          <p14:tracePt t="233728" x="5207000" y="5645150"/>
          <p14:tracePt t="233742" x="5270500" y="5645150"/>
          <p14:tracePt t="233760" x="5441950" y="5638800"/>
          <p14:tracePt t="233776" x="5505450" y="5607050"/>
          <p14:tracePt t="233792" x="5543550" y="5594350"/>
          <p14:tracePt t="233809" x="5556250" y="5575300"/>
          <p14:tracePt t="233826" x="5562600" y="5556250"/>
          <p14:tracePt t="233842" x="5562600" y="5543550"/>
          <p14:tracePt t="233859" x="5562600" y="5518150"/>
          <p14:tracePt t="233876" x="5556250" y="5480050"/>
          <p14:tracePt t="233893" x="5543550" y="5461000"/>
          <p14:tracePt t="233909" x="5499100" y="5435600"/>
          <p14:tracePt t="233912" x="5461000" y="5416550"/>
          <p14:tracePt t="233926" x="5422900" y="5403850"/>
          <p14:tracePt t="233943" x="5251450" y="5372100"/>
          <p14:tracePt t="233959" x="5130800" y="5365750"/>
          <p14:tracePt t="233976" x="4984750" y="5365750"/>
          <p14:tracePt t="233993" x="4864100" y="5365750"/>
          <p14:tracePt t="234009" x="4768850" y="5365750"/>
          <p14:tracePt t="234026" x="4711700" y="5384800"/>
          <p14:tracePt t="234043" x="4667250" y="5403850"/>
          <p14:tracePt t="234060" x="4635500" y="5429250"/>
          <p14:tracePt t="234076" x="4610100" y="5448300"/>
          <p14:tracePt t="234092" x="4597400" y="5473700"/>
          <p14:tracePt t="234109" x="4591050" y="5492750"/>
          <p14:tracePt t="234126" x="4591050" y="5518150"/>
          <p14:tracePt t="234142" x="4591050" y="5556250"/>
          <p14:tracePt t="234145" x="4603750" y="5575300"/>
          <p14:tracePt t="234159" x="4635500" y="5594350"/>
          <p14:tracePt t="234176" x="4686300" y="5619750"/>
          <p14:tracePt t="234192" x="4781550" y="5638800"/>
          <p14:tracePt t="234209" x="4921250" y="5664200"/>
          <p14:tracePt t="234226" x="5092700" y="5664200"/>
          <p14:tracePt t="234242" x="5302250" y="5664200"/>
          <p14:tracePt t="234259" x="5511800" y="5664200"/>
          <p14:tracePt t="234276" x="5683250" y="5657850"/>
          <p14:tracePt t="234292" x="5772150" y="5645150"/>
          <p14:tracePt t="234309" x="5810250" y="5632450"/>
          <p14:tracePt t="234326" x="5842000" y="5613400"/>
          <p14:tracePt t="234342" x="5867400" y="5594350"/>
          <p14:tracePt t="234343" x="5873750" y="5588000"/>
          <p14:tracePt t="234359" x="5899150" y="5568950"/>
          <p14:tracePt t="234375" x="5905500" y="5556250"/>
          <p14:tracePt t="234392" x="5905500" y="5537200"/>
          <p14:tracePt t="234409" x="5905500" y="5518150"/>
          <p14:tracePt t="234426" x="5905500" y="5499100"/>
          <p14:tracePt t="234442" x="5905500" y="5486400"/>
          <p14:tracePt t="234459" x="5899150" y="5467350"/>
          <p14:tracePt t="234476" x="5867400" y="5441950"/>
          <p14:tracePt t="234492" x="5810250" y="5416550"/>
          <p14:tracePt t="234509" x="5683250" y="5372100"/>
          <p14:tracePt t="234526" x="5543550" y="5340350"/>
          <p14:tracePt t="234542" x="5391150" y="5308600"/>
          <p14:tracePt t="234545" x="5327650" y="5302250"/>
          <p14:tracePt t="234559" x="5238750" y="5302250"/>
          <p14:tracePt t="234575" x="5156200" y="5302250"/>
          <p14:tracePt t="234592" x="5092700" y="5327650"/>
          <p14:tracePt t="234609" x="5035550" y="5372100"/>
          <p14:tracePt t="234626" x="5003800" y="5403850"/>
          <p14:tracePt t="234642" x="4984750" y="5435600"/>
          <p14:tracePt t="234659" x="4984750" y="5454650"/>
          <p14:tracePt t="234676" x="4984750" y="5473700"/>
          <p14:tracePt t="234692" x="4984750" y="5486400"/>
          <p14:tracePt t="234709" x="4984750" y="5505450"/>
          <p14:tracePt t="234726" x="5003800" y="5511800"/>
          <p14:tracePt t="234742" x="5022850" y="5524500"/>
          <p14:tracePt t="234744" x="5041900" y="5530850"/>
          <p14:tracePt t="234759" x="5067300" y="5530850"/>
          <p14:tracePt t="234775" x="5099050" y="5530850"/>
          <p14:tracePt t="234792" x="5130800" y="5530850"/>
          <p14:tracePt t="234809" x="5143500" y="5530850"/>
          <p14:tracePt t="234825" x="5149850" y="5530850"/>
          <p14:tracePt t="234872" x="0" y="0"/>
        </p14:tracePtLst>
        <p14:tracePtLst>
          <p14:tracePt t="235378" x="4470400" y="5403850"/>
          <p14:tracePt t="235392" x="4470400" y="5422900"/>
          <p14:tracePt t="235409" x="4470400" y="5448300"/>
          <p14:tracePt t="235425" x="4470400" y="5480050"/>
          <p14:tracePt t="235442" x="4476750" y="5505450"/>
          <p14:tracePt t="235459" x="4502150" y="5530850"/>
          <p14:tracePt t="235475" x="4552950" y="5549900"/>
          <p14:tracePt t="235492" x="4641850" y="5568950"/>
          <p14:tracePt t="235509" x="4775200" y="5594350"/>
          <p14:tracePt t="235525" x="4921250" y="5594350"/>
          <p14:tracePt t="235542" x="5118100" y="5594350"/>
          <p14:tracePt t="235559" x="5308600" y="5594350"/>
          <p14:tracePt t="235560" x="5416550" y="5594350"/>
          <p14:tracePt t="235575" x="5600700" y="5594350"/>
          <p14:tracePt t="235592" x="5772150" y="5594350"/>
          <p14:tracePt t="235609" x="5911850" y="5594350"/>
          <p14:tracePt t="235625" x="6019800" y="5588000"/>
          <p14:tracePt t="235642" x="6076950" y="5575300"/>
          <p14:tracePt t="235659" x="6108700" y="5562600"/>
          <p14:tracePt t="235675" x="6115050" y="5549900"/>
          <p14:tracePt t="235692" x="6115050" y="5530850"/>
          <p14:tracePt t="235709" x="6115050" y="5511800"/>
          <p14:tracePt t="235712" x="6108700" y="5492750"/>
          <p14:tracePt t="235725" x="6102350" y="5486400"/>
          <p14:tracePt t="235742" x="6038850" y="5448300"/>
          <p14:tracePt t="235744" x="5981700" y="5435600"/>
          <p14:tracePt t="235759" x="5924550" y="5416550"/>
          <p14:tracePt t="235776" x="5740400" y="5378450"/>
          <p14:tracePt t="235792" x="5626100" y="5353050"/>
          <p14:tracePt t="235809" x="5556250" y="5353050"/>
          <p14:tracePt t="235825" x="5454650" y="5353050"/>
          <p14:tracePt t="235842" x="5359400" y="5365750"/>
          <p14:tracePt t="235859" x="5276850" y="5391150"/>
          <p14:tracePt t="235875" x="5200650" y="5429250"/>
          <p14:tracePt t="235892" x="5149850" y="5454650"/>
          <p14:tracePt t="235909" x="5124450" y="5480050"/>
          <p14:tracePt t="235912" x="5118100" y="5486400"/>
          <p14:tracePt t="235925" x="5111750" y="5499100"/>
          <p14:tracePt t="235942" x="5111750" y="5505450"/>
          <p14:tracePt t="235959" x="5111750" y="5518150"/>
          <p14:tracePt t="235975" x="5118100" y="5537200"/>
          <p14:tracePt t="235992" x="5162550" y="5549900"/>
          <p14:tracePt t="236009" x="5270500" y="5568950"/>
          <p14:tracePt t="236025" x="5422900" y="5594350"/>
          <p14:tracePt t="236042" x="5549900" y="5594350"/>
          <p14:tracePt t="236059" x="5638800" y="5594350"/>
          <p14:tracePt t="236075" x="5664200" y="5594350"/>
          <p14:tracePt t="236092" x="5670550" y="5594350"/>
          <p14:tracePt t="236351" x="0" y="0"/>
        </p14:tracePtLst>
        <p14:tracePtLst>
          <p14:tracePt t="237812" x="9074150" y="5410200"/>
          <p14:tracePt t="237824" x="9061450" y="5467350"/>
          <p14:tracePt t="237841" x="9055100" y="5537200"/>
          <p14:tracePt t="237858" x="9055100" y="5613400"/>
          <p14:tracePt t="237875" x="9080500" y="5664200"/>
          <p14:tracePt t="237891" x="9118600" y="5695950"/>
          <p14:tracePt t="237908" x="9163050" y="5715000"/>
          <p14:tracePt t="237925" x="9207500" y="5715000"/>
          <p14:tracePt t="237941" x="9264650" y="5702300"/>
          <p14:tracePt t="237958" x="9321800" y="5670550"/>
          <p14:tracePt t="237960" x="9334500" y="5651500"/>
          <p14:tracePt t="237974" x="9359900" y="5619750"/>
          <p14:tracePt t="237991" x="9385300" y="5543550"/>
          <p14:tracePt t="238008" x="9391650" y="5505450"/>
          <p14:tracePt t="238024" x="9391650" y="5467350"/>
          <p14:tracePt t="238041" x="9391650" y="5441950"/>
          <p14:tracePt t="238058" x="9391650" y="5429250"/>
          <p14:tracePt t="238074" x="9391650" y="5422900"/>
          <p14:tracePt t="238400" x="0" y="0"/>
        </p14:tracePtLst>
        <p14:tracePtLst>
          <p14:tracePt t="240377" x="9156700" y="5429250"/>
          <p14:tracePt t="240391" x="9150350" y="5448300"/>
          <p14:tracePt t="240407" x="9131300" y="5499100"/>
          <p14:tracePt t="240423" x="9131300" y="5543550"/>
          <p14:tracePt t="240440" x="9131300" y="5588000"/>
          <p14:tracePt t="240457" x="9131300" y="5651500"/>
          <p14:tracePt t="240474" x="9150350" y="5702300"/>
          <p14:tracePt t="240490" x="9194800" y="5759450"/>
          <p14:tracePt t="240507" x="9258300" y="5803900"/>
          <p14:tracePt t="240524" x="9340850" y="5829300"/>
          <p14:tracePt t="240540" x="9417050" y="5842000"/>
          <p14:tracePt t="240557" x="9493250" y="5835650"/>
          <p14:tracePt t="240573" x="9550400" y="5797550"/>
          <p14:tracePt t="240590" x="9582150" y="5734050"/>
          <p14:tracePt t="240592" x="9601200" y="5695950"/>
          <p14:tracePt t="240607" x="9607550" y="5632450"/>
          <p14:tracePt t="240623" x="9607550" y="5556250"/>
          <p14:tracePt t="240640" x="9588500" y="5454650"/>
          <p14:tracePt t="240657" x="9544050" y="5372100"/>
          <p14:tracePt t="240674" x="9474200" y="5283200"/>
          <p14:tracePt t="240690" x="9398000" y="5232400"/>
          <p14:tracePt t="240707" x="9328150" y="5200650"/>
          <p14:tracePt t="240724" x="9290050" y="5194300"/>
          <p14:tracePt t="240740" x="9258300" y="5194300"/>
          <p14:tracePt t="240757" x="9213850" y="5200650"/>
          <p14:tracePt t="240773" x="9182100" y="5232400"/>
          <p14:tracePt t="240790" x="9144000" y="5295900"/>
          <p14:tracePt t="240792" x="9131300" y="5327650"/>
          <p14:tracePt t="240807" x="9105900" y="5397500"/>
          <p14:tracePt t="240823" x="9099550" y="5461000"/>
          <p14:tracePt t="240840" x="9099550" y="5518150"/>
          <p14:tracePt t="240857" x="9124950" y="5549900"/>
          <p14:tracePt t="240873" x="9169400" y="5581650"/>
          <p14:tracePt t="240890" x="9220200" y="5594350"/>
          <p14:tracePt t="240906" x="9277350" y="5600700"/>
          <p14:tracePt t="240923" x="9340850" y="5600700"/>
          <p14:tracePt t="240940" x="9378950" y="5568950"/>
          <p14:tracePt t="240956" x="9404350" y="5537200"/>
          <p14:tracePt t="240973" x="9410700" y="5492750"/>
          <p14:tracePt t="240990" x="9410700" y="5454650"/>
          <p14:tracePt t="241006" x="9410700" y="5410200"/>
          <p14:tracePt t="241007" x="9398000" y="5397500"/>
          <p14:tracePt t="241023" x="9372600" y="5378450"/>
          <p14:tracePt t="241040" x="9353550" y="5365750"/>
          <p14:tracePt t="241056" x="9340850" y="5365750"/>
          <p14:tracePt t="241073" x="9296400" y="5378450"/>
          <p14:tracePt t="241090" x="9264650" y="5416550"/>
          <p14:tracePt t="241106" x="9245600" y="5467350"/>
          <p14:tracePt t="241123" x="9245600" y="5499100"/>
          <p14:tracePt t="241140" x="9245600" y="5524500"/>
          <p14:tracePt t="241157" x="9251950" y="5543550"/>
          <p14:tracePt t="241173" x="9277350" y="5549900"/>
          <p14:tracePt t="241190" x="9315450" y="5549900"/>
          <p14:tracePt t="241206" x="9366250" y="5537200"/>
          <p14:tracePt t="241223" x="9398000" y="5492750"/>
          <p14:tracePt t="241240" x="9404350" y="5473700"/>
          <p14:tracePt t="241256" x="9404350" y="5454650"/>
          <p14:tracePt t="241295" x="9404350" y="5448300"/>
          <p14:tracePt t="241312" x="9398000" y="5454650"/>
          <p14:tracePt t="241319" x="9385300" y="5473700"/>
          <p14:tracePt t="241328" x="9378950" y="5499100"/>
          <p14:tracePt t="241340" x="9372600" y="5524500"/>
          <p14:tracePt t="241356" x="9359900" y="5562600"/>
          <p14:tracePt t="241373" x="9359900" y="5581650"/>
          <p14:tracePt t="241390" x="9366250" y="5607050"/>
          <p14:tracePt t="241406" x="9372600" y="5613400"/>
          <p14:tracePt t="241423" x="9385300" y="5613400"/>
          <p14:tracePt t="241440" x="9391650" y="5613400"/>
          <p14:tracePt t="241456" x="9404350" y="5613400"/>
          <p14:tracePt t="241473" x="9410700" y="5607050"/>
          <p14:tracePt t="241490" x="9417050" y="5600700"/>
          <p14:tracePt t="241506" x="9417050" y="5594350"/>
          <p14:tracePt t="241801" x="0" y="0"/>
        </p14:tracePtLst>
        <p14:tracePtLst>
          <p14:tracePt t="242354" x="9347200" y="5124450"/>
          <p14:tracePt t="242360" x="9334500" y="5130800"/>
          <p14:tracePt t="242373" x="9328150" y="5137150"/>
          <p14:tracePt t="242390" x="9302750" y="5156200"/>
          <p14:tracePt t="242406" x="9277350" y="5181600"/>
          <p14:tracePt t="242408" x="9264650" y="5187950"/>
          <p14:tracePt t="242423" x="9232900" y="5226050"/>
          <p14:tracePt t="242440" x="9201150" y="5276850"/>
          <p14:tracePt t="242456" x="9163050" y="5353050"/>
          <p14:tracePt t="242473" x="9137650" y="5416550"/>
          <p14:tracePt t="242489" x="9105900" y="5486400"/>
          <p14:tracePt t="242506" x="9093200" y="5543550"/>
          <p14:tracePt t="242523" x="9093200" y="5575300"/>
          <p14:tracePt t="242540" x="9093200" y="5613400"/>
          <p14:tracePt t="242556" x="9093200" y="5645150"/>
          <p14:tracePt t="242573" x="9093200" y="5683250"/>
          <p14:tracePt t="242590" x="9105900" y="5715000"/>
          <p14:tracePt t="242606" x="9131300" y="5746750"/>
          <p14:tracePt t="242608" x="9144000" y="5759450"/>
          <p14:tracePt t="242623" x="9175750" y="5784850"/>
          <p14:tracePt t="242639" x="9213850" y="5810250"/>
          <p14:tracePt t="242656" x="9251950" y="5822950"/>
          <p14:tracePt t="242673" x="9290050" y="5835650"/>
          <p14:tracePt t="242690" x="9315450" y="5835650"/>
          <p14:tracePt t="242706" x="9347200" y="5835650"/>
          <p14:tracePt t="242723" x="9391650" y="5835650"/>
          <p14:tracePt t="242740" x="9429750" y="5810250"/>
          <p14:tracePt t="242756" x="9448800" y="5778500"/>
          <p14:tracePt t="242773" x="9467850" y="5746750"/>
          <p14:tracePt t="242789" x="9480550" y="5695950"/>
          <p14:tracePt t="242792" x="9480550" y="5689600"/>
          <p14:tracePt t="242806" x="9480550" y="5670550"/>
          <p14:tracePt t="242823" x="9486900" y="5607050"/>
          <p14:tracePt t="242839" x="9486900" y="5568950"/>
          <p14:tracePt t="242856" x="9486900" y="5518150"/>
          <p14:tracePt t="242873" x="9480550" y="5480050"/>
          <p14:tracePt t="242889" x="9467850" y="5429250"/>
          <p14:tracePt t="242906" x="9442450" y="5384800"/>
          <p14:tracePt t="242923" x="9423400" y="5346700"/>
          <p14:tracePt t="242939" x="9404350" y="5308600"/>
          <p14:tracePt t="242956" x="9372600" y="5270500"/>
          <p14:tracePt t="242973" x="9334500" y="5245100"/>
          <p14:tracePt t="242975" x="9315450" y="5232400"/>
          <p14:tracePt t="242989" x="9302750" y="5226050"/>
          <p14:tracePt t="243006" x="9271000" y="5219700"/>
          <p14:tracePt t="243007" x="9264650" y="5219700"/>
          <p14:tracePt t="243023" x="9226550" y="5219700"/>
          <p14:tracePt t="243039" x="9188450" y="5219700"/>
          <p14:tracePt t="243056" x="9137650" y="5232400"/>
          <p14:tracePt t="243073" x="9099550" y="5251450"/>
          <p14:tracePt t="243089" x="9067800" y="5289550"/>
          <p14:tracePt t="243106" x="9036050" y="5327650"/>
          <p14:tracePt t="243123" x="9017000" y="5378450"/>
          <p14:tracePt t="243139" x="9010650" y="5416550"/>
          <p14:tracePt t="243156" x="9010650" y="5467350"/>
          <p14:tracePt t="243173" x="9010650" y="5511800"/>
          <p14:tracePt t="243189" x="9010650" y="5556250"/>
          <p14:tracePt t="243206" x="9023350" y="5607050"/>
          <p14:tracePt t="243209" x="9036050" y="5626100"/>
          <p14:tracePt t="243223" x="9055100" y="5664200"/>
          <p14:tracePt t="243239" x="9086850" y="5702300"/>
          <p14:tracePt t="243256" x="9124950" y="5734050"/>
          <p14:tracePt t="243272" x="9169400" y="5759450"/>
          <p14:tracePt t="243289" x="9220200" y="5784850"/>
          <p14:tracePt t="243306" x="9258300" y="5791200"/>
          <p14:tracePt t="243323" x="9309100" y="5791200"/>
          <p14:tracePt t="243339" x="9359900" y="5778500"/>
          <p14:tracePt t="243356" x="9391650" y="5746750"/>
          <p14:tracePt t="243373" x="9410700" y="5715000"/>
          <p14:tracePt t="243389" x="9417050" y="5670550"/>
          <p14:tracePt t="243392" x="9423400" y="5638800"/>
          <p14:tracePt t="243406" x="9423400" y="5619750"/>
          <p14:tracePt t="243423" x="9410700" y="5537200"/>
          <p14:tracePt t="243439" x="9391650" y="5486400"/>
          <p14:tracePt t="243456" x="9359900" y="5435600"/>
          <p14:tracePt t="243472" x="9328150" y="5397500"/>
          <p14:tracePt t="243489" x="9309100" y="5378450"/>
          <p14:tracePt t="243506" x="9277350" y="5365750"/>
          <p14:tracePt t="243522" x="9258300" y="5353050"/>
          <p14:tracePt t="243539" x="9232900" y="5353050"/>
          <p14:tracePt t="243556" x="9194800" y="5353050"/>
          <p14:tracePt t="243572" x="9144000" y="5365750"/>
          <p14:tracePt t="243589" x="9112250" y="5397500"/>
          <p14:tracePt t="243606" x="9080500" y="5441950"/>
          <p14:tracePt t="243609" x="9067800" y="5467350"/>
          <p14:tracePt t="243622" x="9055100" y="5492750"/>
          <p14:tracePt t="243639" x="9036050" y="5562600"/>
          <p14:tracePt t="243656" x="9036050" y="5581650"/>
          <p14:tracePt t="243672" x="9036050" y="5613400"/>
          <p14:tracePt t="243689" x="9048750" y="5638800"/>
          <p14:tracePt t="243706" x="9067800" y="5651500"/>
          <p14:tracePt t="243722" x="9093200" y="5670550"/>
          <p14:tracePt t="243739" x="9156700" y="5683250"/>
          <p14:tracePt t="243756" x="9220200" y="5683250"/>
          <p14:tracePt t="243772" x="9302750" y="5683250"/>
          <p14:tracePt t="243789" x="9385300" y="5670550"/>
          <p14:tracePt t="243806" x="9429750" y="5651500"/>
          <p14:tracePt t="243809" x="9436100" y="5638800"/>
          <p14:tracePt t="243822" x="9448800" y="5626100"/>
          <p14:tracePt t="243839" x="9461500" y="5594350"/>
          <p14:tracePt t="243856" x="9461500" y="5562600"/>
          <p14:tracePt t="243872" x="9461500" y="5511800"/>
          <p14:tracePt t="243889" x="9461500" y="5454650"/>
          <p14:tracePt t="243906" x="9436100" y="5410200"/>
          <p14:tracePt t="243922" x="9410700" y="5372100"/>
          <p14:tracePt t="243939" x="9372600" y="5346700"/>
          <p14:tracePt t="243956" x="9340850" y="5327650"/>
          <p14:tracePt t="243972" x="9296400" y="5314950"/>
          <p14:tracePt t="243989" x="9258300" y="5314950"/>
          <p14:tracePt t="244006" x="9201150" y="5314950"/>
          <p14:tracePt t="244009" x="9175750" y="5321300"/>
          <p14:tracePt t="244022" x="9150350" y="5334000"/>
          <p14:tracePt t="244039" x="9099550" y="5391150"/>
          <p14:tracePt t="244056" x="9080500" y="5422900"/>
          <p14:tracePt t="244072" x="9067800" y="5467350"/>
          <p14:tracePt t="244089" x="9061450" y="5511800"/>
          <p14:tracePt t="244106" x="9061450" y="5537200"/>
          <p14:tracePt t="244122" x="9061450" y="5562600"/>
          <p14:tracePt t="244139" x="9067800" y="5594350"/>
          <p14:tracePt t="244156" x="9099550" y="5613400"/>
          <p14:tracePt t="244172" x="9137650" y="5638800"/>
          <p14:tracePt t="244189" x="9182100" y="5651500"/>
          <p14:tracePt t="244206" x="9245600" y="5657850"/>
          <p14:tracePt t="244209" x="9277350" y="5657850"/>
          <p14:tracePt t="244222" x="9309100" y="5657850"/>
          <p14:tracePt t="244225" x="9340850" y="5657850"/>
          <p14:tracePt t="244239" x="9372600" y="5638800"/>
          <p14:tracePt t="244256" x="9385300" y="5613400"/>
          <p14:tracePt t="244272" x="9398000" y="5581650"/>
          <p14:tracePt t="244289" x="9398000" y="5556250"/>
          <p14:tracePt t="244306" x="9398000" y="5518150"/>
          <p14:tracePt t="244322" x="9398000" y="5461000"/>
          <p14:tracePt t="244339" x="9372600" y="5422900"/>
          <p14:tracePt t="244356" x="9347200" y="5391150"/>
          <p14:tracePt t="244372" x="9309100" y="5365750"/>
          <p14:tracePt t="244389" x="9271000" y="5353050"/>
          <p14:tracePt t="244405" x="9251950" y="5346700"/>
          <p14:tracePt t="244422" x="9239250" y="5346700"/>
          <p14:tracePt t="244423" x="9226550" y="5346700"/>
          <p14:tracePt t="244439" x="9201150" y="5353050"/>
          <p14:tracePt t="244455" x="9175750" y="5378450"/>
          <p14:tracePt t="244472" x="9163050" y="5410200"/>
          <p14:tracePt t="244489" x="9156700" y="5435600"/>
          <p14:tracePt t="244505" x="9156700" y="5473700"/>
          <p14:tracePt t="244522" x="9156700" y="5511800"/>
          <p14:tracePt t="244539" x="9163050" y="5543550"/>
          <p14:tracePt t="244555" x="9188450" y="5556250"/>
          <p14:tracePt t="244572" x="9201150" y="5568950"/>
          <p14:tracePt t="244589" x="9207500" y="5568950"/>
          <p14:tracePt t="244606" x="9213850" y="5568950"/>
          <p14:tracePt t="244608" x="9226550" y="5568950"/>
          <p14:tracePt t="244622" x="9239250" y="5562600"/>
          <p14:tracePt t="244639" x="9239250" y="5530850"/>
          <p14:tracePt t="244655" x="9239250" y="5499100"/>
          <p14:tracePt t="244672" x="9239250" y="5467350"/>
          <p14:tracePt t="244689" x="9239250" y="5422900"/>
          <p14:tracePt t="244706" x="9232900" y="5403850"/>
          <p14:tracePt t="244723" x="9220200" y="5391150"/>
          <p14:tracePt t="244769" x="9207500" y="5391150"/>
          <p14:tracePt t="244784" x="9182100" y="5416550"/>
          <p14:tracePt t="244802" x="9163050" y="5467350"/>
          <p14:tracePt t="244813" x="9156700" y="5499100"/>
          <p14:tracePt t="244822" x="9150350" y="5524500"/>
          <p14:tracePt t="244825" x="9150350" y="5543550"/>
          <p14:tracePt t="244840" x="9150350" y="5588000"/>
          <p14:tracePt t="244856" x="9169400" y="5626100"/>
          <p14:tracePt t="244872" x="9188450" y="5645150"/>
          <p14:tracePt t="244889" x="9201150" y="5645150"/>
          <p14:tracePt t="244906" x="9226550" y="5645150"/>
          <p14:tracePt t="244922" x="9258300" y="5638800"/>
          <p14:tracePt t="244939" x="9277350" y="5607050"/>
          <p14:tracePt t="244955" x="9302750" y="5556250"/>
          <p14:tracePt t="244972" x="9302750" y="5524500"/>
          <p14:tracePt t="244989" x="9302750" y="5480050"/>
          <p14:tracePt t="244993" x="9302750" y="5467350"/>
          <p14:tracePt t="245006" x="9302750" y="5448300"/>
          <p14:tracePt t="245022" x="9296400" y="5422900"/>
          <p14:tracePt t="245024" x="9283700" y="5422900"/>
          <p14:tracePt t="245039" x="9271000" y="5416550"/>
          <p14:tracePt t="245056" x="9264650" y="5416550"/>
          <p14:tracePt t="245072" x="9245600" y="5416550"/>
          <p14:tracePt t="245089" x="9220200" y="5435600"/>
          <p14:tracePt t="245105" x="9207500" y="5480050"/>
          <p14:tracePt t="245122" x="9201150" y="5511800"/>
          <p14:tracePt t="245139" x="9201150" y="5530850"/>
          <p14:tracePt t="245155" x="9201150" y="5549900"/>
          <p14:tracePt t="245189" x="9207500" y="5556250"/>
          <p14:tracePt t="245205" x="9213850" y="5556250"/>
          <p14:tracePt t="245222" x="9226550" y="5556250"/>
          <p14:tracePt t="245239" x="9232900" y="5530850"/>
          <p14:tracePt t="245255" x="9239250" y="5499100"/>
          <p14:tracePt t="245272" x="9239250" y="5480050"/>
          <p14:tracePt t="245289" x="9239250" y="5467350"/>
          <p14:tracePt t="245305" x="9239250" y="5454650"/>
          <p14:tracePt t="245339" x="9245600" y="5448300"/>
          <p14:tracePt t="245464" x="0" y="0"/>
        </p14:tracePtLst>
        <p14:tracePtLst>
          <p14:tracePt t="252425" x="4483100" y="5708650"/>
          <p14:tracePt t="252457" x="4476750" y="5715000"/>
          <p14:tracePt t="252472" x="4483100" y="5715000"/>
          <p14:tracePt t="252480" x="4495800" y="5715000"/>
          <p14:tracePt t="252488" x="4521200" y="5715000"/>
          <p14:tracePt t="252503" x="4597400" y="5715000"/>
          <p14:tracePt t="252519" x="4692650" y="5715000"/>
          <p14:tracePt t="252536" x="4819650" y="5715000"/>
          <p14:tracePt t="252553" x="4959350" y="5715000"/>
          <p14:tracePt t="252570" x="5105400" y="5715000"/>
          <p14:tracePt t="252586" x="5264150" y="5715000"/>
          <p14:tracePt t="252603" x="5403850" y="5715000"/>
          <p14:tracePt t="252619" x="5518150" y="5715000"/>
          <p14:tracePt t="252636" x="5613400" y="5715000"/>
          <p14:tracePt t="252653" x="5689600" y="5715000"/>
          <p14:tracePt t="252669" x="5746750" y="5715000"/>
          <p14:tracePt t="252672" x="5772150" y="5715000"/>
          <p14:tracePt t="252686" x="5797550" y="5715000"/>
          <p14:tracePt t="252703" x="5848350" y="5715000"/>
          <p14:tracePt t="252719" x="5886450" y="5721350"/>
          <p14:tracePt t="252736" x="5899150" y="5721350"/>
          <p14:tracePt t="252753" x="5918200" y="5721350"/>
          <p14:tracePt t="252769" x="5937250" y="5727700"/>
          <p14:tracePt t="252786" x="5962650" y="5727700"/>
          <p14:tracePt t="252803" x="5988050" y="5734050"/>
          <p14:tracePt t="252819" x="6019800" y="5740400"/>
          <p14:tracePt t="252836" x="6038850" y="5740400"/>
          <p14:tracePt t="252853" x="6051550" y="5740400"/>
          <p14:tracePt t="252869" x="6057900" y="5740400"/>
          <p14:tracePt t="253096" x="0" y="0"/>
        </p14:tracePtLst>
        <p14:tracePtLst>
          <p14:tracePt t="253683" x="4362450" y="5727700"/>
          <p14:tracePt t="253721" x="4375150" y="5727700"/>
          <p14:tracePt t="253731" x="4394200" y="5727700"/>
          <p14:tracePt t="253741" x="4425950" y="5727700"/>
          <p14:tracePt t="253752" x="4527550" y="5727700"/>
          <p14:tracePt t="253769" x="4679950" y="5727700"/>
          <p14:tracePt t="253786" x="4870450" y="5727700"/>
          <p14:tracePt t="253802" x="5080000" y="5727700"/>
          <p14:tracePt t="253819" x="5270500" y="5727700"/>
          <p14:tracePt t="253836" x="5441950" y="5727700"/>
          <p14:tracePt t="253853" x="5575300" y="5727700"/>
          <p14:tracePt t="253869" x="5683250" y="5727700"/>
          <p14:tracePt t="253886" x="5803900" y="5727700"/>
          <p14:tracePt t="253903" x="5962650" y="5727700"/>
          <p14:tracePt t="253919" x="6045200" y="5727700"/>
          <p14:tracePt t="253936" x="6102350" y="5727700"/>
          <p14:tracePt t="253952" x="6146800" y="5727700"/>
          <p14:tracePt t="253969" x="6165850" y="5727700"/>
          <p14:tracePt t="253986" x="6178550" y="5727700"/>
          <p14:tracePt t="254002" x="6191250" y="5727700"/>
          <p14:tracePt t="254019" x="6216650" y="5727700"/>
          <p14:tracePt t="254036" x="6235700" y="5727700"/>
          <p14:tracePt t="254052" x="6267450" y="5727700"/>
          <p14:tracePt t="254069" x="6286500" y="5727700"/>
          <p14:tracePt t="254086" x="6299200" y="5727700"/>
          <p14:tracePt t="254217" x="0" y="0"/>
        </p14:tracePtLst>
        <p14:tracePtLst>
          <p14:tracePt t="254755" x="4368800" y="5727700"/>
          <p14:tracePt t="254810" x="4387850" y="5727700"/>
          <p14:tracePt t="254822" x="4419600" y="5727700"/>
          <p14:tracePt t="254836" x="4527550" y="5727700"/>
          <p14:tracePt t="254852" x="4699000" y="5727700"/>
          <p14:tracePt t="254869" x="4895850" y="5727700"/>
          <p14:tracePt t="254871" x="5010150" y="5727700"/>
          <p14:tracePt t="254886" x="5124450" y="5727700"/>
          <p14:tracePt t="254902" x="5346700" y="5727700"/>
          <p14:tracePt t="254905" x="5454650" y="5727700"/>
          <p14:tracePt t="254919" x="5619750" y="5727700"/>
          <p14:tracePt t="254935" x="5759450" y="5727700"/>
          <p14:tracePt t="254952" x="5886450" y="5727700"/>
          <p14:tracePt t="254969" x="5981700" y="5727700"/>
          <p14:tracePt t="254986" x="6057900" y="5727700"/>
          <p14:tracePt t="255002" x="6115050" y="5727700"/>
          <p14:tracePt t="255019" x="6140450" y="5727700"/>
          <p14:tracePt t="255035" x="6153150" y="5727700"/>
          <p14:tracePt t="256401" x="0" y="0"/>
        </p14:tracePtLst>
        <p14:tracePtLst>
          <p14:tracePt t="265618" x="8997950" y="5359400"/>
          <p14:tracePt t="265632" x="8991600" y="5365750"/>
          <p14:tracePt t="265648" x="8985250" y="5391150"/>
          <p14:tracePt t="265665" x="8985250" y="5448300"/>
          <p14:tracePt t="265682" x="8985250" y="5524500"/>
          <p14:tracePt t="265698" x="8985250" y="5600700"/>
          <p14:tracePt t="265715" x="8997950" y="5689600"/>
          <p14:tracePt t="265732" x="9029700" y="5740400"/>
          <p14:tracePt t="265749" x="9067800" y="5772150"/>
          <p14:tracePt t="265765" x="9105900" y="5791200"/>
          <p14:tracePt t="265782" x="9150350" y="5791200"/>
          <p14:tracePt t="265784" x="9169400" y="5791200"/>
          <p14:tracePt t="265798" x="9207500" y="5791200"/>
          <p14:tracePt t="265815" x="9302750" y="5746750"/>
          <p14:tracePt t="265832" x="9340850" y="5689600"/>
          <p14:tracePt t="265848" x="9366250" y="5619750"/>
          <p14:tracePt t="265865" x="9372600" y="5543550"/>
          <p14:tracePt t="265882" x="9366250" y="5467350"/>
          <p14:tracePt t="265898" x="9340850" y="5422900"/>
          <p14:tracePt t="265915" x="9315450" y="5384800"/>
          <p14:tracePt t="265932" x="9296400" y="5372100"/>
          <p14:tracePt t="265948" x="9283700" y="5365750"/>
          <p14:tracePt t="265965" x="9271000" y="5365750"/>
          <p14:tracePt t="265968" x="9258300" y="5365750"/>
          <p14:tracePt t="265982" x="9251950" y="5365750"/>
          <p14:tracePt t="265998" x="9213850" y="5372100"/>
          <p14:tracePt t="266000" x="9194800" y="5384800"/>
          <p14:tracePt t="266015" x="9169400" y="5416550"/>
          <p14:tracePt t="266032" x="9137650" y="5480050"/>
          <p14:tracePt t="266048" x="9124950" y="5530850"/>
          <p14:tracePt t="266065" x="9124950" y="5562600"/>
          <p14:tracePt t="266082" x="9131300" y="5600700"/>
          <p14:tracePt t="266098" x="9163050" y="5619750"/>
          <p14:tracePt t="266115" x="9194800" y="5632450"/>
          <p14:tracePt t="266132" x="9226550" y="5638800"/>
          <p14:tracePt t="266148" x="9258300" y="5638800"/>
          <p14:tracePt t="266165" x="9277350" y="5638800"/>
          <p14:tracePt t="266182" x="9290050" y="5632450"/>
          <p14:tracePt t="266198" x="9296400" y="5619750"/>
          <p14:tracePt t="266215" x="9296400" y="5607050"/>
          <p14:tracePt t="266231" x="9296400" y="5594350"/>
          <p14:tracePt t="266248" x="9296400" y="5581650"/>
          <p14:tracePt t="266265" x="9296400" y="5562600"/>
          <p14:tracePt t="266282" x="9296400" y="5530850"/>
          <p14:tracePt t="266298" x="9290050" y="5511800"/>
          <p14:tracePt t="266315" x="9277350" y="5486400"/>
          <p14:tracePt t="266331" x="9251950" y="5454650"/>
          <p14:tracePt t="266348" x="9226550" y="5422900"/>
          <p14:tracePt t="266365" x="9194800" y="5391150"/>
          <p14:tracePt t="266381" x="9156700" y="5372100"/>
          <p14:tracePt t="266383" x="9137650" y="5365750"/>
          <p14:tracePt t="266398" x="9131300" y="5359400"/>
          <p14:tracePt t="266415" x="9112250" y="5359400"/>
          <p14:tracePt t="266431" x="9086850" y="5359400"/>
          <p14:tracePt t="266448" x="9048750" y="5397500"/>
          <p14:tracePt t="266465" x="8985250" y="5480050"/>
          <p14:tracePt t="266481" x="8934450" y="5607050"/>
          <p14:tracePt t="266498" x="8909050" y="5708650"/>
          <p14:tracePt t="266515" x="8909050" y="5759450"/>
          <p14:tracePt t="266531" x="8921750" y="5784850"/>
          <p14:tracePt t="266548" x="8934450" y="5791200"/>
          <p14:tracePt t="266565" x="8959850" y="5791200"/>
          <p14:tracePt t="266568" x="8991600" y="5791200"/>
          <p14:tracePt t="266581" x="9017000" y="5778500"/>
          <p14:tracePt t="266598" x="9074150" y="5734050"/>
          <p14:tracePt t="266601" x="9093200" y="5695950"/>
          <p14:tracePt t="266616" x="9131300" y="5619750"/>
          <p14:tracePt t="266631" x="9144000" y="5549900"/>
          <p14:tracePt t="266648" x="9150350" y="5499100"/>
          <p14:tracePt t="266665" x="9144000" y="5441950"/>
          <p14:tracePt t="266682" x="9131300" y="5416550"/>
          <p14:tracePt t="266698" x="9131300" y="5410200"/>
          <p14:tracePt t="266715" x="9124950" y="5397500"/>
          <p14:tracePt t="266840" x="0" y="0"/>
        </p14:tracePtLst>
        <p14:tracePtLst>
          <p14:tracePt t="267947" x="4235450" y="5842000"/>
          <p14:tracePt t="267963" x="4216400" y="5880100"/>
          <p14:tracePt t="267977" x="4203700" y="5924550"/>
          <p14:tracePt t="267989" x="4203700" y="5943600"/>
          <p14:tracePt t="267998" x="4203700" y="5962650"/>
          <p14:tracePt t="268014" x="4203700" y="6000750"/>
          <p14:tracePt t="268031" x="4248150" y="6051550"/>
          <p14:tracePt t="268047" x="4311650" y="6070600"/>
          <p14:tracePt t="268064" x="4400550" y="6083300"/>
          <p14:tracePt t="268081" x="4489450" y="6083300"/>
          <p14:tracePt t="268098" x="4572000" y="6051550"/>
          <p14:tracePt t="268114" x="4616450" y="6019800"/>
          <p14:tracePt t="268131" x="4629150" y="5988050"/>
          <p14:tracePt t="268148" x="4641850" y="5949950"/>
          <p14:tracePt t="268164" x="4641850" y="5918200"/>
          <p14:tracePt t="268181" x="4622800" y="5880100"/>
          <p14:tracePt t="268197" x="4610100" y="5854700"/>
          <p14:tracePt t="268200" x="4597400" y="5848350"/>
          <p14:tracePt t="268214" x="4591050" y="5848350"/>
          <p14:tracePt t="268231" x="4578350" y="5848350"/>
          <p14:tracePt t="268247" x="4559300" y="5848350"/>
          <p14:tracePt t="268265" x="4546600" y="5873750"/>
          <p14:tracePt t="268281" x="4540250" y="5924550"/>
          <p14:tracePt t="268298" x="4552950" y="5981700"/>
          <p14:tracePt t="268314" x="4610100" y="6032500"/>
          <p14:tracePt t="268331" x="4711700" y="6057900"/>
          <p14:tracePt t="268348" x="4800600" y="6057900"/>
          <p14:tracePt t="268352" x="4832350" y="6045200"/>
          <p14:tracePt t="268366" x="4851400" y="6038850"/>
          <p14:tracePt t="268381" x="4870450" y="5975350"/>
          <p14:tracePt t="268384" x="4870450" y="5930900"/>
          <p14:tracePt t="268397" x="4870450" y="5867400"/>
          <p14:tracePt t="268414" x="4813300" y="5734050"/>
          <p14:tracePt t="268431" x="4667250" y="5600700"/>
          <p14:tracePt t="268447" x="4584700" y="5581650"/>
          <p14:tracePt t="268464" x="4533900" y="5581650"/>
          <p14:tracePt t="268481" x="4502150" y="5607050"/>
          <p14:tracePt t="268497" x="4470400" y="5670550"/>
          <p14:tracePt t="268514" x="4464050" y="5746750"/>
          <p14:tracePt t="268531" x="4464050" y="5822950"/>
          <p14:tracePt t="268548" x="4483100" y="5867400"/>
          <p14:tracePt t="268564" x="4521200" y="5880100"/>
          <p14:tracePt t="268581" x="4546600" y="5886450"/>
          <p14:tracePt t="268597" x="4565650" y="5886450"/>
          <p14:tracePt t="268614" x="4591050" y="5873750"/>
          <p14:tracePt t="268631" x="4584700" y="5791200"/>
          <p14:tracePt t="268647" x="4533900" y="5721350"/>
          <p14:tracePt t="268664" x="4476750" y="5695950"/>
          <p14:tracePt t="268681" x="4445000" y="5689600"/>
          <p14:tracePt t="268697" x="4400550" y="5702300"/>
          <p14:tracePt t="268714" x="4381500" y="5734050"/>
          <p14:tracePt t="268731" x="4375150" y="5784850"/>
          <p14:tracePt t="268747" x="4375150" y="5835650"/>
          <p14:tracePt t="268764" x="4400550" y="5880100"/>
          <p14:tracePt t="268781" x="4457700" y="5911850"/>
          <p14:tracePt t="268797" x="4521200" y="5943600"/>
          <p14:tracePt t="268800" x="4546600" y="5949950"/>
          <p14:tracePt t="268814" x="4559300" y="5949950"/>
          <p14:tracePt t="268831" x="4572000" y="5949950"/>
          <p14:tracePt t="268848" x="4578350" y="5918200"/>
          <p14:tracePt t="268864" x="4578350" y="5886450"/>
          <p14:tracePt t="268881" x="4572000" y="5880100"/>
          <p14:tracePt t="269041" x="4591050" y="5880100"/>
          <p14:tracePt t="269042" x="0" y="0"/>
        </p14:tracePtLst>
        <p14:tracePtLst>
          <p14:tracePt t="269844" x="6623050" y="6203950"/>
          <p14:tracePt t="269898" x="6635750" y="6203950"/>
          <p14:tracePt t="269909" x="6667500" y="6203950"/>
          <p14:tracePt t="269923" x="6781800" y="6203950"/>
          <p14:tracePt t="269936" x="6972300" y="6203950"/>
          <p14:tracePt t="269947" x="7080250" y="6203950"/>
          <p14:tracePt t="269964" x="7334250" y="6203950"/>
          <p14:tracePt t="269968" x="7467600" y="6203950"/>
          <p14:tracePt t="269981" x="7620000" y="6203950"/>
          <p14:tracePt t="269998" x="7880350" y="6203950"/>
          <p14:tracePt t="270000" x="8013700" y="6203950"/>
          <p14:tracePt t="270014" x="8128000" y="6203950"/>
          <p14:tracePt t="270030" x="8299450" y="6203950"/>
          <p14:tracePt t="270047" x="8382000" y="6203950"/>
          <p14:tracePt t="270064" x="8394700" y="6203950"/>
          <p14:tracePt t="270176" x="0" y="0"/>
        </p14:tracePtLst>
        <p14:tracePtLst>
          <p14:tracePt t="270530" x="6686550" y="6216650"/>
          <p14:tracePt t="270568" x="6718300" y="6216650"/>
          <p14:tracePt t="270577" x="6775450" y="6216650"/>
          <p14:tracePt t="270586" x="6845300" y="6216650"/>
          <p14:tracePt t="270597" x="6934200" y="6216650"/>
          <p14:tracePt t="270614" x="7162800" y="6216650"/>
          <p14:tracePt t="270616" x="7296150" y="6216650"/>
          <p14:tracePt t="270630" x="7448550" y="6216650"/>
          <p14:tracePt t="270647" x="7753350" y="6216650"/>
          <p14:tracePt t="270663" x="8096250" y="6216650"/>
          <p14:tracePt t="270680" x="8242300" y="6216650"/>
          <p14:tracePt t="270697" x="8337550" y="6216650"/>
          <p14:tracePt t="270713" x="8375650" y="6216650"/>
          <p14:tracePt t="270730" x="8394700" y="6216650"/>
          <p14:tracePt t="270888" x="0" y="0"/>
        </p14:tracePtLst>
        <p14:tracePtLst>
          <p14:tracePt t="271306" x="6800850" y="6216650"/>
          <p14:tracePt t="271337" x="6813550" y="6216650"/>
          <p14:tracePt t="271351" x="6851650" y="6216650"/>
          <p14:tracePt t="271363" x="6991350" y="6216650"/>
          <p14:tracePt t="271380" x="7226300" y="6216650"/>
          <p14:tracePt t="271384" x="7397750" y="6216650"/>
          <p14:tracePt t="271396" x="7613650" y="6216650"/>
          <p14:tracePt t="271413" x="8026400" y="6216650"/>
          <p14:tracePt t="271430" x="8350250" y="6216650"/>
          <p14:tracePt t="271433" x="8458200" y="6216650"/>
          <p14:tracePt t="271446" x="8540750" y="6216650"/>
          <p14:tracePt t="271463" x="8667750" y="6216650"/>
          <p14:tracePt t="271480" x="8686800" y="6216650"/>
          <p14:tracePt t="271496" x="8693150" y="6216650"/>
          <p14:tracePt t="271679" x="0" y="0"/>
        </p14:tracePtLst>
        <p14:tracePtLst>
          <p14:tracePt t="272083" x="6769100" y="6178550"/>
          <p14:tracePt t="272122" x="6781800" y="6178550"/>
          <p14:tracePt t="272136" x="6908800" y="6178550"/>
          <p14:tracePt t="272149" x="7010400" y="6178550"/>
          <p14:tracePt t="272164" x="7289800" y="6178550"/>
          <p14:tracePt t="272168" x="7467600" y="6178550"/>
          <p14:tracePt t="272180" x="7683500" y="6178550"/>
          <p14:tracePt t="272196" x="8115300" y="6178550"/>
          <p14:tracePt t="272213" x="8420100" y="6178550"/>
          <p14:tracePt t="272216" x="8521700" y="6178550"/>
          <p14:tracePt t="272230" x="8597900" y="6178550"/>
          <p14:tracePt t="272246" x="8661400" y="6178550"/>
          <p14:tracePt t="272251" x="8667750" y="6178550"/>
          <p14:tracePt t="272263" x="8674100" y="6178550"/>
          <p14:tracePt t="272384" x="0" y="0"/>
        </p14:tracePtLst>
        <p14:tracePtLst>
          <p14:tracePt t="272892" x="6965950" y="6102350"/>
          <p14:tracePt t="272922" x="6978650" y="6102350"/>
          <p14:tracePt t="272938" x="7054850" y="6102350"/>
          <p14:tracePt t="272950" x="7118350" y="6102350"/>
          <p14:tracePt t="272963" x="7315200" y="6102350"/>
          <p14:tracePt t="272979" x="7632700" y="6102350"/>
          <p14:tracePt t="272996" x="8045450" y="6102350"/>
          <p14:tracePt t="273013" x="8502650" y="6102350"/>
          <p14:tracePt t="273029" x="8826500" y="6102350"/>
          <p14:tracePt t="273046" x="9004300" y="6102350"/>
          <p14:tracePt t="273048" x="9048750" y="6102350"/>
          <p14:tracePt t="273063" x="9067800" y="6102350"/>
          <p14:tracePt t="273079" x="9074150" y="6102350"/>
          <p14:tracePt t="273175" x="0" y="0"/>
        </p14:tracePtLst>
        <p14:tracePtLst>
          <p14:tracePt t="273857" x="4337050" y="6089650"/>
          <p14:tracePt t="273897" x="4343400" y="6089650"/>
          <p14:tracePt t="273907" x="4375150" y="6089650"/>
          <p14:tracePt t="273917" x="4438650" y="6089650"/>
          <p14:tracePt t="273929" x="4641850" y="6089650"/>
          <p14:tracePt t="273946" x="4965700" y="6089650"/>
          <p14:tracePt t="273962" x="5461000" y="6089650"/>
          <p14:tracePt t="273979" x="6064250" y="6089650"/>
          <p14:tracePt t="273996" x="6623050" y="6089650"/>
          <p14:tracePt t="274012" x="7143750" y="6089650"/>
          <p14:tracePt t="274029" x="7486650" y="6089650"/>
          <p14:tracePt t="274032" x="7607300" y="6089650"/>
          <p14:tracePt t="274046" x="7696200" y="6089650"/>
          <p14:tracePt t="274062" x="7823200" y="6089650"/>
          <p14:tracePt t="274066" x="7861300" y="6089650"/>
          <p14:tracePt t="274079" x="7893050" y="6089650"/>
          <p14:tracePt t="274096" x="7899400" y="6089650"/>
          <p14:tracePt t="274112" x="7905750" y="6089650"/>
          <p14:tracePt t="274599" x="0" y="0"/>
        </p14:tracePtLst>
        <p14:tracePtLst>
          <p14:tracePt t="275487" x="4070350" y="6013450"/>
          <p14:tracePt t="275559" x="4076700" y="6013450"/>
          <p14:tracePt t="275567" x="4095750" y="6013450"/>
          <p14:tracePt t="275578" x="4127500" y="6013450"/>
          <p14:tracePt t="275595" x="4248150" y="6019800"/>
          <p14:tracePt t="275611" x="4394200" y="6019800"/>
          <p14:tracePt t="275628" x="4616450" y="6019800"/>
          <p14:tracePt t="275645" x="4857750" y="6019800"/>
          <p14:tracePt t="275661" x="5162550" y="6019800"/>
          <p14:tracePt t="275678" x="5486400" y="6019800"/>
          <p14:tracePt t="275679" x="5664200" y="6019800"/>
          <p14:tracePt t="275695" x="5969000" y="6019800"/>
          <p14:tracePt t="275712" x="6273800" y="6019800"/>
          <p14:tracePt t="275728" x="6597650" y="6019800"/>
          <p14:tracePt t="275745" x="6902450" y="6019800"/>
          <p14:tracePt t="275761" x="7169150" y="6019800"/>
          <p14:tracePt t="275778" x="7366000" y="6019800"/>
          <p14:tracePt t="275795" x="7493000" y="6019800"/>
          <p14:tracePt t="275811" x="7550150" y="6019800"/>
          <p14:tracePt t="275828" x="7581900" y="6019800"/>
          <p14:tracePt t="275845" x="7600950" y="6019800"/>
          <p14:tracePt t="275861" x="7626350" y="6019800"/>
          <p14:tracePt t="275878" x="7670800" y="6019800"/>
          <p14:tracePt t="275879" x="7683500" y="6019800"/>
          <p14:tracePt t="275895" x="7721600" y="6019800"/>
          <p14:tracePt t="275911" x="7740650" y="6019800"/>
          <p14:tracePt t="275928" x="7753350" y="6019800"/>
          <p14:tracePt t="275945" x="7759700" y="6019800"/>
          <p14:tracePt t="275961" x="7785100" y="6019800"/>
          <p14:tracePt t="275978" x="7804150" y="6019800"/>
          <p14:tracePt t="275995" x="7816850" y="6019800"/>
          <p14:tracePt t="276011" x="7823200" y="6019800"/>
          <p14:tracePt t="276028" x="7829550" y="6019800"/>
          <p14:tracePt t="276045" x="7835900" y="6019800"/>
          <p14:tracePt t="276061" x="7842250" y="6019800"/>
          <p14:tracePt t="276078" x="7854950" y="6019800"/>
          <p14:tracePt t="276079" x="7861300" y="6019800"/>
          <p14:tracePt t="276095" x="7880350" y="6019800"/>
          <p14:tracePt t="276111" x="7918450" y="6019800"/>
          <p14:tracePt t="276128" x="7956550" y="6019800"/>
          <p14:tracePt t="276145" x="7994650" y="6019800"/>
          <p14:tracePt t="276161" x="8020050" y="6019800"/>
          <p14:tracePt t="276178" x="8026400" y="6019800"/>
          <p14:tracePt t="276312" x="0" y="0"/>
        </p14:tracePtLst>
        <p14:tracePtLst>
          <p14:tracePt t="276873" x="4311650" y="6038850"/>
          <p14:tracePt t="276903" x="4318000" y="6038850"/>
          <p14:tracePt t="276912" x="4337050" y="6038850"/>
          <p14:tracePt t="276919" x="4381500" y="6038850"/>
          <p14:tracePt t="276928" x="4445000" y="6038850"/>
          <p14:tracePt t="276944" x="4641850" y="6038850"/>
          <p14:tracePt t="276961" x="4959350" y="6038850"/>
          <p14:tracePt t="276978" x="5372100" y="6038850"/>
          <p14:tracePt t="276994" x="5803900" y="6038850"/>
          <p14:tracePt t="277011" x="6216650" y="6038850"/>
          <p14:tracePt t="277028" x="6604000" y="6038850"/>
          <p14:tracePt t="277045" x="6997700" y="6038850"/>
          <p14:tracePt t="277061" x="7321550" y="6038850"/>
          <p14:tracePt t="277078" x="7569200" y="6038850"/>
          <p14:tracePt t="277081" x="7664450" y="6038850"/>
          <p14:tracePt t="277094" x="7734300" y="6038850"/>
          <p14:tracePt t="277112" x="7842250" y="6038850"/>
          <p14:tracePt t="277128" x="7854950" y="6038850"/>
          <p14:tracePt t="277320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构造函数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(constructor)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96E1A2-E2C9-4128-8F42-1B562EA7F32F}"/>
              </a:ext>
            </a:extLst>
          </p:cNvPr>
          <p:cNvSpPr/>
          <p:nvPr/>
        </p:nvSpPr>
        <p:spPr>
          <a:xfrm>
            <a:off x="148229" y="1326842"/>
            <a:ext cx="1133004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构造函数前面不能有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 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System.out.println("constructor");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如果和类名同名函数前面加了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可返回任何类型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编译器看成是普通函数，这和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不一样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System.out.println("normal instance method return void");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(double d)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System.out.println("normal method return double");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d;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... args){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先调用构造，再调用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3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308"/>
    </mc:Choice>
    <mc:Fallback xmlns="">
      <p:transition spd="slow" advTm="115308"/>
    </mc:Fallback>
  </mc:AlternateContent>
  <p:extLst>
    <p:ext uri="{3A86A75C-4F4B-4683-9AE1-C65F6400EC91}">
      <p14:laserTraceLst xmlns:p14="http://schemas.microsoft.com/office/powerpoint/2010/main">
        <p14:tracePtLst>
          <p14:tracePt t="2352" x="2609850" y="1371600"/>
          <p14:tracePt t="2403" x="2609850" y="1460500"/>
          <p14:tracePt t="2412" x="2622550" y="1498600"/>
          <p14:tracePt t="2428" x="2647950" y="1524000"/>
          <p14:tracePt t="2445" x="2673350" y="1549400"/>
          <p14:tracePt t="2461" x="2711450" y="1562100"/>
          <p14:tracePt t="2478" x="2781300" y="1574800"/>
          <p14:tracePt t="2495" x="2882900" y="1587500"/>
          <p14:tracePt t="2512" x="2997200" y="1587500"/>
          <p14:tracePt t="2528" x="3143250" y="1587500"/>
          <p14:tracePt t="2545" x="3289300" y="1555750"/>
          <p14:tracePt t="2561" x="3378200" y="1524000"/>
          <p14:tracePt t="2578" x="3422650" y="1504950"/>
          <p14:tracePt t="2595" x="3441700" y="1492250"/>
          <p14:tracePt t="2612" x="3441700" y="1485900"/>
          <p14:tracePt t="2614" x="3441700" y="1473200"/>
          <p14:tracePt t="2628" x="3435350" y="1435100"/>
          <p14:tracePt t="2645" x="3403600" y="1390650"/>
          <p14:tracePt t="2661" x="3333750" y="1339850"/>
          <p14:tracePt t="2678" x="3238500" y="1282700"/>
          <p14:tracePt t="2695" x="3130550" y="1250950"/>
          <p14:tracePt t="2711" x="3028950" y="1231900"/>
          <p14:tracePt t="2728" x="2965450" y="1231900"/>
          <p14:tracePt t="2745" x="2895600" y="1250950"/>
          <p14:tracePt t="2761" x="2851150" y="1282700"/>
          <p14:tracePt t="2778" x="2825750" y="1314450"/>
          <p14:tracePt t="2795" x="2813050" y="1365250"/>
          <p14:tracePt t="2798" x="2813050" y="1384300"/>
          <p14:tracePt t="2812" x="2813050" y="1397000"/>
          <p14:tracePt t="2814" x="2813050" y="1416050"/>
          <p14:tracePt t="2828" x="2813050" y="1460500"/>
          <p14:tracePt t="2845" x="2825750" y="1498600"/>
          <p14:tracePt t="2861" x="2857500" y="1530350"/>
          <p14:tracePt t="2878" x="2895600" y="1543050"/>
          <p14:tracePt t="2895" x="2978150" y="1568450"/>
          <p14:tracePt t="2911" x="3086100" y="1574800"/>
          <p14:tracePt t="2928" x="3200400" y="1574800"/>
          <p14:tracePt t="2945" x="3333750" y="1568450"/>
          <p14:tracePt t="2961" x="3403600" y="1536700"/>
          <p14:tracePt t="2964" x="3422650" y="1524000"/>
          <p14:tracePt t="2978" x="3435350" y="1517650"/>
          <p14:tracePt t="2995" x="3435350" y="1511300"/>
          <p14:tracePt t="3012" x="3435350" y="1498600"/>
          <p14:tracePt t="3028" x="3409950" y="1447800"/>
          <p14:tracePt t="3045" x="3359150" y="1422400"/>
          <p14:tracePt t="3061" x="3282950" y="1403350"/>
          <p14:tracePt t="3078" x="3232150" y="1403350"/>
          <p14:tracePt t="3095" x="3175000" y="1403350"/>
          <p14:tracePt t="3111" x="3136900" y="1428750"/>
          <p14:tracePt t="3128" x="3111500" y="1466850"/>
          <p14:tracePt t="3145" x="3105150" y="1511300"/>
          <p14:tracePt t="3161" x="3105150" y="1536700"/>
          <p14:tracePt t="3165" x="3105150" y="1555750"/>
          <p14:tracePt t="3178" x="3111500" y="1562100"/>
          <p14:tracePt t="3195" x="3124200" y="1568450"/>
          <p14:tracePt t="3212" x="3155950" y="1574800"/>
          <p14:tracePt t="3214" x="3187700" y="1574800"/>
          <p14:tracePt t="3228" x="3270250" y="1574800"/>
          <p14:tracePt t="3245" x="3352800" y="1562100"/>
          <p14:tracePt t="3261" x="3397250" y="1543050"/>
          <p14:tracePt t="3278" x="3409950" y="1530350"/>
          <p14:tracePt t="3295" x="3409950" y="1524000"/>
          <p14:tracePt t="3311" x="3409950" y="1511300"/>
          <p14:tracePt t="3328" x="3371850" y="1498600"/>
          <p14:tracePt t="3345" x="3340100" y="1492250"/>
          <p14:tracePt t="3361" x="3308350" y="1492250"/>
          <p14:tracePt t="3378" x="3289300" y="1498600"/>
          <p14:tracePt t="3394" x="3282950" y="1511300"/>
          <p14:tracePt t="3411" x="3282950" y="1530350"/>
          <p14:tracePt t="3413" x="3282950" y="1536700"/>
          <p14:tracePt t="3428" x="3295650" y="1543050"/>
          <p14:tracePt t="3444" x="3321050" y="1543050"/>
          <p14:tracePt t="3461" x="3346450" y="1543050"/>
          <p14:tracePt t="3478" x="3371850" y="1536700"/>
          <p14:tracePt t="3495" x="3371850" y="1530350"/>
          <p14:tracePt t="3511" x="3371850" y="1511300"/>
          <p14:tracePt t="3528" x="3371850" y="1492250"/>
          <p14:tracePt t="3544" x="3365500" y="1492250"/>
          <p14:tracePt t="3561" x="3359150" y="1479550"/>
          <p14:tracePt t="3589" x="3346450" y="1473200"/>
          <p14:tracePt t="3613" x="3340100" y="1473200"/>
          <p14:tracePt t="3621" x="0" y="0"/>
        </p14:tracePtLst>
        <p14:tracePtLst>
          <p14:tracePt t="5319" x="2882900" y="1397000"/>
          <p14:tracePt t="5381" x="2882900" y="1403350"/>
          <p14:tracePt t="5392" x="2882900" y="1416050"/>
          <p14:tracePt t="5404" x="2882900" y="1435100"/>
          <p14:tracePt t="5415" x="2882900" y="1447800"/>
          <p14:tracePt t="5427" x="2882900" y="1454150"/>
          <p14:tracePt t="5444" x="2882900" y="1492250"/>
          <p14:tracePt t="5460" x="2889250" y="1524000"/>
          <p14:tracePt t="5477" x="2901950" y="1549400"/>
          <p14:tracePt t="5494" x="2908300" y="1562100"/>
          <p14:tracePt t="5511" x="2921000" y="1574800"/>
          <p14:tracePt t="5527" x="2940050" y="1587500"/>
          <p14:tracePt t="5544" x="2971800" y="1600200"/>
          <p14:tracePt t="5560" x="3009900" y="1612900"/>
          <p14:tracePt t="5577" x="3060700" y="1619250"/>
          <p14:tracePt t="5594" x="3143250" y="1619250"/>
          <p14:tracePt t="5610" x="3238500" y="1619250"/>
          <p14:tracePt t="5612" x="3295650" y="1612900"/>
          <p14:tracePt t="5627" x="3340100" y="1606550"/>
          <p14:tracePt t="5644" x="3435350" y="1581150"/>
          <p14:tracePt t="5660" x="3460750" y="1568450"/>
          <p14:tracePt t="5677" x="3473450" y="1562100"/>
          <p14:tracePt t="5694" x="3473450" y="1555750"/>
          <p14:tracePt t="5710" x="3473450" y="1536700"/>
          <p14:tracePt t="5727" x="3473450" y="1517650"/>
          <p14:tracePt t="5744" x="3473450" y="1498600"/>
          <p14:tracePt t="5760" x="3473450" y="1479550"/>
          <p14:tracePt t="5777" x="3473450" y="1460500"/>
          <p14:tracePt t="5794" x="3460750" y="1447800"/>
          <p14:tracePt t="5810" x="3454400" y="1435100"/>
          <p14:tracePt t="5813" x="3441700" y="1428750"/>
          <p14:tracePt t="5827" x="3435350" y="1428750"/>
          <p14:tracePt t="5844" x="3371850" y="1416050"/>
          <p14:tracePt t="5860" x="3314700" y="1409700"/>
          <p14:tracePt t="5877" x="3232150" y="1409700"/>
          <p14:tracePt t="5894" x="3136900" y="1409700"/>
          <p14:tracePt t="5910" x="3041650" y="1409700"/>
          <p14:tracePt t="5927" x="2933700" y="1416050"/>
          <p14:tracePt t="5944" x="2863850" y="1435100"/>
          <p14:tracePt t="5960" x="2819400" y="1454150"/>
          <p14:tracePt t="5977" x="2794000" y="1479550"/>
          <p14:tracePt t="5994" x="2781300" y="1498600"/>
          <p14:tracePt t="6010" x="2768600" y="1524000"/>
          <p14:tracePt t="6012" x="2762250" y="1536700"/>
          <p14:tracePt t="6029" x="2762250" y="1549400"/>
          <p14:tracePt t="6044" x="2762250" y="1562100"/>
          <p14:tracePt t="6060" x="2768600" y="1593850"/>
          <p14:tracePt t="6077" x="2794000" y="1606550"/>
          <p14:tracePt t="6094" x="2838450" y="1625600"/>
          <p14:tracePt t="6110" x="2895600" y="1644650"/>
          <p14:tracePt t="6127" x="2965450" y="1651000"/>
          <p14:tracePt t="6143" x="3054350" y="1651000"/>
          <p14:tracePt t="6160" x="3136900" y="1651000"/>
          <p14:tracePt t="6177" x="3225800" y="1644650"/>
          <p14:tracePt t="6193" x="3276600" y="1625600"/>
          <p14:tracePt t="6210" x="3314700" y="1600200"/>
          <p14:tracePt t="6213" x="3327400" y="1593850"/>
          <p14:tracePt t="6227" x="3327400" y="1587500"/>
          <p14:tracePt t="6244" x="3333750" y="1562100"/>
          <p14:tracePt t="6260" x="3333750" y="1543050"/>
          <p14:tracePt t="6277" x="3333750" y="1524000"/>
          <p14:tracePt t="6294" x="3333750" y="1517650"/>
          <p14:tracePt t="6310" x="3321050" y="1498600"/>
          <p14:tracePt t="6327" x="3314700" y="1492250"/>
          <p14:tracePt t="6343" x="3308350" y="1485900"/>
          <p14:tracePt t="6360" x="3295650" y="1479550"/>
          <p14:tracePt t="6461" x="3282950" y="1473200"/>
          <p14:tracePt t="6502" x="3276600" y="1466850"/>
          <p14:tracePt t="6620" x="0" y="0"/>
        </p14:tracePtLst>
        <p14:tracePtLst>
          <p14:tracePt t="7431" x="2794000" y="1365250"/>
          <p14:tracePt t="7455" x="2794000" y="1371600"/>
          <p14:tracePt t="7466" x="2794000" y="1384300"/>
          <p14:tracePt t="7477" x="2794000" y="1416050"/>
          <p14:tracePt t="7494" x="2800350" y="1466850"/>
          <p14:tracePt t="7510" x="2819400" y="1498600"/>
          <p14:tracePt t="7527" x="2844800" y="1530350"/>
          <p14:tracePt t="7543" x="2876550" y="1555750"/>
          <p14:tracePt t="7560" x="2921000" y="1568450"/>
          <p14:tracePt t="7576" x="2990850" y="1587500"/>
          <p14:tracePt t="7593" x="3073400" y="1587500"/>
          <p14:tracePt t="7610" x="3194050" y="1587500"/>
          <p14:tracePt t="7627" x="3327400" y="1587500"/>
          <p14:tracePt t="7628" x="3384550" y="1587500"/>
          <p14:tracePt t="7643" x="3448050" y="1581150"/>
          <p14:tracePt t="7660" x="3568700" y="1562100"/>
          <p14:tracePt t="7676" x="3600450" y="1549400"/>
          <p14:tracePt t="7693" x="3613150" y="1543050"/>
          <p14:tracePt t="7710" x="3625850" y="1530350"/>
          <p14:tracePt t="7726" x="3625850" y="1517650"/>
          <p14:tracePt t="7743" x="3625850" y="1498600"/>
          <p14:tracePt t="7760" x="3625850" y="1479550"/>
          <p14:tracePt t="7776" x="3625850" y="1454150"/>
          <p14:tracePt t="7793" x="3625850" y="1435100"/>
          <p14:tracePt t="7810" x="3613150" y="1422400"/>
          <p14:tracePt t="7826" x="3600450" y="1397000"/>
          <p14:tracePt t="7829" x="3594100" y="1397000"/>
          <p14:tracePt t="7843" x="3581400" y="1390650"/>
          <p14:tracePt t="7860" x="3536950" y="1371600"/>
          <p14:tracePt t="7877" x="3505200" y="1371600"/>
          <p14:tracePt t="7893" x="3448050" y="1371600"/>
          <p14:tracePt t="7910" x="3371850" y="1384300"/>
          <p14:tracePt t="7926" x="3295650" y="1409700"/>
          <p14:tracePt t="7943" x="3238500" y="1435100"/>
          <p14:tracePt t="7960" x="3194050" y="1460500"/>
          <p14:tracePt t="7976" x="3168650" y="1485900"/>
          <p14:tracePt t="7993" x="3162300" y="1498600"/>
          <p14:tracePt t="8010" x="3162300" y="1511300"/>
          <p14:tracePt t="8026" x="3162300" y="1524000"/>
          <p14:tracePt t="8030" x="3162300" y="1530350"/>
          <p14:tracePt t="8045" x="3162300" y="1543050"/>
          <p14:tracePt t="8060" x="3187700" y="1555750"/>
          <p14:tracePt t="8076" x="3225800" y="1562100"/>
          <p14:tracePt t="8093" x="3282950" y="1562100"/>
          <p14:tracePt t="8109" x="3346450" y="1562100"/>
          <p14:tracePt t="8126" x="3416300" y="1549400"/>
          <p14:tracePt t="8143" x="3448050" y="1543050"/>
          <p14:tracePt t="8159" x="3448050" y="1536700"/>
          <p14:tracePt t="8176" x="3454400" y="1530350"/>
          <p14:tracePt t="8193" x="3454400" y="1524000"/>
          <p14:tracePt t="8209" x="3454400" y="1511300"/>
          <p14:tracePt t="8226" x="3435350" y="1492250"/>
          <p14:tracePt t="8243" x="3397250" y="1473200"/>
          <p14:tracePt t="8259" x="3352800" y="1454150"/>
          <p14:tracePt t="8260" x="3346450" y="1454150"/>
          <p14:tracePt t="8276" x="3321050" y="1447800"/>
          <p14:tracePt t="8293" x="3314700" y="1447800"/>
          <p14:tracePt t="8373" x="0" y="0"/>
        </p14:tracePtLst>
        <p14:tracePtLst>
          <p14:tracePt t="10734" x="3175000" y="1371600"/>
          <p14:tracePt t="10745" x="3168650" y="1371600"/>
          <p14:tracePt t="10759" x="3155950" y="1377950"/>
          <p14:tracePt t="10776" x="3143250" y="1422400"/>
          <p14:tracePt t="10792" x="3117850" y="1492250"/>
          <p14:tracePt t="10809" x="3111500" y="1549400"/>
          <p14:tracePt t="10826" x="3111500" y="1593850"/>
          <p14:tracePt t="10842" x="3117850" y="1638300"/>
          <p14:tracePt t="10859" x="3143250" y="1663700"/>
          <p14:tracePt t="10863" x="3149600" y="1663700"/>
          <p14:tracePt t="10875" x="3162300" y="1670050"/>
          <p14:tracePt t="10892" x="3206750" y="1682750"/>
          <p14:tracePt t="10909" x="3232150" y="1682750"/>
          <p14:tracePt t="10925" x="3270250" y="1682750"/>
          <p14:tracePt t="10942" x="3295650" y="1682750"/>
          <p14:tracePt t="10959" x="3340100" y="1682750"/>
          <p14:tracePt t="10975" x="3371850" y="1670050"/>
          <p14:tracePt t="10992" x="3409950" y="1657350"/>
          <p14:tracePt t="11009" x="3441700" y="1651000"/>
          <p14:tracePt t="11025" x="3473450" y="1631950"/>
          <p14:tracePt t="11042" x="3492500" y="1606550"/>
          <p14:tracePt t="11045" x="3505200" y="1600200"/>
          <p14:tracePt t="11059" x="3517900" y="1587500"/>
          <p14:tracePt t="11075" x="3536950" y="1562100"/>
          <p14:tracePt t="11092" x="3543300" y="1530350"/>
          <p14:tracePt t="11108" x="3543300" y="1517650"/>
          <p14:tracePt t="11125" x="3543300" y="1504950"/>
          <p14:tracePt t="11142" x="3543300" y="1492250"/>
          <p14:tracePt t="11159" x="3543300" y="1485900"/>
          <p14:tracePt t="11175" x="3536950" y="1466850"/>
          <p14:tracePt t="11192" x="3530600" y="1466850"/>
          <p14:tracePt t="11225" x="3524250" y="1460500"/>
          <p14:tracePt t="11245" x="3524250" y="1447800"/>
          <p14:tracePt t="11270" x="3517900" y="1441450"/>
          <p14:tracePt t="11308" x="0" y="0"/>
        </p14:tracePtLst>
        <p14:tracePtLst>
          <p14:tracePt t="12024" x="793750" y="1936750"/>
          <p14:tracePt t="12039" x="781050" y="1949450"/>
          <p14:tracePt t="12054" x="768350" y="1993900"/>
          <p14:tracePt t="12063" x="762000" y="2032000"/>
          <p14:tracePt t="12075" x="755650" y="2063750"/>
          <p14:tracePt t="12092" x="736600" y="2197100"/>
          <p14:tracePt t="12108" x="730250" y="2266950"/>
          <p14:tracePt t="12125" x="730250" y="2336800"/>
          <p14:tracePt t="12142" x="730250" y="2406650"/>
          <p14:tracePt t="12158" x="730250" y="2470150"/>
          <p14:tracePt t="12175" x="730250" y="2527300"/>
          <p14:tracePt t="12192" x="736600" y="2584450"/>
          <p14:tracePt t="12208" x="736600" y="2603500"/>
          <p14:tracePt t="12225" x="742950" y="2628900"/>
          <p14:tracePt t="12242" x="742950" y="2641600"/>
          <p14:tracePt t="12258" x="742950" y="2654300"/>
          <p14:tracePt t="12275" x="749300" y="2660650"/>
          <p14:tracePt t="12276" x="755650" y="2667000"/>
          <p14:tracePt t="12308" x="762000" y="2679700"/>
          <p14:tracePt t="12325" x="762000" y="2692400"/>
          <p14:tracePt t="12341" x="768350" y="2698750"/>
          <p14:tracePt t="12358" x="774700" y="2705100"/>
          <p14:tracePt t="12375" x="781050" y="2717800"/>
          <p14:tracePt t="12408" x="787400" y="2717800"/>
          <p14:tracePt t="12425" x="793750" y="2724150"/>
          <p14:tracePt t="12441" x="800100" y="2730500"/>
          <p14:tracePt t="12458" x="806450" y="2736850"/>
          <p14:tracePt t="12475" x="825500" y="2736850"/>
          <p14:tracePt t="12492" x="882650" y="2736850"/>
          <p14:tracePt t="12508" x="958850" y="2736850"/>
          <p14:tracePt t="12525" x="1098550" y="2730500"/>
          <p14:tracePt t="12541" x="1276350" y="2711450"/>
          <p14:tracePt t="12558" x="1530350" y="2711450"/>
          <p14:tracePt t="12575" x="1898650" y="2711450"/>
          <p14:tracePt t="12591" x="2330450" y="2711450"/>
          <p14:tracePt t="12608" x="2762250" y="2711450"/>
          <p14:tracePt t="12625" x="3149600" y="2711450"/>
          <p14:tracePt t="12641" x="3479800" y="2711450"/>
          <p14:tracePt t="12658" x="3759200" y="2711450"/>
          <p14:tracePt t="12662" x="3892550" y="2711450"/>
          <p14:tracePt t="12675" x="4025900" y="2711450"/>
          <p14:tracePt t="12691" x="4305300" y="2711450"/>
          <p14:tracePt t="12708" x="4762500" y="2711450"/>
          <p14:tracePt t="12724" x="5022850" y="2711450"/>
          <p14:tracePt t="12741" x="5289550" y="2711450"/>
          <p14:tracePt t="12758" x="5518150" y="2711450"/>
          <p14:tracePt t="12775" x="5715000" y="2711450"/>
          <p14:tracePt t="12791" x="5899150" y="2711450"/>
          <p14:tracePt t="12808" x="6032500" y="2711450"/>
          <p14:tracePt t="12825" x="6134100" y="2711450"/>
          <p14:tracePt t="12841" x="6197600" y="2711450"/>
          <p14:tracePt t="12858" x="6242050" y="2711450"/>
          <p14:tracePt t="12874" x="6273800" y="2711450"/>
          <p14:tracePt t="12891" x="6292850" y="2711450"/>
          <p14:tracePt t="12908" x="6311900" y="2705100"/>
          <p14:tracePt t="12924" x="6318250" y="2698750"/>
          <p14:tracePt t="12941" x="6337300" y="2692400"/>
          <p14:tracePt t="12958" x="6356350" y="2679700"/>
          <p14:tracePt t="12974" x="6381750" y="2667000"/>
          <p14:tracePt t="12991" x="6400800" y="2660650"/>
          <p14:tracePt t="13008" x="6407150" y="2647950"/>
          <p14:tracePt t="13024" x="6419850" y="2641600"/>
          <p14:tracePt t="13041" x="6426200" y="2622550"/>
          <p14:tracePt t="13058" x="6432550" y="2603500"/>
          <p14:tracePt t="13074" x="6432550" y="2578100"/>
          <p14:tracePt t="13077" x="6432550" y="2552700"/>
          <p14:tracePt t="13091" x="6432550" y="2540000"/>
          <p14:tracePt t="13108" x="6407150" y="2451100"/>
          <p14:tracePt t="13124" x="6375400" y="2400300"/>
          <p14:tracePt t="13141" x="6337300" y="2362200"/>
          <p14:tracePt t="13158" x="6273800" y="2317750"/>
          <p14:tracePt t="13174" x="6178550" y="2286000"/>
          <p14:tracePt t="13191" x="6038850" y="2254250"/>
          <p14:tracePt t="13208" x="5848350" y="2235200"/>
          <p14:tracePt t="13224" x="5575300" y="2235200"/>
          <p14:tracePt t="13241" x="5143500" y="2235200"/>
          <p14:tracePt t="13258" x="4622800" y="2235200"/>
          <p14:tracePt t="13274" x="4064000" y="2235200"/>
          <p14:tracePt t="13277" x="3803650" y="2235200"/>
          <p14:tracePt t="13291" x="3568700" y="2235200"/>
          <p14:tracePt t="13308" x="3022600" y="2235200"/>
          <p14:tracePt t="13324" x="2800350" y="2235200"/>
          <p14:tracePt t="13341" x="2635250" y="2235200"/>
          <p14:tracePt t="13358" x="2495550" y="2235200"/>
          <p14:tracePt t="13374" x="2368550" y="2235200"/>
          <p14:tracePt t="13391" x="2260600" y="2235200"/>
          <p14:tracePt t="13408" x="2146300" y="2235200"/>
          <p14:tracePt t="13424" x="2038350" y="2235200"/>
          <p14:tracePt t="13441" x="1924050" y="2235200"/>
          <p14:tracePt t="13458" x="1816100" y="2235200"/>
          <p14:tracePt t="13474" x="1708150" y="2235200"/>
          <p14:tracePt t="13491" x="1631950" y="2235200"/>
          <p14:tracePt t="13508" x="1574800" y="2235200"/>
          <p14:tracePt t="13524" x="1543050" y="2235200"/>
          <p14:tracePt t="13541" x="1504950" y="2235200"/>
          <p14:tracePt t="13558" x="1460500" y="2235200"/>
          <p14:tracePt t="13574" x="1397000" y="2235200"/>
          <p14:tracePt t="13591" x="1327150" y="2235200"/>
          <p14:tracePt t="13608" x="1244600" y="2235200"/>
          <p14:tracePt t="13624" x="1168400" y="2235200"/>
          <p14:tracePt t="13641" x="1085850" y="2222500"/>
          <p14:tracePt t="13658" x="1035050" y="2216150"/>
          <p14:tracePt t="13674" x="1009650" y="2216150"/>
          <p14:tracePt t="13691" x="1003300" y="2216150"/>
          <p14:tracePt t="13750" x="996950" y="2216150"/>
          <p14:tracePt t="13790" x="990600" y="2216150"/>
          <p14:tracePt t="13902" x="984250" y="2216150"/>
          <p14:tracePt t="13989" x="0" y="0"/>
        </p14:tracePtLst>
        <p14:tracePtLst>
          <p14:tracePt t="14616" x="2286000" y="2038350"/>
          <p14:tracePt t="14663" x="2286000" y="2032000"/>
          <p14:tracePt t="14682" x="2298700" y="2019300"/>
          <p14:tracePt t="14691" x="2305050" y="2012950"/>
          <p14:tracePt t="14692" x="0" y="0"/>
        </p14:tracePtLst>
        <p14:tracePtLst>
          <p14:tracePt t="14824" x="2330450" y="1981200"/>
          <p14:tracePt t="14976" x="2336800" y="1987550"/>
          <p14:tracePt t="14993" x="2343150" y="2012950"/>
          <p14:tracePt t="15008" x="2355850" y="2044700"/>
          <p14:tracePt t="15024" x="2368550" y="2076450"/>
          <p14:tracePt t="15041" x="2381250" y="2082800"/>
          <p14:tracePt t="15074" x="0" y="0"/>
        </p14:tracePtLst>
        <p14:tracePtLst>
          <p14:tracePt t="15423" x="2603500" y="2057400"/>
          <p14:tracePt t="15549" x="0" y="0"/>
        </p14:tracePtLst>
        <p14:tracePtLst>
          <p14:tracePt t="16240" x="3003550" y="1365250"/>
          <p14:tracePt t="16249" x="2997200" y="1377950"/>
          <p14:tracePt t="16257" x="2997200" y="1384300"/>
          <p14:tracePt t="16273" x="2978150" y="1416050"/>
          <p14:tracePt t="16290" x="2965450" y="1447800"/>
          <p14:tracePt t="16293" x="2959100" y="1466850"/>
          <p14:tracePt t="16307" x="2952750" y="1492250"/>
          <p14:tracePt t="16324" x="2952750" y="1549400"/>
          <p14:tracePt t="16340" x="2952750" y="1581150"/>
          <p14:tracePt t="16357" x="2965450" y="1606550"/>
          <p14:tracePt t="16373" x="2971800" y="1612900"/>
          <p14:tracePt t="16390" x="3003550" y="1625600"/>
          <p14:tracePt t="16407" x="3048000" y="1638300"/>
          <p14:tracePt t="16424" x="3124200" y="1638300"/>
          <p14:tracePt t="16440" x="3238500" y="1638300"/>
          <p14:tracePt t="16457" x="3371850" y="1625600"/>
          <p14:tracePt t="16473" x="3454400" y="1587500"/>
          <p14:tracePt t="16478" x="3486150" y="1574800"/>
          <p14:tracePt t="16490" x="3517900" y="1562100"/>
          <p14:tracePt t="16507" x="3536950" y="1530350"/>
          <p14:tracePt t="16524" x="3536950" y="1517650"/>
          <p14:tracePt t="16540" x="3536950" y="1485900"/>
          <p14:tracePt t="16557" x="3530600" y="1460500"/>
          <p14:tracePt t="16573" x="3517900" y="1435100"/>
          <p14:tracePt t="16590" x="3492500" y="1416050"/>
          <p14:tracePt t="16607" x="3473450" y="1403350"/>
          <p14:tracePt t="16623" x="3454400" y="1397000"/>
          <p14:tracePt t="16640" x="3454400" y="1390650"/>
          <p14:tracePt t="16886" x="3441700" y="1390650"/>
          <p14:tracePt t="16902" x="3435350" y="1403350"/>
          <p14:tracePt t="16917" x="3435350" y="1441450"/>
          <p14:tracePt t="16932" x="3435350" y="1485900"/>
          <p14:tracePt t="16940" x="3435350" y="1511300"/>
          <p14:tracePt t="16957" x="3435350" y="1549400"/>
          <p14:tracePt t="16973" x="3441700" y="1587500"/>
          <p14:tracePt t="16990" x="3448050" y="1593850"/>
          <p14:tracePt t="17007" x="3454400" y="1600200"/>
          <p14:tracePt t="17024" x="3460750" y="1606550"/>
          <p14:tracePt t="17040" x="3467100" y="1606550"/>
          <p14:tracePt t="17057" x="3479800" y="1606550"/>
          <p14:tracePt t="17074" x="3492500" y="1606550"/>
          <p14:tracePt t="17090" x="3505200" y="1600200"/>
          <p14:tracePt t="17093" x="3511550" y="1600200"/>
          <p14:tracePt t="17107" x="3517900" y="1587500"/>
          <p14:tracePt t="17124" x="3524250" y="1568450"/>
          <p14:tracePt t="17140" x="3524250" y="1562100"/>
          <p14:tracePt t="17156" x="3524250" y="1549400"/>
          <p14:tracePt t="17190" x="3524250" y="1543050"/>
          <p14:tracePt t="17268" x="0" y="0"/>
        </p14:tracePtLst>
        <p14:tracePtLst>
          <p14:tracePt t="17999" x="1670050" y="1993900"/>
          <p14:tracePt t="18046" x="1670050" y="2000250"/>
          <p14:tracePt t="18061" x="1663700" y="2019300"/>
          <p14:tracePt t="18073" x="1663700" y="2038350"/>
          <p14:tracePt t="18090" x="1663700" y="2076450"/>
          <p14:tracePt t="18106" x="1663700" y="2114550"/>
          <p14:tracePt t="18109" x="1663700" y="2127250"/>
          <p14:tracePt t="18123" x="1663700" y="2139950"/>
          <p14:tracePt t="18140" x="1663700" y="2152650"/>
          <p14:tracePt t="18205" x="1663700" y="2159000"/>
          <p14:tracePt t="18245" x="1676400" y="2159000"/>
          <p14:tracePt t="18256" x="1682750" y="2146300"/>
          <p14:tracePt t="18273" x="1695450" y="2120900"/>
          <p14:tracePt t="18290" x="1714500" y="2089150"/>
          <p14:tracePt t="18293" x="1720850" y="2070100"/>
          <p14:tracePt t="18306" x="1727200" y="2063750"/>
          <p14:tracePt t="18323" x="1733550" y="2044700"/>
          <p14:tracePt t="18326" x="1739900" y="2032000"/>
          <p14:tracePt t="18340" x="1739900" y="2019300"/>
          <p14:tracePt t="18356" x="1739900" y="2006600"/>
          <p14:tracePt t="18373" x="1739900" y="2000250"/>
          <p14:tracePt t="18453" x="1739900" y="2032000"/>
          <p14:tracePt t="18462" x="1739900" y="2063750"/>
          <p14:tracePt t="18473" x="1739900" y="2095500"/>
          <p14:tracePt t="18489" x="1739900" y="2152650"/>
          <p14:tracePt t="18506" x="1739900" y="2178050"/>
          <p14:tracePt t="18509" x="1739900" y="2184400"/>
          <p14:tracePt t="18523" x="1739900" y="2190750"/>
          <p14:tracePt t="18590" x="1746250" y="2190750"/>
          <p14:tracePt t="18603" x="1752600" y="2184400"/>
          <p14:tracePt t="18619" x="1758950" y="2152650"/>
          <p14:tracePt t="18632" x="1771650" y="2095500"/>
          <p14:tracePt t="18641" x="1778000" y="2070100"/>
          <p14:tracePt t="18656" x="1778000" y="2038350"/>
          <p14:tracePt t="18673" x="1778000" y="2012950"/>
          <p14:tracePt t="18689" x="1778000" y="1993900"/>
          <p14:tracePt t="18774" x="1778000" y="2012950"/>
          <p14:tracePt t="18786" x="1778000" y="2032000"/>
          <p14:tracePt t="18798" x="1790700" y="2063750"/>
          <p14:tracePt t="18823" x="1797050" y="2076450"/>
          <p14:tracePt t="18893" x="1797050" y="2070100"/>
          <p14:tracePt t="18903" x="1803400" y="2057400"/>
          <p14:tracePt t="18911" x="1803400" y="2051050"/>
          <p14:tracePt t="18922" x="1803400" y="2044700"/>
          <p14:tracePt t="18939" x="1809750" y="2019300"/>
          <p14:tracePt t="18956" x="1809750" y="2012950"/>
          <p14:tracePt t="19196" x="0" y="0"/>
        </p14:tracePtLst>
        <p14:tracePtLst>
          <p14:tracePt t="19824" x="730250" y="2032000"/>
          <p14:tracePt t="19862" x="730250" y="2038350"/>
          <p14:tracePt t="19873" x="730250" y="2063750"/>
          <p14:tracePt t="19889" x="730250" y="2127250"/>
          <p14:tracePt t="19905" x="730250" y="2216150"/>
          <p14:tracePt t="19922" x="730250" y="2292350"/>
          <p14:tracePt t="19939" x="730250" y="2368550"/>
          <p14:tracePt t="19941" x="730250" y="2400300"/>
          <p14:tracePt t="19956" x="736600" y="2476500"/>
          <p14:tracePt t="19972" x="749300" y="2527300"/>
          <p14:tracePt t="19989" x="762000" y="2565400"/>
          <p14:tracePt t="20005" x="774700" y="2590800"/>
          <p14:tracePt t="20022" x="781050" y="2603500"/>
          <p14:tracePt t="20039" x="787400" y="2616200"/>
          <p14:tracePt t="20055" x="793750" y="2622550"/>
          <p14:tracePt t="20086" x="800100" y="2628900"/>
          <p14:tracePt t="20103" x="800100" y="2635250"/>
          <p14:tracePt t="20114" x="806450" y="2635250"/>
          <p14:tracePt t="20127" x="812800" y="2641600"/>
          <p14:tracePt t="20139" x="819150" y="2647950"/>
          <p14:tracePt t="20156" x="876300" y="2679700"/>
          <p14:tracePt t="20172" x="977900" y="2717800"/>
          <p14:tracePt t="20189" x="1149350" y="2762250"/>
          <p14:tracePt t="20205" x="1409700" y="2787650"/>
          <p14:tracePt t="20222" x="1809750" y="2825750"/>
          <p14:tracePt t="20239" x="2387600" y="2876550"/>
          <p14:tracePt t="20255" x="2971800" y="2895600"/>
          <p14:tracePt t="20273" x="3556000" y="2895600"/>
          <p14:tracePt t="20289" x="4095750" y="2895600"/>
          <p14:tracePt t="20305" x="4565650" y="2895600"/>
          <p14:tracePt t="20322" x="4978400" y="2895600"/>
          <p14:tracePt t="20339" x="5283200" y="2895600"/>
          <p14:tracePt t="20341" x="5416550" y="2895600"/>
          <p14:tracePt t="20355" x="5518150" y="2895600"/>
          <p14:tracePt t="20372" x="5765800" y="2895600"/>
          <p14:tracePt t="20389" x="5880100" y="2895600"/>
          <p14:tracePt t="20405" x="5969000" y="2889250"/>
          <p14:tracePt t="20422" x="6007100" y="2882900"/>
          <p14:tracePt t="20439" x="6038850" y="2870200"/>
          <p14:tracePt t="20455" x="6057900" y="2844800"/>
          <p14:tracePt t="20472" x="6083300" y="2825750"/>
          <p14:tracePt t="20489" x="6121400" y="2774950"/>
          <p14:tracePt t="20505" x="6165850" y="2724150"/>
          <p14:tracePt t="20522" x="6216650" y="2673350"/>
          <p14:tracePt t="20538" x="6286500" y="2622550"/>
          <p14:tracePt t="20543" x="6311900" y="2590800"/>
          <p14:tracePt t="20555" x="6337300" y="2565400"/>
          <p14:tracePt t="20572" x="6381750" y="2495550"/>
          <p14:tracePt t="20589" x="6388100" y="2457450"/>
          <p14:tracePt t="20605" x="6388100" y="2444750"/>
          <p14:tracePt t="20622" x="6388100" y="2425700"/>
          <p14:tracePt t="20639" x="6388100" y="2419350"/>
          <p14:tracePt t="20655" x="6388100" y="2413000"/>
          <p14:tracePt t="20689" x="6388100" y="2406650"/>
          <p14:tracePt t="20750" x="6388100" y="2400300"/>
          <p14:tracePt t="20782" x="6388100" y="2393950"/>
          <p14:tracePt t="20790" x="6388100" y="2381250"/>
          <p14:tracePt t="20790" x="0" y="0"/>
        </p14:tracePtLst>
        <p14:tracePtLst>
          <p14:tracePt t="22063" x="1308100" y="2425700"/>
          <p14:tracePt t="22135" x="1314450" y="2425700"/>
          <p14:tracePt t="22151" x="1346200" y="2425700"/>
          <p14:tracePt t="22167" x="1416050" y="2432050"/>
          <p14:tracePt t="22192" x="1555750" y="2432050"/>
          <p14:tracePt t="22209" x="1714500" y="2432050"/>
          <p14:tracePt t="22222" x="1911350" y="2432050"/>
          <p14:tracePt t="22239" x="2159000" y="2432050"/>
          <p14:tracePt t="22255" x="2457450" y="2432050"/>
          <p14:tracePt t="22272" x="2787650" y="2432050"/>
          <p14:tracePt t="22288" x="3092450" y="2432050"/>
          <p14:tracePt t="22305" x="3371850" y="2432050"/>
          <p14:tracePt t="22321" x="3619500" y="2432050"/>
          <p14:tracePt t="22325" x="3727450" y="2432050"/>
          <p14:tracePt t="22338" x="3829050" y="2432050"/>
          <p14:tracePt t="22355" x="4006850" y="2432050"/>
          <p14:tracePt t="22372" x="4146550" y="2432050"/>
          <p14:tracePt t="22374" x="4210050" y="2432050"/>
          <p14:tracePt t="22388" x="4330700" y="2432050"/>
          <p14:tracePt t="22405" x="4425950" y="2432050"/>
          <p14:tracePt t="22421" x="4533900" y="2432050"/>
          <p14:tracePt t="22439" x="4635500" y="2432050"/>
          <p14:tracePt t="22455" x="4743450" y="2432050"/>
          <p14:tracePt t="22471" x="4870450" y="2432050"/>
          <p14:tracePt t="22488" x="4997450" y="2432050"/>
          <p14:tracePt t="22505" x="5137150" y="2432050"/>
          <p14:tracePt t="22521" x="5276850" y="2432050"/>
          <p14:tracePt t="22526" x="5340350" y="2432050"/>
          <p14:tracePt t="22538" x="5403850" y="2432050"/>
          <p14:tracePt t="22555" x="5499100" y="2432050"/>
          <p14:tracePt t="22559" x="5543550" y="2432050"/>
          <p14:tracePt t="22572" x="5619750" y="2432050"/>
          <p14:tracePt t="22588" x="5683250" y="2432050"/>
          <p14:tracePt t="22605" x="5727700" y="2432050"/>
          <p14:tracePt t="22621" x="5765800" y="2432050"/>
          <p14:tracePt t="22638" x="5784850" y="2432050"/>
          <p14:tracePt t="22655" x="5791200" y="2432050"/>
          <p14:tracePt t="22671" x="5803900" y="2432050"/>
          <p14:tracePt t="22688" x="5810250" y="2432050"/>
          <p14:tracePt t="22837" x="0" y="0"/>
        </p14:tracePtLst>
        <p14:tracePtLst>
          <p14:tracePt t="23335" x="5067300" y="2209800"/>
          <p14:tracePt t="23357" x="5054600" y="2209800"/>
          <p14:tracePt t="23367" x="5054600" y="2222500"/>
          <p14:tracePt t="23376" x="5048250" y="2228850"/>
          <p14:tracePt t="23388" x="5035550" y="2273300"/>
          <p14:tracePt t="23404" x="5029200" y="2324100"/>
          <p14:tracePt t="23421" x="5029200" y="2362200"/>
          <p14:tracePt t="23438" x="5035550" y="2406650"/>
          <p14:tracePt t="23454" x="5054600" y="2419350"/>
          <p14:tracePt t="23471" x="5099050" y="2432050"/>
          <p14:tracePt t="23488" x="5137150" y="2432050"/>
          <p14:tracePt t="23504" x="5181600" y="2432050"/>
          <p14:tracePt t="23521" x="5207000" y="2400300"/>
          <p14:tracePt t="23538" x="5219700" y="2362200"/>
          <p14:tracePt t="23554" x="5219700" y="2317750"/>
          <p14:tracePt t="23557" x="5219700" y="2298700"/>
          <p14:tracePt t="23571" x="5219700" y="2273300"/>
          <p14:tracePt t="23588" x="5187950" y="2235200"/>
          <p14:tracePt t="23604" x="5149850" y="2216150"/>
          <p14:tracePt t="23621" x="5105400" y="2203450"/>
          <p14:tracePt t="23638" x="5067300" y="2203450"/>
          <p14:tracePt t="23654" x="5041900" y="2203450"/>
          <p14:tracePt t="23671" x="5035550" y="2203450"/>
          <p14:tracePt t="23780" x="0" y="0"/>
        </p14:tracePtLst>
        <p14:tracePtLst>
          <p14:tracePt t="24078" x="4845050" y="2311400"/>
          <p14:tracePt t="24085" x="4851400" y="2324100"/>
          <p14:tracePt t="24093" x="4870450" y="2336800"/>
          <p14:tracePt t="24104" x="4889500" y="2343150"/>
          <p14:tracePt t="24121" x="4940300" y="2362200"/>
          <p14:tracePt t="24137" x="4978400" y="2368550"/>
          <p14:tracePt t="24154" x="5022850" y="2368550"/>
          <p14:tracePt t="24171" x="5048250" y="2368550"/>
          <p14:tracePt t="24173" x="5060950" y="2368550"/>
          <p14:tracePt t="24188" x="5067300" y="2349500"/>
          <p14:tracePt t="24204" x="5073650" y="2317750"/>
          <p14:tracePt t="24221" x="5073650" y="2298700"/>
          <p14:tracePt t="24238" x="5073650" y="2273300"/>
          <p14:tracePt t="24254" x="5067300" y="2254250"/>
          <p14:tracePt t="24271" x="5054600" y="2254250"/>
          <p14:tracePt t="24288" x="5048250" y="2254250"/>
          <p14:tracePt t="24304" x="5041900" y="2254250"/>
          <p14:tracePt t="24397" x="0" y="0"/>
        </p14:tracePtLst>
        <p14:tracePtLst>
          <p14:tracePt t="26544" x="641350" y="3543300"/>
          <p14:tracePt t="26566" x="654050" y="3543300"/>
          <p14:tracePt t="26578" x="685800" y="3543300"/>
          <p14:tracePt t="26590" x="781050" y="3543300"/>
          <p14:tracePt t="26605" x="946150" y="3543300"/>
          <p14:tracePt t="26620" x="1206500" y="3543300"/>
          <p14:tracePt t="26637" x="1600200" y="3543300"/>
          <p14:tracePt t="26653" x="2070100" y="3543300"/>
          <p14:tracePt t="26670" x="2609850" y="3543300"/>
          <p14:tracePt t="26687" x="3175000" y="3543300"/>
          <p14:tracePt t="26704" x="3625850" y="3543300"/>
          <p14:tracePt t="26720" x="3917950" y="3543300"/>
          <p14:tracePt t="26736" x="4083050" y="3543300"/>
          <p14:tracePt t="26753" x="4152900" y="3543300"/>
          <p14:tracePt t="26770" x="4171950" y="3543300"/>
          <p14:tracePt t="26787" x="4178300" y="3543300"/>
          <p14:tracePt t="26973" x="0" y="0"/>
        </p14:tracePtLst>
        <p14:tracePtLst>
          <p14:tracePt t="28055" x="863600" y="3511550"/>
          <p14:tracePt t="28071" x="882650" y="3511550"/>
          <p14:tracePt t="28086" x="939800" y="3517900"/>
          <p14:tracePt t="28099" x="971550" y="3524250"/>
          <p14:tracePt t="28112" x="1073150" y="3524250"/>
          <p14:tracePt t="28123" x="1143000" y="3524250"/>
          <p14:tracePt t="28136" x="1314450" y="3524250"/>
          <p14:tracePt t="28153" x="1504950" y="3524250"/>
          <p14:tracePt t="28157" x="1587500" y="3524250"/>
          <p14:tracePt t="28170" x="1663700" y="3524250"/>
          <p14:tracePt t="28186" x="1778000" y="3524250"/>
          <p14:tracePt t="28189" x="1809750" y="3524250"/>
          <p14:tracePt t="28202" x="1828800" y="3524250"/>
          <p14:tracePt t="28219" x="1841500" y="3524250"/>
          <p14:tracePt t="28340" x="0" y="0"/>
        </p14:tracePtLst>
        <p14:tracePtLst>
          <p14:tracePt t="28661" x="2038350" y="3517900"/>
          <p14:tracePt t="28804" x="0" y="0"/>
        </p14:tracePtLst>
        <p14:tracePtLst>
          <p14:tracePt t="29478" x="3321050" y="3371850"/>
          <p14:tracePt t="29550" x="3321050" y="3384550"/>
          <p14:tracePt t="29560" x="3321050" y="3397250"/>
          <p14:tracePt t="29569" x="3321050" y="3409950"/>
          <p14:tracePt t="29586" x="3333750" y="3454400"/>
          <p14:tracePt t="29589" x="3352800" y="3473450"/>
          <p14:tracePt t="29603" x="3371850" y="3486150"/>
          <p14:tracePt t="29620" x="3492500" y="3549650"/>
          <p14:tracePt t="29637" x="3613150" y="3575050"/>
          <p14:tracePt t="29653" x="3740150" y="3575050"/>
          <p14:tracePt t="29669" x="3867150" y="3562350"/>
          <p14:tracePt t="29686" x="3949700" y="3530600"/>
          <p14:tracePt t="29702" x="3981450" y="3505200"/>
          <p14:tracePt t="29719" x="3994150" y="3473450"/>
          <p14:tracePt t="29735" x="4000500" y="3454400"/>
          <p14:tracePt t="29752" x="4000500" y="3435350"/>
          <p14:tracePt t="29769" x="4000500" y="3403600"/>
          <p14:tracePt t="29802" x="3994150" y="3384550"/>
          <p14:tracePt t="29819" x="3994150" y="3378200"/>
          <p14:tracePt t="29835" x="3994150" y="3371850"/>
          <p14:tracePt t="29877" x="0" y="0"/>
        </p14:tracePtLst>
        <p14:tracePtLst>
          <p14:tracePt t="30902" x="3543300" y="3378200"/>
          <p14:tracePt t="30942" x="3536950" y="3378200"/>
          <p14:tracePt t="30958" x="3536950" y="3397250"/>
          <p14:tracePt t="30968" x="3536950" y="3409950"/>
          <p14:tracePt t="30985" x="3549650" y="3454400"/>
          <p14:tracePt t="31002" x="3581400" y="3492500"/>
          <p14:tracePt t="31019" x="3619500" y="3511550"/>
          <p14:tracePt t="31022" x="3644900" y="3524250"/>
          <p14:tracePt t="31035" x="3657600" y="3530600"/>
          <p14:tracePt t="31052" x="3708400" y="3530600"/>
          <p14:tracePt t="31068" x="3746500" y="3524250"/>
          <p14:tracePt t="31085" x="3765550" y="3498850"/>
          <p14:tracePt t="31102" x="3765550" y="3473450"/>
          <p14:tracePt t="31118" x="3765550" y="3448050"/>
          <p14:tracePt t="31135" x="3765550" y="3422650"/>
          <p14:tracePt t="31152" x="3765550" y="3409950"/>
          <p14:tracePt t="31169" x="3765550" y="3397250"/>
          <p14:tracePt t="31213" x="3759200" y="3397250"/>
          <p14:tracePt t="31229" x="3752850" y="3397250"/>
          <p14:tracePt t="31245" x="3746500" y="3403600"/>
          <p14:tracePt t="31253" x="3746500" y="3409950"/>
          <p14:tracePt t="31269" x="3746500" y="3416300"/>
          <p14:tracePt t="31285" x="3746500" y="3422650"/>
          <p14:tracePt t="32117" x="0" y="0"/>
        </p14:tracePtLst>
        <p14:tracePtLst>
          <p14:tracePt t="32454" x="3600450" y="3403600"/>
          <p14:tracePt t="32557" x="3613150" y="3409950"/>
          <p14:tracePt t="32565" x="3619500" y="3422650"/>
          <p14:tracePt t="32575" x="3638550" y="3435350"/>
          <p14:tracePt t="32585" x="3657600" y="3441700"/>
          <p14:tracePt t="32601" x="3702050" y="3454400"/>
          <p14:tracePt t="32618" x="3714750" y="3454400"/>
          <p14:tracePt t="32635" x="3721100" y="3454400"/>
          <p14:tracePt t="32651" x="3727450" y="3454400"/>
          <p14:tracePt t="32668" x="3733800" y="3454400"/>
          <p14:tracePt t="32684" x="3733800" y="3448050"/>
          <p14:tracePt t="32701" x="3733800" y="3429000"/>
          <p14:tracePt t="32718" x="3727450" y="3416300"/>
          <p14:tracePt t="32735" x="3721100" y="3403600"/>
          <p14:tracePt t="32751" x="3721100" y="3397250"/>
          <p14:tracePt t="32829" x="0" y="0"/>
        </p14:tracePtLst>
        <p14:tracePtLst>
          <p14:tracePt t="33494" x="2959100" y="1460500"/>
          <p14:tracePt t="33582" x="2959100" y="1473200"/>
          <p14:tracePt t="33594" x="2959100" y="1479550"/>
          <p14:tracePt t="33605" x="2965450" y="1485900"/>
          <p14:tracePt t="33618" x="2971800" y="1492250"/>
          <p14:tracePt t="33634" x="2978150" y="1504950"/>
          <p14:tracePt t="33651" x="2997200" y="1511300"/>
          <p14:tracePt t="33653" x="2997200" y="1517650"/>
          <p14:tracePt t="33668" x="3022600" y="1530350"/>
          <p14:tracePt t="33685" x="3028950" y="1530350"/>
          <p14:tracePt t="33701" x="3041650" y="1530350"/>
          <p14:tracePt t="33718" x="3048000" y="1530350"/>
          <p14:tracePt t="33734" x="3060700" y="1530350"/>
          <p14:tracePt t="33751" x="3067050" y="1524000"/>
          <p14:tracePt t="33768" x="3073400" y="1524000"/>
          <p14:tracePt t="33784" x="3073400" y="1517650"/>
          <p14:tracePt t="33801" x="3073400" y="1504950"/>
          <p14:tracePt t="33818" x="3073400" y="1498600"/>
          <p14:tracePt t="33834" x="3073400" y="1485900"/>
          <p14:tracePt t="33854" x="3073400" y="1479550"/>
          <p14:tracePt t="33892" x="0" y="0"/>
        </p14:tracePtLst>
        <p14:tracePtLst>
          <p14:tracePt t="34606" x="1949450" y="3352800"/>
          <p14:tracePt t="34622" x="1949450" y="3359150"/>
          <p14:tracePt t="34638" x="1949450" y="3365500"/>
          <p14:tracePt t="34651" x="1949450" y="3378200"/>
          <p14:tracePt t="34667" x="1949450" y="3409950"/>
          <p14:tracePt t="34684" x="1962150" y="3473450"/>
          <p14:tracePt t="34700" x="1974850" y="3486150"/>
          <p14:tracePt t="34717" x="1981200" y="3492500"/>
          <p14:tracePt t="34751" x="1987550" y="3492500"/>
          <p14:tracePt t="34768" x="2000250" y="3492500"/>
          <p14:tracePt t="34784" x="2025650" y="3486150"/>
          <p14:tracePt t="34801" x="2057400" y="3454400"/>
          <p14:tracePt t="34818" x="2076450" y="3422650"/>
          <p14:tracePt t="34823" x="2082800" y="3403600"/>
          <p14:tracePt t="34834" x="2089150" y="3390900"/>
          <p14:tracePt t="34851" x="2089150" y="3378200"/>
          <p14:tracePt t="34867" x="2089150" y="3371850"/>
          <p14:tracePt t="34934" x="2089150" y="3378200"/>
          <p14:tracePt t="34945" x="2082800" y="3397250"/>
          <p14:tracePt t="34958" x="2082800" y="3416300"/>
          <p14:tracePt t="34967" x="2082800" y="3429000"/>
          <p14:tracePt t="34984" x="2082800" y="3441700"/>
          <p14:tracePt t="35001" x="2082800" y="3448050"/>
          <p14:tracePt t="35053" x="2095500" y="3448050"/>
          <p14:tracePt t="35070" x="2095500" y="3441700"/>
          <p14:tracePt t="35082" x="2095500" y="3435350"/>
          <p14:tracePt t="35097" x="2095500" y="3422650"/>
          <p14:tracePt t="35110" x="2089150" y="3416300"/>
          <p14:tracePt t="35134" x="2082800" y="3416300"/>
          <p14:tracePt t="35142" x="2076450" y="3416300"/>
          <p14:tracePt t="35150" x="2070100" y="3422650"/>
          <p14:tracePt t="35167" x="2070100" y="3435350"/>
          <p14:tracePt t="35184" x="2070100" y="3454400"/>
          <p14:tracePt t="35200" x="2070100" y="3467100"/>
          <p14:tracePt t="35217" x="2076450" y="3473450"/>
          <p14:tracePt t="35234" x="2082800" y="3473450"/>
          <p14:tracePt t="35250" x="2095500" y="3473450"/>
          <p14:tracePt t="35267" x="2114550" y="3473450"/>
          <p14:tracePt t="35284" x="2120900" y="3467100"/>
          <p14:tracePt t="35309" x="2127250" y="3460750"/>
          <p14:tracePt t="35644" x="0" y="0"/>
        </p14:tracePtLst>
        <p14:tracePtLst>
          <p14:tracePt t="35990" x="2070100" y="3365500"/>
          <p14:tracePt t="36006" x="2057400" y="3365500"/>
          <p14:tracePt t="36023" x="2051050" y="3378200"/>
          <p14:tracePt t="36037" x="2051050" y="3403600"/>
          <p14:tracePt t="36050" x="2051050" y="3416300"/>
          <p14:tracePt t="36068" x="2044700" y="3467100"/>
          <p14:tracePt t="36084" x="2044700" y="3473450"/>
          <p14:tracePt t="36085" x="2044700" y="3486150"/>
          <p14:tracePt t="36100" x="2044700" y="3492500"/>
          <p14:tracePt t="36117" x="2044700" y="3505200"/>
          <p14:tracePt t="36133" x="2044700" y="3511550"/>
          <p14:tracePt t="36150" x="2057400" y="3517900"/>
          <p14:tracePt t="36167" x="2063750" y="3517900"/>
          <p14:tracePt t="36183" x="2089150" y="3517900"/>
          <p14:tracePt t="36200" x="2114550" y="3517900"/>
          <p14:tracePt t="36217" x="2127250" y="3498850"/>
          <p14:tracePt t="36233" x="2133600" y="3486150"/>
          <p14:tracePt t="36250" x="2133600" y="3479800"/>
          <p14:tracePt t="36267" x="2133600" y="3467100"/>
          <p14:tracePt t="36284" x="2133600" y="3454400"/>
          <p14:tracePt t="36300" x="2120900" y="3441700"/>
          <p14:tracePt t="36317" x="2101850" y="3429000"/>
          <p14:tracePt t="36333" x="2082800" y="3422650"/>
          <p14:tracePt t="36350" x="2070100" y="3422650"/>
          <p14:tracePt t="36367" x="2057400" y="3422650"/>
          <p14:tracePt t="36383" x="2051050" y="3422650"/>
          <p14:tracePt t="36400" x="2038350" y="3422650"/>
          <p14:tracePt t="36417" x="2025650" y="3441700"/>
          <p14:tracePt t="36433" x="2019300" y="3460750"/>
          <p14:tracePt t="36450" x="2019300" y="3467100"/>
          <p14:tracePt t="36467" x="2019300" y="3473450"/>
          <p14:tracePt t="36502" x="2019300" y="3479800"/>
          <p14:tracePt t="36541" x="2025650" y="3479800"/>
          <p14:tracePt t="36550" x="2032000" y="3467100"/>
          <p14:tracePt t="36567" x="2032000" y="3454400"/>
          <p14:tracePt t="36584" x="2032000" y="3448050"/>
          <p14:tracePt t="36600" x="2032000" y="3441700"/>
          <p14:tracePt t="36617" x="2038350" y="3435350"/>
          <p14:tracePt t="36725" x="0" y="0"/>
        </p14:tracePtLst>
        <p14:tracePtLst>
          <p14:tracePt t="37880" x="2000250" y="3422650"/>
          <p14:tracePt t="37898" x="2000250" y="3429000"/>
          <p14:tracePt t="37911" x="2000250" y="3441700"/>
          <p14:tracePt t="37926" x="2000250" y="3454400"/>
          <p14:tracePt t="37934" x="2000250" y="3460750"/>
          <p14:tracePt t="37949" x="2012950" y="3467100"/>
          <p14:tracePt t="37966" x="2057400" y="3486150"/>
          <p14:tracePt t="37983" x="2095500" y="3492500"/>
          <p14:tracePt t="37999" x="2152650" y="3492500"/>
          <p14:tracePt t="38016" x="2203450" y="3492500"/>
          <p14:tracePt t="38033" x="2222500" y="3479800"/>
          <p14:tracePt t="38049" x="2235200" y="3460750"/>
          <p14:tracePt t="38066" x="2241550" y="3448050"/>
          <p14:tracePt t="38083" x="2241550" y="3435350"/>
          <p14:tracePt t="38087" x="2241550" y="3429000"/>
          <p14:tracePt t="38309" x="0" y="0"/>
        </p14:tracePtLst>
        <p14:tracePtLst>
          <p14:tracePt t="41575" x="692150" y="3448050"/>
          <p14:tracePt t="41615" x="711200" y="3448050"/>
          <p14:tracePt t="41625" x="730250" y="3448050"/>
          <p14:tracePt t="41635" x="762000" y="3448050"/>
          <p14:tracePt t="41648" x="882650" y="3448050"/>
          <p14:tracePt t="41665" x="1092200" y="3448050"/>
          <p14:tracePt t="41681" x="1416050" y="3448050"/>
          <p14:tracePt t="41698" x="1822450" y="3448050"/>
          <p14:tracePt t="41715" x="2216150" y="3448050"/>
          <p14:tracePt t="41716" x="2368550" y="3448050"/>
          <p14:tracePt t="41732" x="2520950" y="3448050"/>
          <p14:tracePt t="41748" x="2914650" y="3448050"/>
          <p14:tracePt t="41765" x="3143250" y="3448050"/>
          <p14:tracePt t="41781" x="3371850" y="3448050"/>
          <p14:tracePt t="41798" x="3575050" y="3448050"/>
          <p14:tracePt t="41815" x="3740150" y="3448050"/>
          <p14:tracePt t="41831" x="3860800" y="3448050"/>
          <p14:tracePt t="41848" x="3924300" y="3448050"/>
          <p14:tracePt t="41865" x="3956050" y="3448050"/>
          <p14:tracePt t="41881" x="3975100" y="3448050"/>
          <p14:tracePt t="41898" x="4006850" y="3448050"/>
          <p14:tracePt t="41915" x="4038600" y="3448050"/>
          <p14:tracePt t="41917" x="4051300" y="3448050"/>
          <p14:tracePt t="41931" x="4057650" y="3448050"/>
          <p14:tracePt t="41948" x="4064000" y="3448050"/>
          <p14:tracePt t="42062" x="4070350" y="3448050"/>
          <p14:tracePt t="42078" x="4070350" y="3454400"/>
          <p14:tracePt t="42089" x="4070350" y="3473450"/>
          <p14:tracePt t="42098" x="4070350" y="3492500"/>
          <p14:tracePt t="42115" x="4070350" y="3562350"/>
          <p14:tracePt t="42131" x="4076700" y="3625850"/>
          <p14:tracePt t="42133" x="4076700" y="3657600"/>
          <p14:tracePt t="42148" x="4076700" y="3708400"/>
          <p14:tracePt t="42165" x="4076700" y="3740150"/>
          <p14:tracePt t="42181" x="4076700" y="3759200"/>
          <p14:tracePt t="42198" x="4076700" y="3778250"/>
          <p14:tracePt t="42215" x="4064000" y="3810000"/>
          <p14:tracePt t="42231" x="4006850" y="3848100"/>
          <p14:tracePt t="42248" x="3892550" y="3892550"/>
          <p14:tracePt t="42265" x="3746500" y="3937000"/>
          <p14:tracePt t="42281" x="3575050" y="3968750"/>
          <p14:tracePt t="42298" x="3416300" y="3994150"/>
          <p14:tracePt t="42315" x="3257550" y="3994150"/>
          <p14:tracePt t="42318" x="3175000" y="3994150"/>
          <p14:tracePt t="42332" x="2971800" y="3994150"/>
          <p14:tracePt t="42348" x="2730500" y="3994150"/>
          <p14:tracePt t="42364" x="2419350" y="3987800"/>
          <p14:tracePt t="42381" x="2044700" y="3917950"/>
          <p14:tracePt t="42398" x="1625600" y="3848100"/>
          <p14:tracePt t="42415" x="1270000" y="3778250"/>
          <p14:tracePt t="42431" x="1047750" y="3733800"/>
          <p14:tracePt t="42448" x="895350" y="3695700"/>
          <p14:tracePt t="42465" x="819150" y="3683000"/>
          <p14:tracePt t="42481" x="768350" y="3670300"/>
          <p14:tracePt t="42498" x="723900" y="3663950"/>
          <p14:tracePt t="42501" x="692150" y="3657600"/>
          <p14:tracePt t="42515" x="660400" y="3651250"/>
          <p14:tracePt t="42531" x="590550" y="3638550"/>
          <p14:tracePt t="42534" x="546100" y="3632200"/>
          <p14:tracePt t="42548" x="444500" y="3606800"/>
          <p14:tracePt t="42564" x="336550" y="3575050"/>
          <p14:tracePt t="42581" x="228600" y="3536950"/>
          <p14:tracePt t="42598" x="152400" y="3505200"/>
          <p14:tracePt t="42615" x="88900" y="3479800"/>
          <p14:tracePt t="42631" x="57150" y="3467100"/>
          <p14:tracePt t="42648" x="50800" y="3460750"/>
          <p14:tracePt t="42702" x="50800" y="3454400"/>
          <p14:tracePt t="42712" x="50800" y="3435350"/>
          <p14:tracePt t="42725" x="76200" y="3403600"/>
          <p14:tracePt t="42735" x="101600" y="3371850"/>
          <p14:tracePt t="42748" x="215900" y="3327400"/>
          <p14:tracePt t="42764" x="406400" y="3270250"/>
          <p14:tracePt t="42781" x="736600" y="3238500"/>
          <p14:tracePt t="42798" x="1193800" y="3225800"/>
          <p14:tracePt t="42814" x="1778000" y="3225800"/>
          <p14:tracePt t="42831" x="2362200" y="3225800"/>
          <p14:tracePt t="42848" x="2857500" y="3225800"/>
          <p14:tracePt t="42864" x="3270250" y="3225800"/>
          <p14:tracePt t="42881" x="3613150" y="3263900"/>
          <p14:tracePt t="42898" x="3848100" y="3314700"/>
          <p14:tracePt t="42914" x="4019550" y="3346450"/>
          <p14:tracePt t="42917" x="4076700" y="3359150"/>
          <p14:tracePt t="42931" x="4121150" y="3365500"/>
          <p14:tracePt t="42948" x="4197350" y="3384550"/>
          <p14:tracePt t="42965" x="4229100" y="3390900"/>
          <p14:tracePt t="42981" x="4267200" y="3403600"/>
          <p14:tracePt t="42998" x="4305300" y="3422650"/>
          <p14:tracePt t="43014" x="4362450" y="3454400"/>
          <p14:tracePt t="43031" x="4413250" y="3498850"/>
          <p14:tracePt t="43048" x="4457700" y="3556000"/>
          <p14:tracePt t="43065" x="4476750" y="3606800"/>
          <p14:tracePt t="43081" x="4483100" y="3632200"/>
          <p14:tracePt t="43098" x="4483100" y="3663950"/>
          <p14:tracePt t="43114" x="4483100" y="3708400"/>
          <p14:tracePt t="43118" x="4470400" y="3727450"/>
          <p14:tracePt t="43131" x="4457700" y="3752850"/>
          <p14:tracePt t="43148" x="4337050" y="3835400"/>
          <p14:tracePt t="43164" x="4159250" y="3886200"/>
          <p14:tracePt t="43181" x="3886200" y="3911600"/>
          <p14:tracePt t="43198" x="3492500" y="3911600"/>
          <p14:tracePt t="43214" x="3079750" y="3911600"/>
          <p14:tracePt t="43231" x="2711450" y="3911600"/>
          <p14:tracePt t="43248" x="2444750" y="3911600"/>
          <p14:tracePt t="43264" x="2228850" y="3911600"/>
          <p14:tracePt t="43281" x="2044700" y="3911600"/>
          <p14:tracePt t="43298" x="1866900" y="3892550"/>
          <p14:tracePt t="43301" x="1771650" y="3879850"/>
          <p14:tracePt t="43314" x="1682750" y="3860800"/>
          <p14:tracePt t="43331" x="1498600" y="3810000"/>
          <p14:tracePt t="43333" x="1409700" y="3771900"/>
          <p14:tracePt t="43348" x="1257300" y="3714750"/>
          <p14:tracePt t="43364" x="1143000" y="3670300"/>
          <p14:tracePt t="43381" x="1073150" y="3644900"/>
          <p14:tracePt t="43398" x="1022350" y="3619500"/>
          <p14:tracePt t="43414" x="977900" y="3594100"/>
          <p14:tracePt t="43431" x="927100" y="3562350"/>
          <p14:tracePt t="43448" x="889000" y="3536950"/>
          <p14:tracePt t="43464" x="850900" y="3517900"/>
          <p14:tracePt t="43481" x="838200" y="3511550"/>
          <p14:tracePt t="43498" x="831850" y="3505200"/>
          <p14:tracePt t="43556" x="831850" y="3498850"/>
          <p14:tracePt t="43564" x="831850" y="3492500"/>
          <p14:tracePt t="43573" x="831850" y="3486150"/>
          <p14:tracePt t="43581" x="831850" y="3479800"/>
          <p14:tracePt t="43598" x="831850" y="3467100"/>
          <p14:tracePt t="43614" x="831850" y="3460750"/>
          <p14:tracePt t="43631" x="831850" y="3448050"/>
          <p14:tracePt t="43648" x="831850" y="3435350"/>
          <p14:tracePt t="43664" x="831850" y="3422650"/>
          <p14:tracePt t="43681" x="831850" y="3409950"/>
          <p14:tracePt t="43697" x="831850" y="3397250"/>
          <p14:tracePt t="43714" x="825500" y="3378200"/>
          <p14:tracePt t="43731" x="819150" y="3365500"/>
          <p14:tracePt t="43733" x="812800" y="3359150"/>
          <p14:tracePt t="43747" x="806450" y="3352800"/>
          <p14:tracePt t="43765" x="793750" y="3346450"/>
          <p14:tracePt t="43781" x="781050" y="3346450"/>
          <p14:tracePt t="43797" x="762000" y="3346450"/>
          <p14:tracePt t="43814" x="723900" y="3346450"/>
          <p14:tracePt t="43831" x="692150" y="3352800"/>
          <p14:tracePt t="43847" x="666750" y="3371850"/>
          <p14:tracePt t="43864" x="647700" y="3403600"/>
          <p14:tracePt t="43881" x="628650" y="3435350"/>
          <p14:tracePt t="43897" x="615950" y="3486150"/>
          <p14:tracePt t="43901" x="609600" y="3505200"/>
          <p14:tracePt t="43916" x="609600" y="3543300"/>
          <p14:tracePt t="43931" x="609600" y="3568700"/>
          <p14:tracePt t="43947" x="615950" y="3619500"/>
          <p14:tracePt t="43949" x="615950" y="3625850"/>
          <p14:tracePt t="43964" x="628650" y="3676650"/>
          <p14:tracePt t="43981" x="654050" y="3721100"/>
          <p14:tracePt t="43997" x="685800" y="3765550"/>
          <p14:tracePt t="44014" x="723900" y="3803650"/>
          <p14:tracePt t="44031" x="774700" y="3841750"/>
          <p14:tracePt t="44047" x="838200" y="3886200"/>
          <p14:tracePt t="44064" x="933450" y="3924300"/>
          <p14:tracePt t="44081" x="1054100" y="3956050"/>
          <p14:tracePt t="44097" x="1206500" y="3975100"/>
          <p14:tracePt t="44114" x="1397000" y="3975100"/>
          <p14:tracePt t="44131" x="1676400" y="3975100"/>
          <p14:tracePt t="44147" x="2044700" y="3975100"/>
          <p14:tracePt t="44149" x="2260600" y="3975100"/>
          <p14:tracePt t="44164" x="2692400" y="3975100"/>
          <p14:tracePt t="44181" x="3105150" y="3968750"/>
          <p14:tracePt t="44197" x="3321050" y="3943350"/>
          <p14:tracePt t="44214" x="3454400" y="3905250"/>
          <p14:tracePt t="44231" x="3486150" y="3886200"/>
          <p14:tracePt t="44247" x="3505200" y="3879850"/>
          <p14:tracePt t="44264" x="3511550" y="3873500"/>
          <p14:tracePt t="44281" x="3524250" y="3867150"/>
          <p14:tracePt t="44297" x="3530600" y="3848100"/>
          <p14:tracePt t="44314" x="3543300" y="3829050"/>
          <p14:tracePt t="44331" x="3549650" y="3816350"/>
          <p14:tracePt t="44347" x="3549650" y="3790950"/>
          <p14:tracePt t="44350" x="3549650" y="3771900"/>
          <p14:tracePt t="44364" x="3543300" y="3733800"/>
          <p14:tracePt t="44380" x="3524250" y="3695700"/>
          <p14:tracePt t="44397" x="3473450" y="3625850"/>
          <p14:tracePt t="44414" x="3397250" y="3556000"/>
          <p14:tracePt t="44430" x="3270250" y="3492500"/>
          <p14:tracePt t="44447" x="3117850" y="3441700"/>
          <p14:tracePt t="44464" x="2946400" y="3397250"/>
          <p14:tracePt t="44480" x="2755900" y="3365500"/>
          <p14:tracePt t="44497" x="2571750" y="3340100"/>
          <p14:tracePt t="44514" x="2413000" y="3340100"/>
          <p14:tracePt t="44530" x="2266950" y="3340100"/>
          <p14:tracePt t="44547" x="2108200" y="3340100"/>
          <p14:tracePt t="44549" x="2025650" y="3340100"/>
          <p14:tracePt t="44564" x="1854200" y="3340100"/>
          <p14:tracePt t="44580" x="1695450" y="3340100"/>
          <p14:tracePt t="44597" x="1555750" y="3346450"/>
          <p14:tracePt t="44614" x="1454150" y="3371850"/>
          <p14:tracePt t="44630" x="1384300" y="3390900"/>
          <p14:tracePt t="44647" x="1339850" y="3416300"/>
          <p14:tracePt t="44664" x="1314450" y="3435350"/>
          <p14:tracePt t="44680" x="1295400" y="3448050"/>
          <p14:tracePt t="44697" x="1289050" y="3467100"/>
          <p14:tracePt t="44714" x="1282700" y="3479800"/>
          <p14:tracePt t="44730" x="1282700" y="3492500"/>
          <p14:tracePt t="44747" x="1276350" y="3511550"/>
          <p14:tracePt t="44764" x="1282700" y="3568700"/>
          <p14:tracePt t="44780" x="1308100" y="3600450"/>
          <p14:tracePt t="44797" x="1358900" y="3651250"/>
          <p14:tracePt t="44814" x="1498600" y="3702050"/>
          <p14:tracePt t="44830" x="1701800" y="3752850"/>
          <p14:tracePt t="44847" x="2038350" y="3822700"/>
          <p14:tracePt t="44864" x="2470150" y="3886200"/>
          <p14:tracePt t="44880" x="2914650" y="3905250"/>
          <p14:tracePt t="44897" x="3282950" y="3905250"/>
          <p14:tracePt t="44914" x="3632200" y="3905250"/>
          <p14:tracePt t="44930" x="3917950" y="3873500"/>
          <p14:tracePt t="44947" x="4114800" y="3841750"/>
          <p14:tracePt t="44948" x="4216400" y="3822700"/>
          <p14:tracePt t="44964" x="4387850" y="3784600"/>
          <p14:tracePt t="44980" x="4527550" y="3752850"/>
          <p14:tracePt t="44998" x="4629150" y="3740150"/>
          <p14:tracePt t="45014" x="4679950" y="3727450"/>
          <p14:tracePt t="45030" x="4686300" y="3727450"/>
          <p14:tracePt t="45309" x="0" y="0"/>
        </p14:tracePtLst>
        <p14:tracePtLst>
          <p14:tracePt t="46775" x="9144000" y="3263900"/>
          <p14:tracePt t="46815" x="9150350" y="3263900"/>
          <p14:tracePt t="46826" x="9169400" y="3263900"/>
          <p14:tracePt t="46838" x="9239250" y="3263900"/>
          <p14:tracePt t="46848" x="9296400" y="3263900"/>
          <p14:tracePt t="46863" x="9442450" y="3276600"/>
          <p14:tracePt t="46880" x="9613900" y="3295650"/>
          <p14:tracePt t="46896" x="9829800" y="3333750"/>
          <p14:tracePt t="46913" x="10058400" y="3352800"/>
          <p14:tracePt t="46916" x="10172700" y="3359150"/>
          <p14:tracePt t="46930" x="10280650" y="3359150"/>
          <p14:tracePt t="46946" x="10490200" y="3359150"/>
          <p14:tracePt t="46948" x="10572750" y="3359150"/>
          <p14:tracePt t="46963" x="10636250" y="3359150"/>
          <p14:tracePt t="46980" x="10712450" y="3359150"/>
          <p14:tracePt t="46996" x="10725150" y="3359150"/>
          <p14:tracePt t="47261" x="0" y="0"/>
        </p14:tracePtLst>
        <p14:tracePtLst>
          <p14:tracePt t="47701" x="9544050" y="3295650"/>
          <p14:tracePt t="47781" x="9563100" y="3295650"/>
          <p14:tracePt t="47791" x="9594850" y="3295650"/>
          <p14:tracePt t="47802" x="9645650" y="3295650"/>
          <p14:tracePt t="47813" x="9804400" y="3295650"/>
          <p14:tracePt t="47829" x="9994900" y="3295650"/>
          <p14:tracePt t="47846" x="10185400" y="3295650"/>
          <p14:tracePt t="47863" x="10337800" y="3295650"/>
          <p14:tracePt t="47879" x="10458450" y="3295650"/>
          <p14:tracePt t="47896" x="10515600" y="3295650"/>
          <p14:tracePt t="47913" x="10541000" y="3295650"/>
          <p14:tracePt t="47929" x="10547350" y="3295650"/>
          <p14:tracePt t="48108" x="0" y="0"/>
        </p14:tracePtLst>
        <p14:tracePtLst>
          <p14:tracePt t="48407" x="9455150" y="3251200"/>
          <p14:tracePt t="48470" x="9461500" y="3251200"/>
          <p14:tracePt t="48481" x="9493250" y="3251200"/>
          <p14:tracePt t="48496" x="9601200" y="3251200"/>
          <p14:tracePt t="48513" x="9766300" y="3251200"/>
          <p14:tracePt t="48529" x="9988550" y="3251200"/>
          <p14:tracePt t="48546" x="10198100" y="3251200"/>
          <p14:tracePt t="48549" x="10306050" y="3251200"/>
          <p14:tracePt t="48562" x="10394950" y="3251200"/>
          <p14:tracePt t="48579" x="10547350" y="3251200"/>
          <p14:tracePt t="48596" x="10655300" y="3251200"/>
          <p14:tracePt t="48612" x="10680700" y="3251200"/>
          <p14:tracePt t="48629" x="10699750" y="3251200"/>
          <p14:tracePt t="48917" x="0" y="0"/>
        </p14:tracePtLst>
        <p14:tracePtLst>
          <p14:tracePt t="49806" x="1739900" y="3562350"/>
          <p14:tracePt t="49822" x="1746250" y="3562350"/>
          <p14:tracePt t="49847" x="1752600" y="3562350"/>
          <p14:tracePt t="49863" x="1765300" y="3556000"/>
          <p14:tracePt t="49873" x="1771650" y="3556000"/>
          <p14:tracePt t="49883" x="1778000" y="3556000"/>
          <p14:tracePt t="49895" x="1841500" y="3556000"/>
          <p14:tracePt t="49912" x="1968500" y="3556000"/>
          <p14:tracePt t="49929" x="2178050" y="3556000"/>
          <p14:tracePt t="49945" x="2482850" y="3556000"/>
          <p14:tracePt t="49962" x="2870200" y="3556000"/>
          <p14:tracePt t="49979" x="3263900" y="3556000"/>
          <p14:tracePt t="49995" x="3568700" y="3556000"/>
          <p14:tracePt t="49996" x="3683000" y="3556000"/>
          <p14:tracePt t="50012" x="3873500" y="3556000"/>
          <p14:tracePt t="50029" x="3987800" y="3556000"/>
          <p14:tracePt t="50045" x="4038600" y="3556000"/>
          <p14:tracePt t="50062" x="4064000" y="3556000"/>
          <p14:tracePt t="50079" x="4070350" y="3556000"/>
          <p14:tracePt t="50095" x="4076700" y="3556000"/>
          <p14:tracePt t="50112" x="4083050" y="3556000"/>
          <p14:tracePt t="50129" x="4089400" y="3556000"/>
          <p14:tracePt t="50238" x="4095750" y="3556000"/>
          <p14:tracePt t="50701" x="4102100" y="3556000"/>
          <p14:tracePt t="50717" x="4108450" y="3556000"/>
          <p14:tracePt t="50743" x="4114800" y="3556000"/>
          <p14:tracePt t="50752" x="4121150" y="3556000"/>
          <p14:tracePt t="50762" x="4133850" y="3556000"/>
          <p14:tracePt t="50779" x="4191000" y="3556000"/>
          <p14:tracePt t="50782" x="4235450" y="3556000"/>
          <p14:tracePt t="50796" x="4349750" y="3556000"/>
          <p14:tracePt t="50812" x="4489450" y="3556000"/>
          <p14:tracePt t="50828" x="4622800" y="3556000"/>
          <p14:tracePt t="50845" x="4699000" y="3556000"/>
          <p14:tracePt t="50862" x="4737100" y="3556000"/>
          <p14:tracePt t="50878" x="4743450" y="3556000"/>
          <p14:tracePt t="51028" x="0" y="0"/>
        </p14:tracePtLst>
        <p14:tracePtLst>
          <p14:tracePt t="51631" x="1752600" y="3568700"/>
          <p14:tracePt t="51702" x="1784350" y="3568700"/>
          <p14:tracePt t="51712" x="1841500" y="3568700"/>
          <p14:tracePt t="51728" x="2006600" y="3568700"/>
          <p14:tracePt t="51745" x="2266950" y="3568700"/>
          <p14:tracePt t="51761" x="2679700" y="3568700"/>
          <p14:tracePt t="51778" x="3175000" y="3568700"/>
          <p14:tracePt t="51795" x="3625850" y="3568700"/>
          <p14:tracePt t="51798" x="3778250" y="3568700"/>
          <p14:tracePt t="51812" x="3968750" y="3568700"/>
          <p14:tracePt t="51828" x="4044950" y="3568700"/>
          <p14:tracePt t="51845" x="4076700" y="3568700"/>
          <p14:tracePt t="51861" x="4089400" y="3568700"/>
          <p14:tracePt t="51878" x="4095750" y="3568700"/>
          <p14:tracePt t="51895" x="4108450" y="3568700"/>
          <p14:tracePt t="52060" x="0" y="0"/>
        </p14:tracePtLst>
        <p14:tracePtLst>
          <p14:tracePt t="52725" x="1924050" y="3524250"/>
          <p14:tracePt t="52790" x="1949450" y="3524250"/>
          <p14:tracePt t="52800" x="1987550" y="3524250"/>
          <p14:tracePt t="52812" x="2133600" y="3524250"/>
          <p14:tracePt t="52828" x="2368550" y="3524250"/>
          <p14:tracePt t="52845" x="2762250" y="3524250"/>
          <p14:tracePt t="52862" x="3257550" y="3524250"/>
          <p14:tracePt t="52878" x="3771900" y="3524250"/>
          <p14:tracePt t="52894" x="4184650" y="3524250"/>
          <p14:tracePt t="52911" x="4387850" y="3524250"/>
          <p14:tracePt t="52928" x="4457700" y="3524250"/>
          <p14:tracePt t="52944" x="4470400" y="3524250"/>
          <p14:tracePt t="53037" x="0" y="0"/>
        </p14:tracePtLst>
        <p14:tracePtLst>
          <p14:tracePt t="53319" x="3619500" y="3314700"/>
          <p14:tracePt t="53334" x="3613150" y="3314700"/>
          <p14:tracePt t="53347" x="3606800" y="3314700"/>
          <p14:tracePt t="53362" x="3587750" y="3321050"/>
          <p14:tracePt t="53378" x="3575050" y="3327400"/>
          <p14:tracePt t="53382" x="3575050" y="3333750"/>
          <p14:tracePt t="53394" x="3568700" y="3340100"/>
          <p14:tracePt t="53411" x="3568700" y="3359150"/>
          <p14:tracePt t="53428" x="3568700" y="3409950"/>
          <p14:tracePt t="53444" x="3581400" y="3429000"/>
          <p14:tracePt t="53461" x="3625850" y="3454400"/>
          <p14:tracePt t="53478" x="3721100" y="3486150"/>
          <p14:tracePt t="53494" x="3860800" y="3517900"/>
          <p14:tracePt t="53511" x="4000500" y="3524250"/>
          <p14:tracePt t="53527" x="4108450" y="3524250"/>
          <p14:tracePt t="53544" x="4140200" y="3524250"/>
          <p14:tracePt t="53561" x="4146550" y="3524250"/>
          <p14:tracePt t="53577" x="4152900" y="3524250"/>
          <p14:tracePt t="53594" x="4152900" y="3517900"/>
          <p14:tracePt t="53611" x="4146550" y="3505200"/>
          <p14:tracePt t="53628" x="4121150" y="3473450"/>
          <p14:tracePt t="53644" x="4102100" y="3448050"/>
          <p14:tracePt t="53661" x="4076700" y="3435350"/>
          <p14:tracePt t="53677" x="4070350" y="3422650"/>
          <p14:tracePt t="53694" x="4064000" y="3416300"/>
          <p14:tracePt t="53711" x="4057650" y="3416300"/>
          <p14:tracePt t="53789" x="0" y="0"/>
        </p14:tracePtLst>
        <p14:tracePtLst>
          <p14:tracePt t="54431" x="1816100" y="3365500"/>
          <p14:tracePt t="54443" x="1816100" y="3378200"/>
          <p14:tracePt t="54457" x="1828800" y="3409950"/>
          <p14:tracePt t="54473" x="1847850" y="3435350"/>
          <p14:tracePt t="54477" x="1866900" y="3448050"/>
          <p14:tracePt t="54496" x="1924050" y="3467100"/>
          <p14:tracePt t="54512" x="2006600" y="3492500"/>
          <p14:tracePt t="54517" x="2044700" y="3498850"/>
          <p14:tracePt t="54527" x="2076450" y="3505200"/>
          <p14:tracePt t="54544" x="2114550" y="3505200"/>
          <p14:tracePt t="54560" x="2146300" y="3505200"/>
          <p14:tracePt t="54577" x="2152650" y="3498850"/>
          <p14:tracePt t="54594" x="2165350" y="3473450"/>
          <p14:tracePt t="54598" x="2171700" y="3467100"/>
          <p14:tracePt t="54611" x="2171700" y="3460750"/>
          <p14:tracePt t="54628" x="2171700" y="3441700"/>
          <p14:tracePt t="54644" x="2171700" y="3435350"/>
          <p14:tracePt t="54916" x="0" y="0"/>
        </p14:tracePtLst>
        <p14:tracePtLst>
          <p14:tracePt t="56111" x="755650" y="3397250"/>
          <p14:tracePt t="56134" x="749300" y="3397250"/>
          <p14:tracePt t="56145" x="742950" y="3416300"/>
          <p14:tracePt t="56160" x="742950" y="3448050"/>
          <p14:tracePt t="56177" x="742950" y="3511550"/>
          <p14:tracePt t="56193" x="742950" y="3581400"/>
          <p14:tracePt t="56210" x="742950" y="3663950"/>
          <p14:tracePt t="56213" x="742950" y="3708400"/>
          <p14:tracePt t="56227" x="742950" y="3740150"/>
          <p14:tracePt t="56244" x="755650" y="3854450"/>
          <p14:tracePt t="56260" x="755650" y="3873500"/>
          <p14:tracePt t="56277" x="762000" y="3886200"/>
          <p14:tracePt t="56310" x="762000" y="3892550"/>
          <p14:tracePt t="56327" x="768350" y="3898900"/>
          <p14:tracePt t="56438" x="768350" y="3905250"/>
          <p14:tracePt t="56447" x="768350" y="3917950"/>
          <p14:tracePt t="56461" x="774700" y="3956050"/>
          <p14:tracePt t="56476" x="787400" y="3981450"/>
          <p14:tracePt t="56493" x="793750" y="4000500"/>
          <p14:tracePt t="56510" x="806450" y="4013200"/>
          <p14:tracePt t="56527" x="812800" y="4025900"/>
          <p14:tracePt t="56543" x="825500" y="4032250"/>
          <p14:tracePt t="56560" x="838200" y="4038600"/>
          <p14:tracePt t="56576" x="863600" y="4044950"/>
          <p14:tracePt t="56593" x="920750" y="4044950"/>
          <p14:tracePt t="56610" x="1035050" y="4044950"/>
          <p14:tracePt t="56626" x="1206500" y="4044950"/>
          <p14:tracePt t="56629" x="1308100" y="4044950"/>
          <p14:tracePt t="56643" x="1422400" y="4044950"/>
          <p14:tracePt t="56660" x="1955800" y="4044950"/>
          <p14:tracePt t="56676" x="2495550" y="4044950"/>
          <p14:tracePt t="56693" x="3098800" y="4044950"/>
          <p14:tracePt t="56710" x="3683000" y="4044950"/>
          <p14:tracePt t="56727" x="4114800" y="4044950"/>
          <p14:tracePt t="56743" x="4419600" y="4044950"/>
          <p14:tracePt t="56760" x="4597400" y="4044950"/>
          <p14:tracePt t="56776" x="4686300" y="4044950"/>
          <p14:tracePt t="56793" x="4711700" y="4044950"/>
          <p14:tracePt t="56810" x="4718050" y="4044950"/>
          <p14:tracePt t="57110" x="4730750" y="4044950"/>
          <p14:tracePt t="57121" x="4737100" y="4032250"/>
          <p14:tracePt t="57134" x="4743450" y="3987800"/>
          <p14:tracePt t="57145" x="4749800" y="3956050"/>
          <p14:tracePt t="57160" x="4775200" y="3867150"/>
          <p14:tracePt t="57176" x="4787900" y="3765550"/>
          <p14:tracePt t="57193" x="4813300" y="3676650"/>
          <p14:tracePt t="57210" x="4826000" y="3594100"/>
          <p14:tracePt t="57227" x="4832350" y="3543300"/>
          <p14:tracePt t="57229" x="4838700" y="3524250"/>
          <p14:tracePt t="57243" x="4838700" y="3511550"/>
          <p14:tracePt t="57260" x="4845050" y="3486150"/>
          <p14:tracePt t="57276" x="4845050" y="3479800"/>
          <p14:tracePt t="57293" x="4845050" y="3467100"/>
          <p14:tracePt t="57582" x="4826000" y="3467100"/>
          <p14:tracePt t="57591" x="4781550" y="3454400"/>
          <p14:tracePt t="57605" x="4578350" y="3429000"/>
          <p14:tracePt t="57613" x="4400550" y="3409950"/>
          <p14:tracePt t="57626" x="4108450" y="3365500"/>
          <p14:tracePt t="57643" x="3333750" y="3263900"/>
          <p14:tracePt t="57645" x="2914650" y="3213100"/>
          <p14:tracePt t="57660" x="2152650" y="3168650"/>
          <p14:tracePt t="57676" x="1638300" y="3168650"/>
          <p14:tracePt t="57693" x="1377950" y="3168650"/>
          <p14:tracePt t="57709" x="1263650" y="3168650"/>
          <p14:tracePt t="57726" x="1225550" y="3168650"/>
          <p14:tracePt t="57743" x="1212850" y="3168650"/>
          <p14:tracePt t="57759" x="1206500" y="3168650"/>
          <p14:tracePt t="57886" x="1200150" y="3168650"/>
          <p14:tracePt t="57896" x="1187450" y="3168650"/>
          <p14:tracePt t="57910" x="1174750" y="3175000"/>
          <p14:tracePt t="57926" x="1143000" y="3187700"/>
          <p14:tracePt t="57943" x="1085850" y="3206750"/>
          <p14:tracePt t="57959" x="990600" y="3263900"/>
          <p14:tracePt t="57976" x="895350" y="3327400"/>
          <p14:tracePt t="57993" x="819150" y="3384550"/>
          <p14:tracePt t="58009" x="768350" y="3422650"/>
          <p14:tracePt t="58026" x="755650" y="3454400"/>
          <p14:tracePt t="58043" x="749300" y="3467100"/>
          <p14:tracePt t="58059" x="742950" y="3479800"/>
          <p14:tracePt t="58076" x="736600" y="3505200"/>
          <p14:tracePt t="58093" x="730250" y="3543300"/>
          <p14:tracePt t="58109" x="717550" y="3587750"/>
          <p14:tracePt t="58126" x="711200" y="3632200"/>
          <p14:tracePt t="58143" x="704850" y="3663950"/>
          <p14:tracePt t="58159" x="704850" y="3695700"/>
          <p14:tracePt t="58176" x="704850" y="3727450"/>
          <p14:tracePt t="58193" x="704850" y="3759200"/>
          <p14:tracePt t="58209" x="704850" y="3784600"/>
          <p14:tracePt t="58226" x="704850" y="3803650"/>
          <p14:tracePt t="58243" x="704850" y="3829050"/>
          <p14:tracePt t="58245" x="704850" y="3841750"/>
          <p14:tracePt t="58259" x="704850" y="3848100"/>
          <p14:tracePt t="58276" x="704850" y="3867150"/>
          <p14:tracePt t="58293" x="704850" y="3873500"/>
          <p14:tracePt t="58350" x="704850" y="3886200"/>
          <p14:tracePt t="58362" x="723900" y="3886200"/>
          <p14:tracePt t="58377" x="831850" y="3911600"/>
          <p14:tracePt t="58393" x="1123950" y="3975100"/>
          <p14:tracePt t="58397" x="1397000" y="4025900"/>
          <p14:tracePt t="58409" x="1727200" y="4070350"/>
          <p14:tracePt t="58426" x="2508250" y="4102100"/>
          <p14:tracePt t="58429" x="2921000" y="4102100"/>
          <p14:tracePt t="58442" x="3346450" y="4102100"/>
          <p14:tracePt t="58459" x="4140200" y="4102100"/>
          <p14:tracePt t="58476" x="4857750" y="4102100"/>
          <p14:tracePt t="58492" x="5016500" y="4102100"/>
          <p14:tracePt t="58509" x="5060950" y="4102100"/>
          <p14:tracePt t="58526" x="5080000" y="4102100"/>
          <p14:tracePt t="58573" x="5086350" y="4102100"/>
          <p14:tracePt t="58582" x="5092700" y="4095750"/>
          <p14:tracePt t="58592" x="5092700" y="4083050"/>
          <p14:tracePt t="58609" x="5092700" y="4038600"/>
          <p14:tracePt t="58626" x="5092700" y="3962400"/>
          <p14:tracePt t="58643" x="5092700" y="3873500"/>
          <p14:tracePt t="58659" x="5092700" y="3778250"/>
          <p14:tracePt t="58661" x="5092700" y="3714750"/>
          <p14:tracePt t="58676" x="5080000" y="3625850"/>
          <p14:tracePt t="58692" x="5073650" y="3530600"/>
          <p14:tracePt t="58709" x="5067300" y="3441700"/>
          <p14:tracePt t="58726" x="5060950" y="3397250"/>
          <p14:tracePt t="58742" x="5041900" y="3365500"/>
          <p14:tracePt t="58759" x="5035550" y="3346450"/>
          <p14:tracePt t="58776" x="5029200" y="3340100"/>
          <p14:tracePt t="59053" x="0" y="0"/>
        </p14:tracePtLst>
        <p14:tracePtLst>
          <p14:tracePt t="59727" x="717550" y="4159250"/>
          <p14:tracePt t="59742" x="717550" y="4165600"/>
          <p14:tracePt t="59753" x="717550" y="4178300"/>
          <p14:tracePt t="59764" x="717550" y="4197350"/>
          <p14:tracePt t="59776" x="717550" y="4203700"/>
          <p14:tracePt t="59792" x="717550" y="4241800"/>
          <p14:tracePt t="59809" x="717550" y="4298950"/>
          <p14:tracePt t="59826" x="717550" y="4375150"/>
          <p14:tracePt t="59842" x="730250" y="4483100"/>
          <p14:tracePt t="59859" x="749300" y="4591050"/>
          <p14:tracePt t="59861" x="755650" y="4648200"/>
          <p14:tracePt t="59876" x="781050" y="4737100"/>
          <p14:tracePt t="59892" x="793750" y="4806950"/>
          <p14:tracePt t="59909" x="812800" y="4857750"/>
          <p14:tracePt t="59925" x="825500" y="4895850"/>
          <p14:tracePt t="59942" x="838200" y="4921250"/>
          <p14:tracePt t="59958" x="844550" y="4927600"/>
          <p14:tracePt t="60014" x="850900" y="4933950"/>
          <p14:tracePt t="60030" x="869950" y="4940300"/>
          <p14:tracePt t="60041" x="889000" y="4946650"/>
          <p14:tracePt t="60054" x="958850" y="4965700"/>
          <p14:tracePt t="60066" x="1003300" y="4972050"/>
          <p14:tracePt t="60079" x="1162050" y="5010150"/>
          <p14:tracePt t="60096" x="1447800" y="5060950"/>
          <p14:tracePt t="60108" x="2000250" y="5168900"/>
          <p14:tracePt t="60125" x="2717800" y="5302250"/>
          <p14:tracePt t="60142" x="3543300" y="5346700"/>
          <p14:tracePt t="60158" x="4318000" y="5346700"/>
          <p14:tracePt t="60175" x="4959350" y="5346700"/>
          <p14:tracePt t="60192" x="5327650" y="5346700"/>
          <p14:tracePt t="60208" x="5486400" y="5346700"/>
          <p14:tracePt t="60225" x="5562600" y="5346700"/>
          <p14:tracePt t="60242" x="5600700" y="5334000"/>
          <p14:tracePt t="60259" x="5638800" y="5321300"/>
          <p14:tracePt t="60261" x="5651500" y="5314950"/>
          <p14:tracePt t="60275" x="5664200" y="5314950"/>
          <p14:tracePt t="60277" x="5676900" y="5308600"/>
          <p14:tracePt t="60292" x="5695950" y="5283200"/>
          <p14:tracePt t="60308" x="5715000" y="5257800"/>
          <p14:tracePt t="60325" x="5740400" y="5213350"/>
          <p14:tracePt t="60342" x="5753100" y="5162550"/>
          <p14:tracePt t="60358" x="5765800" y="5092700"/>
          <p14:tracePt t="60375" x="5772150" y="5029200"/>
          <p14:tracePt t="60392" x="5778500" y="4927600"/>
          <p14:tracePt t="60408" x="5778500" y="4845050"/>
          <p14:tracePt t="60425" x="5778500" y="4775200"/>
          <p14:tracePt t="60442" x="5778500" y="4724400"/>
          <p14:tracePt t="60458" x="5778500" y="4692650"/>
          <p14:tracePt t="60475" x="5778500" y="4679950"/>
          <p14:tracePt t="60478" x="5778500" y="4673600"/>
          <p14:tracePt t="60534" x="5778500" y="4667250"/>
          <p14:tracePt t="60541" x="0" y="0"/>
        </p14:tracePtLst>
        <p14:tracePtLst>
          <p14:tracePt t="61063" x="4787900" y="4102100"/>
          <p14:tracePt t="61075" x="4781550" y="4102100"/>
          <p14:tracePt t="61092" x="4749800" y="4108450"/>
          <p14:tracePt t="61108" x="4718050" y="4140200"/>
          <p14:tracePt t="61125" x="4686300" y="4191000"/>
          <p14:tracePt t="61142" x="4660900" y="4248150"/>
          <p14:tracePt t="61158" x="4648200" y="4292600"/>
          <p14:tracePt t="61175" x="4641850" y="4324350"/>
          <p14:tracePt t="61192" x="4641850" y="4349750"/>
          <p14:tracePt t="61208" x="4641850" y="4375150"/>
          <p14:tracePt t="61225" x="4654550" y="4394200"/>
          <p14:tracePt t="61241" x="4686300" y="4413250"/>
          <p14:tracePt t="61258" x="4743450" y="4432300"/>
          <p14:tracePt t="61275" x="4845050" y="4451350"/>
          <p14:tracePt t="61292" x="5041900" y="4470400"/>
          <p14:tracePt t="61308" x="5175250" y="4470400"/>
          <p14:tracePt t="61325" x="5289550" y="4457700"/>
          <p14:tracePt t="61342" x="5340350" y="4432300"/>
          <p14:tracePt t="61358" x="5365750" y="4400550"/>
          <p14:tracePt t="61375" x="5372100" y="4356100"/>
          <p14:tracePt t="61391" x="5372100" y="4318000"/>
          <p14:tracePt t="61408" x="5372100" y="4260850"/>
          <p14:tracePt t="61425" x="5340350" y="4216400"/>
          <p14:tracePt t="61441" x="5270500" y="4152900"/>
          <p14:tracePt t="61458" x="5175250" y="4102100"/>
          <p14:tracePt t="61475" x="5105400" y="4070350"/>
          <p14:tracePt t="61492" x="5029200" y="4064000"/>
          <p14:tracePt t="61508" x="4991100" y="4064000"/>
          <p14:tracePt t="61525" x="4953000" y="4095750"/>
          <p14:tracePt t="61542" x="4921250" y="4159250"/>
          <p14:tracePt t="61558" x="4889500" y="4248150"/>
          <p14:tracePt t="61575" x="4883150" y="4298950"/>
          <p14:tracePt t="61591" x="4883150" y="4349750"/>
          <p14:tracePt t="61608" x="4908550" y="4381500"/>
          <p14:tracePt t="61625" x="4978400" y="4406900"/>
          <p14:tracePt t="61641" x="5111750" y="4432300"/>
          <p14:tracePt t="61658" x="5238750" y="4432300"/>
          <p14:tracePt t="61661" x="5302250" y="4419600"/>
          <p14:tracePt t="61675" x="5353050" y="4406900"/>
          <p14:tracePt t="61676" x="5378450" y="4387850"/>
          <p14:tracePt t="61691" x="5397500" y="4356100"/>
          <p14:tracePt t="61708" x="5416550" y="4292600"/>
          <p14:tracePt t="61724" x="5410200" y="4248150"/>
          <p14:tracePt t="61741" x="5397500" y="4222750"/>
          <p14:tracePt t="61758" x="5372100" y="4210050"/>
          <p14:tracePt t="61775" x="5353050" y="4203700"/>
          <p14:tracePt t="61791" x="5340350" y="4203700"/>
          <p14:tracePt t="61919" x="5340350" y="4197350"/>
          <p14:tracePt t="62197" x="0" y="0"/>
        </p14:tracePtLst>
        <p14:tracePtLst>
          <p14:tracePt t="62383" x="4603750" y="4127500"/>
          <p14:tracePt t="62392" x="4603750" y="4133850"/>
          <p14:tracePt t="62408" x="4603750" y="4152900"/>
          <p14:tracePt t="62425" x="4603750" y="4178300"/>
          <p14:tracePt t="62441" x="4603750" y="4216400"/>
          <p14:tracePt t="62458" x="4603750" y="4273550"/>
          <p14:tracePt t="62475" x="4629150" y="4337050"/>
          <p14:tracePt t="62477" x="4648200" y="4356100"/>
          <p14:tracePt t="62491" x="4660900" y="4375150"/>
          <p14:tracePt t="62508" x="4756150" y="4400550"/>
          <p14:tracePt t="62525" x="4806950" y="4400550"/>
          <p14:tracePt t="62541" x="4870450" y="4387850"/>
          <p14:tracePt t="62558" x="4902200" y="4356100"/>
          <p14:tracePt t="62575" x="4927600" y="4305300"/>
          <p14:tracePt t="62591" x="4953000" y="4241800"/>
          <p14:tracePt t="62608" x="4953000" y="4197350"/>
          <p14:tracePt t="62624" x="4953000" y="4152900"/>
          <p14:tracePt t="62641" x="4946650" y="4127500"/>
          <p14:tracePt t="62658" x="4940300" y="4121150"/>
          <p14:tracePt t="62685" x="4933950" y="4114800"/>
          <p14:tracePt t="62884" x="0" y="0"/>
        </p14:tracePtLst>
        <p14:tracePtLst>
          <p14:tracePt t="63149" x="4787900" y="4095750"/>
          <p14:tracePt t="63174" x="4781550" y="4095750"/>
          <p14:tracePt t="63189" x="4781550" y="4108450"/>
          <p14:tracePt t="63197" x="4781550" y="4121150"/>
          <p14:tracePt t="63207" x="4781550" y="4159250"/>
          <p14:tracePt t="63224" x="4806950" y="4210050"/>
          <p14:tracePt t="63241" x="4857750" y="4267200"/>
          <p14:tracePt t="63257" x="4933950" y="4298950"/>
          <p14:tracePt t="63274" x="5022850" y="4318000"/>
          <p14:tracePt t="63291" x="5130800" y="4311650"/>
          <p14:tracePt t="63308" x="5276850" y="4267200"/>
          <p14:tracePt t="63324" x="5302250" y="4241800"/>
          <p14:tracePt t="63341" x="5314950" y="4210050"/>
          <p14:tracePt t="63357" x="5314950" y="4184650"/>
          <p14:tracePt t="63374" x="5314950" y="4152900"/>
          <p14:tracePt t="63391" x="5308600" y="4133850"/>
          <p14:tracePt t="63407" x="5302250" y="4121150"/>
          <p14:tracePt t="63424" x="5295900" y="4121150"/>
          <p14:tracePt t="63441" x="0" y="0"/>
        </p14:tracePtLst>
        <p14:tracePtLst>
          <p14:tracePt t="63870" x="5988050" y="4089400"/>
          <p14:tracePt t="63895" x="5988050" y="4102100"/>
          <p14:tracePt t="63908" x="5988050" y="4140200"/>
          <p14:tracePt t="63924" x="6007100" y="4197350"/>
          <p14:tracePt t="63941" x="6038850" y="4254500"/>
          <p14:tracePt t="63958" x="6070600" y="4286250"/>
          <p14:tracePt t="63974" x="6115050" y="4311650"/>
          <p14:tracePt t="63991" x="6165850" y="4330700"/>
          <p14:tracePt t="64007" x="6223000" y="4337050"/>
          <p14:tracePt t="64024" x="6280150" y="4337050"/>
          <p14:tracePt t="64041" x="6318250" y="4337050"/>
          <p14:tracePt t="64057" x="6330950" y="4311650"/>
          <p14:tracePt t="64074" x="6337300" y="4286250"/>
          <p14:tracePt t="64079" x="6337300" y="4273550"/>
          <p14:tracePt t="64090" x="6337300" y="4260850"/>
          <p14:tracePt t="64107" x="6337300" y="4241800"/>
          <p14:tracePt t="64124" x="6330950" y="4216400"/>
          <p14:tracePt t="64140" x="6305550" y="4197350"/>
          <p14:tracePt t="64157" x="6292850" y="4184650"/>
          <p14:tracePt t="64174" x="6280150" y="4178300"/>
          <p14:tracePt t="64293" x="0" y="0"/>
        </p14:tracePtLst>
        <p14:tracePtLst>
          <p14:tracePt t="64575" x="6216650" y="4171950"/>
          <p14:tracePt t="64591" x="6203950" y="4171950"/>
          <p14:tracePt t="64611" x="6203950" y="4178300"/>
          <p14:tracePt t="64624" x="6203950" y="4203700"/>
          <p14:tracePt t="64640" x="6203950" y="4248150"/>
          <p14:tracePt t="64657" x="6223000" y="4273550"/>
          <p14:tracePt t="64674" x="6248400" y="4292600"/>
          <p14:tracePt t="64690" x="6286500" y="4305300"/>
          <p14:tracePt t="64707" x="6318250" y="4305300"/>
          <p14:tracePt t="64709" x="6337300" y="4305300"/>
          <p14:tracePt t="64724" x="6356350" y="4305300"/>
          <p14:tracePt t="64740" x="6369050" y="4292600"/>
          <p14:tracePt t="64757" x="6375400" y="4267200"/>
          <p14:tracePt t="64774" x="6375400" y="4248150"/>
          <p14:tracePt t="64790" x="6375400" y="4235450"/>
          <p14:tracePt t="64807" x="6375400" y="4229100"/>
          <p14:tracePt t="64824" x="6375400" y="4222750"/>
          <p14:tracePt t="64857" x="0" y="0"/>
        </p14:tracePtLst>
        <p14:tracePtLst>
          <p14:tracePt t="65198" x="6883400" y="4267200"/>
          <p14:tracePt t="65300" x="0" y="0"/>
        </p14:tracePtLst>
        <p14:tracePtLst>
          <p14:tracePt t="65791" x="3092450" y="4102100"/>
          <p14:tracePt t="65798" x="3086100" y="4121150"/>
          <p14:tracePt t="65807" x="3073400" y="4140200"/>
          <p14:tracePt t="65824" x="3054350" y="4165600"/>
          <p14:tracePt t="65840" x="3041650" y="4191000"/>
          <p14:tracePt t="65857" x="3035300" y="4210050"/>
          <p14:tracePt t="65874" x="3035300" y="4222750"/>
          <p14:tracePt t="65890" x="3035300" y="4235450"/>
          <p14:tracePt t="65907" x="3035300" y="4248150"/>
          <p14:tracePt t="65924" x="3054350" y="4273550"/>
          <p14:tracePt t="65940" x="3098800" y="4286250"/>
          <p14:tracePt t="65957" x="3143250" y="4292600"/>
          <p14:tracePt t="65973" x="3194050" y="4292600"/>
          <p14:tracePt t="65990" x="3225800" y="4286250"/>
          <p14:tracePt t="66007" x="3244850" y="4279900"/>
          <p14:tracePt t="66023" x="3244850" y="4273550"/>
          <p14:tracePt t="66040" x="3251200" y="4267200"/>
          <p14:tracePt t="66057" x="3257550" y="4260850"/>
          <p14:tracePt t="66093" x="0" y="0"/>
        </p14:tracePtLst>
        <p14:tracePtLst>
          <p14:tracePt t="67425" x="4362450" y="4051300"/>
          <p14:tracePt t="67439" x="4349750" y="4076700"/>
          <p14:tracePt t="67456" x="4330700" y="4121150"/>
          <p14:tracePt t="67473" x="4324350" y="4165600"/>
          <p14:tracePt t="67489" x="4324350" y="4216400"/>
          <p14:tracePt t="67506" x="4324350" y="4286250"/>
          <p14:tracePt t="67509" x="4324350" y="4305300"/>
          <p14:tracePt t="67523" x="4330700" y="4324350"/>
          <p14:tracePt t="67540" x="4375150" y="4375150"/>
          <p14:tracePt t="67557" x="4419600" y="4394200"/>
          <p14:tracePt t="67573" x="4495800" y="4406900"/>
          <p14:tracePt t="67589" x="4603750" y="4413250"/>
          <p14:tracePt t="67606" x="4730750" y="4413250"/>
          <p14:tracePt t="67623" x="4819650" y="4413250"/>
          <p14:tracePt t="67640" x="4845050" y="4387850"/>
          <p14:tracePt t="67656" x="4857750" y="4375150"/>
          <p14:tracePt t="67673" x="4857750" y="4356100"/>
          <p14:tracePt t="67689" x="4857750" y="4337050"/>
          <p14:tracePt t="67692" x="4857750" y="4324350"/>
          <p14:tracePt t="67706" x="4857750" y="4311650"/>
          <p14:tracePt t="67723" x="4857750" y="4305300"/>
          <p14:tracePt t="67739" x="4857750" y="4298950"/>
          <p14:tracePt t="67773" x="4857750" y="4292600"/>
          <p14:tracePt t="67790" x="4857750" y="4286250"/>
          <p14:tracePt t="67802" x="4857750" y="4279900"/>
          <p14:tracePt t="67816" x="4857750" y="4267200"/>
          <p14:tracePt t="67823" x="4857750" y="4248150"/>
          <p14:tracePt t="67839" x="4851400" y="4229100"/>
          <p14:tracePt t="67856" x="4845050" y="4210050"/>
          <p14:tracePt t="67873" x="4838700" y="4197350"/>
          <p14:tracePt t="67889" x="4826000" y="4184650"/>
          <p14:tracePt t="67906" x="4826000" y="4178300"/>
          <p14:tracePt t="67923" x="4819650" y="4171950"/>
          <p14:tracePt t="67939" x="4787900" y="4165600"/>
          <p14:tracePt t="67941" x="4775200" y="4165600"/>
          <p14:tracePt t="67956" x="4730750" y="4165600"/>
          <p14:tracePt t="67973" x="4679950" y="4165600"/>
          <p14:tracePt t="67989" x="4641850" y="4165600"/>
          <p14:tracePt t="68006" x="4597400" y="4165600"/>
          <p14:tracePt t="68023" x="4578350" y="4184650"/>
          <p14:tracePt t="68039" x="4559300" y="4210050"/>
          <p14:tracePt t="68056" x="4546600" y="4229100"/>
          <p14:tracePt t="68073" x="4546600" y="4248150"/>
          <p14:tracePt t="68089" x="4546600" y="4267200"/>
          <p14:tracePt t="68106" x="4546600" y="4286250"/>
          <p14:tracePt t="68109" x="4546600" y="4298950"/>
          <p14:tracePt t="68123" x="4559300" y="4311650"/>
          <p14:tracePt t="68124" x="4572000" y="4324350"/>
          <p14:tracePt t="68139" x="4591050" y="4337050"/>
          <p14:tracePt t="68142" x="4616450" y="4356100"/>
          <p14:tracePt t="68156" x="4705350" y="4400550"/>
          <p14:tracePt t="68173" x="4851400" y="4438650"/>
          <p14:tracePt t="68189" x="4991100" y="4445000"/>
          <p14:tracePt t="68206" x="5092700" y="4445000"/>
          <p14:tracePt t="68223" x="5162550" y="4438650"/>
          <p14:tracePt t="68239" x="5200650" y="4425950"/>
          <p14:tracePt t="68256" x="5219700" y="4413250"/>
          <p14:tracePt t="68272" x="5232400" y="4394200"/>
          <p14:tracePt t="68289" x="5251450" y="4362450"/>
          <p14:tracePt t="68306" x="5264150" y="4318000"/>
          <p14:tracePt t="68309" x="5270500" y="4298950"/>
          <p14:tracePt t="68322" x="5270500" y="4279900"/>
          <p14:tracePt t="68339" x="5270500" y="4241800"/>
          <p14:tracePt t="68342" x="5270500" y="4216400"/>
          <p14:tracePt t="68356" x="5251450" y="4184650"/>
          <p14:tracePt t="68372" x="5226050" y="4165600"/>
          <p14:tracePt t="68389" x="5194300" y="4152900"/>
          <p14:tracePt t="68406" x="5162550" y="4146550"/>
          <p14:tracePt t="68422" x="5124450" y="4146550"/>
          <p14:tracePt t="68439" x="5080000" y="4171950"/>
          <p14:tracePt t="68456" x="5041900" y="4203700"/>
          <p14:tracePt t="68473" x="5022850" y="4235450"/>
          <p14:tracePt t="68489" x="5010150" y="4260850"/>
          <p14:tracePt t="68506" x="5010150" y="4267200"/>
          <p14:tracePt t="68522" x="5010150" y="4279900"/>
          <p14:tracePt t="68539" x="5010150" y="4292600"/>
          <p14:tracePt t="68541" x="5029200" y="4298950"/>
          <p14:tracePt t="68556" x="5060950" y="4305300"/>
          <p14:tracePt t="68572" x="5105400" y="4305300"/>
          <p14:tracePt t="68589" x="5137150" y="4305300"/>
          <p14:tracePt t="68606" x="5156200" y="4292600"/>
          <p14:tracePt t="68639" x="5156200" y="4279900"/>
          <p14:tracePt t="68656" x="5156200" y="4267200"/>
          <p14:tracePt t="68672" x="5156200" y="4241800"/>
          <p14:tracePt t="68689" x="5099050" y="4197350"/>
          <p14:tracePt t="68690" x="0" y="0"/>
        </p14:tracePtLst>
        <p14:tracePtLst>
          <p14:tracePt t="69106" x="3473450" y="3327400"/>
          <p14:tracePt t="69125" x="3460750" y="3327400"/>
          <p14:tracePt t="69139" x="3454400" y="3333750"/>
          <p14:tracePt t="69156" x="3441700" y="3365500"/>
          <p14:tracePt t="69172" x="3429000" y="3403600"/>
          <p14:tracePt t="69189" x="3422650" y="3467100"/>
          <p14:tracePt t="69206" x="3422650" y="3511550"/>
          <p14:tracePt t="69222" x="3441700" y="3556000"/>
          <p14:tracePt t="69239" x="3467100" y="3581400"/>
          <p14:tracePt t="69256" x="3517900" y="3594100"/>
          <p14:tracePt t="69272" x="3581400" y="3594100"/>
          <p14:tracePt t="69289" x="3689350" y="3587750"/>
          <p14:tracePt t="69292" x="3727450" y="3575050"/>
          <p14:tracePt t="69305" x="3752850" y="3562350"/>
          <p14:tracePt t="69322" x="3790950" y="3536950"/>
          <p14:tracePt t="69339" x="3803650" y="3517900"/>
          <p14:tracePt t="69356" x="3816350" y="3473450"/>
          <p14:tracePt t="69372" x="3822700" y="3429000"/>
          <p14:tracePt t="69389" x="3822700" y="3384550"/>
          <p14:tracePt t="69405" x="3810000" y="3352800"/>
          <p14:tracePt t="69422" x="3790950" y="3327400"/>
          <p14:tracePt t="69439" x="3765550" y="3308350"/>
          <p14:tracePt t="69455" x="3733800" y="3295650"/>
          <p14:tracePt t="69472" x="3708400" y="3289300"/>
          <p14:tracePt t="69489" x="3663950" y="3289300"/>
          <p14:tracePt t="69505" x="3632200" y="3289300"/>
          <p14:tracePt t="69522" x="3613150" y="3289300"/>
          <p14:tracePt t="69539" x="3594100" y="3289300"/>
          <p14:tracePt t="69555" x="3587750" y="3289300"/>
          <p14:tracePt t="69605" x="0" y="0"/>
        </p14:tracePtLst>
        <p14:tracePtLst>
          <p14:tracePt t="69982" x="4273550" y="4057650"/>
          <p14:tracePt t="69989" x="4267200" y="4064000"/>
          <p14:tracePt t="70005" x="4241800" y="4083050"/>
          <p14:tracePt t="70022" x="4222750" y="4114800"/>
          <p14:tracePt t="70038" x="4203700" y="4165600"/>
          <p14:tracePt t="70055" x="4191000" y="4216400"/>
          <p14:tracePt t="70072" x="4191000" y="4260850"/>
          <p14:tracePt t="70088" x="4191000" y="4305300"/>
          <p14:tracePt t="70105" x="4210050" y="4324350"/>
          <p14:tracePt t="70122" x="4229100" y="4343400"/>
          <p14:tracePt t="70125" x="4248150" y="4349750"/>
          <p14:tracePt t="70139" x="4273550" y="4356100"/>
          <p14:tracePt t="70155" x="4324350" y="4356100"/>
          <p14:tracePt t="70172" x="4470400" y="4356100"/>
          <p14:tracePt t="70188" x="4572000" y="4337050"/>
          <p14:tracePt t="70205" x="4629150" y="4305300"/>
          <p14:tracePt t="70222" x="4660900" y="4260850"/>
          <p14:tracePt t="70238" x="4660900" y="4229100"/>
          <p14:tracePt t="70255" x="4660900" y="4203700"/>
          <p14:tracePt t="70272" x="4660900" y="4184650"/>
          <p14:tracePt t="70288" x="4660900" y="4171950"/>
          <p14:tracePt t="70326" x="4660900" y="4165600"/>
          <p14:tracePt t="70342" x="4660900" y="4159250"/>
          <p14:tracePt t="70355" x="0" y="0"/>
        </p14:tracePtLst>
        <p14:tracePtLst>
          <p14:tracePt t="70733" x="3702050" y="3327400"/>
          <p14:tracePt t="70749" x="3695700" y="3327400"/>
          <p14:tracePt t="70760" x="3689350" y="3327400"/>
          <p14:tracePt t="70772" x="3663950" y="3340100"/>
          <p14:tracePt t="70788" x="3613150" y="3390900"/>
          <p14:tracePt t="70805" x="3562350" y="3473450"/>
          <p14:tracePt t="70822" x="3530600" y="3543300"/>
          <p14:tracePt t="70838" x="3511550" y="3594100"/>
          <p14:tracePt t="70855" x="3511550" y="3632200"/>
          <p14:tracePt t="70872" x="3517900" y="3663950"/>
          <p14:tracePt t="70888" x="3543300" y="3676650"/>
          <p14:tracePt t="70905" x="3562350" y="3676650"/>
          <p14:tracePt t="70922" x="3632200" y="3663950"/>
          <p14:tracePt t="70938" x="3695700" y="3619500"/>
          <p14:tracePt t="70941" x="3714750" y="3587750"/>
          <p14:tracePt t="70955" x="3727450" y="3556000"/>
          <p14:tracePt t="70973" x="3752850" y="3473450"/>
          <p14:tracePt t="70988" x="3752850" y="3429000"/>
          <p14:tracePt t="71005" x="3746500" y="3390900"/>
          <p14:tracePt t="71022" x="3733800" y="3371850"/>
          <p14:tracePt t="71038" x="3727450" y="3365500"/>
          <p14:tracePt t="71055" x="3727450" y="3359150"/>
          <p14:tracePt t="71072" x="0" y="0"/>
        </p14:tracePtLst>
        <p14:tracePtLst>
          <p14:tracePt t="71384" x="4292600" y="4076700"/>
          <p14:tracePt t="71422" x="4292600" y="4083050"/>
          <p14:tracePt t="71437" x="4292600" y="4108450"/>
          <p14:tracePt t="71451" x="4292600" y="4127500"/>
          <p14:tracePt t="71464" x="4292600" y="4178300"/>
          <p14:tracePt t="71476" x="4298950" y="4254500"/>
          <p14:tracePt t="71488" x="4318000" y="4305300"/>
          <p14:tracePt t="71505" x="4349750" y="4375150"/>
          <p14:tracePt t="71521" x="4432300" y="4445000"/>
          <p14:tracePt t="71525" x="4489450" y="4476750"/>
          <p14:tracePt t="71538" x="4552950" y="4514850"/>
          <p14:tracePt t="71555" x="4724400" y="4552950"/>
          <p14:tracePt t="71557" x="4813300" y="4565650"/>
          <p14:tracePt t="71572" x="4876800" y="4565650"/>
          <p14:tracePt t="71588" x="4965700" y="4559300"/>
          <p14:tracePt t="71605" x="4978400" y="4527550"/>
          <p14:tracePt t="71621" x="4965700" y="4451350"/>
          <p14:tracePt t="71638" x="4940300" y="4381500"/>
          <p14:tracePt t="71655" x="4895850" y="4305300"/>
          <p14:tracePt t="71672" x="4857750" y="4235450"/>
          <p14:tracePt t="71688" x="4813300" y="4159250"/>
          <p14:tracePt t="71705" x="4775200" y="4089400"/>
          <p14:tracePt t="71721" x="4749800" y="4025900"/>
          <p14:tracePt t="71738" x="4730750" y="3975100"/>
          <p14:tracePt t="71755" x="4718050" y="3937000"/>
          <p14:tracePt t="71771" x="4705350" y="3924300"/>
          <p14:tracePt t="71773" x="4705350" y="3911600"/>
          <p14:tracePt t="71774" x="0" y="0"/>
        </p14:tracePtLst>
        <p14:tracePtLst>
          <p14:tracePt t="72101" x="4559300" y="3384550"/>
          <p14:tracePt t="72220" x="0" y="0"/>
        </p14:tracePtLst>
        <p14:tracePtLst>
          <p14:tracePt t="72600" x="6451600" y="4165600"/>
          <p14:tracePt t="72685" x="0" y="0"/>
        </p14:tracePtLst>
        <p14:tracePtLst>
          <p14:tracePt t="81023" x="1295400" y="5981700"/>
          <p14:tracePt t="81046" x="1308100" y="5981700"/>
          <p14:tracePt t="81057" x="1333500" y="5981700"/>
          <p14:tracePt t="81069" x="1409700" y="5981700"/>
          <p14:tracePt t="81085" x="1536700" y="5981700"/>
          <p14:tracePt t="81101" x="1746250" y="6000750"/>
          <p14:tracePt t="81118" x="1987550" y="6032500"/>
          <p14:tracePt t="81135" x="2241550" y="6051550"/>
          <p14:tracePt t="81151" x="2463800" y="6064250"/>
          <p14:tracePt t="81168" x="2679700" y="6064250"/>
          <p14:tracePt t="81185" x="2838450" y="6064250"/>
          <p14:tracePt t="81201" x="2965450" y="6064250"/>
          <p14:tracePt t="81218" x="3054350" y="6064250"/>
          <p14:tracePt t="81235" x="3117850" y="6064250"/>
          <p14:tracePt t="81251" x="3219450" y="6064250"/>
          <p14:tracePt t="81268" x="3282950" y="6064250"/>
          <p14:tracePt t="81285" x="3340100" y="6064250"/>
          <p14:tracePt t="81302" x="3384550" y="6064250"/>
          <p14:tracePt t="81318" x="3441700" y="6064250"/>
          <p14:tracePt t="81335" x="3498850" y="6064250"/>
          <p14:tracePt t="81351" x="3543300" y="6064250"/>
          <p14:tracePt t="81368" x="3575050" y="6064250"/>
          <p14:tracePt t="81385" x="3587750" y="6064250"/>
          <p14:tracePt t="81492" x="0" y="0"/>
        </p14:tracePtLst>
        <p14:tracePtLst>
          <p14:tracePt t="81992" x="1346200" y="6064250"/>
          <p14:tracePt t="82062" x="1352550" y="6064250"/>
          <p14:tracePt t="82077" x="1416050" y="6064250"/>
          <p14:tracePt t="82091" x="1479550" y="6064250"/>
          <p14:tracePt t="82096" x="1555750" y="6064250"/>
          <p14:tracePt t="82110" x="1695450" y="6064250"/>
          <p14:tracePt t="82118" x="1746250" y="6064250"/>
          <p14:tracePt t="82135" x="1803400" y="6064250"/>
          <p14:tracePt t="82151" x="1816100" y="6064250"/>
          <p14:tracePt t="82269" x="0" y="0"/>
        </p14:tracePtLst>
        <p14:tracePtLst>
          <p14:tracePt t="82926" x="2070100" y="5994400"/>
          <p14:tracePt t="82991" x="2076450" y="5994400"/>
          <p14:tracePt t="83007" x="2139950" y="5994400"/>
          <p14:tracePt t="83024" x="2266950" y="5994400"/>
          <p14:tracePt t="83044" x="2444750" y="5994400"/>
          <p14:tracePt t="83053" x="2647950" y="5994400"/>
          <p14:tracePt t="83068" x="2857500" y="5994400"/>
          <p14:tracePt t="83084" x="3048000" y="5994400"/>
          <p14:tracePt t="83101" x="3194050" y="5994400"/>
          <p14:tracePt t="83118" x="3282950" y="5994400"/>
          <p14:tracePt t="83134" x="3321050" y="5994400"/>
          <p14:tracePt t="83151" x="3333750" y="5994400"/>
          <p14:tracePt t="83168" x="3346450" y="5994400"/>
          <p14:tracePt t="83201" x="3352800" y="5994400"/>
          <p14:tracePt t="83218" x="3365500" y="5994400"/>
          <p14:tracePt t="83234" x="3390900" y="6000750"/>
          <p14:tracePt t="83251" x="3403600" y="6007100"/>
          <p14:tracePt t="83253" x="3409950" y="6007100"/>
          <p14:tracePt t="83269" x="3422650" y="6007100"/>
          <p14:tracePt t="83284" x="3467100" y="6019800"/>
          <p14:tracePt t="83301" x="3530600" y="6026150"/>
          <p14:tracePt t="83317" x="3613150" y="6032500"/>
          <p14:tracePt t="83334" x="3689350" y="6032500"/>
          <p14:tracePt t="83351" x="3740150" y="6032500"/>
          <p14:tracePt t="83367" x="3778250" y="6032500"/>
          <p14:tracePt t="83384" x="3790950" y="6032500"/>
          <p14:tracePt t="83401" x="3803650" y="6032500"/>
          <p14:tracePt t="83417" x="3816350" y="6032500"/>
          <p14:tracePt t="83434" x="3835400" y="6032500"/>
          <p14:tracePt t="83451" x="3841750" y="6032500"/>
          <p14:tracePt t="83468" x="3854450" y="6032500"/>
          <p14:tracePt t="84325" x="0" y="0"/>
        </p14:tracePtLst>
        <p14:tracePtLst>
          <p14:tracePt t="85662" x="1333500" y="5765800"/>
          <p14:tracePt t="85726" x="1333500" y="5772150"/>
          <p14:tracePt t="85736" x="1333500" y="5784850"/>
          <p14:tracePt t="85750" x="1333500" y="5810250"/>
          <p14:tracePt t="85766" x="1333500" y="5842000"/>
          <p14:tracePt t="85783" x="1333500" y="5873750"/>
          <p14:tracePt t="85800" x="1358900" y="5905500"/>
          <p14:tracePt t="85817" x="1403350" y="5924550"/>
          <p14:tracePt t="85833" x="1485900" y="5956300"/>
          <p14:tracePt t="85850" x="1625600" y="5988050"/>
          <p14:tracePt t="85866" x="1866900" y="6045200"/>
          <p14:tracePt t="85884" x="2501900" y="6172200"/>
          <p14:tracePt t="85900" x="3028950" y="6280150"/>
          <p14:tracePt t="85916" x="3511550" y="6369050"/>
          <p14:tracePt t="85933" x="3848100" y="6438900"/>
          <p14:tracePt t="85950" x="4051300" y="6464300"/>
          <p14:tracePt t="85966" x="4159250" y="6470650"/>
          <p14:tracePt t="85983" x="4216400" y="6470650"/>
          <p14:tracePt t="86000" x="4254500" y="6470650"/>
          <p14:tracePt t="86016" x="4292600" y="6457950"/>
          <p14:tracePt t="86033" x="4330700" y="6432550"/>
          <p14:tracePt t="86049" x="4368800" y="6400800"/>
          <p14:tracePt t="86066" x="4381500" y="6369050"/>
          <p14:tracePt t="86083" x="4406900" y="6337300"/>
          <p14:tracePt t="86100" x="4425950" y="6292850"/>
          <p14:tracePt t="86116" x="4445000" y="6261100"/>
          <p14:tracePt t="86133" x="4470400" y="6229350"/>
          <p14:tracePt t="86150" x="4489450" y="6203950"/>
          <p14:tracePt t="86166" x="4495800" y="6184900"/>
          <p14:tracePt t="86183" x="4502150" y="6165850"/>
          <p14:tracePt t="86199" x="4502150" y="6140450"/>
          <p14:tracePt t="86216" x="4489450" y="6096000"/>
          <p14:tracePt t="86233" x="4457700" y="6051550"/>
          <p14:tracePt t="86250" x="4375150" y="5994400"/>
          <p14:tracePt t="86266" x="4267200" y="5924550"/>
          <p14:tracePt t="86283" x="4165600" y="5861050"/>
          <p14:tracePt t="86285" x="4114800" y="5829300"/>
          <p14:tracePt t="86300" x="4019550" y="5784850"/>
          <p14:tracePt t="86316" x="3937000" y="5727700"/>
          <p14:tracePt t="86333" x="3854450" y="5683250"/>
          <p14:tracePt t="86350" x="3752850" y="5645150"/>
          <p14:tracePt t="86366" x="3638550" y="5600700"/>
          <p14:tracePt t="86383" x="3530600" y="5568950"/>
          <p14:tracePt t="86400" x="3397250" y="5537200"/>
          <p14:tracePt t="86416" x="3276600" y="5524500"/>
          <p14:tracePt t="86433" x="3187700" y="5524500"/>
          <p14:tracePt t="86450" x="3092450" y="5524500"/>
          <p14:tracePt t="86452" x="3041650" y="5524500"/>
          <p14:tracePt t="86466" x="2997200" y="5530850"/>
          <p14:tracePt t="86483" x="2882900" y="5549900"/>
          <p14:tracePt t="86485" x="2832100" y="5556250"/>
          <p14:tracePt t="86500" x="2711450" y="5581650"/>
          <p14:tracePt t="86516" x="2590800" y="5600700"/>
          <p14:tracePt t="86533" x="2476500" y="5626100"/>
          <p14:tracePt t="86550" x="2368550" y="5657850"/>
          <p14:tracePt t="86566" x="2286000" y="5689600"/>
          <p14:tracePt t="86583" x="2222500" y="5715000"/>
          <p14:tracePt t="86600" x="2190750" y="5734050"/>
          <p14:tracePt t="86616" x="2152650" y="5759450"/>
          <p14:tracePt t="86633" x="2127250" y="5778500"/>
          <p14:tracePt t="86649" x="2095500" y="5803900"/>
          <p14:tracePt t="86666" x="2070100" y="5829300"/>
          <p14:tracePt t="86669" x="2070100" y="5835650"/>
          <p14:tracePt t="86683" x="2063750" y="5848350"/>
          <p14:tracePt t="86699" x="2051050" y="5861050"/>
          <p14:tracePt t="86716" x="2044700" y="5873750"/>
          <p14:tracePt t="86733" x="2044700" y="5886450"/>
          <p14:tracePt t="86749" x="2044700" y="5905500"/>
          <p14:tracePt t="86766" x="2044700" y="5937250"/>
          <p14:tracePt t="86783" x="2057400" y="5969000"/>
          <p14:tracePt t="86800" x="2076450" y="5994400"/>
          <p14:tracePt t="86816" x="2120900" y="6019800"/>
          <p14:tracePt t="86833" x="2197100" y="6045200"/>
          <p14:tracePt t="86849" x="2317750" y="6070600"/>
          <p14:tracePt t="86852" x="2393950" y="6089650"/>
          <p14:tracePt t="86866" x="2482850" y="6102350"/>
          <p14:tracePt t="86883" x="2673350" y="6140450"/>
          <p14:tracePt t="86885" x="2781300" y="6159500"/>
          <p14:tracePt t="86900" x="2971800" y="6165850"/>
          <p14:tracePt t="86916" x="3168650" y="6165850"/>
          <p14:tracePt t="86933" x="3340100" y="6165850"/>
          <p14:tracePt t="86949" x="3467100" y="6159500"/>
          <p14:tracePt t="86966" x="3530600" y="6140450"/>
          <p14:tracePt t="86983" x="3556000" y="6127750"/>
          <p14:tracePt t="87000" x="3581400" y="6102350"/>
          <p14:tracePt t="87016" x="3600450" y="6083300"/>
          <p14:tracePt t="87033" x="3625850" y="6057900"/>
          <p14:tracePt t="87049" x="3632200" y="6038850"/>
          <p14:tracePt t="87066" x="3638550" y="6013450"/>
          <p14:tracePt t="87083" x="3638550" y="5981700"/>
          <p14:tracePt t="87085" x="3638550" y="5956300"/>
          <p14:tracePt t="87099" x="3632200" y="5937250"/>
          <p14:tracePt t="87116" x="3600450" y="5886450"/>
          <p14:tracePt t="87133" x="3543300" y="5848350"/>
          <p14:tracePt t="87149" x="3460750" y="5797550"/>
          <p14:tracePt t="87166" x="3359150" y="5759450"/>
          <p14:tracePt t="87183" x="3257550" y="5740400"/>
          <p14:tracePt t="87199" x="3168650" y="5721350"/>
          <p14:tracePt t="87216" x="3105150" y="5721350"/>
          <p14:tracePt t="87233" x="3022600" y="5721350"/>
          <p14:tracePt t="87249" x="2959100" y="5740400"/>
          <p14:tracePt t="87266" x="2882900" y="5759450"/>
          <p14:tracePt t="87283" x="2825750" y="5784850"/>
          <p14:tracePt t="87285" x="2800350" y="5797550"/>
          <p14:tracePt t="87300" x="2762250" y="5829300"/>
          <p14:tracePt t="87316" x="2736850" y="5854700"/>
          <p14:tracePt t="87333" x="2736850" y="5861050"/>
          <p14:tracePt t="87349" x="2736850" y="5867400"/>
          <p14:tracePt t="87366" x="2736850" y="5899150"/>
          <p14:tracePt t="87383" x="2768600" y="5918200"/>
          <p14:tracePt t="87399" x="2838450" y="5956300"/>
          <p14:tracePt t="87416" x="2978150" y="5988050"/>
          <p14:tracePt t="87433" x="3117850" y="6000750"/>
          <p14:tracePt t="87449" x="3257550" y="6000750"/>
          <p14:tracePt t="87466" x="3327400" y="5988050"/>
          <p14:tracePt t="87483" x="3352800" y="5975350"/>
          <p14:tracePt t="87486" x="3359150" y="5962650"/>
          <p14:tracePt t="87499" x="3365500" y="5949950"/>
          <p14:tracePt t="87516" x="3365500" y="5930900"/>
          <p14:tracePt t="87532" x="3365500" y="5918200"/>
          <p14:tracePt t="87549" x="3365500" y="5905500"/>
          <p14:tracePt t="87566" x="3352800" y="5892800"/>
          <p14:tracePt t="87583" x="3346450" y="5892800"/>
          <p14:tracePt t="87599" x="3346450" y="5886450"/>
          <p14:tracePt t="87982" x="3340100" y="5886450"/>
          <p14:tracePt t="87993" x="3333750" y="5886450"/>
          <p14:tracePt t="88004" x="0" y="0"/>
        </p14:tracePtLst>
        <p14:tracePtLst>
          <p14:tracePt t="88631" x="1270000" y="5727700"/>
          <p14:tracePt t="88702" x="1270000" y="5734050"/>
          <p14:tracePt t="88718" x="1270000" y="5753100"/>
          <p14:tracePt t="88733" x="1270000" y="5772150"/>
          <p14:tracePt t="88749" x="1282700" y="5803900"/>
          <p14:tracePt t="88766" x="1295400" y="5835650"/>
          <p14:tracePt t="88782" x="1308100" y="5861050"/>
          <p14:tracePt t="88799" x="1314450" y="5886450"/>
          <p14:tracePt t="88815" x="1327150" y="5905500"/>
          <p14:tracePt t="88832" x="1352550" y="5930900"/>
          <p14:tracePt t="88849" x="1371600" y="5956300"/>
          <p14:tracePt t="88865" x="1403350" y="5975350"/>
          <p14:tracePt t="88882" x="1435100" y="5994400"/>
          <p14:tracePt t="88899" x="1466850" y="6007100"/>
          <p14:tracePt t="88900" x="1479550" y="6013450"/>
          <p14:tracePt t="88916" x="1504950" y="6019800"/>
          <p14:tracePt t="88932" x="1536700" y="6026150"/>
          <p14:tracePt t="88949" x="1600200" y="6038850"/>
          <p14:tracePt t="88965" x="1676400" y="6057900"/>
          <p14:tracePt t="88982" x="1778000" y="6070600"/>
          <p14:tracePt t="88999" x="1905000" y="6089650"/>
          <p14:tracePt t="89015" x="2032000" y="6096000"/>
          <p14:tracePt t="89032" x="2190750" y="6096000"/>
          <p14:tracePt t="89049" x="2349500" y="6096000"/>
          <p14:tracePt t="89065" x="2533650" y="6096000"/>
          <p14:tracePt t="89082" x="2717800" y="6096000"/>
          <p14:tracePt t="89085" x="2813050" y="6096000"/>
          <p14:tracePt t="89099" x="2901950" y="6096000"/>
          <p14:tracePt t="89116" x="3175000" y="6096000"/>
          <p14:tracePt t="89132" x="3340100" y="6096000"/>
          <p14:tracePt t="89149" x="3530600" y="6089650"/>
          <p14:tracePt t="89165" x="3683000" y="6076950"/>
          <p14:tracePt t="89182" x="3810000" y="6051550"/>
          <p14:tracePt t="89199" x="3911600" y="6026150"/>
          <p14:tracePt t="89215" x="4000500" y="6013450"/>
          <p14:tracePt t="89232" x="4070350" y="6000750"/>
          <p14:tracePt t="89249" x="4114800" y="5981700"/>
          <p14:tracePt t="89265" x="4146550" y="5969000"/>
          <p14:tracePt t="89282" x="4178300" y="5956300"/>
          <p14:tracePt t="89299" x="4210050" y="5937250"/>
          <p14:tracePt t="89315" x="4248150" y="5924550"/>
          <p14:tracePt t="89317" x="4267200" y="5918200"/>
          <p14:tracePt t="89332" x="4298950" y="5905500"/>
          <p14:tracePt t="89348" x="4337050" y="5892800"/>
          <p14:tracePt t="89365" x="4368800" y="5880100"/>
          <p14:tracePt t="89382" x="4394200" y="5873750"/>
          <p14:tracePt t="89399" x="4413250" y="5873750"/>
          <p14:tracePt t="89415" x="4425950" y="5873750"/>
          <p14:tracePt t="89478" x="4432300" y="5867400"/>
          <p14:tracePt t="89494" x="4432300" y="5861050"/>
          <p14:tracePt t="89504" x="4432300" y="5854700"/>
          <p14:tracePt t="89518" x="4432300" y="5835650"/>
          <p14:tracePt t="89532" x="4406900" y="5822950"/>
          <p14:tracePt t="89549" x="4362450" y="5797550"/>
          <p14:tracePt t="89565" x="4292600" y="5765800"/>
          <p14:tracePt t="89582" x="4222750" y="5734050"/>
          <p14:tracePt t="89599" x="4152900" y="5715000"/>
          <p14:tracePt t="89615" x="4114800" y="5708650"/>
          <p14:tracePt t="89632" x="4083050" y="5702300"/>
          <p14:tracePt t="89649" x="4038600" y="5695950"/>
          <p14:tracePt t="89665" x="3987800" y="5695950"/>
          <p14:tracePt t="89682" x="3892550" y="5695950"/>
          <p14:tracePt t="89685" x="3822700" y="5702300"/>
          <p14:tracePt t="89699" x="3759200" y="5708650"/>
          <p14:tracePt t="89716" x="3575050" y="5740400"/>
          <p14:tracePt t="89732" x="3435350" y="5740400"/>
          <p14:tracePt t="89749" x="3289300" y="5740400"/>
          <p14:tracePt t="89765" x="3130550" y="5740400"/>
          <p14:tracePt t="89782" x="2984500" y="5740400"/>
          <p14:tracePt t="89798" x="2857500" y="5740400"/>
          <p14:tracePt t="89815" x="2736850" y="5740400"/>
          <p14:tracePt t="89832" x="2628900" y="5740400"/>
          <p14:tracePt t="89848" x="2533650" y="5740400"/>
          <p14:tracePt t="89865" x="2425700" y="5740400"/>
          <p14:tracePt t="89882" x="2330450" y="5740400"/>
          <p14:tracePt t="89898" x="2222500" y="5740400"/>
          <p14:tracePt t="89902" x="2171700" y="5740400"/>
          <p14:tracePt t="89915" x="2127250" y="5740400"/>
          <p14:tracePt t="89932" x="1987550" y="5740400"/>
          <p14:tracePt t="89948" x="1905000" y="5740400"/>
          <p14:tracePt t="89965" x="1828800" y="5740400"/>
          <p14:tracePt t="89982" x="1752600" y="5740400"/>
          <p14:tracePt t="89998" x="1676400" y="5740400"/>
          <p14:tracePt t="90015" x="1612900" y="5740400"/>
          <p14:tracePt t="90032" x="1562100" y="5740400"/>
          <p14:tracePt t="90048" x="1504950" y="5753100"/>
          <p14:tracePt t="90065" x="1466850" y="5759450"/>
          <p14:tracePt t="90082" x="1416050" y="5772150"/>
          <p14:tracePt t="90086" x="1390650" y="5778500"/>
          <p14:tracePt t="90098" x="1365250" y="5784850"/>
          <p14:tracePt t="90116" x="1308100" y="5797550"/>
          <p14:tracePt t="90132" x="1289050" y="5803900"/>
          <p14:tracePt t="90148" x="1270000" y="5803900"/>
          <p14:tracePt t="90165" x="1250950" y="5816600"/>
          <p14:tracePt t="90182" x="1238250" y="5822950"/>
          <p14:tracePt t="90198" x="1225550" y="5835650"/>
          <p14:tracePt t="90215" x="1219200" y="5842000"/>
          <p14:tracePt t="90248" x="1219200" y="5848350"/>
          <p14:tracePt t="90265" x="1219200" y="5854700"/>
          <p14:tracePt t="90282" x="1219200" y="5861050"/>
          <p14:tracePt t="90298" x="1219200" y="5880100"/>
          <p14:tracePt t="90315" x="1244600" y="5899150"/>
          <p14:tracePt t="90318" x="1282700" y="5911850"/>
          <p14:tracePt t="90332" x="1390650" y="5943600"/>
          <p14:tracePt t="90348" x="1549400" y="5969000"/>
          <p14:tracePt t="90365" x="1752600" y="5988050"/>
          <p14:tracePt t="90382" x="1974850" y="5988050"/>
          <p14:tracePt t="90398" x="2235200" y="5988050"/>
          <p14:tracePt t="90415" x="2559050" y="5988050"/>
          <p14:tracePt t="90432" x="2927350" y="5988050"/>
          <p14:tracePt t="90448" x="3295650" y="5988050"/>
          <p14:tracePt t="90465" x="3581400" y="5988050"/>
          <p14:tracePt t="90482" x="3790950" y="5988050"/>
          <p14:tracePt t="90486" x="3854450" y="5988050"/>
          <p14:tracePt t="90498" x="3898900" y="5988050"/>
          <p14:tracePt t="90500" x="3930650" y="5988050"/>
          <p14:tracePt t="90515" x="3943350" y="5988050"/>
          <p14:tracePt t="90531" x="3962400" y="5988050"/>
          <p14:tracePt t="90599" x="3962400" y="5981700"/>
          <p14:tracePt t="90611" x="3962400" y="5975350"/>
          <p14:tracePt t="90625" x="3962400" y="5962650"/>
          <p14:tracePt t="90637" x="3962400" y="5956300"/>
          <p14:tracePt t="90648" x="3962400" y="5943600"/>
          <p14:tracePt t="90665" x="3962400" y="5924550"/>
          <p14:tracePt t="90682" x="3962400" y="5905500"/>
          <p14:tracePt t="90685" x="3962400" y="5899150"/>
          <p14:tracePt t="90698" x="3962400" y="5892800"/>
          <p14:tracePt t="90715" x="3962400" y="5886450"/>
          <p14:tracePt t="90732" x="3962400" y="5873750"/>
          <p14:tracePt t="90748" x="3968750" y="5854700"/>
          <p14:tracePt t="90765" x="3975100" y="5842000"/>
          <p14:tracePt t="90781" x="3987800" y="5835650"/>
          <p14:tracePt t="90798" x="4000500" y="5822950"/>
          <p14:tracePt t="90815" x="4006850" y="5822950"/>
          <p14:tracePt t="90832" x="4019550" y="5822950"/>
          <p14:tracePt t="90848" x="4032250" y="5822950"/>
          <p14:tracePt t="90865" x="4044950" y="5822950"/>
          <p14:tracePt t="90881" x="4057650" y="5822950"/>
          <p14:tracePt t="90898" x="4070350" y="5822950"/>
          <p14:tracePt t="90915" x="4076700" y="5822950"/>
          <p14:tracePt t="91102" x="4064000" y="5822950"/>
          <p14:tracePt t="91117" x="4038600" y="5822950"/>
          <p14:tracePt t="91133" x="3987800" y="5816600"/>
          <p14:tracePt t="91148" x="3962400" y="5810250"/>
          <p14:tracePt t="91148" x="3943350" y="5810250"/>
          <p14:tracePt t="91149" x="0" y="0"/>
        </p14:tracePtLst>
        <p14:tracePtLst>
          <p14:tracePt t="91807" x="1466850" y="5772150"/>
          <p14:tracePt t="91831" x="1454150" y="5772150"/>
          <p14:tracePt t="91842" x="1447800" y="5772150"/>
          <p14:tracePt t="91854" x="1422400" y="5772150"/>
          <p14:tracePt t="91865" x="1416050" y="5772150"/>
          <p14:tracePt t="91881" x="1384300" y="5772150"/>
          <p14:tracePt t="91885" x="1377950" y="5778500"/>
          <p14:tracePt t="91898" x="1365250" y="5784850"/>
          <p14:tracePt t="91914" x="1352550" y="5797550"/>
          <p14:tracePt t="91917" x="1339850" y="5797550"/>
          <p14:tracePt t="91932" x="1327150" y="5803900"/>
          <p14:tracePt t="91948" x="1301750" y="5829300"/>
          <p14:tracePt t="91964" x="1276350" y="5848350"/>
          <p14:tracePt t="91981" x="1263650" y="5861050"/>
          <p14:tracePt t="91998" x="1257300" y="5880100"/>
          <p14:tracePt t="92014" x="1244600" y="5892800"/>
          <p14:tracePt t="92031" x="1244600" y="5905500"/>
          <p14:tracePt t="92048" x="1244600" y="5918200"/>
          <p14:tracePt t="92064" x="1244600" y="5937250"/>
          <p14:tracePt t="92081" x="1270000" y="5962650"/>
          <p14:tracePt t="92098" x="1365250" y="5988050"/>
          <p14:tracePt t="92101" x="1435100" y="6007100"/>
          <p14:tracePt t="92114" x="1524000" y="6026150"/>
          <p14:tracePt t="92131" x="1752600" y="6070600"/>
          <p14:tracePt t="92133" x="1854200" y="6076950"/>
          <p14:tracePt t="92148" x="2076450" y="6089650"/>
          <p14:tracePt t="92164" x="2305050" y="6089650"/>
          <p14:tracePt t="92181" x="2565400" y="6089650"/>
          <p14:tracePt t="92198" x="2895600" y="6089650"/>
          <p14:tracePt t="92214" x="3282950" y="6089650"/>
          <p14:tracePt t="92231" x="3651250" y="6089650"/>
          <p14:tracePt t="92248" x="3917950" y="6089650"/>
          <p14:tracePt t="92264" x="4089400" y="6089650"/>
          <p14:tracePt t="92281" x="4165600" y="6089650"/>
          <p14:tracePt t="92298" x="4178300" y="6089650"/>
          <p14:tracePt t="92314" x="4191000" y="6089650"/>
          <p14:tracePt t="92332" x="4197350" y="6070600"/>
          <p14:tracePt t="92348" x="4203700" y="6051550"/>
          <p14:tracePt t="92364" x="4203700" y="6032500"/>
          <p14:tracePt t="92381" x="4203700" y="6000750"/>
          <p14:tracePt t="92398" x="4203700" y="5975350"/>
          <p14:tracePt t="92414" x="4203700" y="5943600"/>
          <p14:tracePt t="92431" x="4203700" y="5905500"/>
          <p14:tracePt t="92448" x="4197350" y="5873750"/>
          <p14:tracePt t="92464" x="4197350" y="5848350"/>
          <p14:tracePt t="92481" x="4197350" y="5835650"/>
          <p14:tracePt t="92498" x="4197350" y="5822950"/>
          <p14:tracePt t="92514" x="4197350" y="5810250"/>
          <p14:tracePt t="92531" x="4197350" y="5791200"/>
          <p14:tracePt t="92548" x="4197350" y="5778500"/>
          <p14:tracePt t="92564" x="4197350" y="5765800"/>
          <p14:tracePt t="92581" x="4197350" y="5759450"/>
          <p14:tracePt t="92597" x="4197350" y="5753100"/>
          <p14:tracePt t="92614" x="4197350" y="5746750"/>
          <p14:tracePt t="92631" x="4197350" y="5740400"/>
          <p14:tracePt t="92648" x="4178300" y="5727700"/>
          <p14:tracePt t="92664" x="4133850" y="5715000"/>
          <p14:tracePt t="92681" x="4095750" y="5702300"/>
          <p14:tracePt t="92697" x="4076700" y="5702300"/>
          <p14:tracePt t="92700" x="4064000" y="5702300"/>
          <p14:tracePt t="92731" x="4051300" y="5702300"/>
          <p14:tracePt t="92748" x="4038600" y="5702300"/>
          <p14:tracePt t="92764" x="4032250" y="5702300"/>
          <p14:tracePt t="92781" x="4025900" y="5702300"/>
          <p14:tracePt t="92894" x="4019550" y="5702300"/>
          <p14:tracePt t="92906" x="4013200" y="5702300"/>
          <p14:tracePt t="92914" x="0" y="0"/>
        </p14:tracePtLst>
        <p14:tracePtLst>
          <p14:tracePt t="93975" x="4254500" y="5949950"/>
          <p14:tracePt t="94029" x="0" y="0"/>
        </p14:tracePtLst>
        <p14:tracePtLst>
          <p14:tracePt t="94847" x="4235450" y="5937250"/>
          <p14:tracePt t="94948" x="0" y="0"/>
        </p14:tracePtLst>
        <p14:tracePtLst>
          <p14:tracePt t="95495" x="4921250" y="5816600"/>
          <p14:tracePt t="95566" x="4921250" y="5835650"/>
          <p14:tracePt t="95577" x="4921250" y="5842000"/>
          <p14:tracePt t="95591" x="4953000" y="5880100"/>
          <p14:tracePt t="95603" x="4978400" y="5892800"/>
          <p14:tracePt t="95610" x="5016500" y="5918200"/>
          <p14:tracePt t="95625" x="5111750" y="5956300"/>
          <p14:tracePt t="95639" x="5251450" y="5988050"/>
          <p14:tracePt t="95654" x="5410200" y="6019800"/>
          <p14:tracePt t="95663" x="5499100" y="6032500"/>
          <p14:tracePt t="95680" x="5638800" y="6038850"/>
          <p14:tracePt t="95697" x="5753100" y="6038850"/>
          <p14:tracePt t="95713" x="5835650" y="6032500"/>
          <p14:tracePt t="95716" x="5854700" y="6026150"/>
          <p14:tracePt t="95730" x="5873750" y="6019800"/>
          <p14:tracePt t="95747" x="5892800" y="6007100"/>
          <p14:tracePt t="95764" x="5911850" y="5981700"/>
          <p14:tracePt t="95780" x="5918200" y="5962650"/>
          <p14:tracePt t="95797" x="5918200" y="5943600"/>
          <p14:tracePt t="95813" x="5918200" y="5918200"/>
          <p14:tracePt t="95830" x="5918200" y="5899150"/>
          <p14:tracePt t="95846" x="5911850" y="5873750"/>
          <p14:tracePt t="95863" x="5899150" y="5854700"/>
          <p14:tracePt t="95880" x="5886450" y="5842000"/>
          <p14:tracePt t="95896" x="5861050" y="5829300"/>
          <p14:tracePt t="95913" x="5848350" y="5822950"/>
          <p14:tracePt t="95930" x="5829300" y="5822950"/>
          <p14:tracePt t="95946" x="5803900" y="5822950"/>
          <p14:tracePt t="95949" x="5778500" y="5822950"/>
          <p14:tracePt t="95963" x="5759450" y="5829300"/>
          <p14:tracePt t="95980" x="5683250" y="5867400"/>
          <p14:tracePt t="95996" x="5645150" y="5892800"/>
          <p14:tracePt t="96013" x="5626100" y="5911850"/>
          <p14:tracePt t="96029" x="5613400" y="5930900"/>
          <p14:tracePt t="96046" x="5607050" y="5943600"/>
          <p14:tracePt t="96063" x="5607050" y="5975350"/>
          <p14:tracePt t="96080" x="5619750" y="6007100"/>
          <p14:tracePt t="96096" x="5664200" y="6038850"/>
          <p14:tracePt t="96113" x="5715000" y="6064250"/>
          <p14:tracePt t="96130" x="5765800" y="6076950"/>
          <p14:tracePt t="96146" x="5803900" y="6083300"/>
          <p14:tracePt t="96148" x="5822950" y="6083300"/>
          <p14:tracePt t="96163" x="5829300" y="6083300"/>
          <p14:tracePt t="96180" x="5854700" y="6083300"/>
          <p14:tracePt t="96197" x="5867400" y="6076950"/>
          <p14:tracePt t="96213" x="5873750" y="6064250"/>
          <p14:tracePt t="96229" x="5880100" y="6064250"/>
          <p14:tracePt t="96268" x="0" y="0"/>
        </p14:tracePtLst>
        <p14:tracePtLst>
          <p14:tracePt t="96583" x="5175250" y="5772150"/>
          <p14:tracePt t="96606" x="5162550" y="5772150"/>
          <p14:tracePt t="96618" x="5156200" y="5778500"/>
          <p14:tracePt t="96632" x="5149850" y="5791200"/>
          <p14:tracePt t="96647" x="5137150" y="5835650"/>
          <p14:tracePt t="96663" x="5124450" y="5899150"/>
          <p14:tracePt t="96680" x="5124450" y="5956300"/>
          <p14:tracePt t="96696" x="5124450" y="6026150"/>
          <p14:tracePt t="96713" x="5156200" y="6076950"/>
          <p14:tracePt t="96730" x="5219700" y="6121400"/>
          <p14:tracePt t="96746" x="5321300" y="6146800"/>
          <p14:tracePt t="96749" x="5384800" y="6153150"/>
          <p14:tracePt t="96763" x="5448300" y="6153150"/>
          <p14:tracePt t="96780" x="5664200" y="6140450"/>
          <p14:tracePt t="96796" x="5746750" y="6115050"/>
          <p14:tracePt t="96813" x="5778500" y="6083300"/>
          <p14:tracePt t="96831" x="5791200" y="6051550"/>
          <p14:tracePt t="96846" x="5791200" y="6026150"/>
          <p14:tracePt t="96863" x="5791200" y="5994400"/>
          <p14:tracePt t="96879" x="5778500" y="5943600"/>
          <p14:tracePt t="96896" x="5753100" y="5905500"/>
          <p14:tracePt t="96913" x="5702300" y="5867400"/>
          <p14:tracePt t="96929" x="5632450" y="5829300"/>
          <p14:tracePt t="96946" x="5562600" y="5803900"/>
          <p14:tracePt t="96963" x="5511800" y="5784850"/>
          <p14:tracePt t="96965" x="5486400" y="5778500"/>
          <p14:tracePt t="96979" x="5467350" y="5772150"/>
          <p14:tracePt t="96996" x="5448300" y="5772150"/>
          <p14:tracePt t="97013" x="5429250" y="5772150"/>
          <p14:tracePt t="97029" x="5403850" y="5797550"/>
          <p14:tracePt t="97046" x="5378450" y="5835650"/>
          <p14:tracePt t="97063" x="5365750" y="5867400"/>
          <p14:tracePt t="97079" x="5353050" y="5905500"/>
          <p14:tracePt t="97096" x="5346700" y="5930900"/>
          <p14:tracePt t="97113" x="5346700" y="5969000"/>
          <p14:tracePt t="97129" x="5359400" y="6019800"/>
          <p14:tracePt t="97146" x="5397500" y="6057900"/>
          <p14:tracePt t="97163" x="5480050" y="6102350"/>
          <p14:tracePt t="97165" x="5549900" y="6121400"/>
          <p14:tracePt t="97180" x="5613400" y="6127750"/>
          <p14:tracePt t="97196" x="5740400" y="6140450"/>
          <p14:tracePt t="97213" x="5784850" y="6134100"/>
          <p14:tracePt t="97230" x="5797550" y="6102350"/>
          <p14:tracePt t="97246" x="5797550" y="6070600"/>
          <p14:tracePt t="97263" x="5797550" y="6007100"/>
          <p14:tracePt t="97279" x="5746750" y="5930900"/>
          <p14:tracePt t="97296" x="5651500" y="5867400"/>
          <p14:tracePt t="97313" x="5518150" y="5810250"/>
          <p14:tracePt t="97330" x="5384800" y="5765800"/>
          <p14:tracePt t="97346" x="5264150" y="5753100"/>
          <p14:tracePt t="97363" x="5200650" y="5753100"/>
          <p14:tracePt t="97365" x="5181600" y="5753100"/>
          <p14:tracePt t="97379" x="5156200" y="5753100"/>
          <p14:tracePt t="97396" x="5124450" y="5791200"/>
          <p14:tracePt t="97413" x="5105400" y="5842000"/>
          <p14:tracePt t="97430" x="5105400" y="5867400"/>
          <p14:tracePt t="97446" x="5105400" y="5905500"/>
          <p14:tracePt t="97463" x="5149850" y="5949950"/>
          <p14:tracePt t="97479" x="5238750" y="5988050"/>
          <p14:tracePt t="97496" x="5391150" y="6013450"/>
          <p14:tracePt t="97513" x="5594350" y="6013450"/>
          <p14:tracePt t="97529" x="5822950" y="6007100"/>
          <p14:tracePt t="97532" x="5918200" y="5988050"/>
          <p14:tracePt t="97546" x="5988050" y="5975350"/>
          <p14:tracePt t="97563" x="6045200" y="5956300"/>
          <p14:tracePt t="97566" x="6057900" y="5949950"/>
          <p14:tracePt t="97579" x="6057900" y="5943600"/>
          <p14:tracePt t="97596" x="6038850" y="5905500"/>
          <p14:tracePt t="97613" x="5975350" y="5873750"/>
          <p14:tracePt t="97630" x="5854700" y="5829300"/>
          <p14:tracePt t="97646" x="5695950" y="5797550"/>
          <p14:tracePt t="97663" x="5524500" y="5778500"/>
          <p14:tracePt t="97679" x="5378450" y="5778500"/>
          <p14:tracePt t="97696" x="5245100" y="5791200"/>
          <p14:tracePt t="97713" x="5175250" y="5822950"/>
          <p14:tracePt t="97729" x="5143500" y="5867400"/>
          <p14:tracePt t="97746" x="5124450" y="5905500"/>
          <p14:tracePt t="97762" x="5124450" y="5937250"/>
          <p14:tracePt t="97765" x="5137150" y="5949950"/>
          <p14:tracePt t="97779" x="5143500" y="5969000"/>
          <p14:tracePt t="97782" x="5168900" y="5981700"/>
          <p14:tracePt t="97796" x="5264150" y="6019800"/>
          <p14:tracePt t="97812" x="5429250" y="6051550"/>
          <p14:tracePt t="97829" x="5619750" y="6076950"/>
          <p14:tracePt t="97846" x="5753100" y="6076950"/>
          <p14:tracePt t="97862" x="5835650" y="6070600"/>
          <p14:tracePt t="97879" x="5848350" y="6051550"/>
          <p14:tracePt t="97896" x="5848350" y="6019800"/>
          <p14:tracePt t="97912" x="5848350" y="5981700"/>
          <p14:tracePt t="97929" x="5810250" y="5949950"/>
          <p14:tracePt t="97946" x="5727700" y="5930900"/>
          <p14:tracePt t="97962" x="5638800" y="5911850"/>
          <p14:tracePt t="97965" x="5607050" y="5911850"/>
          <p14:tracePt t="97979" x="5562600" y="5911850"/>
          <p14:tracePt t="97996" x="5467350" y="5937250"/>
          <p14:tracePt t="98012" x="5448300" y="5962650"/>
          <p14:tracePt t="98029" x="5448300" y="5975350"/>
          <p14:tracePt t="98046" x="5448300" y="6000750"/>
          <p14:tracePt t="98062" x="5473700" y="6007100"/>
          <p14:tracePt t="98079" x="5537200" y="6007100"/>
          <p14:tracePt t="98096" x="5632450" y="6007100"/>
          <p14:tracePt t="98112" x="5689600" y="5981700"/>
          <p14:tracePt t="98129" x="5708650" y="5962650"/>
          <p14:tracePt t="98132" x="5715000" y="5949950"/>
          <p14:tracePt t="98146" x="5715000" y="5943600"/>
          <p14:tracePt t="98162" x="5715000" y="5911850"/>
          <p14:tracePt t="98165" x="5715000" y="5899150"/>
          <p14:tracePt t="98179" x="5702300" y="5886450"/>
          <p14:tracePt t="98196" x="5683250" y="5873750"/>
          <p14:tracePt t="98325" x="0" y="0"/>
        </p14:tracePtLst>
        <p14:tracePtLst>
          <p14:tracePt t="98870" x="3143250" y="3295650"/>
          <p14:tracePt t="98878" x="3136900" y="3295650"/>
          <p14:tracePt t="98896" x="3111500" y="3327400"/>
          <p14:tracePt t="98912" x="3098800" y="3371850"/>
          <p14:tracePt t="98929" x="3098800" y="3429000"/>
          <p14:tracePt t="98945" x="3124200" y="3511550"/>
          <p14:tracePt t="98962" x="3194050" y="3581400"/>
          <p14:tracePt t="98979" x="3295650" y="3625850"/>
          <p14:tracePt t="98980" x="3359150" y="3644900"/>
          <p14:tracePt t="98995" x="3422650" y="3651250"/>
          <p14:tracePt t="99012" x="3549650" y="3638550"/>
          <p14:tracePt t="99029" x="3581400" y="3606800"/>
          <p14:tracePt t="99046" x="3587750" y="3556000"/>
          <p14:tracePt t="99062" x="3587750" y="3511550"/>
          <p14:tracePt t="99079" x="3587750" y="3441700"/>
          <p14:tracePt t="99095" x="3568700" y="3409950"/>
          <p14:tracePt t="99112" x="3524250" y="3378200"/>
          <p14:tracePt t="99129" x="3479800" y="3371850"/>
          <p14:tracePt t="99133" x="3460750" y="3371850"/>
          <p14:tracePt t="99145" x="3448050" y="3371850"/>
          <p14:tracePt t="99162" x="3416300" y="3371850"/>
          <p14:tracePt t="99165" x="3409950" y="3378200"/>
          <p14:tracePt t="99179" x="3403600" y="3378200"/>
          <p14:tracePt t="99196" x="3403600" y="3397250"/>
          <p14:tracePt t="99212" x="3403600" y="3416300"/>
          <p14:tracePt t="99229" x="3409950" y="3422650"/>
          <p14:tracePt t="99245" x="3429000" y="3435350"/>
          <p14:tracePt t="99319" x="3429000" y="3422650"/>
          <p14:tracePt t="99334" x="3422650" y="3416300"/>
          <p14:tracePt t="99349" x="3403600" y="3403600"/>
          <p14:tracePt t="99396" x="0" y="0"/>
        </p14:tracePtLst>
        <p14:tracePtLst>
          <p14:tracePt t="100041" x="4972050" y="5810250"/>
          <p14:tracePt t="100056" x="4965700" y="5822950"/>
          <p14:tracePt t="100073" x="4965700" y="5848350"/>
          <p14:tracePt t="100090" x="4965700" y="5880100"/>
          <p14:tracePt t="100103" x="4972050" y="5911850"/>
          <p14:tracePt t="100112" x="4978400" y="5930900"/>
          <p14:tracePt t="100128" x="5022850" y="5975350"/>
          <p14:tracePt t="100145" x="5143500" y="6038850"/>
          <p14:tracePt t="100162" x="5327650" y="6096000"/>
          <p14:tracePt t="100178" x="5581650" y="6134100"/>
          <p14:tracePt t="100181" x="5702300" y="6140450"/>
          <p14:tracePt t="100195" x="5791200" y="6140450"/>
          <p14:tracePt t="100212" x="5956300" y="6134100"/>
          <p14:tracePt t="100228" x="5981700" y="6115050"/>
          <p14:tracePt t="100245" x="5988050" y="6089650"/>
          <p14:tracePt t="100261" x="5988050" y="6032500"/>
          <p14:tracePt t="100278" x="5962650" y="5962650"/>
          <p14:tracePt t="100295" x="5892800" y="5886450"/>
          <p14:tracePt t="100311" x="5810250" y="5816600"/>
          <p14:tracePt t="100328" x="5727700" y="5778500"/>
          <p14:tracePt t="100345" x="5664200" y="5753100"/>
          <p14:tracePt t="100361" x="5632450" y="5746750"/>
          <p14:tracePt t="100378" x="5594350" y="5746750"/>
          <p14:tracePt t="100395" x="5537200" y="5753100"/>
          <p14:tracePt t="100412" x="5461000" y="5810250"/>
          <p14:tracePt t="100428" x="5410200" y="5848350"/>
          <p14:tracePt t="100445" x="5384800" y="5880100"/>
          <p14:tracePt t="100461" x="5378450" y="5892800"/>
          <p14:tracePt t="100478" x="5378450" y="5911850"/>
          <p14:tracePt t="100495" x="5410200" y="5930900"/>
          <p14:tracePt t="100511" x="5511800" y="5949950"/>
          <p14:tracePt t="100528" x="5632450" y="5956300"/>
          <p14:tracePt t="100545" x="5740400" y="5956300"/>
          <p14:tracePt t="100561" x="5778500" y="5956300"/>
          <p14:tracePt t="100578" x="5791200" y="5949950"/>
          <p14:tracePt t="100581" x="5791200" y="5943600"/>
          <p14:tracePt t="100595" x="5791200" y="5930900"/>
          <p14:tracePt t="100598" x="5791200" y="5918200"/>
          <p14:tracePt t="100612" x="5759450" y="5892800"/>
          <p14:tracePt t="100628" x="5702300" y="5867400"/>
          <p14:tracePt t="100645" x="5619750" y="5854700"/>
          <p14:tracePt t="100661" x="5594350" y="5854700"/>
          <p14:tracePt t="100678" x="5581650" y="5854700"/>
          <p14:tracePt t="100717" x="5575300" y="5854700"/>
          <p14:tracePt t="100742" x="5594350" y="5861050"/>
          <p14:tracePt t="100752" x="5600700" y="5867400"/>
          <p14:tracePt t="100764" x="5607050" y="5867400"/>
          <p14:tracePt t="100778" x="5626100" y="5873750"/>
          <p14:tracePt t="100820" x="0" y="0"/>
        </p14:tracePtLst>
        <p14:tracePtLst>
          <p14:tracePt t="101007" x="5022850" y="5715000"/>
          <p14:tracePt t="101019" x="5016500" y="5721350"/>
          <p14:tracePt t="101033" x="5010150" y="5734050"/>
          <p14:tracePt t="101050" x="5003800" y="5753100"/>
          <p14:tracePt t="101052" x="5003800" y="5765800"/>
          <p14:tracePt t="101067" x="5003800" y="5772150"/>
          <p14:tracePt t="101078" x="4997450" y="5816600"/>
          <p14:tracePt t="101095" x="4997450" y="5880100"/>
          <p14:tracePt t="101111" x="5016500" y="5988050"/>
          <p14:tracePt t="101128" x="5080000" y="6096000"/>
          <p14:tracePt t="101145" x="5181600" y="6184900"/>
          <p14:tracePt t="101161" x="5321300" y="6248400"/>
          <p14:tracePt t="101178" x="5505450" y="6273800"/>
          <p14:tracePt t="101180" x="5600700" y="6280150"/>
          <p14:tracePt t="101195" x="5664200" y="6280150"/>
          <p14:tracePt t="101212" x="5842000" y="6254750"/>
          <p14:tracePt t="101228" x="5899150" y="6203950"/>
          <p14:tracePt t="101245" x="5924550" y="6121400"/>
          <p14:tracePt t="101261" x="5930900" y="6045200"/>
          <p14:tracePt t="101278" x="5918200" y="5956300"/>
          <p14:tracePt t="101294" x="5873750" y="5892800"/>
          <p14:tracePt t="101311" x="5791200" y="5829300"/>
          <p14:tracePt t="101328" x="5695950" y="5810250"/>
          <p14:tracePt t="101345" x="5619750" y="5791200"/>
          <p14:tracePt t="101361" x="5575300" y="5791200"/>
          <p14:tracePt t="101365" x="5537200" y="5791200"/>
          <p14:tracePt t="101378" x="5524500" y="5803900"/>
          <p14:tracePt t="101395" x="5486400" y="5829300"/>
          <p14:tracePt t="101398" x="5473700" y="5848350"/>
          <p14:tracePt t="101411" x="5461000" y="5861050"/>
          <p14:tracePt t="101428" x="5448300" y="5899150"/>
          <p14:tracePt t="101447" x="5448300" y="5911850"/>
          <p14:tracePt t="101461" x="5448300" y="5937250"/>
          <p14:tracePt t="101478" x="5486400" y="5962650"/>
          <p14:tracePt t="101494" x="5568950" y="5994400"/>
          <p14:tracePt t="101511" x="5664200" y="6000750"/>
          <p14:tracePt t="101528" x="5765800" y="6000750"/>
          <p14:tracePt t="101544" x="5797550" y="5981700"/>
          <p14:tracePt t="101561" x="5803900" y="5956300"/>
          <p14:tracePt t="101578" x="5797550" y="5911850"/>
          <p14:tracePt t="101581" x="5791200" y="5892800"/>
          <p14:tracePt t="101594" x="5772150" y="5873750"/>
          <p14:tracePt t="101599" x="5734050" y="5861050"/>
          <p14:tracePt t="101611" x="5689600" y="5848350"/>
          <p14:tracePt t="101628" x="5537200" y="5829300"/>
          <p14:tracePt t="101644" x="5435600" y="5829300"/>
          <p14:tracePt t="101661" x="5378450" y="5861050"/>
          <p14:tracePt t="101678" x="5346700" y="5880100"/>
          <p14:tracePt t="101694" x="5340350" y="5905500"/>
          <p14:tracePt t="101711" x="5340350" y="5930900"/>
          <p14:tracePt t="101728" x="5353050" y="5969000"/>
          <p14:tracePt t="101744" x="5403850" y="5994400"/>
          <p14:tracePt t="101761" x="5492750" y="6013450"/>
          <p14:tracePt t="101778" x="5581650" y="6013450"/>
          <p14:tracePt t="101780" x="5626100" y="6013450"/>
          <p14:tracePt t="101794" x="5645150" y="6007100"/>
          <p14:tracePt t="101796" x="5664200" y="6000750"/>
          <p14:tracePt t="101811" x="5676900" y="5994400"/>
          <p14:tracePt t="101813" x="5683250" y="5981700"/>
          <p14:tracePt t="101828" x="5683250" y="5969000"/>
          <p14:tracePt t="101844" x="5683250" y="5943600"/>
          <p14:tracePt t="101861" x="5651500" y="5918200"/>
          <p14:tracePt t="101878" x="5600700" y="5886450"/>
          <p14:tracePt t="101894" x="5549900" y="5867400"/>
          <p14:tracePt t="101911" x="5518150" y="5861050"/>
          <p14:tracePt t="101928" x="5480050" y="5861050"/>
          <p14:tracePt t="101944" x="5461000" y="5861050"/>
          <p14:tracePt t="101961" x="5429250" y="5867400"/>
          <p14:tracePt t="101978" x="5391150" y="5873750"/>
          <p14:tracePt t="101994" x="5372100" y="5880100"/>
          <p14:tracePt t="101996" x="5365750" y="5880100"/>
          <p14:tracePt t="102011" x="5353050" y="5886450"/>
          <p14:tracePt t="102028" x="5321300" y="5905500"/>
          <p14:tracePt t="102044" x="5314950" y="5905500"/>
          <p14:tracePt t="102061" x="5302250" y="5918200"/>
          <p14:tracePt t="102078" x="5302250" y="5930900"/>
          <p14:tracePt t="102095" x="5302250" y="5943600"/>
          <p14:tracePt t="102111" x="5302250" y="5981700"/>
          <p14:tracePt t="102128" x="5321300" y="6007100"/>
          <p14:tracePt t="102144" x="5378450" y="6045200"/>
          <p14:tracePt t="102161" x="5467350" y="6064250"/>
          <p14:tracePt t="102164" x="5530850" y="6070600"/>
          <p14:tracePt t="102178" x="5594350" y="6070600"/>
          <p14:tracePt t="102194" x="5746750" y="6070600"/>
          <p14:tracePt t="102197" x="5810250" y="6064250"/>
          <p14:tracePt t="102211" x="5854700" y="6045200"/>
          <p14:tracePt t="102228" x="5911850" y="6019800"/>
          <p14:tracePt t="102244" x="5911850" y="5994400"/>
          <p14:tracePt t="102261" x="5899150" y="5956300"/>
          <p14:tracePt t="102278" x="5848350" y="5899150"/>
          <p14:tracePt t="102295" x="5765800" y="5848350"/>
          <p14:tracePt t="102311" x="5613400" y="5803900"/>
          <p14:tracePt t="102328" x="5473700" y="5772150"/>
          <p14:tracePt t="102344" x="5410200" y="5765800"/>
          <p14:tracePt t="102361" x="5384800" y="5765800"/>
          <p14:tracePt t="102365" x="5378450" y="5765800"/>
          <p14:tracePt t="102395" x="5372100" y="5765800"/>
          <p14:tracePt t="102411" x="5365750" y="5765800"/>
          <p14:tracePt t="102428" x="5365750" y="5810250"/>
          <p14:tracePt t="102444" x="5397500" y="5848350"/>
          <p14:tracePt t="102461" x="5473700" y="5892800"/>
          <p14:tracePt t="102478" x="5575300" y="5937250"/>
          <p14:tracePt t="102494" x="5632450" y="5956300"/>
          <p14:tracePt t="102511" x="5645150" y="5956300"/>
          <p14:tracePt t="102528" x="5651500" y="5956300"/>
          <p14:tracePt t="102561" x="5657850" y="5956300"/>
          <p14:tracePt t="102578" x="5651500" y="5943600"/>
          <p14:tracePt t="102594" x="5626100" y="5930900"/>
          <p14:tracePt t="102597" x="5613400" y="5924550"/>
          <p14:tracePt t="102611" x="5600700" y="5918200"/>
          <p14:tracePt t="102628" x="5588000" y="5911850"/>
          <p14:tracePt t="102644" x="5581650" y="5911850"/>
          <p14:tracePt t="102748" x="0" y="0"/>
        </p14:tracePtLst>
        <p14:tracePtLst>
          <p14:tracePt t="103060" x="5187950" y="5848350"/>
          <p14:tracePt t="103076" x="5175250" y="5848350"/>
          <p14:tracePt t="103084" x="5168900" y="5854700"/>
          <p14:tracePt t="103094" x="5162550" y="5867400"/>
          <p14:tracePt t="103110" x="5156200" y="5892800"/>
          <p14:tracePt t="103127" x="5156200" y="5918200"/>
          <p14:tracePt t="103144" x="5162550" y="5969000"/>
          <p14:tracePt t="103160" x="5200650" y="6026150"/>
          <p14:tracePt t="103177" x="5283200" y="6070600"/>
          <p14:tracePt t="103194" x="5435600" y="6102350"/>
          <p14:tracePt t="103211" x="5645150" y="6121400"/>
          <p14:tracePt t="103213" x="5734050" y="6121400"/>
          <p14:tracePt t="103227" x="5829300" y="6121400"/>
          <p14:tracePt t="103244" x="5949950" y="6057900"/>
          <p14:tracePt t="103260" x="5969000" y="6000750"/>
          <p14:tracePt t="103277" x="5962650" y="5930900"/>
          <p14:tracePt t="103294" x="5918200" y="5867400"/>
          <p14:tracePt t="103310" x="5873750" y="5829300"/>
          <p14:tracePt t="103327" x="5791200" y="5797550"/>
          <p14:tracePt t="103344" x="5734050" y="5791200"/>
          <p14:tracePt t="103360" x="5683250" y="5791200"/>
          <p14:tracePt t="103377" x="5651500" y="5791200"/>
          <p14:tracePt t="103394" x="5645150" y="5791200"/>
          <p14:tracePt t="103410" x="5638800" y="5791200"/>
          <p14:tracePt t="103460" x="0" y="0"/>
        </p14:tracePtLst>
        <p14:tracePtLst>
          <p14:tracePt t="104148" x="3371850" y="3346450"/>
          <p14:tracePt t="104156" x="3371850" y="3340100"/>
          <p14:tracePt t="104172" x="3365500" y="3340100"/>
          <p14:tracePt t="104180" x="3359150" y="3346450"/>
          <p14:tracePt t="104193" x="3352800" y="3359150"/>
          <p14:tracePt t="104210" x="3346450" y="3390900"/>
          <p14:tracePt t="104227" x="3346450" y="3429000"/>
          <p14:tracePt t="104228" x="3352800" y="3460750"/>
          <p14:tracePt t="104244" x="3397250" y="3517900"/>
          <p14:tracePt t="104260" x="3479800" y="3568700"/>
          <p14:tracePt t="104277" x="3600450" y="3600450"/>
          <p14:tracePt t="104293" x="3721100" y="3613150"/>
          <p14:tracePt t="104310" x="3822700" y="3600450"/>
          <p14:tracePt t="104327" x="3848100" y="3575050"/>
          <p14:tracePt t="104343" x="3867150" y="3530600"/>
          <p14:tracePt t="104360" x="3867150" y="3492500"/>
          <p14:tracePt t="104377" x="3860800" y="3441700"/>
          <p14:tracePt t="104393" x="3841750" y="3403600"/>
          <p14:tracePt t="104410" x="3822700" y="3390900"/>
          <p14:tracePt t="104427" x="3816350" y="3378200"/>
          <p14:tracePt t="104428" x="3810000" y="3371850"/>
          <p14:tracePt t="104525" x="0" y="0"/>
        </p14:tracePtLst>
        <p14:tracePtLst>
          <p14:tracePt t="105143" x="5175250" y="5740400"/>
          <p14:tracePt t="105159" x="5156200" y="5772150"/>
          <p14:tracePt t="105175" x="5143500" y="5803900"/>
          <p14:tracePt t="105191" x="5130800" y="5829300"/>
          <p14:tracePt t="105199" x="5130800" y="5835650"/>
          <p14:tracePt t="105210" x="5130800" y="5842000"/>
          <p14:tracePt t="105227" x="5130800" y="5861050"/>
          <p14:tracePt t="105229" x="5130800" y="5873750"/>
          <p14:tracePt t="105244" x="5130800" y="5899150"/>
          <p14:tracePt t="105260" x="5124450" y="5918200"/>
          <p14:tracePt t="105277" x="5111750" y="5930900"/>
          <p14:tracePt t="105293" x="5118100" y="5969000"/>
          <p14:tracePt t="105310" x="5175250" y="5994400"/>
          <p14:tracePt t="105327" x="5251450" y="6019800"/>
          <p14:tracePt t="105343" x="5340350" y="6026150"/>
          <p14:tracePt t="105360" x="5429250" y="6026150"/>
          <p14:tracePt t="105377" x="5473700" y="6000750"/>
          <p14:tracePt t="105393" x="5492750" y="5975350"/>
          <p14:tracePt t="105397" x="5499100" y="5969000"/>
          <p14:tracePt t="105410" x="5499100" y="5956300"/>
          <p14:tracePt t="105427" x="5499100" y="5924550"/>
          <p14:tracePt t="105429" x="5499100" y="5892800"/>
          <p14:tracePt t="105443" x="5492750" y="5873750"/>
          <p14:tracePt t="105460" x="5441950" y="5816600"/>
          <p14:tracePt t="105476" x="5410200" y="5803900"/>
          <p14:tracePt t="105493" x="5403850" y="5803900"/>
          <p14:tracePt t="105510" x="5397500" y="5803900"/>
          <p14:tracePt t="105543" x="5391150" y="5803900"/>
          <p14:tracePt t="105597" x="0" y="0"/>
        </p14:tracePtLst>
        <p14:tracePtLst>
          <p14:tracePt t="106496" x="1104900" y="5981700"/>
          <p14:tracePt t="106550" x="1111250" y="5994400"/>
          <p14:tracePt t="106559" x="1136650" y="5994400"/>
          <p14:tracePt t="106577" x="1238250" y="6013450"/>
          <p14:tracePt t="106593" x="1428750" y="6045200"/>
          <p14:tracePt t="106597" x="1562100" y="6064250"/>
          <p14:tracePt t="106613" x="1993900" y="6115050"/>
          <p14:tracePt t="106626" x="2254250" y="6127750"/>
          <p14:tracePt t="106643" x="2838450" y="6127750"/>
          <p14:tracePt t="106646" x="3162300" y="6127750"/>
          <p14:tracePt t="106660" x="3848100" y="6127750"/>
          <p14:tracePt t="106676" x="4559300" y="6127750"/>
          <p14:tracePt t="106693" x="5270500" y="6127750"/>
          <p14:tracePt t="106709" x="5892800" y="6127750"/>
          <p14:tracePt t="106726" x="6388100" y="6127750"/>
          <p14:tracePt t="106743" x="6737350" y="6127750"/>
          <p14:tracePt t="106759" x="6927850" y="6127750"/>
          <p14:tracePt t="106776" x="7010400" y="6127750"/>
          <p14:tracePt t="106793" x="7054850" y="6127750"/>
          <p14:tracePt t="106809" x="7073900" y="6127750"/>
          <p14:tracePt t="106826" x="7086600" y="6127750"/>
          <p14:tracePt t="106843" x="7105650" y="6127750"/>
          <p14:tracePt t="106860" x="7124700" y="6127750"/>
          <p14:tracePt t="106876" x="7137400" y="6127750"/>
          <p14:tracePt t="107013" x="0" y="0"/>
        </p14:tracePtLst>
        <p14:tracePtLst>
          <p14:tracePt t="108176" x="1155700" y="6070600"/>
          <p14:tracePt t="108206" x="1168400" y="6070600"/>
          <p14:tracePt t="108223" x="1219200" y="6070600"/>
          <p14:tracePt t="108238" x="1358900" y="6076950"/>
          <p14:tracePt t="108251" x="1460500" y="6096000"/>
          <p14:tracePt t="108261" x="1746250" y="6146800"/>
          <p14:tracePt t="108276" x="2228850" y="6242050"/>
          <p14:tracePt t="108292" x="2825750" y="6311900"/>
          <p14:tracePt t="108309" x="3543300" y="6337300"/>
          <p14:tracePt t="108326" x="4298950" y="6337300"/>
          <p14:tracePt t="108342" x="5092700" y="6337300"/>
          <p14:tracePt t="108359" x="5842000" y="6337300"/>
          <p14:tracePt t="108376" x="6597650" y="6337300"/>
          <p14:tracePt t="108392" x="7245350" y="6337300"/>
          <p14:tracePt t="108409" x="7696200" y="6337300"/>
          <p14:tracePt t="108412" x="7829550" y="6337300"/>
          <p14:tracePt t="108425" x="7912100" y="6337300"/>
          <p14:tracePt t="108442" x="7988300" y="6337300"/>
          <p14:tracePt t="108445" x="8001000" y="6337300"/>
          <p14:tracePt t="108605" x="0" y="0"/>
        </p14:tracePtLst>
        <p14:tracePtLst>
          <p14:tracePt t="109366" x="2927350" y="1377950"/>
          <p14:tracePt t="109384" x="2921000" y="1377950"/>
          <p14:tracePt t="109397" x="2908300" y="1422400"/>
          <p14:tracePt t="109409" x="2901950" y="1454150"/>
          <p14:tracePt t="109425" x="2895600" y="1530350"/>
          <p14:tracePt t="109429" x="2895600" y="1562100"/>
          <p14:tracePt t="109442" x="2901950" y="1612900"/>
          <p14:tracePt t="109459" x="2978150" y="1682750"/>
          <p14:tracePt t="109461" x="3035300" y="1714500"/>
          <p14:tracePt t="109476" x="3213100" y="1746250"/>
          <p14:tracePt t="109492" x="3378200" y="1746250"/>
          <p14:tracePt t="109508" x="3505200" y="1708150"/>
          <p14:tracePt t="109525" x="3549650" y="1644650"/>
          <p14:tracePt t="109542" x="3575050" y="1587500"/>
          <p14:tracePt t="109559" x="3587750" y="1530350"/>
          <p14:tracePt t="109575" x="3594100" y="1485900"/>
          <p14:tracePt t="109592" x="3594100" y="1441450"/>
          <p14:tracePt t="109609" x="3587750" y="1416050"/>
          <p14:tracePt t="109613" x="3581400" y="1403350"/>
          <p14:tracePt t="109625" x="3575050" y="1390650"/>
          <p14:tracePt t="109642" x="3568700" y="1377950"/>
          <p14:tracePt t="109642" x="0" y="0"/>
        </p14:tracePtLst>
        <p14:tracePtLst>
          <p14:tracePt t="110384" x="4610100" y="3238500"/>
          <p14:tracePt t="110399" x="4679950" y="3244850"/>
          <p14:tracePt t="110408" x="4724400" y="3244850"/>
          <p14:tracePt t="110425" x="4819650" y="3244850"/>
          <p14:tracePt t="110429" x="4883150" y="3244850"/>
          <p14:tracePt t="110442" x="4965700" y="3244850"/>
          <p14:tracePt t="110459" x="5200650" y="3244850"/>
          <p14:tracePt t="110462" x="5416550" y="3244850"/>
          <p14:tracePt t="110475" x="5695950" y="3244850"/>
          <p14:tracePt t="110492" x="6858000" y="3244850"/>
          <p14:tracePt t="110508" x="7715250" y="3244850"/>
          <p14:tracePt t="110525" x="8426450" y="3244850"/>
          <p14:tracePt t="110542" x="8858250" y="3244850"/>
          <p14:tracePt t="110558" x="9029700" y="3244850"/>
          <p14:tracePt t="110575" x="9061450" y="3244850"/>
          <p14:tracePt t="110591" x="9067800" y="3244850"/>
          <p14:tracePt t="110749" x="9055100" y="3244850"/>
          <p14:tracePt t="110757" x="9029700" y="3244850"/>
          <p14:tracePt t="110764" x="8991600" y="3244850"/>
          <p14:tracePt t="110775" x="8928100" y="3244850"/>
          <p14:tracePt t="110791" x="8724900" y="3244850"/>
          <p14:tracePt t="110808" x="8483600" y="3244850"/>
          <p14:tracePt t="110825" x="8261350" y="3244850"/>
          <p14:tracePt t="110841" x="8089900" y="3244850"/>
          <p14:tracePt t="110858" x="8007350" y="3244850"/>
          <p14:tracePt t="110875" x="7962900" y="3244850"/>
          <p14:tracePt t="110876" x="7956550" y="3244850"/>
          <p14:tracePt t="110892" x="7943850" y="3244850"/>
          <p14:tracePt t="110908" x="7912100" y="3251200"/>
          <p14:tracePt t="110925" x="7874000" y="3251200"/>
          <p14:tracePt t="110941" x="7772400" y="3251200"/>
          <p14:tracePt t="110958" x="7613650" y="3251200"/>
          <p14:tracePt t="110975" x="7454900" y="3251200"/>
          <p14:tracePt t="110991" x="7372350" y="3251200"/>
          <p14:tracePt t="111008" x="7340600" y="3251200"/>
          <p14:tracePt t="111025" x="7327900" y="3251200"/>
          <p14:tracePt t="111070" x="7340600" y="3251200"/>
          <p14:tracePt t="111082" x="7372350" y="3251200"/>
          <p14:tracePt t="111095" x="7531100" y="3251200"/>
          <p14:tracePt t="111109" x="7772400" y="3251200"/>
          <p14:tracePt t="111125" x="8051800" y="3251200"/>
          <p14:tracePt t="111141" x="8210550" y="3251200"/>
          <p14:tracePt t="111158" x="8255000" y="3251200"/>
          <p14:tracePt t="111175" x="8261350" y="3251200"/>
          <p14:tracePt t="111208" x="8185150" y="3251200"/>
          <p14:tracePt t="111225" x="8007350" y="3238500"/>
          <p14:tracePt t="111241" x="7689850" y="3194050"/>
          <p14:tracePt t="111245" x="7505700" y="3168650"/>
          <p14:tracePt t="111258" x="7327900" y="3162300"/>
          <p14:tracePt t="111275" x="7016750" y="3149600"/>
          <p14:tracePt t="111278" x="6864350" y="3149600"/>
          <p14:tracePt t="111291" x="6750050" y="3149600"/>
          <p14:tracePt t="111308" x="6578600" y="3149600"/>
          <p14:tracePt t="111325" x="6565900" y="3149600"/>
          <p14:tracePt t="111341" x="6559550" y="3149600"/>
          <p14:tracePt t="111381" x="6584950" y="3149600"/>
          <p14:tracePt t="111391" x="6616700" y="3149600"/>
          <p14:tracePt t="111400" x="6673850" y="3149600"/>
          <p14:tracePt t="111410" x="6743700" y="3149600"/>
          <p14:tracePt t="111424" x="6908800" y="3168650"/>
          <p14:tracePt t="111441" x="7099300" y="3175000"/>
          <p14:tracePt t="111458" x="7245350" y="3194050"/>
          <p14:tracePt t="111461" x="7283450" y="3200400"/>
          <p14:tracePt t="111475" x="7296150" y="3206750"/>
          <p14:tracePt t="111491" x="7308850" y="3206750"/>
          <p14:tracePt t="111518" x="7302500" y="3206750"/>
          <p14:tracePt t="111531" x="7277100" y="3206750"/>
          <p14:tracePt t="111543" x="7175500" y="3206750"/>
          <p14:tracePt t="111558" x="7035800" y="3206750"/>
          <p14:tracePt t="111575" x="6889750" y="3206750"/>
          <p14:tracePt t="111591" x="6807200" y="3206750"/>
          <p14:tracePt t="111608" x="6769100" y="3206750"/>
          <p14:tracePt t="111669" x="6781800" y="3206750"/>
          <p14:tracePt t="111681" x="6819900" y="3206750"/>
          <p14:tracePt t="111691" x="6896100" y="3206750"/>
          <p14:tracePt t="111694" x="6991350" y="3206750"/>
          <p14:tracePt t="111708" x="7245350" y="3206750"/>
          <p14:tracePt t="111724" x="7512050" y="3206750"/>
          <p14:tracePt t="111741" x="7670800" y="3206750"/>
          <p14:tracePt t="111758" x="7708900" y="3206750"/>
          <p14:tracePt t="111774" x="7721600" y="3206750"/>
          <p14:tracePt t="111808" x="7715250" y="3206750"/>
          <p14:tracePt t="111824" x="7645400" y="3206750"/>
          <p14:tracePt t="111841" x="7473950" y="3206750"/>
          <p14:tracePt t="111858" x="7283450" y="3206750"/>
          <p14:tracePt t="111874" x="7131050" y="3206750"/>
          <p14:tracePt t="111891" x="7067550" y="3206750"/>
          <p14:tracePt t="111892" x="7061200" y="3206750"/>
          <p14:tracePt t="111924" x="7067550" y="3213100"/>
          <p14:tracePt t="111933" x="7099300" y="3219450"/>
          <p14:tracePt t="111941" x="7162800" y="3232150"/>
          <p14:tracePt t="111958" x="7346950" y="3238500"/>
          <p14:tracePt t="111974" x="7664450" y="3238500"/>
          <p14:tracePt t="111991" x="8077200" y="3238500"/>
          <p14:tracePt t="112008" x="8382000" y="3238500"/>
          <p14:tracePt t="112024" x="8509000" y="3238500"/>
          <p14:tracePt t="112041" x="8534400" y="3238500"/>
          <p14:tracePt t="112058" x="8540750" y="3238500"/>
          <p14:tracePt t="112074" x="8528050" y="3238500"/>
          <p14:tracePt t="112091" x="8388350" y="3225800"/>
          <p14:tracePt t="112093" x="8248650" y="3206750"/>
          <p14:tracePt t="112108" x="7874000" y="3187700"/>
          <p14:tracePt t="112124" x="7505700" y="3187700"/>
          <p14:tracePt t="112141" x="7213600" y="3187700"/>
          <p14:tracePt t="112157" x="7067550" y="3187700"/>
          <p14:tracePt t="112174" x="7016750" y="3187700"/>
          <p14:tracePt t="112191" x="7010400" y="3187700"/>
          <p14:tracePt t="112208" x="7004050" y="3187700"/>
          <p14:tracePt t="112253" x="7010400" y="3187700"/>
          <p14:tracePt t="112261" x="7054850" y="3187700"/>
          <p14:tracePt t="112274" x="7124700" y="3194050"/>
          <p14:tracePt t="112291" x="7289800" y="3219450"/>
          <p14:tracePt t="112294" x="7410450" y="3238500"/>
          <p14:tracePt t="112308" x="7664450" y="3295650"/>
          <p14:tracePt t="112324" x="7829550" y="3333750"/>
          <p14:tracePt t="112341" x="7854950" y="3340100"/>
          <p14:tracePt t="112357" x="7861300" y="3340100"/>
          <p14:tracePt t="112374" x="7854950" y="3340100"/>
          <p14:tracePt t="112391" x="7740650" y="3340100"/>
          <p14:tracePt t="112407" x="7537450" y="3340100"/>
          <p14:tracePt t="112424" x="7277100" y="3327400"/>
          <p14:tracePt t="112441" x="7086600" y="3327400"/>
          <p14:tracePt t="112457" x="6959600" y="3327400"/>
          <p14:tracePt t="112461" x="6934200" y="3327400"/>
          <p14:tracePt t="112474" x="6921500" y="3327400"/>
          <p14:tracePt t="112491" x="6908800" y="3327400"/>
          <p14:tracePt t="112542" x="6915150" y="3327400"/>
          <p14:tracePt t="112554" x="6946900" y="3327400"/>
          <p14:tracePt t="112567" x="7054850" y="3352800"/>
          <p14:tracePt t="112582" x="7226300" y="3365500"/>
          <p14:tracePt t="112594" x="7321550" y="3365500"/>
          <p14:tracePt t="112607" x="7556500" y="3365500"/>
          <p14:tracePt t="112624" x="7797800" y="3365500"/>
          <p14:tracePt t="112641" x="7981950" y="3365500"/>
          <p14:tracePt t="112657" x="8026400" y="3365500"/>
          <p14:tracePt t="112674" x="8039100" y="3365500"/>
          <p14:tracePt t="112708" x="7950200" y="3365500"/>
          <p14:tracePt t="112724" x="7639050" y="3302000"/>
          <p14:tracePt t="112741" x="7258050" y="3232150"/>
          <p14:tracePt t="112757" x="6800850" y="3143250"/>
          <p14:tracePt t="112774" x="6407150" y="3079750"/>
          <p14:tracePt t="112791" x="6216650" y="3073400"/>
          <p14:tracePt t="112807" x="6146800" y="3073400"/>
          <p14:tracePt t="112824" x="6134100" y="3073400"/>
          <p14:tracePt t="112857" x="6159500" y="3073400"/>
          <p14:tracePt t="112874" x="6286500" y="3079750"/>
          <p14:tracePt t="112891" x="6464300" y="3079750"/>
          <p14:tracePt t="112893" x="6597650" y="3079750"/>
          <p14:tracePt t="112908" x="6985000" y="3079750"/>
          <p14:tracePt t="112924" x="7480300" y="3079750"/>
          <p14:tracePt t="112941" x="7956550" y="3079750"/>
          <p14:tracePt t="112957" x="8280400" y="3079750"/>
          <p14:tracePt t="112974" x="8420100" y="3079750"/>
          <p14:tracePt t="112991" x="8451850" y="3079750"/>
          <p14:tracePt t="113007" x="8458200" y="3079750"/>
          <p14:tracePt t="113041" x="8420100" y="3079750"/>
          <p14:tracePt t="113057" x="8293100" y="3079750"/>
          <p14:tracePt t="113062" x="8197850" y="3079750"/>
          <p14:tracePt t="113074" x="8102600" y="3079750"/>
          <p14:tracePt t="113091" x="7893050" y="3079750"/>
          <p14:tracePt t="113094" x="7785100" y="3079750"/>
          <p14:tracePt t="113108" x="7683500" y="3079750"/>
          <p14:tracePt t="113124" x="7397750" y="3079750"/>
          <p14:tracePt t="113141" x="7239000" y="3079750"/>
          <p14:tracePt t="113157" x="7124700" y="3079750"/>
          <p14:tracePt t="113174" x="7061200" y="3079750"/>
          <p14:tracePt t="113191" x="7054850" y="3079750"/>
          <p14:tracePt t="113224" x="7092950" y="3092450"/>
          <p14:tracePt t="113241" x="7239000" y="3117850"/>
          <p14:tracePt t="113257" x="7461250" y="3155950"/>
          <p14:tracePt t="113274" x="7753350" y="3219450"/>
          <p14:tracePt t="113277" x="7880350" y="3238500"/>
          <p14:tracePt t="113291" x="7962900" y="3257550"/>
          <p14:tracePt t="113308" x="8039100" y="3276600"/>
          <p14:tracePt t="113324" x="8045450" y="3276600"/>
          <p14:tracePt t="113340" x="8039100" y="3282950"/>
          <p14:tracePt t="113357" x="7943850" y="3282950"/>
          <p14:tracePt t="113374" x="7708900" y="3282950"/>
          <p14:tracePt t="113390" x="7385050" y="3282950"/>
          <p14:tracePt t="113407" x="7112000" y="3282950"/>
          <p14:tracePt t="113424" x="6985000" y="3282950"/>
          <p14:tracePt t="113440" x="6965950" y="3282950"/>
          <p14:tracePt t="113474" x="7010400" y="3295650"/>
          <p14:tracePt t="113490" x="7105650" y="3308350"/>
          <p14:tracePt t="113507" x="7245350" y="3314700"/>
          <p14:tracePt t="113508" x="7340600" y="3314700"/>
          <p14:tracePt t="113524" x="7537450" y="3314700"/>
          <p14:tracePt t="113541" x="7696200" y="3314700"/>
          <p14:tracePt t="113557" x="7734300" y="3314700"/>
          <p14:tracePt t="113574" x="7740650" y="3314700"/>
          <p14:tracePt t="113679" x="7721600" y="3314700"/>
          <p14:tracePt t="113690" x="7689850" y="3314700"/>
          <p14:tracePt t="113704" x="7620000" y="3302000"/>
          <p14:tracePt t="113716" x="7581900" y="3295650"/>
          <p14:tracePt t="113718" x="7569200" y="3295650"/>
          <p14:tracePt t="113729" x="7550150" y="3295650"/>
          <p14:tracePt t="113740" x="7537450" y="3295650"/>
          <p14:tracePt t="113805" x="7556500" y="3295650"/>
          <p14:tracePt t="113814" x="7588250" y="3295650"/>
          <p14:tracePt t="113824" x="7639050" y="3295650"/>
          <p14:tracePt t="113840" x="7766050" y="3295650"/>
          <p14:tracePt t="113857" x="7874000" y="3295650"/>
          <p14:tracePt t="113874" x="7899400" y="3295650"/>
          <p14:tracePt t="113890" x="7905750" y="3295650"/>
          <p14:tracePt t="114341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9511" y="1089819"/>
            <a:ext cx="10684843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访问对象：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通过对象引用访问。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JVM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维护每个对象的引用计数器，只要引用计数器为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0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，该对象会由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JVM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自动回收。通过对象引用，可以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访问对象的实例变量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非静态数据字段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c2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.radius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。</a:t>
            </a: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调用对象的实例方法：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c2.findArea( 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。通过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调用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实例方法时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c2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引用会传给实例方法里的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也可访问静态成员和静态方法（不推荐。推荐用类名）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/>
              </a:rPr>
              <a:t>实例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方法中有个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引用，代表当前对象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引用当前对象：相当于指针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)</a:t>
            </a:r>
            <a:r>
              <a:rPr lang="zh-CN" altLang="en-US" sz="2400" kern="0" noProof="0" dirty="0">
                <a:solidFill>
                  <a:srgbClr val="000000"/>
                </a:solidFill>
                <a:ea typeface="宋体"/>
              </a:rPr>
              <a:t>，因此在实例方法里，可以用</a:t>
            </a:r>
            <a:r>
              <a:rPr lang="en-US" altLang="zh-CN" sz="2400" kern="0" noProof="0" dirty="0">
                <a:solidFill>
                  <a:srgbClr val="000000"/>
                </a:solidFill>
                <a:ea typeface="宋体"/>
              </a:rPr>
              <a:t>this</a:t>
            </a:r>
            <a:r>
              <a:rPr lang="zh-CN" altLang="en-US" sz="2400" kern="0" noProof="0" dirty="0">
                <a:solidFill>
                  <a:srgbClr val="000000"/>
                </a:solidFill>
                <a:ea typeface="宋体"/>
              </a:rPr>
              <a:t>引用访问当前对象成员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this.radius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this.findArea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 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；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在构造函数中调用构造函数，须防止递归调用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不能对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进行赋值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匿名对象也可访问实例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或静态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成员：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new Circle( ).radius=2;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747"/>
    </mc:Choice>
    <mc:Fallback xmlns="">
      <p:transition spd="slow" advTm="2227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3470" x="2851150" y="838200"/>
          <p14:tracePt t="3532" x="3060700" y="882650"/>
          <p14:tracePt t="3553" x="3219450" y="901700"/>
          <p14:tracePt t="3569" x="3409950" y="901700"/>
          <p14:tracePt t="3586" x="3638550" y="901700"/>
          <p14:tracePt t="3602" x="3873500" y="901700"/>
          <p14:tracePt t="3619" x="4197350" y="901700"/>
          <p14:tracePt t="3636" x="4356100" y="901700"/>
          <p14:tracePt t="3652" x="4451350" y="901700"/>
          <p14:tracePt t="3669" x="4502150" y="901700"/>
          <p14:tracePt t="3686" x="4527550" y="901700"/>
          <p14:tracePt t="3702" x="4552950" y="895350"/>
          <p14:tracePt t="3719" x="4559300" y="895350"/>
          <p14:tracePt t="3901" x="4565650" y="889000"/>
          <p14:tracePt t="3910" x="4559300" y="889000"/>
          <p14:tracePt t="3919" x="4552950" y="882650"/>
          <p14:tracePt t="3919" x="0" y="0"/>
        </p14:tracePtLst>
        <p14:tracePtLst>
          <p14:tracePt t="5222" x="5588000" y="857250"/>
          <p14:tracePt t="5390" x="5600700" y="857250"/>
          <p14:tracePt t="5406" x="5626100" y="857250"/>
          <p14:tracePt t="5420" x="5683250" y="857250"/>
          <p14:tracePt t="5439" x="5797550" y="857250"/>
          <p14:tracePt t="5452" x="5943600" y="857250"/>
          <p14:tracePt t="5469" x="6134100" y="857250"/>
          <p14:tracePt t="5485" x="6324600" y="857250"/>
          <p14:tracePt t="5502" x="6483350" y="857250"/>
          <p14:tracePt t="5519" x="6610350" y="857250"/>
          <p14:tracePt t="5535" x="6699250" y="857250"/>
          <p14:tracePt t="5552" x="6762750" y="857250"/>
          <p14:tracePt t="5569" x="6826250" y="857250"/>
          <p14:tracePt t="5572" x="6858000" y="857250"/>
          <p14:tracePt t="5585" x="6896100" y="857250"/>
          <p14:tracePt t="5589" x="6927850" y="857250"/>
          <p14:tracePt t="5602" x="6959600" y="857250"/>
          <p14:tracePt t="5619" x="7023100" y="857250"/>
          <p14:tracePt t="5635" x="7105650" y="857250"/>
          <p14:tracePt t="5652" x="7169150" y="857250"/>
          <p14:tracePt t="5668" x="7239000" y="863600"/>
          <p14:tracePt t="5685" x="7315200" y="876300"/>
          <p14:tracePt t="5702" x="7423150" y="895350"/>
          <p14:tracePt t="5718" x="7588250" y="908050"/>
          <p14:tracePt t="5735" x="7766050" y="920750"/>
          <p14:tracePt t="5752" x="7956550" y="920750"/>
          <p14:tracePt t="5769" x="8121650" y="920750"/>
          <p14:tracePt t="5785" x="8261350" y="920750"/>
          <p14:tracePt t="5788" x="8318500" y="920750"/>
          <p14:tracePt t="5802" x="8369300" y="920750"/>
          <p14:tracePt t="5819" x="8451850" y="920750"/>
          <p14:tracePt t="5835" x="8616950" y="920750"/>
          <p14:tracePt t="5852" x="8718550" y="920750"/>
          <p14:tracePt t="5869" x="8826500" y="920750"/>
          <p14:tracePt t="5885" x="8934450" y="920750"/>
          <p14:tracePt t="5902" x="9023350" y="920750"/>
          <p14:tracePt t="5919" x="9086850" y="920750"/>
          <p14:tracePt t="5935" x="9150350" y="920750"/>
          <p14:tracePt t="5952" x="9207500" y="920750"/>
          <p14:tracePt t="5969" x="9258300" y="920750"/>
          <p14:tracePt t="5972" x="9283700" y="920750"/>
          <p14:tracePt t="5985" x="9321800" y="920750"/>
          <p14:tracePt t="6002" x="9385300" y="920750"/>
          <p14:tracePt t="6005" x="9417050" y="920750"/>
          <p14:tracePt t="6018" x="9448800" y="920750"/>
          <p14:tracePt t="6035" x="9531350" y="920750"/>
          <p14:tracePt t="6052" x="9556750" y="920750"/>
          <p14:tracePt t="6068" x="9575800" y="920750"/>
          <p14:tracePt t="6085" x="9594850" y="920750"/>
          <p14:tracePt t="6102" x="9620250" y="920750"/>
          <p14:tracePt t="6118" x="9639300" y="920750"/>
          <p14:tracePt t="6135" x="9652000" y="920750"/>
          <p14:tracePt t="6152" x="9658350" y="920750"/>
          <p14:tracePt t="6397" x="0" y="0"/>
        </p14:tracePtLst>
        <p14:tracePtLst>
          <p14:tracePt t="8934" x="996950" y="1492250"/>
          <p14:tracePt t="9053" x="1009650" y="1492250"/>
          <p14:tracePt t="9064" x="1041400" y="1492250"/>
          <p14:tracePt t="9074" x="1092200" y="1492250"/>
          <p14:tracePt t="9084" x="1200150" y="1492250"/>
          <p14:tracePt t="9101" x="1358900" y="1492250"/>
          <p14:tracePt t="9117" x="1530350" y="1492250"/>
          <p14:tracePt t="9134" x="1663700" y="1492250"/>
          <p14:tracePt t="9151" x="1765300" y="1492250"/>
          <p14:tracePt t="9167" x="1816100" y="1492250"/>
          <p14:tracePt t="9184" x="1847850" y="1492250"/>
          <p14:tracePt t="9201" x="1866900" y="1492250"/>
          <p14:tracePt t="9217" x="1898650" y="1492250"/>
          <p14:tracePt t="9220" x="1917700" y="1492250"/>
          <p14:tracePt t="9234" x="1936750" y="1492250"/>
          <p14:tracePt t="9251" x="1981200" y="1492250"/>
          <p14:tracePt t="9267" x="2000250" y="1492250"/>
          <p14:tracePt t="9284" x="2006600" y="1492250"/>
          <p14:tracePt t="9301" x="2019300" y="1492250"/>
          <p14:tracePt t="9317" x="2025650" y="1492250"/>
          <p14:tracePt t="9334" x="2051050" y="1485900"/>
          <p14:tracePt t="9350" x="2070100" y="1473200"/>
          <p14:tracePt t="9367" x="2089150" y="1454150"/>
          <p14:tracePt t="9384" x="2120900" y="1441450"/>
          <p14:tracePt t="9400" x="2133600" y="1422400"/>
          <p14:tracePt t="9417" x="2146300" y="1409700"/>
          <p14:tracePt t="9434" x="2159000" y="1384300"/>
          <p14:tracePt t="9450" x="2159000" y="1371600"/>
          <p14:tracePt t="9467" x="2159000" y="1346200"/>
          <p14:tracePt t="9484" x="2159000" y="1314450"/>
          <p14:tracePt t="9500" x="2139950" y="1276350"/>
          <p14:tracePt t="9517" x="2089150" y="1212850"/>
          <p14:tracePt t="9534" x="2025650" y="1155700"/>
          <p14:tracePt t="9551" x="1936750" y="1098550"/>
          <p14:tracePt t="9567" x="1866900" y="1066800"/>
          <p14:tracePt t="9584" x="1803400" y="1035050"/>
          <p14:tracePt t="9601" x="1752600" y="1022350"/>
          <p14:tracePt t="9605" x="1727200" y="1022350"/>
          <p14:tracePt t="9617" x="1701800" y="1016000"/>
          <p14:tracePt t="9634" x="1657350" y="1009650"/>
          <p14:tracePt t="9636" x="1625600" y="1009650"/>
          <p14:tracePt t="9650" x="1581150" y="1009650"/>
          <p14:tracePt t="9667" x="1441450" y="1009650"/>
          <p14:tracePt t="9684" x="1346200" y="1009650"/>
          <p14:tracePt t="9700" x="1270000" y="1009650"/>
          <p14:tracePt t="9717" x="1212850" y="1009650"/>
          <p14:tracePt t="9734" x="1168400" y="1009650"/>
          <p14:tracePt t="9750" x="1130300" y="1035050"/>
          <p14:tracePt t="9767" x="1092200" y="1060450"/>
          <p14:tracePt t="9784" x="1054100" y="1085850"/>
          <p14:tracePt t="9800" x="1035050" y="1111250"/>
          <p14:tracePt t="9817" x="1016000" y="1149350"/>
          <p14:tracePt t="9820" x="1009650" y="1168400"/>
          <p14:tracePt t="9834" x="1003300" y="1181100"/>
          <p14:tracePt t="9850" x="1003300" y="1219200"/>
          <p14:tracePt t="9853" x="1003300" y="1231900"/>
          <p14:tracePt t="9867" x="1003300" y="1263650"/>
          <p14:tracePt t="9884" x="1003300" y="1282700"/>
          <p14:tracePt t="9900" x="1009650" y="1301750"/>
          <p14:tracePt t="9917" x="1022350" y="1327150"/>
          <p14:tracePt t="9934" x="1047750" y="1346200"/>
          <p14:tracePt t="9950" x="1079500" y="1371600"/>
          <p14:tracePt t="9967" x="1111250" y="1397000"/>
          <p14:tracePt t="9984" x="1174750" y="1422400"/>
          <p14:tracePt t="10000" x="1257300" y="1454150"/>
          <p14:tracePt t="10017" x="1377950" y="1485900"/>
          <p14:tracePt t="10034" x="1536700" y="1517650"/>
          <p14:tracePt t="10050" x="1720850" y="1555750"/>
          <p14:tracePt t="10052" x="1803400" y="1562100"/>
          <p14:tracePt t="10067" x="1924050" y="1568450"/>
          <p14:tracePt t="10084" x="2000250" y="1568450"/>
          <p14:tracePt t="10100" x="2038350" y="1568450"/>
          <p14:tracePt t="10117" x="2057400" y="1568450"/>
          <p14:tracePt t="10134" x="2063750" y="1568450"/>
          <p14:tracePt t="10150" x="2070100" y="1568450"/>
          <p14:tracePt t="10167" x="2070100" y="1543050"/>
          <p14:tracePt t="10184" x="2070100" y="1504950"/>
          <p14:tracePt t="10200" x="2070100" y="1473200"/>
          <p14:tracePt t="10217" x="2063750" y="1416050"/>
          <p14:tracePt t="10220" x="2057400" y="1397000"/>
          <p14:tracePt t="10233" x="2051050" y="1377950"/>
          <p14:tracePt t="10250" x="2032000" y="1339850"/>
          <p14:tracePt t="10252" x="2019300" y="1320800"/>
          <p14:tracePt t="10267" x="2006600" y="1295400"/>
          <p14:tracePt t="10283" x="1993900" y="1276350"/>
          <p14:tracePt t="10300" x="1981200" y="1270000"/>
          <p14:tracePt t="10317" x="1981200" y="1263650"/>
          <p14:tracePt t="10492" x="0" y="0"/>
        </p14:tracePtLst>
        <p14:tracePtLst>
          <p14:tracePt t="12100" x="3143250" y="1098550"/>
          <p14:tracePt t="12116" x="3136900" y="1117600"/>
          <p14:tracePt t="12133" x="3130550" y="1155700"/>
          <p14:tracePt t="12150" x="3130550" y="1187450"/>
          <p14:tracePt t="12166" x="3124200" y="1225550"/>
          <p14:tracePt t="12183" x="3124200" y="1257300"/>
          <p14:tracePt t="12200" x="3124200" y="1295400"/>
          <p14:tracePt t="12216" x="3124200" y="1346200"/>
          <p14:tracePt t="12233" x="3124200" y="1397000"/>
          <p14:tracePt t="12250" x="3155950" y="1447800"/>
          <p14:tracePt t="12252" x="3175000" y="1473200"/>
          <p14:tracePt t="12266" x="3194050" y="1498600"/>
          <p14:tracePt t="12283" x="3276600" y="1562100"/>
          <p14:tracePt t="12300" x="3346450" y="1593850"/>
          <p14:tracePt t="12316" x="3429000" y="1612900"/>
          <p14:tracePt t="12333" x="3517900" y="1638300"/>
          <p14:tracePt t="12349" x="3638550" y="1663700"/>
          <p14:tracePt t="12366" x="3771900" y="1682750"/>
          <p14:tracePt t="12383" x="3892550" y="1701800"/>
          <p14:tracePt t="12399" x="3994150" y="1701800"/>
          <p14:tracePt t="12416" x="4102100" y="1701800"/>
          <p14:tracePt t="12433" x="4197350" y="1701800"/>
          <p14:tracePt t="12449" x="4267200" y="1701800"/>
          <p14:tracePt t="12453" x="4286250" y="1695450"/>
          <p14:tracePt t="12466" x="4298950" y="1689100"/>
          <p14:tracePt t="12483" x="4330700" y="1670050"/>
          <p14:tracePt t="12499" x="4356100" y="1644650"/>
          <p14:tracePt t="12516" x="4375150" y="1619250"/>
          <p14:tracePt t="12533" x="4381500" y="1587500"/>
          <p14:tracePt t="12549" x="4394200" y="1562100"/>
          <p14:tracePt t="12566" x="4394200" y="1530350"/>
          <p14:tracePt t="12583" x="4400550" y="1504950"/>
          <p14:tracePt t="12599" x="4400550" y="1479550"/>
          <p14:tracePt t="12616" x="4400550" y="1447800"/>
          <p14:tracePt t="12633" x="4400550" y="1403350"/>
          <p14:tracePt t="12649" x="4375150" y="1365250"/>
          <p14:tracePt t="12653" x="4368800" y="1352550"/>
          <p14:tracePt t="12666" x="4349750" y="1333500"/>
          <p14:tracePt t="12683" x="4273550" y="1263650"/>
          <p14:tracePt t="12699" x="4210050" y="1219200"/>
          <p14:tracePt t="12716" x="4127500" y="1181100"/>
          <p14:tracePt t="12733" x="4019550" y="1136650"/>
          <p14:tracePt t="12750" x="3898900" y="1092200"/>
          <p14:tracePt t="12766" x="3765550" y="1060450"/>
          <p14:tracePt t="12783" x="3657600" y="1047750"/>
          <p14:tracePt t="12800" x="3587750" y="1035050"/>
          <p14:tracePt t="12816" x="3536950" y="1035050"/>
          <p14:tracePt t="12833" x="3467100" y="1041400"/>
          <p14:tracePt t="12837" x="3435350" y="1047750"/>
          <p14:tracePt t="12850" x="3397250" y="1060450"/>
          <p14:tracePt t="12866" x="3327400" y="1085850"/>
          <p14:tracePt t="12884" x="3238500" y="1130300"/>
          <p14:tracePt t="12900" x="3200400" y="1155700"/>
          <p14:tracePt t="12916" x="3168650" y="1174750"/>
          <p14:tracePt t="12933" x="3143250" y="1206500"/>
          <p14:tracePt t="12950" x="3124200" y="1238250"/>
          <p14:tracePt t="12966" x="3105150" y="1282700"/>
          <p14:tracePt t="12983" x="3098800" y="1327150"/>
          <p14:tracePt t="12999" x="3098800" y="1365250"/>
          <p14:tracePt t="13016" x="3098800" y="1409700"/>
          <p14:tracePt t="13033" x="3098800" y="1447800"/>
          <p14:tracePt t="13049" x="3117850" y="1485900"/>
          <p14:tracePt t="13066" x="3149600" y="1511300"/>
          <p14:tracePt t="13068" x="3175000" y="1530350"/>
          <p14:tracePt t="13083" x="3251200" y="1587500"/>
          <p14:tracePt t="13099" x="3371850" y="1638300"/>
          <p14:tracePt t="13116" x="3536950" y="1670050"/>
          <p14:tracePt t="13133" x="3714750" y="1695450"/>
          <p14:tracePt t="13149" x="3898900" y="1701800"/>
          <p14:tracePt t="13166" x="4076700" y="1701800"/>
          <p14:tracePt t="13183" x="4229100" y="1695450"/>
          <p14:tracePt t="13199" x="4324350" y="1670050"/>
          <p14:tracePt t="13216" x="4368800" y="1644650"/>
          <p14:tracePt t="13233" x="4394200" y="1619250"/>
          <p14:tracePt t="13249" x="4406900" y="1581150"/>
          <p14:tracePt t="13266" x="4413250" y="1530350"/>
          <p14:tracePt t="13269" x="4413250" y="1517650"/>
          <p14:tracePt t="13283" x="4413250" y="1466850"/>
          <p14:tracePt t="13299" x="4419600" y="1409700"/>
          <p14:tracePt t="13316" x="4419600" y="1358900"/>
          <p14:tracePt t="13332" x="4413250" y="1327150"/>
          <p14:tracePt t="13349" x="4400550" y="1282700"/>
          <p14:tracePt t="13366" x="4375150" y="1250950"/>
          <p14:tracePt t="13382" x="4343400" y="1212850"/>
          <p14:tracePt t="13399" x="4279900" y="1168400"/>
          <p14:tracePt t="13416" x="4178300" y="1130300"/>
          <p14:tracePt t="13432" x="4057650" y="1098550"/>
          <p14:tracePt t="13449" x="3924300" y="1073150"/>
          <p14:tracePt t="13466" x="3810000" y="1066800"/>
          <p14:tracePt t="13468" x="3752850" y="1066800"/>
          <p14:tracePt t="13482" x="3702050" y="1066800"/>
          <p14:tracePt t="13499" x="3562350" y="1073150"/>
          <p14:tracePt t="13516" x="3473450" y="1092200"/>
          <p14:tracePt t="13532" x="3409950" y="1111250"/>
          <p14:tracePt t="13549" x="3359150" y="1130300"/>
          <p14:tracePt t="13566" x="3321050" y="1149350"/>
          <p14:tracePt t="13582" x="3302000" y="1162050"/>
          <p14:tracePt t="13599" x="3289300" y="1174750"/>
          <p14:tracePt t="13616" x="3276600" y="1187450"/>
          <p14:tracePt t="13632" x="3263900" y="1206500"/>
          <p14:tracePt t="13649" x="3263900" y="1225550"/>
          <p14:tracePt t="13666" x="3257550" y="1238250"/>
          <p14:tracePt t="13682" x="3257550" y="1263650"/>
          <p14:tracePt t="13685" x="3257550" y="1270000"/>
          <p14:tracePt t="13699" x="3257550" y="1295400"/>
          <p14:tracePt t="13716" x="3257550" y="1333500"/>
          <p14:tracePt t="13732" x="3276600" y="1358900"/>
          <p14:tracePt t="13749" x="3308350" y="1384300"/>
          <p14:tracePt t="13766" x="3352800" y="1416050"/>
          <p14:tracePt t="13782" x="3435350" y="1454150"/>
          <p14:tracePt t="13799" x="3568700" y="1498600"/>
          <p14:tracePt t="13815" x="3695700" y="1530350"/>
          <p14:tracePt t="13832" x="3816350" y="1543050"/>
          <p14:tracePt t="13849" x="3873500" y="1543050"/>
          <p14:tracePt t="13866" x="3905250" y="1543050"/>
          <p14:tracePt t="13882" x="3937000" y="1536700"/>
          <p14:tracePt t="13884" x="3956050" y="1536700"/>
          <p14:tracePt t="13899" x="3987800" y="1511300"/>
          <p14:tracePt t="13915" x="4025900" y="1485900"/>
          <p14:tracePt t="13932" x="4057650" y="1460500"/>
          <p14:tracePt t="13949" x="4089400" y="1441450"/>
          <p14:tracePt t="13965" x="4108450" y="1403350"/>
          <p14:tracePt t="13982" x="4121150" y="1377950"/>
          <p14:tracePt t="13999" x="4127500" y="1339850"/>
          <p14:tracePt t="14015" x="4127500" y="1327150"/>
          <p14:tracePt t="14032" x="4127500" y="1295400"/>
          <p14:tracePt t="14049" x="4127500" y="1250950"/>
          <p14:tracePt t="14065" x="4108450" y="1212850"/>
          <p14:tracePt t="14082" x="4070350" y="1168400"/>
          <p14:tracePt t="14099" x="3943350" y="1085850"/>
          <p14:tracePt t="14115" x="3822700" y="1028700"/>
          <p14:tracePt t="14132" x="3689350" y="996950"/>
          <p14:tracePt t="14149" x="3587750" y="971550"/>
          <p14:tracePt t="14165" x="3524250" y="971550"/>
          <p14:tracePt t="14182" x="3460750" y="971550"/>
          <p14:tracePt t="14199" x="3409950" y="990600"/>
          <p14:tracePt t="14215" x="3352800" y="1016000"/>
          <p14:tracePt t="14232" x="3321050" y="1054100"/>
          <p14:tracePt t="14249" x="3289300" y="1098550"/>
          <p14:tracePt t="14265" x="3263900" y="1143000"/>
          <p14:tracePt t="14282" x="3251200" y="1193800"/>
          <p14:tracePt t="14299" x="3244850" y="1257300"/>
          <p14:tracePt t="14315" x="3244850" y="1308100"/>
          <p14:tracePt t="14332" x="3270250" y="1352550"/>
          <p14:tracePt t="14349" x="3314700" y="1403350"/>
          <p14:tracePt t="14366" x="3403600" y="1460500"/>
          <p14:tracePt t="14382" x="3524250" y="1517650"/>
          <p14:tracePt t="14399" x="3657600" y="1555750"/>
          <p14:tracePt t="14416" x="3803650" y="1593850"/>
          <p14:tracePt t="14432" x="3898900" y="1600200"/>
          <p14:tracePt t="14436" x="3930650" y="1600200"/>
          <p14:tracePt t="14449" x="3949700" y="1600200"/>
          <p14:tracePt t="14466" x="3975100" y="1593850"/>
          <p14:tracePt t="14469" x="3987800" y="1587500"/>
          <p14:tracePt t="14482" x="3994150" y="1581150"/>
          <p14:tracePt t="14499" x="4006850" y="1536700"/>
          <p14:tracePt t="14515" x="4006850" y="1524000"/>
          <p14:tracePt t="14532" x="4006850" y="1504950"/>
          <p14:tracePt t="14549" x="4006850" y="1492250"/>
          <p14:tracePt t="14565" x="4006850" y="1485900"/>
          <p14:tracePt t="14724" x="0" y="0"/>
        </p14:tracePtLst>
        <p14:tracePtLst>
          <p14:tracePt t="15768" x="3765550" y="1174750"/>
          <p14:tracePt t="15783" x="3759200" y="1187450"/>
          <p14:tracePt t="15799" x="3759200" y="1193800"/>
          <p14:tracePt t="15815" x="3759200" y="1206500"/>
          <p14:tracePt t="15832" x="3752850" y="1219200"/>
          <p14:tracePt t="15849" x="3752850" y="1231900"/>
          <p14:tracePt t="15865" x="3752850" y="1263650"/>
          <p14:tracePt t="15869" x="3752850" y="1276350"/>
          <p14:tracePt t="15882" x="3752850" y="1301750"/>
          <p14:tracePt t="15898" x="3765550" y="1339850"/>
          <p14:tracePt t="15915" x="3784600" y="1384300"/>
          <p14:tracePt t="15932" x="3803650" y="1409700"/>
          <p14:tracePt t="15948" x="3829050" y="1441450"/>
          <p14:tracePt t="15965" x="3873500" y="1479550"/>
          <p14:tracePt t="15982" x="3937000" y="1524000"/>
          <p14:tracePt t="15998" x="4019550" y="1562100"/>
          <p14:tracePt t="16015" x="4102100" y="1587500"/>
          <p14:tracePt t="16032" x="4171950" y="1606550"/>
          <p14:tracePt t="16048" x="4203700" y="1606550"/>
          <p14:tracePt t="16053" x="4222750" y="1606550"/>
          <p14:tracePt t="16065" x="4235450" y="1606550"/>
          <p14:tracePt t="16082" x="4273550" y="1606550"/>
          <p14:tracePt t="16084" x="4292600" y="1600200"/>
          <p14:tracePt t="16098" x="4298950" y="1587500"/>
          <p14:tracePt t="16116" x="4324350" y="1530350"/>
          <p14:tracePt t="16132" x="4330700" y="1485900"/>
          <p14:tracePt t="16149" x="4330700" y="1441450"/>
          <p14:tracePt t="16165" x="4330700" y="1397000"/>
          <p14:tracePt t="16182" x="4330700" y="1358900"/>
          <p14:tracePt t="16198" x="4318000" y="1320800"/>
          <p14:tracePt t="16215" x="4298950" y="1289050"/>
          <p14:tracePt t="16232" x="4279900" y="1250950"/>
          <p14:tracePt t="16248" x="4248150" y="1212850"/>
          <p14:tracePt t="16265" x="4216400" y="1193800"/>
          <p14:tracePt t="16268" x="4210050" y="1187450"/>
          <p14:tracePt t="16282" x="4203700" y="1181100"/>
          <p14:tracePt t="16298" x="4191000" y="1174750"/>
          <p14:tracePt t="16317" x="4184650" y="1174750"/>
          <p14:tracePt t="16340" x="4178300" y="1174750"/>
          <p14:tracePt t="16348" x="0" y="0"/>
        </p14:tracePtLst>
        <p14:tracePtLst>
          <p14:tracePt t="16782" x="3219450" y="1174750"/>
          <p14:tracePt t="16798" x="3213100" y="1181100"/>
          <p14:tracePt t="16815" x="3194050" y="1200150"/>
          <p14:tracePt t="16831" x="3181350" y="1225550"/>
          <p14:tracePt t="16848" x="3181350" y="1244600"/>
          <p14:tracePt t="16865" x="3181350" y="1270000"/>
          <p14:tracePt t="16868" x="3181350" y="1289050"/>
          <p14:tracePt t="16881" x="3181350" y="1308100"/>
          <p14:tracePt t="16898" x="3181350" y="1339850"/>
          <p14:tracePt t="16900" x="3187700" y="1358900"/>
          <p14:tracePt t="16915" x="3213100" y="1390650"/>
          <p14:tracePt t="16931" x="3257550" y="1428750"/>
          <p14:tracePt t="16948" x="3352800" y="1479550"/>
          <p14:tracePt t="16965" x="3473450" y="1530350"/>
          <p14:tracePt t="16981" x="3619500" y="1562100"/>
          <p14:tracePt t="16998" x="3702050" y="1568450"/>
          <p14:tracePt t="17015" x="3740150" y="1568450"/>
          <p14:tracePt t="17031" x="3752850" y="1568450"/>
          <p14:tracePt t="17048" x="3765550" y="1549400"/>
          <p14:tracePt t="17065" x="3778250" y="1504950"/>
          <p14:tracePt t="17068" x="3778250" y="1492250"/>
          <p14:tracePt t="17081" x="3778250" y="1460500"/>
          <p14:tracePt t="17098" x="3778250" y="1390650"/>
          <p14:tracePt t="17101" x="3771900" y="1346200"/>
          <p14:tracePt t="17115" x="3765550" y="1314450"/>
          <p14:tracePt t="17131" x="3733800" y="1238250"/>
          <p14:tracePt t="17148" x="3714750" y="1200150"/>
          <p14:tracePt t="17165" x="3695700" y="1181100"/>
          <p14:tracePt t="17181" x="3683000" y="1168400"/>
          <p14:tracePt t="17332" x="0" y="0"/>
        </p14:tracePtLst>
        <p14:tracePtLst>
          <p14:tracePt t="18869" x="2368550" y="1485900"/>
          <p14:tracePt t="18949" x="2374900" y="1485900"/>
          <p14:tracePt t="18959" x="2381250" y="1485900"/>
          <p14:tracePt t="18973" x="2393950" y="1485900"/>
          <p14:tracePt t="18983" x="2406650" y="1485900"/>
          <p14:tracePt t="18998" x="2444750" y="1485900"/>
          <p14:tracePt t="19014" x="2520950" y="1485900"/>
          <p14:tracePt t="19031" x="2616200" y="1485900"/>
          <p14:tracePt t="19047" x="2730500" y="1485900"/>
          <p14:tracePt t="19064" x="2838450" y="1485900"/>
          <p14:tracePt t="19081" x="2933700" y="1485900"/>
          <p14:tracePt t="19084" x="2978150" y="1485900"/>
          <p14:tracePt t="19097" x="3022600" y="1485900"/>
          <p14:tracePt t="19114" x="3098800" y="1485900"/>
          <p14:tracePt t="19116" x="3130550" y="1485900"/>
          <p14:tracePt t="19131" x="3175000" y="1485900"/>
          <p14:tracePt t="19147" x="3308350" y="1498600"/>
          <p14:tracePt t="19164" x="3371850" y="1504950"/>
          <p14:tracePt t="19181" x="3435350" y="1504950"/>
          <p14:tracePt t="19197" x="3479800" y="1504950"/>
          <p14:tracePt t="19214" x="3511550" y="1504950"/>
          <p14:tracePt t="19231" x="3536950" y="1504950"/>
          <p14:tracePt t="19247" x="3575050" y="1504950"/>
          <p14:tracePt t="19264" x="3613150" y="1504950"/>
          <p14:tracePt t="19281" x="3657600" y="1504950"/>
          <p14:tracePt t="19297" x="3708400" y="1511300"/>
          <p14:tracePt t="19300" x="3746500" y="1517650"/>
          <p14:tracePt t="19314" x="3778250" y="1524000"/>
          <p14:tracePt t="19331" x="3841750" y="1536700"/>
          <p14:tracePt t="19347" x="3898900" y="1536700"/>
          <p14:tracePt t="19364" x="3930650" y="1536700"/>
          <p14:tracePt t="19380" x="3968750" y="1536700"/>
          <p14:tracePt t="19397" x="4019550" y="1536700"/>
          <p14:tracePt t="19414" x="4064000" y="1536700"/>
          <p14:tracePt t="19430" x="4102100" y="1536700"/>
          <p14:tracePt t="19447" x="4133850" y="1536700"/>
          <p14:tracePt t="19464" x="4178300" y="1543050"/>
          <p14:tracePt t="19480" x="4216400" y="1543050"/>
          <p14:tracePt t="19497" x="4254500" y="1543050"/>
          <p14:tracePt t="19514" x="4286250" y="1543050"/>
          <p14:tracePt t="19530" x="4318000" y="1543050"/>
          <p14:tracePt t="19533" x="4337050" y="1543050"/>
          <p14:tracePt t="19547" x="4375150" y="1543050"/>
          <p14:tracePt t="19564" x="4419600" y="1543050"/>
          <p14:tracePt t="19580" x="4451350" y="1543050"/>
          <p14:tracePt t="19597" x="4476750" y="1543050"/>
          <p14:tracePt t="19614" x="4508500" y="1543050"/>
          <p14:tracePt t="19630" x="4527550" y="1543050"/>
          <p14:tracePt t="19647" x="4546600" y="1543050"/>
          <p14:tracePt t="19664" x="4552950" y="1543050"/>
          <p14:tracePt t="19680" x="4565650" y="1543050"/>
          <p14:tracePt t="20021" x="0" y="0"/>
        </p14:tracePtLst>
        <p14:tracePtLst>
          <p14:tracePt t="23454" x="5213350" y="1473200"/>
          <p14:tracePt t="23557" x="5226050" y="1473200"/>
          <p14:tracePt t="23567" x="5245100" y="1473200"/>
          <p14:tracePt t="23580" x="5314950" y="1473200"/>
          <p14:tracePt t="23596" x="5422900" y="1473200"/>
          <p14:tracePt t="23613" x="5549900" y="1473200"/>
          <p14:tracePt t="23629" x="5715000" y="1492250"/>
          <p14:tracePt t="23646" x="5861050" y="1511300"/>
          <p14:tracePt t="23663" x="5994400" y="1517650"/>
          <p14:tracePt t="23679" x="6096000" y="1517650"/>
          <p14:tracePt t="23696" x="6184900" y="1524000"/>
          <p14:tracePt t="23713" x="6273800" y="1524000"/>
          <p14:tracePt t="23729" x="6350000" y="1543050"/>
          <p14:tracePt t="23732" x="6369050" y="1543050"/>
          <p14:tracePt t="23746" x="6381750" y="1543050"/>
          <p14:tracePt t="23763" x="6407150" y="1543050"/>
          <p14:tracePt t="23779" x="6426200" y="1543050"/>
          <p14:tracePt t="23796" x="6432550" y="1543050"/>
          <p14:tracePt t="23812" x="6445250" y="1543050"/>
          <p14:tracePt t="23829" x="6457950" y="1543050"/>
          <p14:tracePt t="23846" x="6477000" y="1543050"/>
          <p14:tracePt t="23862" x="6489700" y="1543050"/>
          <p14:tracePt t="23879" x="6515100" y="1543050"/>
          <p14:tracePt t="23895" x="6540500" y="1543050"/>
          <p14:tracePt t="23912" x="6578600" y="1543050"/>
          <p14:tracePt t="23929" x="6604000" y="1543050"/>
          <p14:tracePt t="23946" x="6623050" y="1543050"/>
          <p14:tracePt t="23948" x="6635750" y="1543050"/>
          <p14:tracePt t="23962" x="6642100" y="1543050"/>
          <p14:tracePt t="23979" x="6654800" y="1543050"/>
          <p14:tracePt t="23995" x="6673850" y="1543050"/>
          <p14:tracePt t="24012" x="6680200" y="1543050"/>
          <p14:tracePt t="24029" x="6692900" y="1543050"/>
          <p14:tracePt t="24308" x="0" y="0"/>
        </p14:tracePtLst>
        <p14:tracePtLst>
          <p14:tracePt t="25053" x="5822950" y="1479550"/>
          <p14:tracePt t="25174" x="5835650" y="1479550"/>
          <p14:tracePt t="25185" x="5867400" y="1479550"/>
          <p14:tracePt t="25196" x="5962650" y="1479550"/>
          <p14:tracePt t="25212" x="6121400" y="1479550"/>
          <p14:tracePt t="25229" x="6311900" y="1479550"/>
          <p14:tracePt t="25245" x="6477000" y="1479550"/>
          <p14:tracePt t="25262" x="6616700" y="1479550"/>
          <p14:tracePt t="25279" x="6711950" y="1479550"/>
          <p14:tracePt t="25295" x="6769100" y="1479550"/>
          <p14:tracePt t="25312" x="6826250" y="1479550"/>
          <p14:tracePt t="25329" x="6851650" y="1479550"/>
          <p14:tracePt t="25345" x="6889750" y="1479550"/>
          <p14:tracePt t="25362" x="6921500" y="1479550"/>
          <p14:tracePt t="25364" x="6940550" y="1479550"/>
          <p14:tracePt t="25378" x="6946900" y="1479550"/>
          <p14:tracePt t="25395" x="6972300" y="1479550"/>
          <p14:tracePt t="25412" x="6991350" y="1479550"/>
          <p14:tracePt t="25428" x="7010400" y="1479550"/>
          <p14:tracePt t="25445" x="7042150" y="1479550"/>
          <p14:tracePt t="25462" x="7086600" y="1479550"/>
          <p14:tracePt t="25478" x="7143750" y="1479550"/>
          <p14:tracePt t="25495" x="7200900" y="1479550"/>
          <p14:tracePt t="25512" x="7264400" y="1479550"/>
          <p14:tracePt t="25528" x="7315200" y="1479550"/>
          <p14:tracePt t="25545" x="7385050" y="1479550"/>
          <p14:tracePt t="25562" x="7448550" y="1479550"/>
          <p14:tracePt t="25578" x="7512050" y="1479550"/>
          <p14:tracePt t="25595" x="7594600" y="1479550"/>
          <p14:tracePt t="25611" x="7639050" y="1479550"/>
          <p14:tracePt t="25628" x="7696200" y="1479550"/>
          <p14:tracePt t="25645" x="7747000" y="1479550"/>
          <p14:tracePt t="25661" x="7778750" y="1479550"/>
          <p14:tracePt t="25678" x="7810500" y="1479550"/>
          <p14:tracePt t="25695" x="7848600" y="1479550"/>
          <p14:tracePt t="25711" x="7867650" y="1479550"/>
          <p14:tracePt t="25728" x="7893050" y="1485900"/>
          <p14:tracePt t="25745" x="7905750" y="1485900"/>
          <p14:tracePt t="25761" x="7931150" y="1492250"/>
          <p14:tracePt t="25778" x="7943850" y="1492250"/>
          <p14:tracePt t="25795" x="7956550" y="1492250"/>
          <p14:tracePt t="25811" x="7969250" y="1492250"/>
          <p14:tracePt t="25828" x="7981950" y="1492250"/>
          <p14:tracePt t="25845" x="7994650" y="1492250"/>
          <p14:tracePt t="25861" x="8001000" y="1492250"/>
          <p14:tracePt t="25878" x="8020050" y="1498600"/>
          <p14:tracePt t="25895" x="8026400" y="1498600"/>
          <p14:tracePt t="25911" x="8032750" y="1498600"/>
          <p14:tracePt t="26124" x="0" y="0"/>
        </p14:tracePtLst>
        <p14:tracePtLst>
          <p14:tracePt t="26550" x="7918450" y="1498600"/>
          <p14:tracePt t="26574" x="7931150" y="1498600"/>
          <p14:tracePt t="26590" x="7962900" y="1498600"/>
          <p14:tracePt t="26602" x="7988300" y="1498600"/>
          <p14:tracePt t="26612" x="8051800" y="1498600"/>
          <p14:tracePt t="26628" x="8159750" y="1511300"/>
          <p14:tracePt t="26645" x="8274050" y="1517650"/>
          <p14:tracePt t="26662" x="8426450" y="1517650"/>
          <p14:tracePt t="26678" x="8572500" y="1524000"/>
          <p14:tracePt t="26695" x="8724900" y="1524000"/>
          <p14:tracePt t="26711" x="8858250" y="1524000"/>
          <p14:tracePt t="26728" x="8966200" y="1524000"/>
          <p14:tracePt t="26745" x="9055100" y="1524000"/>
          <p14:tracePt t="26761" x="9112250" y="1524000"/>
          <p14:tracePt t="26764" x="9124950" y="1524000"/>
          <p14:tracePt t="26778" x="9137650" y="1524000"/>
          <p14:tracePt t="26795" x="9163050" y="1524000"/>
          <p14:tracePt t="27020" x="0" y="0"/>
        </p14:tracePtLst>
        <p14:tracePtLst>
          <p14:tracePt t="28774" x="6921500" y="1143000"/>
          <p14:tracePt t="28784" x="6921500" y="1155700"/>
          <p14:tracePt t="28796" x="6921500" y="1206500"/>
          <p14:tracePt t="28811" x="6921500" y="1238250"/>
          <p14:tracePt t="28827" x="6946900" y="1308100"/>
          <p14:tracePt t="28844" x="6991350" y="1352550"/>
          <p14:tracePt t="28860" x="7067550" y="1397000"/>
          <p14:tracePt t="28877" x="7150100" y="1435100"/>
          <p14:tracePt t="28894" x="7239000" y="1466850"/>
          <p14:tracePt t="28910" x="7327900" y="1479550"/>
          <p14:tracePt t="28927" x="7397750" y="1485900"/>
          <p14:tracePt t="28944" x="7473950" y="1485900"/>
          <p14:tracePt t="28960" x="7518400" y="1460500"/>
          <p14:tracePt t="28977" x="7543800" y="1422400"/>
          <p14:tracePt t="28994" x="7550150" y="1377950"/>
          <p14:tracePt t="29010" x="7550150" y="1333500"/>
          <p14:tracePt t="29013" x="7550150" y="1308100"/>
          <p14:tracePt t="29027" x="7550150" y="1257300"/>
          <p14:tracePt t="29044" x="7543800" y="1231900"/>
          <p14:tracePt t="29060" x="7531100" y="1193800"/>
          <p14:tracePt t="29077" x="7518400" y="1181100"/>
          <p14:tracePt t="29094" x="7518400" y="1168400"/>
          <p14:tracePt t="29132" x="7512050" y="1162050"/>
          <p14:tracePt t="29144" x="0" y="0"/>
        </p14:tracePtLst>
        <p14:tracePtLst>
          <p14:tracePt t="29995" x="1308100" y="1917700"/>
          <p14:tracePt t="30043" x="1314450" y="1917700"/>
          <p14:tracePt t="30051" x="1346200" y="1917700"/>
          <p14:tracePt t="30060" x="1390650" y="1917700"/>
          <p14:tracePt t="30077" x="1517650" y="1917700"/>
          <p14:tracePt t="30093" x="1644650" y="1917700"/>
          <p14:tracePt t="30110" x="1752600" y="1917700"/>
          <p14:tracePt t="30127" x="1809750" y="1917700"/>
          <p14:tracePt t="30143" x="1847850" y="1917700"/>
          <p14:tracePt t="30160" x="1879600" y="1917700"/>
          <p14:tracePt t="30177" x="1930400" y="1917700"/>
          <p14:tracePt t="30194" x="1955800" y="1917700"/>
          <p14:tracePt t="30210" x="1968500" y="1917700"/>
          <p14:tracePt t="30211" x="1974850" y="1917700"/>
          <p14:tracePt t="30227" x="1981200" y="1917700"/>
          <p14:tracePt t="30396" x="0" y="0"/>
        </p14:tracePtLst>
        <p14:tracePtLst>
          <p14:tracePt t="30974" x="2851150" y="1885950"/>
          <p14:tracePt t="31037" x="2857500" y="1885950"/>
          <p14:tracePt t="31052" x="2921000" y="1885950"/>
          <p14:tracePt t="31065" x="2978150" y="1885950"/>
          <p14:tracePt t="31077" x="3136900" y="1885950"/>
          <p14:tracePt t="31093" x="3333750" y="1885950"/>
          <p14:tracePt t="31110" x="3568700" y="1885950"/>
          <p14:tracePt t="31127" x="3810000" y="1885950"/>
          <p14:tracePt t="31144" x="4038600" y="1885950"/>
          <p14:tracePt t="31160" x="4229100" y="1885950"/>
          <p14:tracePt t="31177" x="4375150" y="1885950"/>
          <p14:tracePt t="31193" x="4495800" y="1885950"/>
          <p14:tracePt t="31197" x="4540250" y="1885950"/>
          <p14:tracePt t="31210" x="4572000" y="1885950"/>
          <p14:tracePt t="31227" x="4629150" y="1885950"/>
          <p14:tracePt t="31243" x="4699000" y="1885950"/>
          <p14:tracePt t="31260" x="4743450" y="1885950"/>
          <p14:tracePt t="31277" x="4794250" y="1885950"/>
          <p14:tracePt t="31293" x="4838700" y="1885950"/>
          <p14:tracePt t="31310" x="4883150" y="1885950"/>
          <p14:tracePt t="31326" x="4895850" y="1885950"/>
          <p14:tracePt t="31343" x="4902200" y="1885950"/>
          <p14:tracePt t="31436" x="0" y="0"/>
        </p14:tracePtLst>
        <p14:tracePtLst>
          <p14:tracePt t="33021" x="3511550" y="1847850"/>
          <p14:tracePt t="33093" x="3517900" y="1847850"/>
          <p14:tracePt t="33106" x="3536950" y="1847850"/>
          <p14:tracePt t="33118" x="3632200" y="1847850"/>
          <p14:tracePt t="33126" x="3708400" y="1847850"/>
          <p14:tracePt t="33143" x="3873500" y="1847850"/>
          <p14:tracePt t="33160" x="4064000" y="1847850"/>
          <p14:tracePt t="33176" x="4235450" y="1847850"/>
          <p14:tracePt t="33193" x="4368800" y="1847850"/>
          <p14:tracePt t="33196" x="4413250" y="1847850"/>
          <p14:tracePt t="33209" x="4457700" y="1847850"/>
          <p14:tracePt t="33226" x="4521200" y="1847850"/>
          <p14:tracePt t="33228" x="4565650" y="1847850"/>
          <p14:tracePt t="33243" x="4660900" y="1847850"/>
          <p14:tracePt t="33260" x="4781550" y="1847850"/>
          <p14:tracePt t="33276" x="4895850" y="1847850"/>
          <p14:tracePt t="33293" x="5003800" y="1847850"/>
          <p14:tracePt t="33309" x="5086350" y="1847850"/>
          <p14:tracePt t="33326" x="5162550" y="1847850"/>
          <p14:tracePt t="33343" x="5207000" y="1847850"/>
          <p14:tracePt t="33359" x="5232400" y="1847850"/>
          <p14:tracePt t="33376" x="5238750" y="1847850"/>
          <p14:tracePt t="33393" x="5251450" y="1847850"/>
          <p14:tracePt t="33396" x="5257800" y="1847850"/>
          <p14:tracePt t="33413" x="5264150" y="1847850"/>
          <p14:tracePt t="33425" x="5270500" y="1847850"/>
          <p14:tracePt t="33652" x="0" y="0"/>
        </p14:tracePtLst>
        <p14:tracePtLst>
          <p14:tracePt t="34086" x="4476750" y="1847850"/>
          <p14:tracePt t="34142" x="4495800" y="1847850"/>
          <p14:tracePt t="34155" x="4514850" y="1847850"/>
          <p14:tracePt t="34167" x="4610100" y="1847850"/>
          <p14:tracePt t="34175" x="4673600" y="1854200"/>
          <p14:tracePt t="34192" x="4813300" y="1873250"/>
          <p14:tracePt t="34209" x="4953000" y="1879600"/>
          <p14:tracePt t="34212" x="5029200" y="1879600"/>
          <p14:tracePt t="34225" x="5099050" y="1879600"/>
          <p14:tracePt t="34242" x="5226050" y="1879600"/>
          <p14:tracePt t="34245" x="5283200" y="1879600"/>
          <p14:tracePt t="34259" x="5378450" y="1879600"/>
          <p14:tracePt t="34275" x="5441950" y="1879600"/>
          <p14:tracePt t="34292" x="5486400" y="1879600"/>
          <p14:tracePt t="34309" x="5499100" y="1879600"/>
          <p14:tracePt t="34676" x="0" y="0"/>
        </p14:tracePtLst>
        <p14:tracePtLst>
          <p14:tracePt t="37229" x="6134100" y="1841500"/>
          <p14:tracePt t="37316" x="6140450" y="1841500"/>
          <p14:tracePt t="37327" x="6159500" y="1841500"/>
          <p14:tracePt t="37341" x="6203950" y="1841500"/>
          <p14:tracePt t="37358" x="6280150" y="1841500"/>
          <p14:tracePt t="37375" x="6388100" y="1841500"/>
          <p14:tracePt t="37391" x="6515100" y="1841500"/>
          <p14:tracePt t="37408" x="6642100" y="1841500"/>
          <p14:tracePt t="37424" x="6769100" y="1841500"/>
          <p14:tracePt t="37441" x="6896100" y="1841500"/>
          <p14:tracePt t="37458" x="7004050" y="1841500"/>
          <p14:tracePt t="37460" x="7048500" y="1841500"/>
          <p14:tracePt t="37474" x="7092950" y="1841500"/>
          <p14:tracePt t="37491" x="7188200" y="1841500"/>
          <p14:tracePt t="37508" x="7239000" y="1841500"/>
          <p14:tracePt t="37524" x="7283450" y="1841500"/>
          <p14:tracePt t="37541" x="7346950" y="1841500"/>
          <p14:tracePt t="37558" x="7410450" y="1841500"/>
          <p14:tracePt t="37574" x="7499350" y="1841500"/>
          <p14:tracePt t="37591" x="7575550" y="1841500"/>
          <p14:tracePt t="37608" x="7639050" y="1841500"/>
          <p14:tracePt t="37624" x="7696200" y="1841500"/>
          <p14:tracePt t="37641" x="7721600" y="1841500"/>
          <p14:tracePt t="37644" x="7734300" y="1841500"/>
          <p14:tracePt t="37658" x="7747000" y="1841500"/>
          <p14:tracePt t="37674" x="7753350" y="1841500"/>
          <p14:tracePt t="37691" x="7772400" y="1841500"/>
          <p14:tracePt t="37707" x="7785100" y="1841500"/>
          <p14:tracePt t="37724" x="7797800" y="1841500"/>
          <p14:tracePt t="37758" x="7804150" y="1841500"/>
          <p14:tracePt t="37996" x="0" y="0"/>
        </p14:tracePtLst>
        <p14:tracePtLst>
          <p14:tracePt t="38325" x="6870700" y="1905000"/>
          <p14:tracePt t="38397" x="6883400" y="1905000"/>
          <p14:tracePt t="38407" x="6921500" y="1905000"/>
          <p14:tracePt t="38424" x="7105650" y="1905000"/>
          <p14:tracePt t="38441" x="7385050" y="1905000"/>
          <p14:tracePt t="38457" x="7791450" y="1905000"/>
          <p14:tracePt t="38474" x="8204200" y="1905000"/>
          <p14:tracePt t="38476" x="8382000" y="1905000"/>
          <p14:tracePt t="38491" x="8509000" y="1905000"/>
          <p14:tracePt t="38507" x="8693150" y="1905000"/>
          <p14:tracePt t="38524" x="8705850" y="1905000"/>
          <p14:tracePt t="38581" x="8712200" y="1905000"/>
          <p14:tracePt t="38964" x="0" y="0"/>
        </p14:tracePtLst>
        <p14:tracePtLst>
          <p14:tracePt t="43333" x="6858000" y="1835150"/>
          <p14:tracePt t="43373" x="6864350" y="1835150"/>
          <p14:tracePt t="43383" x="6889750" y="1835150"/>
          <p14:tracePt t="43394" x="6934200" y="1841500"/>
          <p14:tracePt t="43406" x="7048500" y="1854200"/>
          <p14:tracePt t="43422" x="7188200" y="1866900"/>
          <p14:tracePt t="43439" x="7340600" y="1866900"/>
          <p14:tracePt t="43455" x="7480300" y="1866900"/>
          <p14:tracePt t="43472" x="7569200" y="1866900"/>
          <p14:tracePt t="43489" x="7594600" y="1866900"/>
          <p14:tracePt t="43505" x="7600950" y="1866900"/>
          <p14:tracePt t="43684" x="0" y="0"/>
        </p14:tracePtLst>
        <p14:tracePtLst>
          <p14:tracePt t="44606" x="2089150" y="2241550"/>
          <p14:tracePt t="44616" x="2095500" y="2241550"/>
          <p14:tracePt t="44626" x="2101850" y="2241550"/>
          <p14:tracePt t="44638" x="2127250" y="2241550"/>
          <p14:tracePt t="44655" x="2165350" y="2247900"/>
          <p14:tracePt t="44672" x="2222500" y="2260600"/>
          <p14:tracePt t="44688" x="2343150" y="2286000"/>
          <p14:tracePt t="44705" x="2514600" y="2305050"/>
          <p14:tracePt t="44722" x="2692400" y="2311400"/>
          <p14:tracePt t="44738" x="2863850" y="2311400"/>
          <p14:tracePt t="44741" x="2933700" y="2311400"/>
          <p14:tracePt t="44755" x="3041650" y="2311400"/>
          <p14:tracePt t="44772" x="3117850" y="2311400"/>
          <p14:tracePt t="44788" x="3168650" y="2311400"/>
          <p14:tracePt t="44805" x="3213100" y="2311400"/>
          <p14:tracePt t="44822" x="3244850" y="2311400"/>
          <p14:tracePt t="44838" x="3270250" y="2311400"/>
          <p14:tracePt t="44855" x="3282950" y="2311400"/>
          <p14:tracePt t="44872" x="3289300" y="2311400"/>
          <p14:tracePt t="44888" x="3302000" y="2311400"/>
          <p14:tracePt t="44905" x="3327400" y="2311400"/>
          <p14:tracePt t="44908" x="3333750" y="2311400"/>
          <p14:tracePt t="44922" x="3346450" y="2311400"/>
          <p14:tracePt t="44938" x="3371850" y="2311400"/>
          <p14:tracePt t="44941" x="3384550" y="2311400"/>
          <p14:tracePt t="44955" x="3409950" y="2311400"/>
          <p14:tracePt t="44972" x="3429000" y="2311400"/>
          <p14:tracePt t="44988" x="3435350" y="2311400"/>
          <p14:tracePt t="45724" x="0" y="0"/>
        </p14:tracePtLst>
        <p14:tracePtLst>
          <p14:tracePt t="48182" x="5905500" y="1968500"/>
          <p14:tracePt t="48193" x="5905500" y="1974850"/>
          <p14:tracePt t="48204" x="5905500" y="2012950"/>
          <p14:tracePt t="48221" x="5918200" y="2044700"/>
          <p14:tracePt t="48238" x="5924550" y="2070100"/>
          <p14:tracePt t="48254" x="5937250" y="2120900"/>
          <p14:tracePt t="48271" x="5943600" y="2171700"/>
          <p14:tracePt t="48288" x="5962650" y="2222500"/>
          <p14:tracePt t="48304" x="5988050" y="2266950"/>
          <p14:tracePt t="48321" x="6013450" y="2298700"/>
          <p14:tracePt t="48337" x="6038850" y="2324100"/>
          <p14:tracePt t="48340" x="6051550" y="2336800"/>
          <p14:tracePt t="48354" x="6057900" y="2343150"/>
          <p14:tracePt t="48371" x="6089650" y="2349500"/>
          <p14:tracePt t="48387" x="6134100" y="2362200"/>
          <p14:tracePt t="48404" x="6165850" y="2362200"/>
          <p14:tracePt t="48421" x="6210300" y="2362200"/>
          <p14:tracePt t="48437" x="6242050" y="2343150"/>
          <p14:tracePt t="48454" x="6267450" y="2311400"/>
          <p14:tracePt t="48471" x="6280150" y="2266950"/>
          <p14:tracePt t="48487" x="6292850" y="2228850"/>
          <p14:tracePt t="48504" x="6299200" y="2197100"/>
          <p14:tracePt t="48521" x="6299200" y="2165350"/>
          <p14:tracePt t="48537" x="6299200" y="2133600"/>
          <p14:tracePt t="48541" x="6299200" y="2108200"/>
          <p14:tracePt t="48554" x="6292850" y="2089150"/>
          <p14:tracePt t="48571" x="6280150" y="2057400"/>
          <p14:tracePt t="48587" x="6254750" y="2019300"/>
          <p14:tracePt t="48604" x="6248400" y="2000250"/>
          <p14:tracePt t="48621" x="6235700" y="1981200"/>
          <p14:tracePt t="48637" x="6216650" y="1962150"/>
          <p14:tracePt t="48654" x="6184900" y="1943100"/>
          <p14:tracePt t="48671" x="6159500" y="1930400"/>
          <p14:tracePt t="48687" x="6121400" y="1917700"/>
          <p14:tracePt t="48704" x="6089650" y="1905000"/>
          <p14:tracePt t="48720" x="6070600" y="1898650"/>
          <p14:tracePt t="48737" x="6051550" y="1898650"/>
          <p14:tracePt t="48740" x="6045200" y="1898650"/>
          <p14:tracePt t="48754" x="6032500" y="1898650"/>
          <p14:tracePt t="48770" x="6007100" y="1898650"/>
          <p14:tracePt t="48773" x="5994400" y="1905000"/>
          <p14:tracePt t="48787" x="5969000" y="1930400"/>
          <p14:tracePt t="48804" x="5949950" y="1949450"/>
          <p14:tracePt t="48820" x="5937250" y="1981200"/>
          <p14:tracePt t="48837" x="5937250" y="2006600"/>
          <p14:tracePt t="48854" x="5930900" y="2025650"/>
          <p14:tracePt t="48870" x="5930900" y="2051050"/>
          <p14:tracePt t="48887" x="5930900" y="2082800"/>
          <p14:tracePt t="48904" x="5930900" y="2108200"/>
          <p14:tracePt t="48920" x="5930900" y="2139950"/>
          <p14:tracePt t="48937" x="5943600" y="2171700"/>
          <p14:tracePt t="48941" x="5956300" y="2184400"/>
          <p14:tracePt t="48954" x="5969000" y="2197100"/>
          <p14:tracePt t="48970" x="5988050" y="2222500"/>
          <p14:tracePt t="48987" x="6045200" y="2260600"/>
          <p14:tracePt t="49004" x="6076950" y="2273300"/>
          <p14:tracePt t="49020" x="6115050" y="2286000"/>
          <p14:tracePt t="49037" x="6146800" y="2286000"/>
          <p14:tracePt t="49054" x="6191250" y="2286000"/>
          <p14:tracePt t="49070" x="6242050" y="2286000"/>
          <p14:tracePt t="49087" x="6292850" y="2279650"/>
          <p14:tracePt t="49104" x="6318250" y="2260600"/>
          <p14:tracePt t="49120" x="6337300" y="2235200"/>
          <p14:tracePt t="49137" x="6350000" y="2197100"/>
          <p14:tracePt t="49154" x="6356350" y="2171700"/>
          <p14:tracePt t="49155" x="6356350" y="2152650"/>
          <p14:tracePt t="49170" x="6356350" y="2139950"/>
          <p14:tracePt t="49187" x="6350000" y="2082800"/>
          <p14:tracePt t="49204" x="6337300" y="2044700"/>
          <p14:tracePt t="49220" x="6318250" y="2006600"/>
          <p14:tracePt t="49237" x="6292850" y="1974850"/>
          <p14:tracePt t="49254" x="6254750" y="1943100"/>
          <p14:tracePt t="49270" x="6216650" y="1917700"/>
          <p14:tracePt t="49287" x="6178550" y="1905000"/>
          <p14:tracePt t="49304" x="6140450" y="1898650"/>
          <p14:tracePt t="49320" x="6115050" y="1898650"/>
          <p14:tracePt t="49337" x="6083300" y="1898650"/>
          <p14:tracePt t="49341" x="6064250" y="1898650"/>
          <p14:tracePt t="49354" x="6051550" y="1898650"/>
          <p14:tracePt t="49370" x="6013450" y="1898650"/>
          <p14:tracePt t="49387" x="5956300" y="1930400"/>
          <p14:tracePt t="49404" x="5924550" y="1955800"/>
          <p14:tracePt t="49420" x="5899150" y="1987550"/>
          <p14:tracePt t="49437" x="5886450" y="2025650"/>
          <p14:tracePt t="49454" x="5873750" y="2057400"/>
          <p14:tracePt t="49470" x="5873750" y="2089150"/>
          <p14:tracePt t="49487" x="5873750" y="2127250"/>
          <p14:tracePt t="49503" x="5873750" y="2171700"/>
          <p14:tracePt t="49520" x="5892800" y="2203450"/>
          <p14:tracePt t="49537" x="5911850" y="2235200"/>
          <p14:tracePt t="49553" x="5937250" y="2254250"/>
          <p14:tracePt t="49570" x="5975350" y="2279650"/>
          <p14:tracePt t="49587" x="6051550" y="2305050"/>
          <p14:tracePt t="49603" x="6121400" y="2317750"/>
          <p14:tracePt t="49620" x="6165850" y="2317750"/>
          <p14:tracePt t="49637" x="6223000" y="2317750"/>
          <p14:tracePt t="49653" x="6254750" y="2305050"/>
          <p14:tracePt t="49670" x="6267450" y="2273300"/>
          <p14:tracePt t="49687" x="6280150" y="2235200"/>
          <p14:tracePt t="49703" x="6286500" y="2203450"/>
          <p14:tracePt t="49720" x="6292850" y="2171700"/>
          <p14:tracePt t="49737" x="6286500" y="2114550"/>
          <p14:tracePt t="49753" x="6261100" y="2057400"/>
          <p14:tracePt t="49756" x="6248400" y="2032000"/>
          <p14:tracePt t="49770" x="6229350" y="2006600"/>
          <p14:tracePt t="49787" x="6159500" y="1943100"/>
          <p14:tracePt t="49803" x="6102350" y="1898650"/>
          <p14:tracePt t="49820" x="6070600" y="1879600"/>
          <p14:tracePt t="49837" x="6045200" y="1866900"/>
          <p14:tracePt t="49853" x="6038850" y="1866900"/>
          <p14:tracePt t="49870" x="6032500" y="1866900"/>
          <p14:tracePt t="49887" x="6019800" y="1866900"/>
          <p14:tracePt t="49903" x="5988050" y="1866900"/>
          <p14:tracePt t="49920" x="5969000" y="1879600"/>
          <p14:tracePt t="49937" x="5943600" y="1905000"/>
          <p14:tracePt t="49953" x="5930900" y="1924050"/>
          <p14:tracePt t="49970" x="5918200" y="1949450"/>
          <p14:tracePt t="49972" x="5911850" y="1955800"/>
          <p14:tracePt t="49987" x="5905500" y="1974850"/>
          <p14:tracePt t="50003" x="5899150" y="2019300"/>
          <p14:tracePt t="50020" x="5899150" y="2051050"/>
          <p14:tracePt t="50037" x="5899150" y="2089150"/>
          <p14:tracePt t="50054" x="5905500" y="2127250"/>
          <p14:tracePt t="50070" x="5924550" y="2159000"/>
          <p14:tracePt t="50087" x="5943600" y="2178050"/>
          <p14:tracePt t="50103" x="5962650" y="2203450"/>
          <p14:tracePt t="50120" x="5988050" y="2222500"/>
          <p14:tracePt t="50137" x="6013450" y="2241550"/>
          <p14:tracePt t="50153" x="6051550" y="2254250"/>
          <p14:tracePt t="50155" x="6057900" y="2254250"/>
          <p14:tracePt t="50170" x="6076950" y="2254250"/>
          <p14:tracePt t="50187" x="6115050" y="2254250"/>
          <p14:tracePt t="50203" x="6134100" y="2235200"/>
          <p14:tracePt t="50220" x="6153150" y="2209800"/>
          <p14:tracePt t="50237" x="6165850" y="2171700"/>
          <p14:tracePt t="50253" x="6178550" y="2133600"/>
          <p14:tracePt t="50270" x="6184900" y="2101850"/>
          <p14:tracePt t="50287" x="6191250" y="2063750"/>
          <p14:tracePt t="50303" x="6191250" y="2032000"/>
          <p14:tracePt t="50320" x="6191250" y="1981200"/>
          <p14:tracePt t="50337" x="6178550" y="1949450"/>
          <p14:tracePt t="50353" x="6153150" y="1917700"/>
          <p14:tracePt t="50356" x="6146800" y="1905000"/>
          <p14:tracePt t="50370" x="6134100" y="1898650"/>
          <p14:tracePt t="50387" x="6108700" y="1892300"/>
          <p14:tracePt t="50403" x="6089650" y="1892300"/>
          <p14:tracePt t="50420" x="6070600" y="1892300"/>
          <p14:tracePt t="50436" x="6051550" y="1892300"/>
          <p14:tracePt t="50453" x="6026150" y="1898650"/>
          <p14:tracePt t="50470" x="5994400" y="1924050"/>
          <p14:tracePt t="50486" x="5975350" y="1949450"/>
          <p14:tracePt t="50503" x="5956300" y="1974850"/>
          <p14:tracePt t="50520" x="5943600" y="2006600"/>
          <p14:tracePt t="50536" x="5937250" y="2025650"/>
          <p14:tracePt t="50553" x="5930900" y="2051050"/>
          <p14:tracePt t="50570" x="5930900" y="2076450"/>
          <p14:tracePt t="50586" x="5930900" y="2108200"/>
          <p14:tracePt t="50588" x="5930900" y="2114550"/>
          <p14:tracePt t="50603" x="5930900" y="2159000"/>
          <p14:tracePt t="50620" x="5943600" y="2184400"/>
          <p14:tracePt t="50637" x="5969000" y="2209800"/>
          <p14:tracePt t="50653" x="5994400" y="2241550"/>
          <p14:tracePt t="50670" x="6032500" y="2254250"/>
          <p14:tracePt t="50686" x="6083300" y="2273300"/>
          <p14:tracePt t="50703" x="6127750" y="2286000"/>
          <p14:tracePt t="50720" x="6165850" y="2292350"/>
          <p14:tracePt t="50737" x="6191250" y="2292350"/>
          <p14:tracePt t="50753" x="6223000" y="2286000"/>
          <p14:tracePt t="50756" x="6235700" y="2266950"/>
          <p14:tracePt t="50770" x="6242050" y="2247900"/>
          <p14:tracePt t="50786" x="6254750" y="2197100"/>
          <p14:tracePt t="50789" x="6261100" y="2178050"/>
          <p14:tracePt t="50803" x="6267450" y="2146300"/>
          <p14:tracePt t="50820" x="6267450" y="2089150"/>
          <p14:tracePt t="50836" x="6254750" y="2044700"/>
          <p14:tracePt t="50853" x="6223000" y="2000250"/>
          <p14:tracePt t="50870" x="6178550" y="1962150"/>
          <p14:tracePt t="50886" x="6127750" y="1930400"/>
          <p14:tracePt t="50903" x="6089650" y="1917700"/>
          <p14:tracePt t="50920" x="6076950" y="1911350"/>
          <p14:tracePt t="50936" x="6070600" y="1911350"/>
          <p14:tracePt t="50953" x="6064250" y="1911350"/>
          <p14:tracePt t="50970" x="6051550" y="1911350"/>
          <p14:tracePt t="50986" x="6032500" y="1917700"/>
          <p14:tracePt t="50988" x="6026150" y="1930400"/>
          <p14:tracePt t="51003" x="6007100" y="1955800"/>
          <p14:tracePt t="51020" x="5994400" y="1993900"/>
          <p14:tracePt t="51036" x="5988050" y="2019300"/>
          <p14:tracePt t="51053" x="5981700" y="2051050"/>
          <p14:tracePt t="51070" x="5981700" y="2089150"/>
          <p14:tracePt t="51086" x="5981700" y="2120900"/>
          <p14:tracePt t="51103" x="5988050" y="2146300"/>
          <p14:tracePt t="51119" x="6000750" y="2165350"/>
          <p14:tracePt t="51136" x="6007100" y="2171700"/>
          <p14:tracePt t="51153" x="6019800" y="2184400"/>
          <p14:tracePt t="51170" x="6026150" y="2190750"/>
          <p14:tracePt t="51186" x="6045200" y="2203450"/>
          <p14:tracePt t="51203" x="6057900" y="2209800"/>
          <p14:tracePt t="51220" x="6076950" y="2209800"/>
          <p14:tracePt t="51236" x="6096000" y="2209800"/>
          <p14:tracePt t="51253" x="6127750" y="2203450"/>
          <p14:tracePt t="51270" x="6140450" y="2171700"/>
          <p14:tracePt t="51286" x="6153150" y="2133600"/>
          <p14:tracePt t="51303" x="6159500" y="2108200"/>
          <p14:tracePt t="51320" x="6165850" y="2076450"/>
          <p14:tracePt t="51336" x="6165850" y="2044700"/>
          <p14:tracePt t="51353" x="6153150" y="2025650"/>
          <p14:tracePt t="51356" x="6153150" y="2019300"/>
          <p14:tracePt t="51370" x="6146800" y="2019300"/>
          <p14:tracePt t="51386" x="6134100" y="2006600"/>
          <p14:tracePt t="51403" x="6134100" y="2000250"/>
          <p14:tracePt t="51580" x="0" y="0"/>
        </p14:tracePtLst>
        <p14:tracePtLst>
          <p14:tracePt t="51910" x="5949950" y="1924050"/>
          <p14:tracePt t="51927" x="5943600" y="1930400"/>
          <p14:tracePt t="51940" x="5930900" y="1949450"/>
          <p14:tracePt t="51953" x="5924550" y="1955800"/>
          <p14:tracePt t="51970" x="5918200" y="1974850"/>
          <p14:tracePt t="51973" x="5918200" y="1981200"/>
          <p14:tracePt t="51986" x="5918200" y="1993900"/>
          <p14:tracePt t="52003" x="5918200" y="2025650"/>
          <p14:tracePt t="52020" x="5918200" y="2051050"/>
          <p14:tracePt t="52036" x="5918200" y="2070100"/>
          <p14:tracePt t="52053" x="5918200" y="2095500"/>
          <p14:tracePt t="52069" x="5924550" y="2127250"/>
          <p14:tracePt t="52086" x="5937250" y="2152650"/>
          <p14:tracePt t="52103" x="5956300" y="2171700"/>
          <p14:tracePt t="52119" x="5969000" y="2197100"/>
          <p14:tracePt t="52136" x="5988050" y="2209800"/>
          <p14:tracePt t="52152" x="6007100" y="2228850"/>
          <p14:tracePt t="52169" x="6026150" y="2241550"/>
          <p14:tracePt t="52172" x="6032500" y="2241550"/>
          <p14:tracePt t="52186" x="6051550" y="2241550"/>
          <p14:tracePt t="52203" x="6089650" y="2247900"/>
          <p14:tracePt t="52219" x="6121400" y="2247900"/>
          <p14:tracePt t="52236" x="6140450" y="2247900"/>
          <p14:tracePt t="52252" x="6165850" y="2247900"/>
          <p14:tracePt t="52269" x="6172200" y="2228850"/>
          <p14:tracePt t="52286" x="6184900" y="2203450"/>
          <p14:tracePt t="52302" x="6184900" y="2178050"/>
          <p14:tracePt t="52319" x="6184900" y="2139950"/>
          <p14:tracePt t="52336" x="6184900" y="2108200"/>
          <p14:tracePt t="52352" x="6184900" y="2082800"/>
          <p14:tracePt t="52369" x="6184900" y="2044700"/>
          <p14:tracePt t="52386" x="6178550" y="2012950"/>
          <p14:tracePt t="52388" x="6172200" y="1993900"/>
          <p14:tracePt t="52402" x="6165850" y="1974850"/>
          <p14:tracePt t="52419" x="6146800" y="1943100"/>
          <p14:tracePt t="52436" x="6127750" y="1924050"/>
          <p14:tracePt t="52452" x="6121400" y="1911350"/>
          <p14:tracePt t="52469" x="6102350" y="1905000"/>
          <p14:tracePt t="52486" x="6083300" y="1892300"/>
          <p14:tracePt t="52502" x="6070600" y="1885950"/>
          <p14:tracePt t="52519" x="6032500" y="1885950"/>
          <p14:tracePt t="52536" x="6000750" y="1885950"/>
          <p14:tracePt t="52552" x="5969000" y="1885950"/>
          <p14:tracePt t="52569" x="5930900" y="1892300"/>
          <p14:tracePt t="52586" x="5905500" y="1911350"/>
          <p14:tracePt t="52588" x="5892800" y="1917700"/>
          <p14:tracePt t="52602" x="5880100" y="1930400"/>
          <p14:tracePt t="52619" x="5861050" y="1962150"/>
          <p14:tracePt t="52636" x="5848350" y="1987550"/>
          <p14:tracePt t="52652" x="5842000" y="2012950"/>
          <p14:tracePt t="52669" x="5842000" y="2051050"/>
          <p14:tracePt t="52686" x="5842000" y="2082800"/>
          <p14:tracePt t="52702" x="5842000" y="2127250"/>
          <p14:tracePt t="52719" x="5854700" y="2165350"/>
          <p14:tracePt t="52736" x="5873750" y="2203450"/>
          <p14:tracePt t="52752" x="5892800" y="2228850"/>
          <p14:tracePt t="52769" x="5924550" y="2260600"/>
          <p14:tracePt t="52786" x="5962650" y="2279650"/>
          <p14:tracePt t="52788" x="5969000" y="2286000"/>
          <p14:tracePt t="52803" x="6019800" y="2311400"/>
          <p14:tracePt t="52819" x="6089650" y="2330450"/>
          <p14:tracePt t="52836" x="6140450" y="2336800"/>
          <p14:tracePt t="52853" x="6184900" y="2336800"/>
          <p14:tracePt t="52869" x="6216650" y="2336800"/>
          <p14:tracePt t="52886" x="6235700" y="2317750"/>
          <p14:tracePt t="52903" x="6242050" y="2292350"/>
          <p14:tracePt t="52919" x="6248400" y="2273300"/>
          <p14:tracePt t="52936" x="6248400" y="2241550"/>
          <p14:tracePt t="52953" x="6248400" y="2209800"/>
          <p14:tracePt t="52969" x="6248400" y="2171700"/>
          <p14:tracePt t="52972" x="6242050" y="2159000"/>
          <p14:tracePt t="52986" x="6242050" y="2139950"/>
          <p14:tracePt t="53002" x="6223000" y="2095500"/>
          <p14:tracePt t="53019" x="6184900" y="2044700"/>
          <p14:tracePt t="53036" x="6159500" y="2006600"/>
          <p14:tracePt t="53053" x="6140450" y="1987550"/>
          <p14:tracePt t="53069" x="6108700" y="1962150"/>
          <p14:tracePt t="53086" x="6083300" y="1949450"/>
          <p14:tracePt t="53102" x="6051550" y="1936750"/>
          <p14:tracePt t="53119" x="6026150" y="1930400"/>
          <p14:tracePt t="53136" x="6013450" y="1930400"/>
          <p14:tracePt t="53152" x="5988050" y="1930400"/>
          <p14:tracePt t="53169" x="5975350" y="1930400"/>
          <p14:tracePt t="53185" x="5949950" y="1930400"/>
          <p14:tracePt t="53202" x="5937250" y="1943100"/>
          <p14:tracePt t="53204" x="5930900" y="1955800"/>
          <p14:tracePt t="53219" x="5911850" y="1981200"/>
          <p14:tracePt t="53236" x="5899150" y="2012950"/>
          <p14:tracePt t="53252" x="5899150" y="2038350"/>
          <p14:tracePt t="53269" x="5899150" y="2070100"/>
          <p14:tracePt t="53285" x="5899150" y="2101850"/>
          <p14:tracePt t="53302" x="5911850" y="2146300"/>
          <p14:tracePt t="53319" x="5937250" y="2184400"/>
          <p14:tracePt t="53335" x="5962650" y="2203450"/>
          <p14:tracePt t="53352" x="5994400" y="2228850"/>
          <p14:tracePt t="53369" x="6026150" y="2247900"/>
          <p14:tracePt t="53386" x="6038850" y="2254250"/>
          <p14:tracePt t="53388" x="6045200" y="2254250"/>
          <p14:tracePt t="53402" x="6057900" y="2254250"/>
          <p14:tracePt t="53419" x="6089650" y="2254250"/>
          <p14:tracePt t="53436" x="6108700" y="2228850"/>
          <p14:tracePt t="53452" x="6121400" y="2197100"/>
          <p14:tracePt t="53469" x="6127750" y="2159000"/>
          <p14:tracePt t="53485" x="6134100" y="2133600"/>
          <p14:tracePt t="53502" x="6134100" y="2108200"/>
          <p14:tracePt t="53519" x="6134100" y="2076450"/>
          <p14:tracePt t="53535" x="6134100" y="2057400"/>
          <p14:tracePt t="53552" x="6134100" y="2051050"/>
          <p14:tracePt t="53868" x="0" y="0"/>
        </p14:tracePtLst>
        <p14:tracePtLst>
          <p14:tracePt t="55414" x="5956300" y="1968500"/>
          <p14:tracePt t="55426" x="5949950" y="1974850"/>
          <p14:tracePt t="55439" x="5937250" y="1981200"/>
          <p14:tracePt t="55452" x="5930900" y="1987550"/>
          <p14:tracePt t="55468" x="5918200" y="2012950"/>
          <p14:tracePt t="55485" x="5911850" y="2038350"/>
          <p14:tracePt t="55502" x="5911850" y="2063750"/>
          <p14:tracePt t="55518" x="5911850" y="2082800"/>
          <p14:tracePt t="55535" x="5918200" y="2120900"/>
          <p14:tracePt t="55552" x="5937250" y="2139950"/>
          <p14:tracePt t="55568" x="5962650" y="2165350"/>
          <p14:tracePt t="55585" x="6000750" y="2184400"/>
          <p14:tracePt t="55601" x="6038850" y="2197100"/>
          <p14:tracePt t="55618" x="6083300" y="2197100"/>
          <p14:tracePt t="55619" x="6102350" y="2197100"/>
          <p14:tracePt t="55635" x="6127750" y="2197100"/>
          <p14:tracePt t="55651" x="6153150" y="2197100"/>
          <p14:tracePt t="55668" x="6165850" y="2184400"/>
          <p14:tracePt t="55685" x="6172200" y="2152650"/>
          <p14:tracePt t="55702" x="6172200" y="2108200"/>
          <p14:tracePt t="55718" x="6172200" y="2063750"/>
          <p14:tracePt t="55735" x="6159500" y="2032000"/>
          <p14:tracePt t="55751" x="6146800" y="2000250"/>
          <p14:tracePt t="55768" x="6127750" y="1981200"/>
          <p14:tracePt t="55785" x="6115050" y="1962150"/>
          <p14:tracePt t="55801" x="6102350" y="1955800"/>
          <p14:tracePt t="55804" x="6102350" y="1949450"/>
          <p14:tracePt t="55924" x="0" y="0"/>
        </p14:tracePtLst>
        <p14:tracePtLst>
          <p14:tracePt t="56463" x="6572250" y="1949450"/>
          <p14:tracePt t="56492" x="6572250" y="1955800"/>
          <p14:tracePt t="56500" x="6565900" y="1968500"/>
          <p14:tracePt t="56509" x="6565900" y="1974850"/>
          <p14:tracePt t="56518" x="6565900" y="1987550"/>
          <p14:tracePt t="56535" x="6565900" y="2012950"/>
          <p14:tracePt t="56551" x="6559550" y="2044700"/>
          <p14:tracePt t="56568" x="6559550" y="2076450"/>
          <p14:tracePt t="56585" x="6559550" y="2101850"/>
          <p14:tracePt t="56601" x="6565900" y="2127250"/>
          <p14:tracePt t="56604" x="6565900" y="2133600"/>
          <p14:tracePt t="56618" x="6572250" y="2146300"/>
          <p14:tracePt t="56635" x="6597650" y="2165350"/>
          <p14:tracePt t="56651" x="6623050" y="2178050"/>
          <p14:tracePt t="56668" x="6642100" y="2178050"/>
          <p14:tracePt t="56684" x="6667500" y="2178050"/>
          <p14:tracePt t="56701" x="6692900" y="2178050"/>
          <p14:tracePt t="56718" x="6705600" y="2165350"/>
          <p14:tracePt t="56735" x="6718300" y="2146300"/>
          <p14:tracePt t="56751" x="6724650" y="2127250"/>
          <p14:tracePt t="56768" x="6731000" y="2089150"/>
          <p14:tracePt t="56784" x="6731000" y="2057400"/>
          <p14:tracePt t="56801" x="6731000" y="2012950"/>
          <p14:tracePt t="56818" x="6718300" y="1987550"/>
          <p14:tracePt t="56820" x="6711950" y="1974850"/>
          <p14:tracePt t="56836" x="6705600" y="1962150"/>
          <p14:tracePt t="56868" x="6699250" y="1955800"/>
          <p14:tracePt t="57108" x="0" y="0"/>
        </p14:tracePtLst>
        <p14:tracePtLst>
          <p14:tracePt t="57936" x="6604000" y="1936750"/>
          <p14:tracePt t="57953" x="6597650" y="1955800"/>
          <p14:tracePt t="57968" x="6584950" y="1993900"/>
          <p14:tracePt t="57985" x="6578600" y="2019300"/>
          <p14:tracePt t="58001" x="6572250" y="2057400"/>
          <p14:tracePt t="58004" x="6572250" y="2076450"/>
          <p14:tracePt t="58018" x="6572250" y="2095500"/>
          <p14:tracePt t="58034" x="6572250" y="2127250"/>
          <p14:tracePt t="58051" x="6584950" y="2184400"/>
          <p14:tracePt t="58068" x="6604000" y="2203450"/>
          <p14:tracePt t="58084" x="6635750" y="2222500"/>
          <p14:tracePt t="58101" x="6661150" y="2235200"/>
          <p14:tracePt t="58117" x="6692900" y="2241550"/>
          <p14:tracePt t="58134" x="6724650" y="2241550"/>
          <p14:tracePt t="58151" x="6769100" y="2235200"/>
          <p14:tracePt t="58167" x="6788150" y="2203450"/>
          <p14:tracePt t="58184" x="6794500" y="2178050"/>
          <p14:tracePt t="58188" x="6794500" y="2159000"/>
          <p14:tracePt t="58201" x="6794500" y="2133600"/>
          <p14:tracePt t="58217" x="6794500" y="2101850"/>
          <p14:tracePt t="58220" x="6794500" y="2082800"/>
          <p14:tracePt t="58234" x="6794500" y="2063750"/>
          <p14:tracePt t="58251" x="6781800" y="2012950"/>
          <p14:tracePt t="58267" x="6769100" y="1993900"/>
          <p14:tracePt t="58284" x="6762750" y="1981200"/>
          <p14:tracePt t="58301" x="6756400" y="1981200"/>
          <p14:tracePt t="58317" x="6756400" y="1974850"/>
          <p14:tracePt t="58380" x="0" y="0"/>
        </p14:tracePtLst>
        <p14:tracePtLst>
          <p14:tracePt t="58990" x="5848350" y="2228850"/>
          <p14:tracePt t="59022" x="5842000" y="2235200"/>
          <p14:tracePt t="59038" x="5861050" y="2241550"/>
          <p14:tracePt t="59054" x="5918200" y="2254250"/>
          <p14:tracePt t="59071" x="6038850" y="2273300"/>
          <p14:tracePt t="59086" x="6197600" y="2292350"/>
          <p14:tracePt t="59101" x="6375400" y="2292350"/>
          <p14:tracePt t="59117" x="6565900" y="2292350"/>
          <p14:tracePt t="59134" x="6731000" y="2292350"/>
          <p14:tracePt t="59151" x="6858000" y="2292350"/>
          <p14:tracePt t="59167" x="6946900" y="2292350"/>
          <p14:tracePt t="59184" x="7004050" y="2292350"/>
          <p14:tracePt t="59200" x="7061200" y="2292350"/>
          <p14:tracePt t="59217" x="7105650" y="2298700"/>
          <p14:tracePt t="59221" x="7124700" y="2298700"/>
          <p14:tracePt t="59234" x="7150100" y="2305050"/>
          <p14:tracePt t="59251" x="7175500" y="2305050"/>
          <p14:tracePt t="59267" x="7194550" y="2305050"/>
          <p14:tracePt t="59412" x="0" y="0"/>
        </p14:tracePtLst>
        <p14:tracePtLst>
          <p14:tracePt t="59879" x="5886450" y="2279650"/>
          <p14:tracePt t="59965" x="5892800" y="2279650"/>
          <p14:tracePt t="59980" x="5981700" y="2279650"/>
          <p14:tracePt t="59993" x="6051550" y="2279650"/>
          <p14:tracePt t="60001" x="6146800" y="2279650"/>
          <p14:tracePt t="60017" x="6394450" y="2279650"/>
          <p14:tracePt t="60034" x="6654800" y="2279650"/>
          <p14:tracePt t="60036" x="6769100" y="2279650"/>
          <p14:tracePt t="60050" x="6864350" y="2279650"/>
          <p14:tracePt t="60067" x="7067550" y="2279650"/>
          <p14:tracePt t="60084" x="7131050" y="2279650"/>
          <p14:tracePt t="60100" x="7175500" y="2279650"/>
          <p14:tracePt t="60117" x="7219950" y="2279650"/>
          <p14:tracePt t="60133" x="7258050" y="2279650"/>
          <p14:tracePt t="60150" x="7302500" y="2286000"/>
          <p14:tracePt t="60167" x="7327900" y="2292350"/>
          <p14:tracePt t="60183" x="7334250" y="2292350"/>
          <p14:tracePt t="60332" x="0" y="0"/>
        </p14:tracePtLst>
        <p14:tracePtLst>
          <p14:tracePt t="60990" x="5867400" y="2241550"/>
          <p14:tracePt t="61030" x="5873750" y="2241550"/>
          <p14:tracePt t="61047" x="5924550" y="2241550"/>
          <p14:tracePt t="61063" x="5988050" y="2241550"/>
          <p14:tracePt t="61068" x="6032500" y="2241550"/>
          <p14:tracePt t="61083" x="6108700" y="2241550"/>
          <p14:tracePt t="61100" x="6172200" y="2241550"/>
          <p14:tracePt t="61117" x="6223000" y="2241550"/>
          <p14:tracePt t="61133" x="6267450" y="2241550"/>
          <p14:tracePt t="61150" x="6311900" y="2241550"/>
          <p14:tracePt t="61166" x="6381750" y="2247900"/>
          <p14:tracePt t="61183" x="6457950" y="2266950"/>
          <p14:tracePt t="61200" x="6534150" y="2266950"/>
          <p14:tracePt t="61216" x="6623050" y="2266950"/>
          <p14:tracePt t="61233" x="6680200" y="2266950"/>
          <p14:tracePt t="61238" x="6705600" y="2266950"/>
          <p14:tracePt t="61250" x="6718300" y="2266950"/>
          <p14:tracePt t="61266" x="6750050" y="2266950"/>
          <p14:tracePt t="61283" x="6781800" y="2266950"/>
          <p14:tracePt t="61300" x="6819900" y="2266950"/>
          <p14:tracePt t="61316" x="6851650" y="2266950"/>
          <p14:tracePt t="61333" x="6896100" y="2266950"/>
          <p14:tracePt t="61350" x="6927850" y="2266950"/>
          <p14:tracePt t="61367" x="6946900" y="2266950"/>
          <p14:tracePt t="61383" x="6965950" y="2266950"/>
          <p14:tracePt t="61400" x="6991350" y="2266950"/>
          <p14:tracePt t="61416" x="7010400" y="2273300"/>
          <p14:tracePt t="61420" x="7016750" y="2273300"/>
          <p14:tracePt t="61433" x="7035800" y="2279650"/>
          <p14:tracePt t="61450" x="7048500" y="2279650"/>
          <p14:tracePt t="61467" x="7054850" y="2279650"/>
          <p14:tracePt t="61485" x="7061200" y="2279650"/>
          <p14:tracePt t="61499" x="7067550" y="2286000"/>
          <p14:tracePt t="61747" x="0" y="0"/>
        </p14:tracePtLst>
        <p14:tracePtLst>
          <p14:tracePt t="63422" x="5899150" y="2197100"/>
          <p14:tracePt t="63469" x="5899150" y="2203450"/>
          <p14:tracePt t="63479" x="5911850" y="2209800"/>
          <p14:tracePt t="63493" x="5981700" y="2222500"/>
          <p14:tracePt t="63504" x="6032500" y="2228850"/>
          <p14:tracePt t="63516" x="6165850" y="2254250"/>
          <p14:tracePt t="63532" x="6318250" y="2286000"/>
          <p14:tracePt t="63549" x="6432550" y="2305050"/>
          <p14:tracePt t="63565" x="6470650" y="2305050"/>
          <p14:tracePt t="63582" x="6477000" y="2305050"/>
          <p14:tracePt t="63748" x="0" y="0"/>
        </p14:tracePtLst>
        <p14:tracePtLst>
          <p14:tracePt t="64213" x="5949950" y="2235200"/>
          <p14:tracePt t="64253" x="5962650" y="2235200"/>
          <p14:tracePt t="64263" x="5988050" y="2235200"/>
          <p14:tracePt t="64274" x="6019800" y="2235200"/>
          <p14:tracePt t="64285" x="6115050" y="2235200"/>
          <p14:tracePt t="64299" x="6178550" y="2235200"/>
          <p14:tracePt t="64302" x="6254750" y="2235200"/>
          <p14:tracePt t="64315" x="6432550" y="2235200"/>
          <p14:tracePt t="64332" x="6610350" y="2235200"/>
          <p14:tracePt t="64349" x="6769100" y="2235200"/>
          <p14:tracePt t="64365" x="6908800" y="2235200"/>
          <p14:tracePt t="64382" x="7010400" y="2235200"/>
          <p14:tracePt t="64399" x="7112000" y="2235200"/>
          <p14:tracePt t="64415" x="7162800" y="2235200"/>
          <p14:tracePt t="64432" x="7194550" y="2235200"/>
          <p14:tracePt t="64449" x="7200900" y="2235200"/>
          <p14:tracePt t="64668" x="0" y="0"/>
        </p14:tracePtLst>
        <p14:tracePtLst>
          <p14:tracePt t="65229" x="5988050" y="2190750"/>
          <p14:tracePt t="65270" x="6013450" y="2190750"/>
          <p14:tracePt t="65282" x="6038850" y="2197100"/>
          <p14:tracePt t="65299" x="6096000" y="2209800"/>
          <p14:tracePt t="65316" x="6248400" y="2241550"/>
          <p14:tracePt t="65337" x="6369050" y="2266950"/>
          <p14:tracePt t="65350" x="6470650" y="2279650"/>
          <p14:tracePt t="65365" x="6527800" y="2292350"/>
          <p14:tracePt t="65381" x="6553200" y="2298700"/>
          <p14:tracePt t="65398" x="6559550" y="2298700"/>
          <p14:tracePt t="65431" x="6565900" y="2298700"/>
          <p14:tracePt t="65448" x="6578600" y="2305050"/>
          <p14:tracePt t="65532" x="0" y="0"/>
        </p14:tracePtLst>
        <p14:tracePtLst>
          <p14:tracePt t="65983" x="6572250" y="1949450"/>
          <p14:tracePt t="65998" x="6553200" y="1962150"/>
          <p14:tracePt t="66015" x="6546850" y="1981200"/>
          <p14:tracePt t="66031" x="6534150" y="2019300"/>
          <p14:tracePt t="66048" x="6521450" y="2051050"/>
          <p14:tracePt t="66064" x="6521450" y="2095500"/>
          <p14:tracePt t="66081" x="6521450" y="2139950"/>
          <p14:tracePt t="66098" x="6534150" y="2209800"/>
          <p14:tracePt t="66100" x="6546850" y="2235200"/>
          <p14:tracePt t="66114" x="6578600" y="2254250"/>
          <p14:tracePt t="66131" x="6686550" y="2317750"/>
          <p14:tracePt t="66148" x="6756400" y="2343150"/>
          <p14:tracePt t="66164" x="6807200" y="2349500"/>
          <p14:tracePt t="66181" x="6838950" y="2349500"/>
          <p14:tracePt t="66198" x="6864350" y="2336800"/>
          <p14:tracePt t="66214" x="6870700" y="2305050"/>
          <p14:tracePt t="66231" x="6870700" y="2241550"/>
          <p14:tracePt t="66248" x="6870700" y="2171700"/>
          <p14:tracePt t="66264" x="6845300" y="2108200"/>
          <p14:tracePt t="66281" x="6819900" y="2063750"/>
          <p14:tracePt t="66298" x="6794500" y="2038350"/>
          <p14:tracePt t="66301" x="6781800" y="2032000"/>
          <p14:tracePt t="66316" x="6762750" y="2019300"/>
          <p14:tracePt t="66331" x="6737350" y="2006600"/>
          <p14:tracePt t="66348" x="6731000" y="2006600"/>
          <p14:tracePt t="66364" x="6724650" y="2006600"/>
          <p14:tracePt t="66396" x="6718300" y="2006600"/>
          <p14:tracePt t="66453" x="6711950" y="2006600"/>
          <p14:tracePt t="66466" x="6705600" y="2006600"/>
          <p14:tracePt t="66515" x="0" y="0"/>
        </p14:tracePtLst>
        <p14:tracePtLst>
          <p14:tracePt t="66992" x="6610350" y="1987550"/>
          <p14:tracePt t="67014" x="6604000" y="1987550"/>
          <p14:tracePt t="67029" x="6597650" y="1987550"/>
          <p14:tracePt t="67039" x="6597650" y="1993900"/>
          <p14:tracePt t="67048" x="6591300" y="2006600"/>
          <p14:tracePt t="67065" x="6591300" y="2025650"/>
          <p14:tracePt t="67081" x="6591300" y="2063750"/>
          <p14:tracePt t="67084" x="6591300" y="2076450"/>
          <p14:tracePt t="67098" x="6591300" y="2101850"/>
          <p14:tracePt t="67115" x="6604000" y="2152650"/>
          <p14:tracePt t="67132" x="6629400" y="2190750"/>
          <p14:tracePt t="67148" x="6667500" y="2216150"/>
          <p14:tracePt t="67164" x="6718300" y="2228850"/>
          <p14:tracePt t="67181" x="6762750" y="2235200"/>
          <p14:tracePt t="67197" x="6807200" y="2235200"/>
          <p14:tracePt t="67214" x="6845300" y="2235200"/>
          <p14:tracePt t="67231" x="6864350" y="2209800"/>
          <p14:tracePt t="67247" x="6877050" y="2178050"/>
          <p14:tracePt t="67264" x="6883400" y="2139950"/>
          <p14:tracePt t="67281" x="6870700" y="2089150"/>
          <p14:tracePt t="67297" x="6838950" y="2044700"/>
          <p14:tracePt t="67300" x="6819900" y="2032000"/>
          <p14:tracePt t="67314" x="6794500" y="2006600"/>
          <p14:tracePt t="67331" x="6731000" y="1974850"/>
          <p14:tracePt t="67347" x="6699250" y="1968500"/>
          <p14:tracePt t="67364" x="6686550" y="1968500"/>
          <p14:tracePt t="67381" x="6680200" y="1968500"/>
          <p14:tracePt t="67397" x="6667500" y="1968500"/>
          <p14:tracePt t="67414" x="6661150" y="1968500"/>
          <p14:tracePt t="67484" x="0" y="0"/>
        </p14:tracePtLst>
        <p14:tracePtLst>
          <p14:tracePt t="72093" x="6350000" y="1892300"/>
          <p14:tracePt t="72156" x="6356350" y="1898650"/>
          <p14:tracePt t="72168" x="6375400" y="1905000"/>
          <p14:tracePt t="72180" x="6477000" y="1917700"/>
          <p14:tracePt t="72196" x="6616700" y="1936750"/>
          <p14:tracePt t="72213" x="6788150" y="1949450"/>
          <p14:tracePt t="72229" x="6946900" y="1949450"/>
          <p14:tracePt t="72246" x="7092950" y="1949450"/>
          <p14:tracePt t="72262" x="7232650" y="1962150"/>
          <p14:tracePt t="72279" x="7372350" y="1968500"/>
          <p14:tracePt t="72296" x="7467600" y="1968500"/>
          <p14:tracePt t="72312" x="7575550" y="1968500"/>
          <p14:tracePt t="72329" x="7658100" y="1968500"/>
          <p14:tracePt t="72346" x="7696200" y="1968500"/>
          <p14:tracePt t="72363" x="7702550" y="1968500"/>
          <p14:tracePt t="72547" x="0" y="0"/>
        </p14:tracePtLst>
        <p14:tracePtLst>
          <p14:tracePt t="73301" x="2279650" y="2362200"/>
          <p14:tracePt t="73325" x="2273300" y="2362200"/>
          <p14:tracePt t="73341" x="2266950" y="2368550"/>
          <p14:tracePt t="73357" x="2266950" y="2381250"/>
          <p14:tracePt t="73370" x="2266950" y="2400300"/>
          <p14:tracePt t="73380" x="2266950" y="2432050"/>
          <p14:tracePt t="73395" x="2266950" y="2470150"/>
          <p14:tracePt t="73412" x="2292350" y="2508250"/>
          <p14:tracePt t="73429" x="2324100" y="2533650"/>
          <p14:tracePt t="73445" x="2387600" y="2559050"/>
          <p14:tracePt t="73462" x="2463800" y="2584450"/>
          <p14:tracePt t="73479" x="2565400" y="2597150"/>
          <p14:tracePt t="73495" x="2654300" y="2597150"/>
          <p14:tracePt t="73512" x="2730500" y="2597150"/>
          <p14:tracePt t="73529" x="2794000" y="2590800"/>
          <p14:tracePt t="73545" x="2832100" y="2565400"/>
          <p14:tracePt t="73548" x="2851150" y="2552700"/>
          <p14:tracePt t="73562" x="2870200" y="2540000"/>
          <p14:tracePt t="73579" x="2895600" y="2489200"/>
          <p14:tracePt t="73595" x="2901950" y="2463800"/>
          <p14:tracePt t="73612" x="2908300" y="2432050"/>
          <p14:tracePt t="73629" x="2908300" y="2406650"/>
          <p14:tracePt t="73645" x="2901950" y="2374900"/>
          <p14:tracePt t="73662" x="2895600" y="2349500"/>
          <p14:tracePt t="73679" x="2863850" y="2330450"/>
          <p14:tracePt t="73695" x="2838450" y="2324100"/>
          <p14:tracePt t="73712" x="2819400" y="2324100"/>
          <p14:tracePt t="73729" x="2781300" y="2330450"/>
          <p14:tracePt t="73745" x="2762250" y="2349500"/>
          <p14:tracePt t="73762" x="2743200" y="2387600"/>
          <p14:tracePt t="73779" x="2730500" y="2419350"/>
          <p14:tracePt t="73780" x="2730500" y="2432050"/>
          <p14:tracePt t="73795" x="2730500" y="2470150"/>
          <p14:tracePt t="73812" x="2749550" y="2508250"/>
          <p14:tracePt t="73828" x="2794000" y="2540000"/>
          <p14:tracePt t="73845" x="2863850" y="2565400"/>
          <p14:tracePt t="73862" x="2959100" y="2571750"/>
          <p14:tracePt t="73878" x="3086100" y="2571750"/>
          <p14:tracePt t="73895" x="3206750" y="2571750"/>
          <p14:tracePt t="73912" x="3282950" y="2559050"/>
          <p14:tracePt t="73928" x="3314700" y="2540000"/>
          <p14:tracePt t="73945" x="3321050" y="2527300"/>
          <p14:tracePt t="73962" x="3321050" y="2508250"/>
          <p14:tracePt t="73964" x="3321050" y="2495550"/>
          <p14:tracePt t="73978" x="3314700" y="2489200"/>
          <p14:tracePt t="73995" x="3282950" y="2463800"/>
          <p14:tracePt t="74012" x="3238500" y="2451100"/>
          <p14:tracePt t="74028" x="3200400" y="2444750"/>
          <p14:tracePt t="74045" x="3155950" y="2444750"/>
          <p14:tracePt t="74062" x="3136900" y="2457450"/>
          <p14:tracePt t="74078" x="3117850" y="2489200"/>
          <p14:tracePt t="74095" x="3117850" y="2501900"/>
          <p14:tracePt t="74112" x="3117850" y="2533650"/>
          <p14:tracePt t="74128" x="3130550" y="2540000"/>
          <p14:tracePt t="74145" x="3162300" y="2540000"/>
          <p14:tracePt t="74162" x="3213100" y="2540000"/>
          <p14:tracePt t="74164" x="3251200" y="2533650"/>
          <p14:tracePt t="74179" x="3308350" y="2501900"/>
          <p14:tracePt t="74195" x="3333750" y="2463800"/>
          <p14:tracePt t="74212" x="3333750" y="2432050"/>
          <p14:tracePt t="74228" x="3333750" y="2400300"/>
          <p14:tracePt t="74245" x="3333750" y="2387600"/>
          <p14:tracePt t="74262" x="3314700" y="2374900"/>
          <p14:tracePt t="74278" x="3302000" y="2368550"/>
          <p14:tracePt t="74295" x="3270250" y="2368550"/>
          <p14:tracePt t="74312" x="3257550" y="2400300"/>
          <p14:tracePt t="74328" x="3251200" y="2457450"/>
          <p14:tracePt t="74332" x="3251200" y="2495550"/>
          <p14:tracePt t="74345" x="3270250" y="2533650"/>
          <p14:tracePt t="74362" x="3327400" y="2584450"/>
          <p14:tracePt t="74364" x="3365500" y="2603500"/>
          <p14:tracePt t="74378" x="3403600" y="2622550"/>
          <p14:tracePt t="74395" x="3448050" y="2628900"/>
          <p14:tracePt t="74412" x="3460750" y="2628900"/>
          <p14:tracePt t="74428" x="3467100" y="2616200"/>
          <p14:tracePt t="74445" x="3473450" y="2590800"/>
          <p14:tracePt t="74462" x="3473450" y="2565400"/>
          <p14:tracePt t="74478" x="3467100" y="2540000"/>
          <p14:tracePt t="74495" x="3448050" y="2514600"/>
          <p14:tracePt t="74512" x="3435350" y="2501900"/>
          <p14:tracePt t="74529" x="3416300" y="2489200"/>
          <p14:tracePt t="74545" x="3409950" y="2489200"/>
          <p14:tracePt t="74716" x="0" y="0"/>
        </p14:tracePtLst>
        <p14:tracePtLst>
          <p14:tracePt t="75271" x="3968750" y="2298700"/>
          <p14:tracePt t="75286" x="3937000" y="2305050"/>
          <p14:tracePt t="75301" x="3924300" y="2324100"/>
          <p14:tracePt t="75312" x="3917950" y="2336800"/>
          <p14:tracePt t="75328" x="3905250" y="2368550"/>
          <p14:tracePt t="75345" x="3905250" y="2406650"/>
          <p14:tracePt t="75362" x="3905250" y="2463800"/>
          <p14:tracePt t="75365" x="3917950" y="2489200"/>
          <p14:tracePt t="75379" x="3930650" y="2508250"/>
          <p14:tracePt t="75395" x="3987800" y="2565400"/>
          <p14:tracePt t="75412" x="4038600" y="2597150"/>
          <p14:tracePt t="75428" x="4089400" y="2603500"/>
          <p14:tracePt t="75445" x="4146550" y="2597150"/>
          <p14:tracePt t="75462" x="4178300" y="2571750"/>
          <p14:tracePt t="75478" x="4210050" y="2508250"/>
          <p14:tracePt t="75495" x="4210050" y="2451100"/>
          <p14:tracePt t="75511" x="4210050" y="2406650"/>
          <p14:tracePt t="75528" x="4210050" y="2362200"/>
          <p14:tracePt t="75545" x="4203700" y="2355850"/>
          <p14:tracePt t="75561" x="4203700" y="2349500"/>
          <p14:tracePt t="75620" x="0" y="0"/>
        </p14:tracePtLst>
        <p14:tracePtLst>
          <p14:tracePt t="76054" x="4095750" y="2578100"/>
          <p14:tracePt t="76143" x="4114800" y="2578100"/>
          <p14:tracePt t="76161" x="4203700" y="2578100"/>
          <p14:tracePt t="76178" x="4311650" y="2578100"/>
          <p14:tracePt t="76181" x="4381500" y="2578100"/>
          <p14:tracePt t="76195" x="4552950" y="2578100"/>
          <p14:tracePt t="76212" x="4699000" y="2578100"/>
          <p14:tracePt t="76228" x="4851400" y="2578100"/>
          <p14:tracePt t="76245" x="4978400" y="2578100"/>
          <p14:tracePt t="76261" x="5105400" y="2578100"/>
          <p14:tracePt t="76278" x="5213350" y="2578100"/>
          <p14:tracePt t="76295" x="5314950" y="2578100"/>
          <p14:tracePt t="76311" x="5391150" y="2578100"/>
          <p14:tracePt t="76328" x="5435600" y="2578100"/>
          <p14:tracePt t="76344" x="5454650" y="2578100"/>
          <p14:tracePt t="76361" x="5461000" y="2578100"/>
          <p14:tracePt t="76932" x="0" y="0"/>
        </p14:tracePtLst>
        <p14:tracePtLst>
          <p14:tracePt t="79382" x="3930650" y="2597150"/>
          <p14:tracePt t="79398" x="3937000" y="2597150"/>
          <p14:tracePt t="79411" x="3943350" y="2597150"/>
          <p14:tracePt t="79427" x="4064000" y="2603500"/>
          <p14:tracePt t="79444" x="4216400" y="2628900"/>
          <p14:tracePt t="79460" x="4432300" y="2654300"/>
          <p14:tracePt t="79477" x="4648200" y="2667000"/>
          <p14:tracePt t="79494" x="4851400" y="2667000"/>
          <p14:tracePt t="79510" x="4965700" y="2667000"/>
          <p14:tracePt t="79527" x="5010150" y="2667000"/>
          <p14:tracePt t="79543" x="5029200" y="2667000"/>
          <p14:tracePt t="79560" x="5035550" y="2667000"/>
          <p14:tracePt t="79577" x="5048250" y="2667000"/>
          <p14:tracePt t="79594" x="5054600" y="2667000"/>
          <p14:tracePt t="79610" x="5060950" y="2667000"/>
          <p14:tracePt t="79627" x="5099050" y="2673350"/>
          <p14:tracePt t="79643" x="5130800" y="2679700"/>
          <p14:tracePt t="79660" x="5168900" y="2686050"/>
          <p14:tracePt t="79677" x="5200650" y="2686050"/>
          <p14:tracePt t="79693" x="5219700" y="2686050"/>
          <p14:tracePt t="79710" x="5238750" y="2686050"/>
          <p14:tracePt t="80068" x="0" y="0"/>
        </p14:tracePtLst>
        <p14:tracePtLst>
          <p14:tracePt t="82509" x="3981450" y="2362200"/>
          <p14:tracePt t="82524" x="3975100" y="2368550"/>
          <p14:tracePt t="82536" x="3968750" y="2368550"/>
          <p14:tracePt t="82551" x="3962400" y="2387600"/>
          <p14:tracePt t="82561" x="3962400" y="2400300"/>
          <p14:tracePt t="82576" x="3956050" y="2432050"/>
          <p14:tracePt t="82592" x="3949700" y="2476500"/>
          <p14:tracePt t="82609" x="3949700" y="2514600"/>
          <p14:tracePt t="82626" x="3949700" y="2552700"/>
          <p14:tracePt t="82628" x="3949700" y="2578100"/>
          <p14:tracePt t="82642" x="3956050" y="2597150"/>
          <p14:tracePt t="82659" x="4051300" y="2641600"/>
          <p14:tracePt t="82676" x="4152900" y="2673350"/>
          <p14:tracePt t="82692" x="4241800" y="2692400"/>
          <p14:tracePt t="82709" x="4279900" y="2692400"/>
          <p14:tracePt t="82726" x="4305300" y="2692400"/>
          <p14:tracePt t="82742" x="4324350" y="2660650"/>
          <p14:tracePt t="82759" x="4330700" y="2616200"/>
          <p14:tracePt t="82776" x="4330700" y="2546350"/>
          <p14:tracePt t="82792" x="4311650" y="2495550"/>
          <p14:tracePt t="82809" x="4267200" y="2444750"/>
          <p14:tracePt t="82826" x="4216400" y="2393950"/>
          <p14:tracePt t="82842" x="4152900" y="2355850"/>
          <p14:tracePt t="82844" x="4121150" y="2343150"/>
          <p14:tracePt t="82859" x="4089400" y="2336800"/>
          <p14:tracePt t="82876" x="4076700" y="2336800"/>
          <p14:tracePt t="82892" x="4064000" y="2336800"/>
          <p14:tracePt t="82932" x="4057650" y="2336800"/>
          <p14:tracePt t="83020" x="0" y="0"/>
        </p14:tracePtLst>
        <p14:tracePtLst>
          <p14:tracePt t="83718" x="6540500" y="2355850"/>
          <p14:tracePt t="83764" x="6540500" y="2362200"/>
          <p14:tracePt t="83780" x="6540500" y="2368550"/>
          <p14:tracePt t="83789" x="6540500" y="2374900"/>
          <p14:tracePt t="83797" x="6540500" y="2387600"/>
          <p14:tracePt t="83809" x="6540500" y="2406650"/>
          <p14:tracePt t="83825" x="6546850" y="2438400"/>
          <p14:tracePt t="83842" x="6559550" y="2476500"/>
          <p14:tracePt t="83844" x="6565900" y="2489200"/>
          <p14:tracePt t="83858" x="6572250" y="2508250"/>
          <p14:tracePt t="83875" x="6616700" y="2565400"/>
          <p14:tracePt t="83892" x="6648450" y="2590800"/>
          <p14:tracePt t="83909" x="6692900" y="2603500"/>
          <p14:tracePt t="83925" x="6718300" y="2609850"/>
          <p14:tracePt t="83942" x="6737350" y="2609850"/>
          <p14:tracePt t="83959" x="6756400" y="2609850"/>
          <p14:tracePt t="83975" x="6762750" y="2584450"/>
          <p14:tracePt t="83992" x="6775450" y="2540000"/>
          <p14:tracePt t="84008" x="6775450" y="2501900"/>
          <p14:tracePt t="84025" x="6775450" y="2457450"/>
          <p14:tracePt t="84042" x="6775450" y="2406650"/>
          <p14:tracePt t="84058" x="6769100" y="2387600"/>
          <p14:tracePt t="84060" x="6769100" y="2374900"/>
          <p14:tracePt t="84075" x="6769100" y="2368550"/>
          <p14:tracePt t="84172" x="0" y="0"/>
        </p14:tracePtLst>
        <p14:tracePtLst>
          <p14:tracePt t="84807" x="4756150" y="2374900"/>
          <p14:tracePt t="84838" x="4749800" y="2374900"/>
          <p14:tracePt t="84852" x="4743450" y="2400300"/>
          <p14:tracePt t="84868" x="4737100" y="2432050"/>
          <p14:tracePt t="84875" x="4730750" y="2463800"/>
          <p14:tracePt t="84892" x="4730750" y="2489200"/>
          <p14:tracePt t="84908" x="4730750" y="2533650"/>
          <p14:tracePt t="84925" x="4743450" y="2565400"/>
          <p14:tracePt t="84942" x="4762500" y="2597150"/>
          <p14:tracePt t="84959" x="4794250" y="2616200"/>
          <p14:tracePt t="84975" x="4826000" y="2628900"/>
          <p14:tracePt t="84992" x="4870450" y="2628900"/>
          <p14:tracePt t="85008" x="4914900" y="2628900"/>
          <p14:tracePt t="85025" x="4959350" y="2609850"/>
          <p14:tracePt t="85042" x="4978400" y="2571750"/>
          <p14:tracePt t="85044" x="4984750" y="2546350"/>
          <p14:tracePt t="85058" x="4984750" y="2533650"/>
          <p14:tracePt t="85075" x="4984750" y="2457450"/>
          <p14:tracePt t="85092" x="4972050" y="2419350"/>
          <p14:tracePt t="85108" x="4953000" y="2387600"/>
          <p14:tracePt t="85125" x="4940300" y="2355850"/>
          <p14:tracePt t="85141" x="4914900" y="2336800"/>
          <p14:tracePt t="85158" x="4902200" y="2324100"/>
          <p14:tracePt t="85175" x="4895850" y="2324100"/>
          <p14:tracePt t="85301" x="4889500" y="2324100"/>
          <p14:tracePt t="85317" x="4883150" y="2324100"/>
          <p14:tracePt t="85330" x="4876800" y="2324100"/>
          <p14:tracePt t="85342" x="4870450" y="2343150"/>
          <p14:tracePt t="85358" x="4857750" y="2368550"/>
          <p14:tracePt t="85375" x="4851400" y="2393950"/>
          <p14:tracePt t="85391" x="4838700" y="2425700"/>
          <p14:tracePt t="85408" x="4832350" y="2451100"/>
          <p14:tracePt t="85425" x="4832350" y="2463800"/>
          <p14:tracePt t="85429" x="4832350" y="2476500"/>
          <p14:tracePt t="85445" x="4832350" y="2482850"/>
          <p14:tracePt t="85458" x="4832350" y="2489200"/>
          <p14:tracePt t="85475" x="4832350" y="2501900"/>
          <p14:tracePt t="85491" x="4832350" y="2508250"/>
          <p14:tracePt t="85508" x="4832350" y="2520950"/>
          <p14:tracePt t="85621" x="4832350" y="2527300"/>
          <p14:tracePt t="85651" x="0" y="0"/>
        </p14:tracePtLst>
        <p14:tracePtLst>
          <p14:tracePt t="86661" x="4787900" y="2254250"/>
          <p14:tracePt t="86676" x="4781550" y="2266950"/>
          <p14:tracePt t="86692" x="4768850" y="2286000"/>
          <p14:tracePt t="86708" x="4762500" y="2317750"/>
          <p14:tracePt t="86725" x="4756150" y="2349500"/>
          <p14:tracePt t="86741" x="4749800" y="2393950"/>
          <p14:tracePt t="86758" x="4749800" y="2425700"/>
          <p14:tracePt t="86775" x="4749800" y="2470150"/>
          <p14:tracePt t="86791" x="4756150" y="2501900"/>
          <p14:tracePt t="86808" x="4787900" y="2527300"/>
          <p14:tracePt t="86824" x="4832350" y="2552700"/>
          <p14:tracePt t="86841" x="4889500" y="2559050"/>
          <p14:tracePt t="86857" x="4965700" y="2559050"/>
          <p14:tracePt t="86874" x="5022850" y="2540000"/>
          <p14:tracePt t="86891" x="5067300" y="2482850"/>
          <p14:tracePt t="86907" x="5073650" y="2457450"/>
          <p14:tracePt t="86924" x="5073650" y="2413000"/>
          <p14:tracePt t="86941" x="5073650" y="2374900"/>
          <p14:tracePt t="86957" x="5060950" y="2324100"/>
          <p14:tracePt t="86974" x="5041900" y="2292350"/>
          <p14:tracePt t="86991" x="5022850" y="2273300"/>
          <p14:tracePt t="87007" x="4984750" y="2254250"/>
          <p14:tracePt t="87024" x="4959350" y="2247900"/>
          <p14:tracePt t="87041" x="4933950" y="2247900"/>
          <p14:tracePt t="87057" x="4914900" y="2247900"/>
          <p14:tracePt t="87074" x="4889500" y="2247900"/>
          <p14:tracePt t="87091" x="4864100" y="2286000"/>
          <p14:tracePt t="87107" x="4838700" y="2343150"/>
          <p14:tracePt t="87124" x="4826000" y="2387600"/>
          <p14:tracePt t="87141" x="4826000" y="2432050"/>
          <p14:tracePt t="87157" x="4826000" y="2470150"/>
          <p14:tracePt t="87174" x="4832350" y="2520950"/>
          <p14:tracePt t="87191" x="4838700" y="2533650"/>
          <p14:tracePt t="87207" x="4851400" y="2546350"/>
          <p14:tracePt t="87395" x="0" y="0"/>
        </p14:tracePtLst>
        <p14:tracePtLst>
          <p14:tracePt t="88454" x="4641850" y="2324100"/>
          <p14:tracePt t="88469" x="4629150" y="2324100"/>
          <p14:tracePt t="88485" x="4622800" y="2336800"/>
          <p14:tracePt t="88494" x="4622800" y="2343150"/>
          <p14:tracePt t="88507" x="4616450" y="2368550"/>
          <p14:tracePt t="88524" x="4610100" y="2406650"/>
          <p14:tracePt t="88540" x="4610100" y="2457450"/>
          <p14:tracePt t="88557" x="4610100" y="2520950"/>
          <p14:tracePt t="88574" x="4610100" y="2584450"/>
          <p14:tracePt t="88590" x="4616450" y="2641600"/>
          <p14:tracePt t="88607" x="4635500" y="2679700"/>
          <p14:tracePt t="88623" x="4673600" y="2717800"/>
          <p14:tracePt t="88640" x="4737100" y="2762250"/>
          <p14:tracePt t="88657" x="4819650" y="2794000"/>
          <p14:tracePt t="88660" x="4857750" y="2813050"/>
          <p14:tracePt t="88674" x="4889500" y="2819400"/>
          <p14:tracePt t="88690" x="4933950" y="2832100"/>
          <p14:tracePt t="88693" x="4946650" y="2832100"/>
          <p14:tracePt t="88707" x="4972050" y="2832100"/>
          <p14:tracePt t="88724" x="4991100" y="2800350"/>
          <p14:tracePt t="88740" x="4997450" y="2762250"/>
          <p14:tracePt t="88757" x="4997450" y="2711450"/>
          <p14:tracePt t="88774" x="4978400" y="2635250"/>
          <p14:tracePt t="88790" x="4959350" y="2578100"/>
          <p14:tracePt t="88807" x="4914900" y="2501900"/>
          <p14:tracePt t="88824" x="4864100" y="2444750"/>
          <p14:tracePt t="88840" x="4826000" y="2387600"/>
          <p14:tracePt t="88857" x="4794250" y="2362200"/>
          <p14:tracePt t="88874" x="4775200" y="2336800"/>
          <p14:tracePt t="88876" x="4762500" y="2330450"/>
          <p14:tracePt t="88890" x="4756150" y="2330450"/>
          <p14:tracePt t="88907" x="4749800" y="2324100"/>
          <p14:tracePt t="88948" x="4743450" y="2324100"/>
          <p14:tracePt t="88957" x="4737100" y="2324100"/>
          <p14:tracePt t="88974" x="4730750" y="2324100"/>
          <p14:tracePt t="88996" x="4724400" y="2324100"/>
          <p14:tracePt t="89013" x="4718050" y="2324100"/>
          <p14:tracePt t="89029" x="4711700" y="2324100"/>
          <p14:tracePt t="89045" x="4705350" y="2324100"/>
          <p14:tracePt t="89061" x="4699000" y="2324100"/>
          <p14:tracePt t="89074" x="4679950" y="2324100"/>
          <p14:tracePt t="89090" x="4660900" y="2324100"/>
          <p14:tracePt t="89107" x="4629150" y="2349500"/>
          <p14:tracePt t="89124" x="4610100" y="2368550"/>
          <p14:tracePt t="89140" x="4591050" y="2393950"/>
          <p14:tracePt t="89157" x="4578350" y="2432050"/>
          <p14:tracePt t="89174" x="4565650" y="2470150"/>
          <p14:tracePt t="89190" x="4559300" y="2501900"/>
          <p14:tracePt t="89207" x="4559300" y="2540000"/>
          <p14:tracePt t="89224" x="4559300" y="2590800"/>
          <p14:tracePt t="89240" x="4584700" y="2635250"/>
          <p14:tracePt t="89244" x="4603750" y="2654300"/>
          <p14:tracePt t="89257" x="4622800" y="2667000"/>
          <p14:tracePt t="89274" x="4660900" y="2705100"/>
          <p14:tracePt t="89276" x="4679950" y="2717800"/>
          <p14:tracePt t="89290" x="4692650" y="2730500"/>
          <p14:tracePt t="89307" x="4762500" y="2749550"/>
          <p14:tracePt t="89323" x="4819650" y="2749550"/>
          <p14:tracePt t="89340" x="4876800" y="2743200"/>
          <p14:tracePt t="89357" x="4921250" y="2711450"/>
          <p14:tracePt t="89373" x="4940300" y="2667000"/>
          <p14:tracePt t="89390" x="4959350" y="2628900"/>
          <p14:tracePt t="89407" x="4959350" y="2590800"/>
          <p14:tracePt t="89424" x="4959350" y="2533650"/>
          <p14:tracePt t="89440" x="4946650" y="2489200"/>
          <p14:tracePt t="89444" x="4933950" y="2457450"/>
          <p14:tracePt t="89457" x="4927600" y="2438400"/>
          <p14:tracePt t="89473" x="4902200" y="2400300"/>
          <p14:tracePt t="89476" x="4895850" y="2381250"/>
          <p14:tracePt t="89490" x="4889500" y="2374900"/>
          <p14:tracePt t="89507" x="4876800" y="2349500"/>
          <p14:tracePt t="89523" x="4870450" y="2349500"/>
          <p14:tracePt t="89668" x="4864100" y="2349500"/>
          <p14:tracePt t="89668" x="0" y="0"/>
        </p14:tracePtLst>
        <p14:tracePtLst>
          <p14:tracePt t="89998" x="4654550" y="2343150"/>
          <p14:tracePt t="90013" x="4648200" y="2343150"/>
          <p14:tracePt t="90030" x="4635500" y="2349500"/>
          <p14:tracePt t="90044" x="4622800" y="2381250"/>
          <p14:tracePt t="90057" x="4616450" y="2393950"/>
          <p14:tracePt t="90073" x="4603750" y="2425700"/>
          <p14:tracePt t="90090" x="4597400" y="2451100"/>
          <p14:tracePt t="90092" x="4597400" y="2470150"/>
          <p14:tracePt t="90107" x="4597400" y="2495550"/>
          <p14:tracePt t="90123" x="4597400" y="2565400"/>
          <p14:tracePt t="90140" x="4603750" y="2622550"/>
          <p14:tracePt t="90156" x="4635500" y="2667000"/>
          <p14:tracePt t="90173" x="4692650" y="2698750"/>
          <p14:tracePt t="90190" x="4768850" y="2730500"/>
          <p14:tracePt t="90207" x="4851400" y="2743200"/>
          <p14:tracePt t="90223" x="4895850" y="2743200"/>
          <p14:tracePt t="90240" x="4933950" y="2743200"/>
          <p14:tracePt t="90257" x="4940300" y="2730500"/>
          <p14:tracePt t="90273" x="4946650" y="2711450"/>
          <p14:tracePt t="90276" x="4946650" y="2692400"/>
          <p14:tracePt t="90290" x="4946650" y="2673350"/>
          <p14:tracePt t="90307" x="4946650" y="2628900"/>
          <p14:tracePt t="90324" x="4927600" y="2533650"/>
          <p14:tracePt t="90340" x="4902200" y="2482850"/>
          <p14:tracePt t="90357" x="4876800" y="2438400"/>
          <p14:tracePt t="90373" x="4845050" y="2400300"/>
          <p14:tracePt t="90390" x="4813300" y="2374900"/>
          <p14:tracePt t="90407" x="4756150" y="2349500"/>
          <p14:tracePt t="90423" x="4718050" y="2330450"/>
          <p14:tracePt t="90440" x="4699000" y="2324100"/>
          <p14:tracePt t="90456" x="4679950" y="2324100"/>
          <p14:tracePt t="90460" x="4673600" y="2324100"/>
          <p14:tracePt t="90473" x="4654550" y="2324100"/>
          <p14:tracePt t="90490" x="4635500" y="2336800"/>
          <p14:tracePt t="90492" x="4629150" y="2349500"/>
          <p14:tracePt t="90506" x="4616450" y="2368550"/>
          <p14:tracePt t="90523" x="4597400" y="2425700"/>
          <p14:tracePt t="90540" x="4591050" y="2457450"/>
          <p14:tracePt t="90556" x="4591050" y="2495550"/>
          <p14:tracePt t="90573" x="4591050" y="2527300"/>
          <p14:tracePt t="90589" x="4603750" y="2578100"/>
          <p14:tracePt t="90606" x="4629150" y="2616200"/>
          <p14:tracePt t="90623" x="4667250" y="2647950"/>
          <p14:tracePt t="90640" x="4699000" y="2673350"/>
          <p14:tracePt t="90656" x="4762500" y="2698750"/>
          <p14:tracePt t="90673" x="4838700" y="2717800"/>
          <p14:tracePt t="90689" x="4940300" y="2730500"/>
          <p14:tracePt t="90692" x="4984750" y="2730500"/>
          <p14:tracePt t="90706" x="5022850" y="2730500"/>
          <p14:tracePt t="90723" x="5111750" y="2698750"/>
          <p14:tracePt t="90739" x="5124450" y="2647950"/>
          <p14:tracePt t="90756" x="5124450" y="2603500"/>
          <p14:tracePt t="90773" x="5118100" y="2546350"/>
          <p14:tracePt t="90789" x="5092700" y="2495550"/>
          <p14:tracePt t="90806" x="5054600" y="2438400"/>
          <p14:tracePt t="90823" x="4997450" y="2393950"/>
          <p14:tracePt t="90839" x="4953000" y="2374900"/>
          <p14:tracePt t="90856" x="4921250" y="2368550"/>
          <p14:tracePt t="90873" x="4889500" y="2368550"/>
          <p14:tracePt t="90889" x="4870450" y="2368550"/>
          <p14:tracePt t="90892" x="4864100" y="2368550"/>
          <p14:tracePt t="90906" x="4857750" y="2368550"/>
          <p14:tracePt t="90923" x="4845050" y="2381250"/>
          <p14:tracePt t="90939" x="4838700" y="2413000"/>
          <p14:tracePt t="90956" x="4838700" y="2457450"/>
          <p14:tracePt t="90973" x="4845050" y="2508250"/>
          <p14:tracePt t="90989" x="4857750" y="2540000"/>
          <p14:tracePt t="91006" x="4870450" y="2546350"/>
          <p14:tracePt t="91052" x="4876800" y="2546350"/>
          <p14:tracePt t="91061" x="4876800" y="2540000"/>
          <p14:tracePt t="91073" x="4876800" y="2533650"/>
          <p14:tracePt t="91089" x="4876800" y="2508250"/>
          <p14:tracePt t="91106" x="4876800" y="2489200"/>
          <p14:tracePt t="91109" x="4876800" y="2476500"/>
          <p14:tracePt t="91123" x="4876800" y="2470150"/>
          <p14:tracePt t="91139" x="4876800" y="2457450"/>
          <p14:tracePt t="91156" x="4876800" y="2451100"/>
          <p14:tracePt t="91173" x="4876800" y="2444750"/>
          <p14:tracePt t="91300" x="0" y="0"/>
        </p14:tracePtLst>
        <p14:tracePtLst>
          <p14:tracePt t="92174" x="4540250" y="2324100"/>
          <p14:tracePt t="92185" x="4540250" y="2336800"/>
          <p14:tracePt t="92196" x="4527550" y="2368550"/>
          <p14:tracePt t="92206" x="4514850" y="2393950"/>
          <p14:tracePt t="92223" x="4502150" y="2444750"/>
          <p14:tracePt t="92239" x="4502150" y="2482850"/>
          <p14:tracePt t="92256" x="4502150" y="2540000"/>
          <p14:tracePt t="92273" x="4514850" y="2616200"/>
          <p14:tracePt t="92289" x="4540250" y="2667000"/>
          <p14:tracePt t="92306" x="4584700" y="2724150"/>
          <p14:tracePt t="92308" x="4610100" y="2743200"/>
          <p14:tracePt t="92322" x="4635500" y="2755900"/>
          <p14:tracePt t="92339" x="4686300" y="2762250"/>
          <p14:tracePt t="92356" x="4730750" y="2762250"/>
          <p14:tracePt t="92372" x="4762500" y="2743200"/>
          <p14:tracePt t="92389" x="4787900" y="2705100"/>
          <p14:tracePt t="92406" x="4806950" y="2641600"/>
          <p14:tracePt t="92422" x="4826000" y="2565400"/>
          <p14:tracePt t="92439" x="4826000" y="2508250"/>
          <p14:tracePt t="92456" x="4826000" y="2451100"/>
          <p14:tracePt t="92472" x="4819650" y="2400300"/>
          <p14:tracePt t="92489" x="4806950" y="2374900"/>
          <p14:tracePt t="92492" x="4794250" y="2362200"/>
          <p14:tracePt t="92506" x="4787900" y="2349500"/>
          <p14:tracePt t="92522" x="4768850" y="2330450"/>
          <p14:tracePt t="92539" x="4737100" y="2311400"/>
          <p14:tracePt t="92556" x="4730750" y="2311400"/>
          <p14:tracePt t="92588" x="4724400" y="2311400"/>
          <p14:tracePt t="92675" x="0" y="0"/>
        </p14:tracePtLst>
        <p14:tracePtLst>
          <p14:tracePt t="93063" x="4743450" y="2298700"/>
          <p14:tracePt t="93080" x="4737100" y="2298700"/>
          <p14:tracePt t="93103" x="4724400" y="2298700"/>
          <p14:tracePt t="93117" x="4718050" y="2317750"/>
          <p14:tracePt t="93127" x="4718050" y="2324100"/>
          <p14:tracePt t="93139" x="4705350" y="2368550"/>
          <p14:tracePt t="93155" x="4705350" y="2406650"/>
          <p14:tracePt t="93172" x="4705350" y="2463800"/>
          <p14:tracePt t="93189" x="4705350" y="2527300"/>
          <p14:tracePt t="93205" x="4718050" y="2609850"/>
          <p14:tracePt t="93222" x="4743450" y="2647950"/>
          <p14:tracePt t="93239" x="4762500" y="2673350"/>
          <p14:tracePt t="93255" x="4800600" y="2686050"/>
          <p14:tracePt t="93272" x="4832350" y="2686050"/>
          <p14:tracePt t="93289" x="4883150" y="2686050"/>
          <p14:tracePt t="93305" x="4940300" y="2679700"/>
          <p14:tracePt t="93309" x="4953000" y="2667000"/>
          <p14:tracePt t="93322" x="4965700" y="2654300"/>
          <p14:tracePt t="93339" x="4997450" y="2616200"/>
          <p14:tracePt t="93355" x="5003800" y="2578100"/>
          <p14:tracePt t="93372" x="5003800" y="2552700"/>
          <p14:tracePt t="93389" x="5003800" y="2520950"/>
          <p14:tracePt t="93405" x="5003800" y="2476500"/>
          <p14:tracePt t="93422" x="4984750" y="2444750"/>
          <p14:tracePt t="93439" x="4959350" y="2419350"/>
          <p14:tracePt t="93455" x="4940300" y="2393950"/>
          <p14:tracePt t="93472" x="4908550" y="2368550"/>
          <p14:tracePt t="93489" x="4870450" y="2343150"/>
          <p14:tracePt t="93505" x="4838700" y="2324100"/>
          <p14:tracePt t="93507" x="4826000" y="2324100"/>
          <p14:tracePt t="93522" x="4819650" y="2324100"/>
          <p14:tracePt t="93555" x="4813300" y="2324100"/>
          <p14:tracePt t="93573" x="4806950" y="2324100"/>
          <p14:tracePt t="93621" x="4794250" y="2324100"/>
          <p14:tracePt t="93639" x="4781550" y="2324100"/>
          <p14:tracePt t="93656" x="4756150" y="2343150"/>
          <p14:tracePt t="93672" x="4724400" y="2362200"/>
          <p14:tracePt t="93677" x="4705350" y="2368550"/>
          <p14:tracePt t="93689" x="4699000" y="2374900"/>
          <p14:tracePt t="93705" x="4673600" y="2393950"/>
          <p14:tracePt t="93722" x="4660900" y="2413000"/>
          <p14:tracePt t="93724" x="4654550" y="2419350"/>
          <p14:tracePt t="93738" x="4648200" y="2438400"/>
          <p14:tracePt t="93755" x="4635500" y="2482850"/>
          <p14:tracePt t="93772" x="4635500" y="2514600"/>
          <p14:tracePt t="93788" x="4635500" y="2565400"/>
          <p14:tracePt t="93805" x="4654550" y="2609850"/>
          <p14:tracePt t="93822" x="4699000" y="2667000"/>
          <p14:tracePt t="93838" x="4743450" y="2705100"/>
          <p14:tracePt t="93855" x="4794250" y="2730500"/>
          <p14:tracePt t="93872" x="4857750" y="2749550"/>
          <p14:tracePt t="93888" x="4953000" y="2774950"/>
          <p14:tracePt t="93905" x="5060950" y="2781300"/>
          <p14:tracePt t="93922" x="5162550" y="2781300"/>
          <p14:tracePt t="93938" x="5213350" y="2768600"/>
          <p14:tracePt t="93940" x="5226050" y="2749550"/>
          <p14:tracePt t="93955" x="5238750" y="2711450"/>
          <p14:tracePt t="93972" x="5238750" y="2667000"/>
          <p14:tracePt t="93988" x="5238750" y="2622550"/>
          <p14:tracePt t="94005" x="5232400" y="2559050"/>
          <p14:tracePt t="94022" x="5207000" y="2501900"/>
          <p14:tracePt t="94038" x="5168900" y="2451100"/>
          <p14:tracePt t="94055" x="5111750" y="2406650"/>
          <p14:tracePt t="94072" x="5054600" y="2368550"/>
          <p14:tracePt t="94088" x="5016500" y="2343150"/>
          <p14:tracePt t="94105" x="4978400" y="2330450"/>
          <p14:tracePt t="94122" x="4953000" y="2317750"/>
          <p14:tracePt t="94138" x="4921250" y="2305050"/>
          <p14:tracePt t="94140" x="4914900" y="2305050"/>
          <p14:tracePt t="94155" x="4883150" y="2298700"/>
          <p14:tracePt t="94172" x="4857750" y="2298700"/>
          <p14:tracePt t="94188" x="4826000" y="2298700"/>
          <p14:tracePt t="94205" x="4781550" y="2298700"/>
          <p14:tracePt t="94222" x="4756150" y="2311400"/>
          <p14:tracePt t="94238" x="4730750" y="2336800"/>
          <p14:tracePt t="94255" x="4699000" y="2349500"/>
          <p14:tracePt t="94272" x="4679950" y="2387600"/>
          <p14:tracePt t="94288" x="4660900" y="2432050"/>
          <p14:tracePt t="94305" x="4654550" y="2470150"/>
          <p14:tracePt t="94309" x="4654550" y="2489200"/>
          <p14:tracePt t="94322" x="4654550" y="2501900"/>
          <p14:tracePt t="94338" x="4660900" y="2546350"/>
          <p14:tracePt t="94341" x="4667250" y="2559050"/>
          <p14:tracePt t="94356" x="4673600" y="2571750"/>
          <p14:tracePt t="94372" x="4686300" y="2578100"/>
          <p14:tracePt t="94388" x="4705350" y="2597150"/>
          <p14:tracePt t="94405" x="4724400" y="2616200"/>
          <p14:tracePt t="94422" x="4762500" y="2628900"/>
          <p14:tracePt t="94438" x="4794250" y="2641600"/>
          <p14:tracePt t="94455" x="4819650" y="2647950"/>
          <p14:tracePt t="94472" x="4851400" y="2647950"/>
          <p14:tracePt t="94488" x="4883150" y="2647950"/>
          <p14:tracePt t="94505" x="4908550" y="2635250"/>
          <p14:tracePt t="94522" x="4927600" y="2622550"/>
          <p14:tracePt t="94525" x="4933950" y="2609850"/>
          <p14:tracePt t="94538" x="4940300" y="2597150"/>
          <p14:tracePt t="94555" x="4946650" y="2565400"/>
          <p14:tracePt t="94572" x="4953000" y="2533650"/>
          <p14:tracePt t="94588" x="4953000" y="2501900"/>
          <p14:tracePt t="94605" x="4946650" y="2457450"/>
          <p14:tracePt t="94622" x="4933950" y="2438400"/>
          <p14:tracePt t="94638" x="4927600" y="2419350"/>
          <p14:tracePt t="94655" x="4921250" y="2400300"/>
          <p14:tracePt t="94671" x="4908550" y="2381250"/>
          <p14:tracePt t="94688" x="4895850" y="2368550"/>
          <p14:tracePt t="94705" x="4864100" y="2343150"/>
          <p14:tracePt t="94722" x="4832350" y="2317750"/>
          <p14:tracePt t="94725" x="4819650" y="2305050"/>
          <p14:tracePt t="94738" x="4806950" y="2305050"/>
          <p14:tracePt t="94755" x="4787900" y="2292350"/>
          <p14:tracePt t="94772" x="4781550" y="2292350"/>
          <p14:tracePt t="94788" x="4775200" y="2292350"/>
          <p14:tracePt t="94805" x="4768850" y="2292350"/>
          <p14:tracePt t="94822" x="4743450" y="2292350"/>
          <p14:tracePt t="94838" x="4718050" y="2305050"/>
          <p14:tracePt t="94855" x="4705350" y="2330450"/>
          <p14:tracePt t="94872" x="4686300" y="2355850"/>
          <p14:tracePt t="94888" x="4673600" y="2393950"/>
          <p14:tracePt t="94905" x="4667250" y="2419350"/>
          <p14:tracePt t="94921" x="4654550" y="2457450"/>
          <p14:tracePt t="94938" x="4648200" y="2482850"/>
          <p14:tracePt t="94955" x="4648200" y="2520950"/>
          <p14:tracePt t="94971" x="4648200" y="2546350"/>
          <p14:tracePt t="94988" x="4648200" y="2578100"/>
          <p14:tracePt t="95005" x="4660900" y="2603500"/>
          <p14:tracePt t="95021" x="4667250" y="2622550"/>
          <p14:tracePt t="95038" x="4673600" y="2635250"/>
          <p14:tracePt t="95055" x="4692650" y="2654300"/>
          <p14:tracePt t="95071" x="4718050" y="2667000"/>
          <p14:tracePt t="95088" x="4756150" y="2679700"/>
          <p14:tracePt t="95105" x="4800600" y="2692400"/>
          <p14:tracePt t="95108" x="4826000" y="2692400"/>
          <p14:tracePt t="95121" x="4851400" y="2692400"/>
          <p14:tracePt t="95138" x="4895850" y="2692400"/>
          <p14:tracePt t="95140" x="4921250" y="2692400"/>
          <p14:tracePt t="95155" x="4959350" y="2679700"/>
          <p14:tracePt t="95171" x="4972050" y="2654300"/>
          <p14:tracePt t="95188" x="4997450" y="2609850"/>
          <p14:tracePt t="95205" x="5010150" y="2565400"/>
          <p14:tracePt t="95221" x="5010150" y="2533650"/>
          <p14:tracePt t="95238" x="5010150" y="2489200"/>
          <p14:tracePt t="95255" x="4997450" y="2451100"/>
          <p14:tracePt t="95271" x="4978400" y="2413000"/>
          <p14:tracePt t="95288" x="4946650" y="2381250"/>
          <p14:tracePt t="95305" x="4902200" y="2349500"/>
          <p14:tracePt t="95321" x="4870450" y="2336800"/>
          <p14:tracePt t="95338" x="4864100" y="2330450"/>
          <p14:tracePt t="95340" x="4857750" y="2330450"/>
          <p14:tracePt t="95523" x="0" y="0"/>
        </p14:tracePtLst>
        <p14:tracePtLst>
          <p14:tracePt t="97293" x="3911600" y="2286000"/>
          <p14:tracePt t="97303" x="3898900" y="2292350"/>
          <p14:tracePt t="97315" x="3886200" y="2292350"/>
          <p14:tracePt t="97327" x="3873500" y="2298700"/>
          <p14:tracePt t="97340" x="3867150" y="2311400"/>
          <p14:tracePt t="97354" x="3860800" y="2317750"/>
          <p14:tracePt t="97371" x="3854450" y="2349500"/>
          <p14:tracePt t="97387" x="3854450" y="2374900"/>
          <p14:tracePt t="97404" x="3854450" y="2413000"/>
          <p14:tracePt t="97421" x="3860800" y="2451100"/>
          <p14:tracePt t="97437" x="3879850" y="2482850"/>
          <p14:tracePt t="97454" x="3898900" y="2501900"/>
          <p14:tracePt t="97471" x="3943350" y="2533650"/>
          <p14:tracePt t="97487" x="4013200" y="2565400"/>
          <p14:tracePt t="97504" x="4089400" y="2590800"/>
          <p14:tracePt t="97520" x="4140200" y="2603500"/>
          <p14:tracePt t="97537" x="4152900" y="2603500"/>
          <p14:tracePt t="97554" x="4165600" y="2603500"/>
          <p14:tracePt t="97571" x="4178300" y="2546350"/>
          <p14:tracePt t="97587" x="4184650" y="2501900"/>
          <p14:tracePt t="97604" x="4178300" y="2432050"/>
          <p14:tracePt t="97620" x="4140200" y="2362200"/>
          <p14:tracePt t="97637" x="4102100" y="2292350"/>
          <p14:tracePt t="97654" x="4044950" y="2235200"/>
          <p14:tracePt t="97670" x="3987800" y="2197100"/>
          <p14:tracePt t="97687" x="3943350" y="2178050"/>
          <p14:tracePt t="97704" x="3917950" y="2165350"/>
          <p14:tracePt t="97829" x="3911600" y="2165350"/>
          <p14:tracePt t="97839" x="3905250" y="2165350"/>
          <p14:tracePt t="97884" x="0" y="0"/>
        </p14:tracePtLst>
        <p14:tracePtLst>
          <p14:tracePt t="98357" x="4724400" y="2343150"/>
          <p14:tracePt t="98372" x="4718050" y="2343150"/>
          <p14:tracePt t="98380" x="4705350" y="2343150"/>
          <p14:tracePt t="98396" x="4699000" y="2355850"/>
          <p14:tracePt t="98412" x="4699000" y="2368550"/>
          <p14:tracePt t="98420" x="4699000" y="2381250"/>
          <p14:tracePt t="98437" x="4692650" y="2406650"/>
          <p14:tracePt t="98454" x="4692650" y="2432050"/>
          <p14:tracePt t="98470" x="4692650" y="2470150"/>
          <p14:tracePt t="98487" x="4705350" y="2514600"/>
          <p14:tracePt t="98504" x="4711700" y="2552700"/>
          <p14:tracePt t="98520" x="4737100" y="2590800"/>
          <p14:tracePt t="98537" x="4775200" y="2609850"/>
          <p14:tracePt t="98540" x="4794250" y="2616200"/>
          <p14:tracePt t="98554" x="4806950" y="2622550"/>
          <p14:tracePt t="98570" x="4845050" y="2628900"/>
          <p14:tracePt t="98572" x="4864100" y="2628900"/>
          <p14:tracePt t="98587" x="4908550" y="2628900"/>
          <p14:tracePt t="98603" x="4940300" y="2628900"/>
          <p14:tracePt t="98620" x="4965700" y="2616200"/>
          <p14:tracePt t="98637" x="4972050" y="2590800"/>
          <p14:tracePt t="98654" x="4978400" y="2559050"/>
          <p14:tracePt t="98670" x="4978400" y="2514600"/>
          <p14:tracePt t="98687" x="4972050" y="2476500"/>
          <p14:tracePt t="98704" x="4959350" y="2438400"/>
          <p14:tracePt t="98720" x="4946650" y="2413000"/>
          <p14:tracePt t="98724" x="4933950" y="2393950"/>
          <p14:tracePt t="98737" x="4927600" y="2381250"/>
          <p14:tracePt t="98754" x="4914900" y="2368550"/>
          <p14:tracePt t="98756" x="4908550" y="2362200"/>
          <p14:tracePt t="98770" x="4902200" y="2355850"/>
          <p14:tracePt t="99028" x="0" y="0"/>
        </p14:tracePtLst>
        <p14:tracePtLst>
          <p14:tracePt t="99887" x="8788400" y="2603500"/>
          <p14:tracePt t="99958" x="8794750" y="2603500"/>
          <p14:tracePt t="99971" x="8807450" y="2603500"/>
          <p14:tracePt t="99988" x="8915400" y="2635250"/>
          <p14:tracePt t="100004" x="9036050" y="2660650"/>
          <p14:tracePt t="100020" x="9156700" y="2673350"/>
          <p14:tracePt t="100036" x="9239250" y="2673350"/>
          <p14:tracePt t="100053" x="9309100" y="2673350"/>
          <p14:tracePt t="100070" x="9334500" y="2673350"/>
          <p14:tracePt t="100086" x="9353550" y="2673350"/>
          <p14:tracePt t="100103" x="9359900" y="2673350"/>
          <p14:tracePt t="100120" x="9366250" y="2673350"/>
          <p14:tracePt t="100136" x="9385300" y="2667000"/>
          <p14:tracePt t="100153" x="9398000" y="2667000"/>
          <p14:tracePt t="100170" x="9404350" y="2667000"/>
          <p14:tracePt t="100186" x="9410700" y="2667000"/>
          <p14:tracePt t="100516" x="0" y="0"/>
        </p14:tracePtLst>
        <p14:tracePtLst>
          <p14:tracePt t="101471" x="3943350" y="2355850"/>
          <p14:tracePt t="101493" x="3943350" y="2368550"/>
          <p14:tracePt t="101501" x="3943350" y="2374900"/>
          <p14:tracePt t="101509" x="3943350" y="2387600"/>
          <p14:tracePt t="101520" x="3943350" y="2406650"/>
          <p14:tracePt t="101536" x="3949700" y="2444750"/>
          <p14:tracePt t="101553" x="3968750" y="2476500"/>
          <p14:tracePt t="101555" x="3981450" y="2495550"/>
          <p14:tracePt t="101569" x="3994150" y="2508250"/>
          <p14:tracePt t="101586" x="4038600" y="2540000"/>
          <p14:tracePt t="101602" x="4108450" y="2578100"/>
          <p14:tracePt t="101603" x="4152900" y="2590800"/>
          <p14:tracePt t="101619" x="4235450" y="2609850"/>
          <p14:tracePt t="101636" x="4279900" y="2609850"/>
          <p14:tracePt t="101652" x="4318000" y="2603500"/>
          <p14:tracePt t="101669" x="4337050" y="2571750"/>
          <p14:tracePt t="101686" x="4337050" y="2546350"/>
          <p14:tracePt t="101703" x="4343400" y="2501900"/>
          <p14:tracePt t="101719" x="4343400" y="2470150"/>
          <p14:tracePt t="101736" x="4330700" y="2444750"/>
          <p14:tracePt t="101753" x="4318000" y="2425700"/>
          <p14:tracePt t="101769" x="4311650" y="2419350"/>
          <p14:tracePt t="101772" x="4305300" y="2413000"/>
          <p14:tracePt t="101786" x="4298950" y="2406650"/>
          <p14:tracePt t="101803" x="4286250" y="2400300"/>
          <p14:tracePt t="101819" x="4273550" y="2387600"/>
          <p14:tracePt t="101836" x="4267200" y="2387600"/>
          <p14:tracePt t="101836" x="0" y="0"/>
        </p14:tracePtLst>
        <p14:tracePtLst>
          <p14:tracePt t="102542" x="5473700" y="2406650"/>
          <p14:tracePt t="102581" x="5467350" y="2419350"/>
          <p14:tracePt t="102594" x="5467350" y="2425700"/>
          <p14:tracePt t="102605" x="5467350" y="2470150"/>
          <p14:tracePt t="102619" x="5467350" y="2508250"/>
          <p14:tracePt t="102635" x="5473700" y="2559050"/>
          <p14:tracePt t="102652" x="5486400" y="2597150"/>
          <p14:tracePt t="102669" x="5499100" y="2616200"/>
          <p14:tracePt t="102686" x="5511800" y="2628900"/>
          <p14:tracePt t="102702" x="5518150" y="2628900"/>
          <p14:tracePt t="102724" x="5524500" y="2628900"/>
          <p14:tracePt t="102741" x="5530850" y="2628900"/>
          <p14:tracePt t="102757" x="5543550" y="2628900"/>
          <p14:tracePt t="102769" x="5556250" y="2628900"/>
          <p14:tracePt t="102786" x="5562600" y="2603500"/>
          <p14:tracePt t="102802" x="5575300" y="2578100"/>
          <p14:tracePt t="102805" x="5575300" y="2565400"/>
          <p14:tracePt t="102819" x="5575300" y="2533650"/>
          <p14:tracePt t="102836" x="5575300" y="2495550"/>
          <p14:tracePt t="102852" x="5575300" y="2470150"/>
          <p14:tracePt t="102869" x="5575300" y="2451100"/>
          <p14:tracePt t="102886" x="5568950" y="2438400"/>
          <p14:tracePt t="102902" x="5562600" y="2432050"/>
          <p14:tracePt t="102941" x="5556250" y="2432050"/>
          <p14:tracePt t="102965" x="5549900" y="2432050"/>
          <p14:tracePt t="102975" x="5543550" y="2438400"/>
          <p14:tracePt t="102986" x="5537200" y="2451100"/>
          <p14:tracePt t="103002" x="5524500" y="2470150"/>
          <p14:tracePt t="103020" x="5524500" y="2489200"/>
          <p14:tracePt t="103036" x="5524500" y="2495550"/>
          <p14:tracePt t="103133" x="5524500" y="2489200"/>
          <p14:tracePt t="103142" x="5518150" y="2482850"/>
          <p14:tracePt t="103152" x="5511800" y="2470150"/>
          <p14:tracePt t="103169" x="5505450" y="2463800"/>
          <p14:tracePt t="103185" x="5505450" y="2457450"/>
          <p14:tracePt t="103245" x="5505450" y="2463800"/>
          <p14:tracePt t="103255" x="5505450" y="2476500"/>
          <p14:tracePt t="103269" x="5505450" y="2495550"/>
          <p14:tracePt t="103285" x="5505450" y="2508250"/>
          <p14:tracePt t="103302" x="5505450" y="2520950"/>
          <p14:tracePt t="103319" x="5505450" y="2527300"/>
          <p14:tracePt t="103336" x="5505450" y="2540000"/>
          <p14:tracePt t="103388" x="5505450" y="2527300"/>
          <p14:tracePt t="103396" x="5505450" y="2514600"/>
          <p14:tracePt t="103406" x="5505450" y="2501900"/>
          <p14:tracePt t="103419" x="5505450" y="2482850"/>
          <p14:tracePt t="103435" x="5505450" y="2470150"/>
          <p14:tracePt t="103509" x="5505450" y="2482850"/>
          <p14:tracePt t="103522" x="5505450" y="2489200"/>
          <p14:tracePt t="103536" x="5505450" y="2520950"/>
          <p14:tracePt t="103552" x="5505450" y="2540000"/>
          <p14:tracePt t="103569" x="5505450" y="2546350"/>
          <p14:tracePt t="103637" x="5505450" y="2540000"/>
          <p14:tracePt t="103647" x="5505450" y="2527300"/>
          <p14:tracePt t="103658" x="5511800" y="2501900"/>
          <p14:tracePt t="103670" x="5511800" y="2482850"/>
          <p14:tracePt t="103685" x="5511800" y="2463800"/>
          <p14:tracePt t="103765" x="5511800" y="2482850"/>
          <p14:tracePt t="103775" x="5518150" y="2508250"/>
          <p14:tracePt t="103789" x="5518150" y="2520950"/>
          <p14:tracePt t="103802" x="5524500" y="2533650"/>
          <p14:tracePt t="103909" x="5524500" y="2527300"/>
          <p14:tracePt t="103920" x="5524500" y="2520950"/>
          <p14:tracePt t="103935" x="5524500" y="2501900"/>
          <p14:tracePt t="103952" x="5524500" y="2495550"/>
          <p14:tracePt t="103969" x="5524500" y="2482850"/>
          <p14:tracePt t="103985" x="5524500" y="2476500"/>
          <p14:tracePt t="104013" x="5524500" y="2470150"/>
          <p14:tracePt t="104124" x="0" y="0"/>
        </p14:tracePtLst>
        <p14:tracePtLst>
          <p14:tracePt t="104676" x="2876550" y="2933700"/>
          <p14:tracePt t="104692" x="2876550" y="2946400"/>
          <p14:tracePt t="104701" x="2882900" y="2946400"/>
          <p14:tracePt t="104718" x="2971800" y="2952750"/>
          <p14:tracePt t="104735" x="3130550" y="2952750"/>
          <p14:tracePt t="104751" x="3340100" y="2959100"/>
          <p14:tracePt t="104768" x="3473450" y="2959100"/>
          <p14:tracePt t="104785" x="3536950" y="2959100"/>
          <p14:tracePt t="104801" x="3543300" y="2959100"/>
          <p14:tracePt t="104932" x="0" y="0"/>
        </p14:tracePtLst>
        <p14:tracePtLst>
          <p14:tracePt t="108451" x="4584700" y="2330450"/>
          <p14:tracePt t="108467" x="4572000" y="2355850"/>
          <p14:tracePt t="108483" x="4559300" y="2381250"/>
          <p14:tracePt t="108500" x="4559300" y="2406650"/>
          <p14:tracePt t="108517" x="4559300" y="2438400"/>
          <p14:tracePt t="108534" x="4559300" y="2482850"/>
          <p14:tracePt t="108550" x="4578350" y="2527300"/>
          <p14:tracePt t="108567" x="4610100" y="2584450"/>
          <p14:tracePt t="108584" x="4667250" y="2628900"/>
          <p14:tracePt t="108600" x="4724400" y="2667000"/>
          <p14:tracePt t="108617" x="4775200" y="2692400"/>
          <p14:tracePt t="108620" x="4800600" y="2698750"/>
          <p14:tracePt t="108633" x="4819650" y="2705100"/>
          <p14:tracePt t="108650" x="4851400" y="2705100"/>
          <p14:tracePt t="108651" x="4870450" y="2705100"/>
          <p14:tracePt t="108667" x="4895850" y="2705100"/>
          <p14:tracePt t="108683" x="4921250" y="2705100"/>
          <p14:tracePt t="108700" x="4940300" y="2679700"/>
          <p14:tracePt t="108717" x="4946650" y="2654300"/>
          <p14:tracePt t="108733" x="4946650" y="2616200"/>
          <p14:tracePt t="108750" x="4946650" y="2571750"/>
          <p14:tracePt t="108767" x="4946650" y="2520950"/>
          <p14:tracePt t="108783" x="4927600" y="2476500"/>
          <p14:tracePt t="108800" x="4902200" y="2419350"/>
          <p14:tracePt t="108817" x="4876800" y="2387600"/>
          <p14:tracePt t="108833" x="4857750" y="2349500"/>
          <p14:tracePt t="108836" x="4845050" y="2336800"/>
          <p14:tracePt t="108850" x="4838700" y="2330450"/>
          <p14:tracePt t="108867" x="4819650" y="2324100"/>
          <p14:tracePt t="108883" x="4813300" y="2324100"/>
          <p14:tracePt t="108900" x="4800600" y="2324100"/>
          <p14:tracePt t="108917" x="4787900" y="2324100"/>
          <p14:tracePt t="108933" x="4768850" y="2324100"/>
          <p14:tracePt t="108950" x="4743450" y="2330450"/>
          <p14:tracePt t="108967" x="4730750" y="2343150"/>
          <p14:tracePt t="108983" x="4711700" y="2368550"/>
          <p14:tracePt t="109000" x="4699000" y="2387600"/>
          <p14:tracePt t="109017" x="4692650" y="2400300"/>
          <p14:tracePt t="109033" x="4686300" y="2425700"/>
          <p14:tracePt t="109050" x="4686300" y="2451100"/>
          <p14:tracePt t="109052" x="4686300" y="2457450"/>
          <p14:tracePt t="109067" x="4686300" y="2482850"/>
          <p14:tracePt t="109083" x="4699000" y="2501900"/>
          <p14:tracePt t="109100" x="4705350" y="2514600"/>
          <p14:tracePt t="109117" x="4718050" y="2527300"/>
          <p14:tracePt t="109133" x="4724400" y="2540000"/>
          <p14:tracePt t="109150" x="4730750" y="2546350"/>
          <p14:tracePt t="109167" x="4737100" y="2552700"/>
          <p14:tracePt t="109183" x="4743450" y="2559050"/>
          <p14:tracePt t="109200" x="4749800" y="2559050"/>
          <p14:tracePt t="109216" x="4756150" y="2571750"/>
          <p14:tracePt t="109233" x="4775200" y="2578100"/>
          <p14:tracePt t="109250" x="4806950" y="2597150"/>
          <p14:tracePt t="109252" x="4832350" y="2603500"/>
          <p14:tracePt t="109267" x="4857750" y="2609850"/>
          <p14:tracePt t="109283" x="4921250" y="2622550"/>
          <p14:tracePt t="109300" x="4965700" y="2628900"/>
          <p14:tracePt t="109316" x="4997450" y="2628900"/>
          <p14:tracePt t="109333" x="5022850" y="2622550"/>
          <p14:tracePt t="109350" x="5041900" y="2603500"/>
          <p14:tracePt t="109366" x="5054600" y="2571750"/>
          <p14:tracePt t="109383" x="5060950" y="2546350"/>
          <p14:tracePt t="109400" x="5060950" y="2514600"/>
          <p14:tracePt t="109416" x="5060950" y="2476500"/>
          <p14:tracePt t="109433" x="5060950" y="2451100"/>
          <p14:tracePt t="109450" x="5054600" y="2425700"/>
          <p14:tracePt t="109453" x="5048250" y="2413000"/>
          <p14:tracePt t="109468" x="5041900" y="2400300"/>
          <p14:tracePt t="109500" x="5041900" y="2393950"/>
          <p14:tracePt t="109524" x="5035550" y="2393950"/>
          <p14:tracePt t="109534" x="5029200" y="2393950"/>
          <p14:tracePt t="109550" x="5022850" y="2393950"/>
          <p14:tracePt t="109567" x="5010150" y="2393950"/>
          <p14:tracePt t="109724" x="0" y="0"/>
        </p14:tracePtLst>
        <p14:tracePtLst>
          <p14:tracePt t="110477" x="5467350" y="2444750"/>
          <p14:tracePt t="110557" x="5467350" y="2451100"/>
          <p14:tracePt t="110568" x="5467350" y="2457450"/>
          <p14:tracePt t="110583" x="5467350" y="2489200"/>
          <p14:tracePt t="110600" x="5467350" y="2520950"/>
          <p14:tracePt t="110604" x="5467350" y="2540000"/>
          <p14:tracePt t="110616" x="5467350" y="2546350"/>
          <p14:tracePt t="110633" x="5480050" y="2584450"/>
          <p14:tracePt t="110635" x="5486400" y="2597150"/>
          <p14:tracePt t="110649" x="5492750" y="2603500"/>
          <p14:tracePt t="110666" x="5505450" y="2622550"/>
          <p14:tracePt t="110683" x="5505450" y="2628900"/>
          <p14:tracePt t="110733" x="5518150" y="2628900"/>
          <p14:tracePt t="110748" x="5524500" y="2609850"/>
          <p14:tracePt t="110765" x="5524500" y="2597150"/>
          <p14:tracePt t="110777" x="5524500" y="2578100"/>
          <p14:tracePt t="110789" x="5524500" y="2552700"/>
          <p14:tracePt t="110802" x="5524500" y="2546350"/>
          <p14:tracePt t="110816" x="5524500" y="2533650"/>
          <p14:tracePt t="110833" x="5524500" y="2527300"/>
          <p14:tracePt t="111228" x="0" y="0"/>
        </p14:tracePtLst>
        <p14:tracePtLst>
          <p14:tracePt t="111607" x="3937000" y="2266950"/>
          <p14:tracePt t="111624" x="3924300" y="2279650"/>
          <p14:tracePt t="111636" x="3905250" y="2292350"/>
          <p14:tracePt t="111649" x="3898900" y="2305050"/>
          <p14:tracePt t="111666" x="3886200" y="2324100"/>
          <p14:tracePt t="111682" x="3879850" y="2355850"/>
          <p14:tracePt t="111685" x="3873500" y="2374900"/>
          <p14:tracePt t="111699" x="3873500" y="2393950"/>
          <p14:tracePt t="111716" x="3873500" y="2432050"/>
          <p14:tracePt t="111732" x="3886200" y="2482850"/>
          <p14:tracePt t="111749" x="3917950" y="2527300"/>
          <p14:tracePt t="111766" x="3975100" y="2565400"/>
          <p14:tracePt t="111783" x="4044950" y="2603500"/>
          <p14:tracePt t="111799" x="4114800" y="2616200"/>
          <p14:tracePt t="111816" x="4146550" y="2622550"/>
          <p14:tracePt t="111832" x="4178300" y="2622550"/>
          <p14:tracePt t="111849" x="4191000" y="2609850"/>
          <p14:tracePt t="111852" x="4203700" y="2597150"/>
          <p14:tracePt t="111866" x="4210050" y="2578100"/>
          <p14:tracePt t="111882" x="4216400" y="2559050"/>
          <p14:tracePt t="111899" x="4222750" y="2508250"/>
          <p14:tracePt t="111916" x="4222750" y="2482850"/>
          <p14:tracePt t="111933" x="4222750" y="2463800"/>
          <p14:tracePt t="111949" x="4222750" y="2444750"/>
          <p14:tracePt t="111966" x="4210050" y="2432050"/>
          <p14:tracePt t="111982" x="4210050" y="2419350"/>
          <p14:tracePt t="111999" x="4203700" y="2419350"/>
          <p14:tracePt t="112016" x="4191000" y="2413000"/>
          <p14:tracePt t="112032" x="4178300" y="2413000"/>
          <p14:tracePt t="112049" x="4171950" y="2413000"/>
          <p14:tracePt t="112066" x="4159250" y="2413000"/>
          <p14:tracePt t="112082" x="4146550" y="2413000"/>
          <p14:tracePt t="112085" x="4140200" y="2419350"/>
          <p14:tracePt t="112099" x="4133850" y="2438400"/>
          <p14:tracePt t="112116" x="4133850" y="2457450"/>
          <p14:tracePt t="112132" x="4133850" y="2470150"/>
          <p14:tracePt t="112149" x="4133850" y="2495550"/>
          <p14:tracePt t="112166" x="4152900" y="2520950"/>
          <p14:tracePt t="112182" x="4165600" y="2533650"/>
          <p14:tracePt t="112199" x="4171950" y="2540000"/>
          <p14:tracePt t="112261" x="4184650" y="2540000"/>
          <p14:tracePt t="112277" x="4191000" y="2527300"/>
          <p14:tracePt t="112293" x="4191000" y="2514600"/>
          <p14:tracePt t="112302" x="4191000" y="2501900"/>
          <p14:tracePt t="112316" x="4191000" y="2489200"/>
          <p14:tracePt t="112332" x="4191000" y="2476500"/>
          <p14:tracePt t="112349" x="4191000" y="2457450"/>
          <p14:tracePt t="112366" x="4178300" y="2438400"/>
          <p14:tracePt t="112382" x="4140200" y="2413000"/>
          <p14:tracePt t="112399" x="4108450" y="2393950"/>
          <p14:tracePt t="112416" x="4070350" y="2381250"/>
          <p14:tracePt t="112433" x="4044950" y="2381250"/>
          <p14:tracePt t="112436" x="4025900" y="2381250"/>
          <p14:tracePt t="112449" x="4019550" y="2381250"/>
          <p14:tracePt t="112466" x="3994150" y="2381250"/>
          <p14:tracePt t="112467" x="3987800" y="2381250"/>
          <p14:tracePt t="112482" x="3975100" y="2381250"/>
          <p14:tracePt t="112499" x="3956050" y="2400300"/>
          <p14:tracePt t="112516" x="3949700" y="2419350"/>
          <p14:tracePt t="112532" x="3949700" y="2444750"/>
          <p14:tracePt t="112549" x="3949700" y="2470150"/>
          <p14:tracePt t="112566" x="3962400" y="2514600"/>
          <p14:tracePt t="112582" x="3994150" y="2552700"/>
          <p14:tracePt t="112599" x="4044950" y="2584450"/>
          <p14:tracePt t="112616" x="4108450" y="2609850"/>
          <p14:tracePt t="112632" x="4165600" y="2622550"/>
          <p14:tracePt t="112649" x="4210050" y="2622550"/>
          <p14:tracePt t="112665" x="4241800" y="2616200"/>
          <p14:tracePt t="112682" x="4254500" y="2578100"/>
          <p14:tracePt t="112684" x="4260850" y="2559050"/>
          <p14:tracePt t="112699" x="4267200" y="2520950"/>
          <p14:tracePt t="112715" x="4267200" y="2476500"/>
          <p14:tracePt t="112732" x="4254500" y="2444750"/>
          <p14:tracePt t="112749" x="4241800" y="2419350"/>
          <p14:tracePt t="112766" x="4216400" y="2406650"/>
          <p14:tracePt t="112782" x="4191000" y="2393950"/>
          <p14:tracePt t="112799" x="4165600" y="2381250"/>
          <p14:tracePt t="112816" x="4159250" y="2381250"/>
          <p14:tracePt t="112832" x="4146550" y="2381250"/>
          <p14:tracePt t="112849" x="4121150" y="2393950"/>
          <p14:tracePt t="112853" x="4114800" y="2413000"/>
          <p14:tracePt t="112865" x="4108450" y="2425700"/>
          <p14:tracePt t="112882" x="4102100" y="2451100"/>
          <p14:tracePt t="112899" x="4102100" y="2476500"/>
          <p14:tracePt t="112915" x="4102100" y="2501900"/>
          <p14:tracePt t="112932" x="4108450" y="2514600"/>
          <p14:tracePt t="112949" x="4127500" y="2533650"/>
          <p14:tracePt t="112965" x="4159250" y="2546350"/>
          <p14:tracePt t="112982" x="4184650" y="2552700"/>
          <p14:tracePt t="112999" x="4229100" y="2552700"/>
          <p14:tracePt t="113015" x="4248150" y="2533650"/>
          <p14:tracePt t="113032" x="4254500" y="2514600"/>
          <p14:tracePt t="113049" x="4254500" y="2476500"/>
          <p14:tracePt t="113065" x="4229100" y="2451100"/>
          <p14:tracePt t="113068" x="4216400" y="2432050"/>
          <p14:tracePt t="113082" x="4184650" y="2419350"/>
          <p14:tracePt t="113099" x="4102100" y="2381250"/>
          <p14:tracePt t="113115" x="4064000" y="2381250"/>
          <p14:tracePt t="113132" x="4044950" y="2381250"/>
          <p14:tracePt t="113149" x="4025900" y="2387600"/>
          <p14:tracePt t="113165" x="4013200" y="2406650"/>
          <p14:tracePt t="113182" x="4013200" y="2425700"/>
          <p14:tracePt t="113198" x="4013200" y="2432050"/>
          <p14:tracePt t="113215" x="4013200" y="2438400"/>
          <p14:tracePt t="113232" x="4013200" y="2444750"/>
          <p14:tracePt t="113285" x="4013200" y="2451100"/>
          <p14:tracePt t="113349" x="4019550" y="2451100"/>
          <p14:tracePt t="113629" x="4019550" y="2457450"/>
          <p14:tracePt t="113644" x="4019550" y="2476500"/>
          <p14:tracePt t="113653" x="4025900" y="2476500"/>
          <p14:tracePt t="113665" x="4032250" y="2489200"/>
          <p14:tracePt t="113682" x="4038600" y="2501900"/>
          <p14:tracePt t="113699" x="4051300" y="2514600"/>
          <p14:tracePt t="113715" x="4057650" y="2520950"/>
          <p14:tracePt t="113732" x="4070350" y="2520950"/>
          <p14:tracePt t="113749" x="4083050" y="2520950"/>
          <p14:tracePt t="113765" x="4095750" y="2520950"/>
          <p14:tracePt t="113782" x="4114800" y="2520950"/>
          <p14:tracePt t="113798" x="4127500" y="2508250"/>
          <p14:tracePt t="113815" x="4133850" y="2508250"/>
          <p14:tracePt t="113832" x="4140200" y="2501900"/>
          <p14:tracePt t="114324" x="0" y="0"/>
        </p14:tracePtLst>
        <p14:tracePtLst>
          <p14:tracePt t="119069" x="6534150" y="1879600"/>
          <p14:tracePt t="119093" x="6527800" y="1879600"/>
          <p14:tracePt t="119109" x="6527800" y="1873250"/>
          <p14:tracePt t="119119" x="6540500" y="1873250"/>
          <p14:tracePt t="119130" x="6565900" y="1873250"/>
          <p14:tracePt t="119147" x="6762750" y="1873250"/>
          <p14:tracePt t="119164" x="6959600" y="1873250"/>
          <p14:tracePt t="119180" x="7194550" y="1873250"/>
          <p14:tracePt t="119197" x="7423150" y="1873250"/>
          <p14:tracePt t="119213" x="7620000" y="1873250"/>
          <p14:tracePt t="119230" x="7747000" y="1873250"/>
          <p14:tracePt t="119247" x="7797800" y="1873250"/>
          <p14:tracePt t="119263" x="7810500" y="1873250"/>
          <p14:tracePt t="119484" x="0" y="0"/>
        </p14:tracePtLst>
        <p14:tracePtLst>
          <p14:tracePt t="119846" x="6845300" y="1866900"/>
          <p14:tracePt t="119861" x="6838950" y="1873250"/>
          <p14:tracePt t="119885" x="6845300" y="1873250"/>
          <p14:tracePt t="119895" x="6864350" y="1879600"/>
          <p14:tracePt t="119906" x="6877050" y="1879600"/>
          <p14:tracePt t="119917" x="6940550" y="1892300"/>
          <p14:tracePt t="119930" x="6978650" y="1898650"/>
          <p14:tracePt t="119946" x="7061200" y="1911350"/>
          <p14:tracePt t="119947" x="7137400" y="1917700"/>
          <p14:tracePt t="119963" x="7296150" y="1936750"/>
          <p14:tracePt t="119980" x="7480300" y="1962150"/>
          <p14:tracePt t="119996" x="7658100" y="1968500"/>
          <p14:tracePt t="120013" x="7797800" y="1968500"/>
          <p14:tracePt t="120030" x="7854950" y="1968500"/>
          <p14:tracePt t="120046" x="7867650" y="1968500"/>
          <p14:tracePt t="120172" x="0" y="0"/>
        </p14:tracePtLst>
        <p14:tracePtLst>
          <p14:tracePt t="120990" x="1841500" y="3282950"/>
          <p14:tracePt t="121069" x="1860550" y="3289300"/>
          <p14:tracePt t="121080" x="1879600" y="3289300"/>
          <p14:tracePt t="121096" x="1974850" y="3302000"/>
          <p14:tracePt t="121113" x="2082800" y="3302000"/>
          <p14:tracePt t="121116" x="2146300" y="3302000"/>
          <p14:tracePt t="121130" x="2228850" y="3302000"/>
          <p14:tracePt t="121146" x="2419350" y="3302000"/>
          <p14:tracePt t="121163" x="2743200" y="3302000"/>
          <p14:tracePt t="121180" x="2965450" y="3302000"/>
          <p14:tracePt t="121196" x="3105150" y="3302000"/>
          <p14:tracePt t="121213" x="3162300" y="3302000"/>
          <p14:tracePt t="121229" x="3175000" y="3302000"/>
          <p14:tracePt t="121268" x="3181350" y="3302000"/>
          <p14:tracePt t="121405" x="3187700" y="3302000"/>
          <p14:tracePt t="121421" x="3194050" y="3302000"/>
          <p14:tracePt t="121612" x="0" y="0"/>
        </p14:tracePtLst>
        <p14:tracePtLst>
          <p14:tracePt t="122174" x="2851150" y="3282950"/>
          <p14:tracePt t="122230" x="2870200" y="3282950"/>
          <p14:tracePt t="122244" x="2971800" y="3282950"/>
          <p14:tracePt t="122253" x="3054350" y="3282950"/>
          <p14:tracePt t="122262" x="3162300" y="3282950"/>
          <p14:tracePt t="122279" x="3403600" y="3282950"/>
          <p14:tracePt t="122296" x="3708400" y="3282950"/>
          <p14:tracePt t="122313" x="3968750" y="3282950"/>
          <p14:tracePt t="122329" x="4171950" y="3282950"/>
          <p14:tracePt t="122332" x="4254500" y="3282950"/>
          <p14:tracePt t="122345" x="4318000" y="3282950"/>
          <p14:tracePt t="122362" x="4406900" y="3282950"/>
          <p14:tracePt t="122379" x="4438650" y="3282950"/>
          <p14:tracePt t="122683" x="0" y="0"/>
        </p14:tracePtLst>
        <p14:tracePtLst>
          <p14:tracePt t="123343" x="3168650" y="3270250"/>
          <p14:tracePt t="123574" x="3175000" y="3270250"/>
          <p14:tracePt t="124004" x="0" y="0"/>
        </p14:tracePtLst>
        <p14:tracePtLst>
          <p14:tracePt t="124317" x="2755900" y="3270250"/>
          <p14:tracePt t="124405" x="2768600" y="3270250"/>
          <p14:tracePt t="124415" x="2800350" y="3276600"/>
          <p14:tracePt t="124428" x="2889250" y="3295650"/>
          <p14:tracePt t="124445" x="3035300" y="3302000"/>
          <p14:tracePt t="124462" x="3225800" y="3302000"/>
          <p14:tracePt t="124478" x="3435350" y="3302000"/>
          <p14:tracePt t="124495" x="3644900" y="3302000"/>
          <p14:tracePt t="124512" x="3822700" y="3302000"/>
          <p14:tracePt t="124528" x="3975100" y="3302000"/>
          <p14:tracePt t="124545" x="4108450" y="3302000"/>
          <p14:tracePt t="124548" x="4171950" y="3302000"/>
          <p14:tracePt t="124561" x="4248150" y="3302000"/>
          <p14:tracePt t="124578" x="4394200" y="3302000"/>
          <p14:tracePt t="124582" x="4457700" y="3302000"/>
          <p14:tracePt t="124595" x="4597400" y="3302000"/>
          <p14:tracePt t="124611" x="4724400" y="3302000"/>
          <p14:tracePt t="124628" x="4851400" y="3302000"/>
          <p14:tracePt t="124645" x="4959350" y="3302000"/>
          <p14:tracePt t="124661" x="5048250" y="3302000"/>
          <p14:tracePt t="124678" x="5099050" y="3302000"/>
          <p14:tracePt t="124695" x="5149850" y="3302000"/>
          <p14:tracePt t="124711" x="5194300" y="3302000"/>
          <p14:tracePt t="124728" x="5238750" y="3302000"/>
          <p14:tracePt t="124745" x="5270500" y="3302000"/>
          <p14:tracePt t="124761" x="5289550" y="3302000"/>
          <p14:tracePt t="124778" x="5295900" y="3302000"/>
          <p14:tracePt t="124795" x="5302250" y="3302000"/>
          <p14:tracePt t="124812" x="5308600" y="3302000"/>
          <p14:tracePt t="124828" x="5314950" y="3302000"/>
          <p14:tracePt t="124844" x="5321300" y="3302000"/>
          <p14:tracePt t="124861" x="5334000" y="3302000"/>
          <p14:tracePt t="124878" x="5346700" y="3302000"/>
          <p14:tracePt t="124894" x="5359400" y="3302000"/>
          <p14:tracePt t="124911" x="5378450" y="3302000"/>
          <p14:tracePt t="124928" x="5429250" y="3302000"/>
          <p14:tracePt t="124944" x="5511800" y="3302000"/>
          <p14:tracePt t="124961" x="5594350" y="3302000"/>
          <p14:tracePt t="124978" x="5670550" y="3302000"/>
          <p14:tracePt t="124981" x="5695950" y="3302000"/>
          <p14:tracePt t="124995" x="5721350" y="3302000"/>
          <p14:tracePt t="125747" x="0" y="0"/>
        </p14:tracePtLst>
        <p14:tracePtLst>
          <p14:tracePt t="126318" x="6045200" y="3282950"/>
          <p14:tracePt t="126382" x="6064250" y="3282950"/>
          <p14:tracePt t="126396" x="6140450" y="3282950"/>
          <p14:tracePt t="126412" x="6254750" y="3282950"/>
          <p14:tracePt t="126427" x="6413500" y="3282950"/>
          <p14:tracePt t="126444" x="6584950" y="3282950"/>
          <p14:tracePt t="126461" x="6750050" y="3282950"/>
          <p14:tracePt t="126478" x="6889750" y="3282950"/>
          <p14:tracePt t="126494" x="6985000" y="3282950"/>
          <p14:tracePt t="126511" x="7061200" y="3282950"/>
          <p14:tracePt t="126528" x="7112000" y="3282950"/>
          <p14:tracePt t="126544" x="7143750" y="3282950"/>
          <p14:tracePt t="126561" x="7169150" y="3282950"/>
          <p14:tracePt t="126564" x="7181850" y="3282950"/>
          <p14:tracePt t="126578" x="7188200" y="3282950"/>
          <p14:tracePt t="126594" x="7207250" y="3282950"/>
          <p14:tracePt t="126685" x="7213600" y="3282950"/>
          <p14:tracePt t="126701" x="7219950" y="3282950"/>
          <p14:tracePt t="126875" x="0" y="0"/>
        </p14:tracePtLst>
        <p14:tracePtLst>
          <p14:tracePt t="131210" x="1346200" y="3327400"/>
          <p14:tracePt t="131226" x="1339850" y="3346450"/>
          <p14:tracePt t="131243" x="1333500" y="3390900"/>
          <p14:tracePt t="131260" x="1333500" y="3422650"/>
          <p14:tracePt t="131276" x="1333500" y="3473450"/>
          <p14:tracePt t="131293" x="1352550" y="3517900"/>
          <p14:tracePt t="131309" x="1371600" y="3549650"/>
          <p14:tracePt t="131326" x="1403350" y="3581400"/>
          <p14:tracePt t="131343" x="1466850" y="3613150"/>
          <p14:tracePt t="131359" x="1581150" y="3644900"/>
          <p14:tracePt t="131376" x="1752600" y="3670300"/>
          <p14:tracePt t="131392" x="1917700" y="3670300"/>
          <p14:tracePt t="131409" x="2076450" y="3670300"/>
          <p14:tracePt t="131426" x="2159000" y="3657600"/>
          <p14:tracePt t="131428" x="2171700" y="3651250"/>
          <p14:tracePt t="131443" x="2190750" y="3632200"/>
          <p14:tracePt t="131459" x="2190750" y="3619500"/>
          <p14:tracePt t="131476" x="2190750" y="3581400"/>
          <p14:tracePt t="131492" x="2184400" y="3524250"/>
          <p14:tracePt t="131509" x="2146300" y="3448050"/>
          <p14:tracePt t="131526" x="2076450" y="3378200"/>
          <p14:tracePt t="131542" x="1993900" y="3321050"/>
          <p14:tracePt t="131559" x="1885950" y="3263900"/>
          <p14:tracePt t="131576" x="1797050" y="3232150"/>
          <p14:tracePt t="131592" x="1746250" y="3225800"/>
          <p14:tracePt t="131609" x="1727200" y="3225800"/>
          <p14:tracePt t="131626" x="1708150" y="3225800"/>
          <p14:tracePt t="131642" x="1689100" y="3232150"/>
          <p14:tracePt t="131659" x="1657350" y="3289300"/>
          <p14:tracePt t="131676" x="1644650" y="3352800"/>
          <p14:tracePt t="131692" x="1644650" y="3403600"/>
          <p14:tracePt t="131709" x="1644650" y="3460750"/>
          <p14:tracePt t="131726" x="1670050" y="3492500"/>
          <p14:tracePt t="131742" x="1676400" y="3505200"/>
          <p14:tracePt t="131803" x="1682750" y="3505200"/>
          <p14:tracePt t="131813" x="1689100" y="3505200"/>
          <p14:tracePt t="131826" x="1695450" y="3505200"/>
          <p14:tracePt t="131842" x="0" y="0"/>
        </p14:tracePtLst>
        <p14:tracePtLst>
          <p14:tracePt t="133102" x="1327150" y="3657600"/>
          <p14:tracePt t="133197" x="1358900" y="3657600"/>
          <p14:tracePt t="133207" x="1416050" y="3657600"/>
          <p14:tracePt t="133217" x="1466850" y="3657600"/>
          <p14:tracePt t="133225" x="1543050" y="3657600"/>
          <p14:tracePt t="133242" x="1733550" y="3657600"/>
          <p14:tracePt t="133259" x="1993900" y="3657600"/>
          <p14:tracePt t="133275" x="2101850" y="3657600"/>
          <p14:tracePt t="133292" x="2152650" y="3657600"/>
          <p14:tracePt t="133309" x="2165350" y="3657600"/>
          <p14:tracePt t="133325" x="2171700" y="3657600"/>
          <p14:tracePt t="133564" x="0" y="0"/>
        </p14:tracePtLst>
        <p14:tracePtLst>
          <p14:tracePt t="133836" x="1276350" y="3657600"/>
          <p14:tracePt t="133909" x="1282700" y="3657600"/>
          <p14:tracePt t="133918" x="1308100" y="3657600"/>
          <p14:tracePt t="133929" x="1346200" y="3657600"/>
          <p14:tracePt t="133942" x="1485900" y="3663950"/>
          <p14:tracePt t="133958" x="1651000" y="3663950"/>
          <p14:tracePt t="133975" x="1866900" y="3663950"/>
          <p14:tracePt t="133992" x="2063750" y="3663950"/>
          <p14:tracePt t="134008" x="2241550" y="3663950"/>
          <p14:tracePt t="134025" x="2349500" y="3663950"/>
          <p14:tracePt t="134028" x="2381250" y="3663950"/>
          <p14:tracePt t="134042" x="2406650" y="3663950"/>
          <p14:tracePt t="134058" x="2444750" y="3663950"/>
          <p14:tracePt t="134075" x="2476500" y="3663950"/>
          <p14:tracePt t="134092" x="2482850" y="3663950"/>
          <p14:tracePt t="134404" x="0" y="0"/>
        </p14:tracePtLst>
        <p14:tracePtLst>
          <p14:tracePt t="134957" x="2984500" y="3657600"/>
          <p14:tracePt t="135053" x="2990850" y="3657600"/>
          <p14:tracePt t="135064" x="3022600" y="3657600"/>
          <p14:tracePt t="135075" x="3111500" y="3657600"/>
          <p14:tracePt t="135092" x="3257550" y="3657600"/>
          <p14:tracePt t="135108" x="3448050" y="3657600"/>
          <p14:tracePt t="135125" x="3638550" y="3657600"/>
          <p14:tracePt t="135141" x="3803650" y="3657600"/>
          <p14:tracePt t="135158" x="3943350" y="3657600"/>
          <p14:tracePt t="135174" x="4038600" y="3657600"/>
          <p14:tracePt t="135191" x="4114800" y="3657600"/>
          <p14:tracePt t="135208" x="4171950" y="3657600"/>
          <p14:tracePt t="135225" x="4222750" y="3657600"/>
          <p14:tracePt t="135241" x="4254500" y="3657600"/>
          <p14:tracePt t="135244" x="4267200" y="3657600"/>
          <p14:tracePt t="135258" x="4273550" y="3657600"/>
          <p14:tracePt t="135274" x="4286250" y="3657600"/>
          <p14:tracePt t="135468" x="0" y="0"/>
        </p14:tracePtLst>
        <p14:tracePtLst>
          <p14:tracePt t="135789" x="3536950" y="3657600"/>
          <p14:tracePt t="135852" x="3543300" y="3657600"/>
          <p14:tracePt t="135861" x="3575050" y="3657600"/>
          <p14:tracePt t="135874" x="3619500" y="3657600"/>
          <p14:tracePt t="135891" x="3822700" y="3657600"/>
          <p14:tracePt t="135908" x="3987800" y="3657600"/>
          <p14:tracePt t="135924" x="4146550" y="3657600"/>
          <p14:tracePt t="135941" x="4267200" y="3657600"/>
          <p14:tracePt t="135958" x="4311650" y="3657600"/>
          <p14:tracePt t="135974" x="4330700" y="3657600"/>
          <p14:tracePt t="136164" x="0" y="0"/>
        </p14:tracePtLst>
        <p14:tracePtLst>
          <p14:tracePt t="137325" x="3676650" y="3683000"/>
          <p14:tracePt t="137349" x="3683000" y="3683000"/>
          <p14:tracePt t="137359" x="3689350" y="3683000"/>
          <p14:tracePt t="137374" x="3746500" y="3683000"/>
          <p14:tracePt t="137391" x="3867150" y="3683000"/>
          <p14:tracePt t="137408" x="4025900" y="3683000"/>
          <p14:tracePt t="137424" x="4222750" y="3683000"/>
          <p14:tracePt t="137428" x="4318000" y="3683000"/>
          <p14:tracePt t="137440" x="4400550" y="3683000"/>
          <p14:tracePt t="137457" x="4521200" y="3683000"/>
          <p14:tracePt t="137474" x="4552950" y="3683000"/>
          <p14:tracePt t="137475" x="4559300" y="3683000"/>
          <p14:tracePt t="137620" x="0" y="0"/>
        </p14:tracePtLst>
        <p14:tracePtLst>
          <p14:tracePt t="138574" x="5010150" y="3644900"/>
          <p14:tracePt t="138662" x="5035550" y="3644900"/>
          <p14:tracePt t="138675" x="5073650" y="3644900"/>
          <p14:tracePt t="138678" x="5130800" y="3644900"/>
          <p14:tracePt t="138690" x="5213350" y="3644900"/>
          <p14:tracePt t="138707" x="5499100" y="3644900"/>
          <p14:tracePt t="138723" x="5676900" y="3644900"/>
          <p14:tracePt t="138740" x="5835650" y="3644900"/>
          <p14:tracePt t="138757" x="5962650" y="3644900"/>
          <p14:tracePt t="138774" x="6076950" y="3644900"/>
          <p14:tracePt t="138790" x="6197600" y="3644900"/>
          <p14:tracePt t="138807" x="6292850" y="3644900"/>
          <p14:tracePt t="138823" x="6375400" y="3644900"/>
          <p14:tracePt t="138840" x="6445250" y="3644900"/>
          <p14:tracePt t="138844" x="6477000" y="3644900"/>
          <p14:tracePt t="138857" x="6502400" y="3644900"/>
          <p14:tracePt t="138874" x="6534150" y="3644900"/>
          <p14:tracePt t="138876" x="6553200" y="3644900"/>
          <p14:tracePt t="138890" x="6559550" y="3644900"/>
          <p14:tracePt t="138906" x="6572250" y="3644900"/>
          <p14:tracePt t="138980" x="6578600" y="3644900"/>
          <p14:tracePt t="139884" x="0" y="0"/>
        </p14:tracePtLst>
        <p14:tracePtLst>
          <p14:tracePt t="140646" x="7181850" y="3714750"/>
          <p14:tracePt t="140709" x="7188200" y="3714750"/>
          <p14:tracePt t="140720" x="7207250" y="3714750"/>
          <p14:tracePt t="140729" x="7232650" y="3714750"/>
          <p14:tracePt t="140740" x="7296150" y="3714750"/>
          <p14:tracePt t="140756" x="7378700" y="3714750"/>
          <p14:tracePt t="140773" x="7454900" y="3714750"/>
          <p14:tracePt t="140790" x="7531100" y="3714750"/>
          <p14:tracePt t="140806" x="7600950" y="3714750"/>
          <p14:tracePt t="140823" x="7670800" y="3714750"/>
          <p14:tracePt t="140840" x="7747000" y="3714750"/>
          <p14:tracePt t="140856" x="7823200" y="3714750"/>
          <p14:tracePt t="140873" x="7899400" y="3714750"/>
          <p14:tracePt t="140889" x="7969250" y="3714750"/>
          <p14:tracePt t="140893" x="8001000" y="3714750"/>
          <p14:tracePt t="140906" x="8020050" y="3714750"/>
          <p14:tracePt t="140923" x="8064500" y="3714750"/>
          <p14:tracePt t="140939" x="8077200" y="3714750"/>
          <p14:tracePt t="140956" x="8089900" y="3714750"/>
          <p14:tracePt t="140973" x="8102600" y="3714750"/>
          <p14:tracePt t="140989" x="8121650" y="3714750"/>
          <p14:tracePt t="141006" x="8153400" y="3714750"/>
          <p14:tracePt t="141023" x="8185150" y="3721100"/>
          <p14:tracePt t="141039" x="8223250" y="3721100"/>
          <p14:tracePt t="141056" x="8255000" y="3721100"/>
          <p14:tracePt t="141073" x="8286750" y="3721100"/>
          <p14:tracePt t="141089" x="8324850" y="3721100"/>
          <p14:tracePt t="141092" x="8337550" y="3721100"/>
          <p14:tracePt t="141106" x="8356600" y="3721100"/>
          <p14:tracePt t="141123" x="8413750" y="3721100"/>
          <p14:tracePt t="141139" x="8451850" y="3721100"/>
          <p14:tracePt t="141156" x="8489950" y="3721100"/>
          <p14:tracePt t="141173" x="8509000" y="3721100"/>
          <p14:tracePt t="141189" x="8521700" y="3721100"/>
          <p14:tracePt t="141206" x="8534400" y="3721100"/>
          <p14:tracePt t="141222" x="8540750" y="3721100"/>
          <p14:tracePt t="141239" x="8547100" y="3721100"/>
          <p14:tracePt t="141256" x="8559800" y="3721100"/>
          <p14:tracePt t="141273" x="8566150" y="3721100"/>
          <p14:tracePt t="141325" x="8572500" y="3721100"/>
          <p14:tracePt t="141979" x="0" y="0"/>
        </p14:tracePtLst>
        <p14:tracePtLst>
          <p14:tracePt t="143957" x="9112250" y="3752850"/>
          <p14:tracePt t="144005" x="9131300" y="3752850"/>
          <p14:tracePt t="144015" x="9150350" y="3752850"/>
          <p14:tracePt t="144027" x="9194800" y="3752850"/>
          <p14:tracePt t="144039" x="9328150" y="3752850"/>
          <p14:tracePt t="144055" x="9544050" y="3759200"/>
          <p14:tracePt t="144072" x="9791700" y="3778250"/>
          <p14:tracePt t="144088" x="10039350" y="3790950"/>
          <p14:tracePt t="144105" x="10287000" y="3790950"/>
          <p14:tracePt t="144109" x="10388600" y="3790950"/>
          <p14:tracePt t="144122" x="10483850" y="3790950"/>
          <p14:tracePt t="144138" x="10623550" y="3790950"/>
          <p14:tracePt t="144155" x="10712450" y="3790950"/>
          <p14:tracePt t="144172" x="10744200" y="3790950"/>
          <p14:tracePt t="144188" x="10769600" y="3790950"/>
          <p14:tracePt t="144205" x="10795000" y="3790950"/>
          <p14:tracePt t="144221" x="10807700" y="3790950"/>
          <p14:tracePt t="144238" x="10820400" y="3790950"/>
          <p14:tracePt t="144460" x="0" y="0"/>
        </p14:tracePtLst>
        <p14:tracePtLst>
          <p14:tracePt t="144845" x="9474200" y="3784600"/>
          <p14:tracePt t="144892" x="9480550" y="3784600"/>
          <p14:tracePt t="144902" x="9499600" y="3784600"/>
          <p14:tracePt t="144913" x="9544050" y="3784600"/>
          <p14:tracePt t="144923" x="9594850" y="3784600"/>
          <p14:tracePt t="144938" x="9766300" y="3784600"/>
          <p14:tracePt t="144955" x="10102850" y="3816350"/>
          <p14:tracePt t="144971" x="10306050" y="3841750"/>
          <p14:tracePt t="144988" x="10414000" y="3848100"/>
          <p14:tracePt t="145004" x="10445750" y="3848100"/>
          <p14:tracePt t="145021" x="10452100" y="3848100"/>
          <p14:tracePt t="145140" x="0" y="0"/>
        </p14:tracePtLst>
        <p14:tracePtLst>
          <p14:tracePt t="147342" x="1422400" y="3987800"/>
          <p14:tracePt t="147365" x="1422400" y="4000500"/>
          <p14:tracePt t="147381" x="1435100" y="4000500"/>
          <p14:tracePt t="147393" x="1447800" y="4006850"/>
          <p14:tracePt t="147404" x="1504950" y="4025900"/>
          <p14:tracePt t="147420" x="1619250" y="4057650"/>
          <p14:tracePt t="147437" x="1803400" y="4095750"/>
          <p14:tracePt t="147454" x="2032000" y="4114800"/>
          <p14:tracePt t="147470" x="2241550" y="4114800"/>
          <p14:tracePt t="147487" x="2432050" y="4114800"/>
          <p14:tracePt t="147504" x="2571750" y="4114800"/>
          <p14:tracePt t="147520" x="2667000" y="4114800"/>
          <p14:tracePt t="147537" x="2749550" y="4114800"/>
          <p14:tracePt t="147540" x="2806700" y="4114800"/>
          <p14:tracePt t="147554" x="2857500" y="4114800"/>
          <p14:tracePt t="147571" x="2984500" y="4114800"/>
          <p14:tracePt t="147572" x="3041650" y="4114800"/>
          <p14:tracePt t="147587" x="3124200" y="4114800"/>
          <p14:tracePt t="147604" x="3162300" y="4114800"/>
          <p14:tracePt t="147620" x="3168650" y="4114800"/>
          <p14:tracePt t="147637" x="3175000" y="4114800"/>
          <p14:tracePt t="147653" x="3181350" y="4114800"/>
          <p14:tracePt t="147670" x="3187700" y="4089400"/>
          <p14:tracePt t="147687" x="3187700" y="4070350"/>
          <p14:tracePt t="147704" x="3187700" y="4032250"/>
          <p14:tracePt t="147720" x="3175000" y="3975100"/>
          <p14:tracePt t="147737" x="3124200" y="3924300"/>
          <p14:tracePt t="147753" x="3041650" y="3873500"/>
          <p14:tracePt t="147755" x="2971800" y="3848100"/>
          <p14:tracePt t="147770" x="2895600" y="3822700"/>
          <p14:tracePt t="147787" x="2698750" y="3778250"/>
          <p14:tracePt t="147803" x="2590800" y="3771900"/>
          <p14:tracePt t="147820" x="2520950" y="3771900"/>
          <p14:tracePt t="147837" x="2463800" y="3771900"/>
          <p14:tracePt t="147853" x="2406650" y="3778250"/>
          <p14:tracePt t="147870" x="2355850" y="3797300"/>
          <p14:tracePt t="147887" x="2317750" y="3829050"/>
          <p14:tracePt t="147903" x="2292350" y="3867150"/>
          <p14:tracePt t="147920" x="2273300" y="3905250"/>
          <p14:tracePt t="147937" x="2273300" y="3930650"/>
          <p14:tracePt t="147940" x="2273300" y="3943350"/>
          <p14:tracePt t="147953" x="2279650" y="3968750"/>
          <p14:tracePt t="147970" x="2311400" y="3994150"/>
          <p14:tracePt t="147973" x="2336800" y="4006850"/>
          <p14:tracePt t="147987" x="2413000" y="4019550"/>
          <p14:tracePt t="148003" x="2520950" y="4025900"/>
          <p14:tracePt t="148020" x="2647950" y="4025900"/>
          <p14:tracePt t="148037" x="2743200" y="4013200"/>
          <p14:tracePt t="148053" x="2774950" y="3994150"/>
          <p14:tracePt t="148070" x="2787650" y="3975100"/>
          <p14:tracePt t="148087" x="2787650" y="3943350"/>
          <p14:tracePt t="148103" x="2774950" y="3905250"/>
          <p14:tracePt t="148120" x="2736850" y="3867150"/>
          <p14:tracePt t="148137" x="2673350" y="3829050"/>
          <p14:tracePt t="148140" x="2647950" y="3822700"/>
          <p14:tracePt t="148154" x="2616200" y="3816350"/>
          <p14:tracePt t="148170" x="2584450" y="3810000"/>
          <p14:tracePt t="148174" x="2571750" y="3810000"/>
          <p14:tracePt t="148187" x="2565400" y="3810000"/>
          <p14:tracePt t="148203" x="2552700" y="3810000"/>
          <p14:tracePt t="148220" x="2546350" y="3816350"/>
          <p14:tracePt t="148237" x="2546350" y="3841750"/>
          <p14:tracePt t="148253" x="2559050" y="3886200"/>
          <p14:tracePt t="148270" x="2609850" y="3917950"/>
          <p14:tracePt t="148287" x="2705100" y="3949700"/>
          <p14:tracePt t="148303" x="2800350" y="3962400"/>
          <p14:tracePt t="148320" x="2832100" y="3962400"/>
          <p14:tracePt t="148337" x="2838450" y="3962400"/>
          <p14:tracePt t="148357" x="2844800" y="3962400"/>
          <p14:tracePt t="148491" x="0" y="0"/>
        </p14:tracePtLst>
        <p14:tracePtLst>
          <p14:tracePt t="149182" x="3943350" y="3759200"/>
          <p14:tracePt t="149196" x="3930650" y="3759200"/>
          <p14:tracePt t="149205" x="3930650" y="3765550"/>
          <p14:tracePt t="149220" x="3930650" y="3790950"/>
          <p14:tracePt t="149236" x="3937000" y="3848100"/>
          <p14:tracePt t="149254" x="3956050" y="3898900"/>
          <p14:tracePt t="149270" x="4000500" y="3956050"/>
          <p14:tracePt t="149286" x="4083050" y="4013200"/>
          <p14:tracePt t="149303" x="4216400" y="4076700"/>
          <p14:tracePt t="149320" x="4381500" y="4114800"/>
          <p14:tracePt t="149336" x="4533900" y="4133850"/>
          <p14:tracePt t="149353" x="4635500" y="4133850"/>
          <p14:tracePt t="149370" x="4730750" y="4114800"/>
          <p14:tracePt t="149373" x="4756150" y="4102100"/>
          <p14:tracePt t="149387" x="4787900" y="4083050"/>
          <p14:tracePt t="149403" x="4806950" y="4051300"/>
          <p14:tracePt t="149420" x="4819650" y="4019550"/>
          <p14:tracePt t="149436" x="4832350" y="3987800"/>
          <p14:tracePt t="149453" x="4838700" y="3975100"/>
          <p14:tracePt t="149470" x="4851400" y="3962400"/>
          <p14:tracePt t="149524" x="4857750" y="3962400"/>
          <p14:tracePt t="149532" x="4870450" y="3962400"/>
          <p14:tracePt t="149541" x="4889500" y="3975100"/>
          <p14:tracePt t="149553" x="4914900" y="3994150"/>
          <p14:tracePt t="149570" x="5022850" y="4057650"/>
          <p14:tracePt t="149587" x="5257800" y="4165600"/>
          <p14:tracePt t="149603" x="5435600" y="4203700"/>
          <p14:tracePt t="149620" x="5575300" y="4222750"/>
          <p14:tracePt t="149636" x="5632450" y="4222750"/>
          <p14:tracePt t="149653" x="5670550" y="4216400"/>
          <p14:tracePt t="149670" x="5689600" y="4197350"/>
          <p14:tracePt t="149686" x="5715000" y="4152900"/>
          <p14:tracePt t="149703" x="5727700" y="4108450"/>
          <p14:tracePt t="149720" x="5740400" y="4076700"/>
          <p14:tracePt t="149736" x="5753100" y="4038600"/>
          <p14:tracePt t="149753" x="5753100" y="4025900"/>
          <p14:tracePt t="149770" x="5759450" y="4013200"/>
          <p14:tracePt t="149820" x="5772150" y="4019550"/>
          <p14:tracePt t="149829" x="5791200" y="4032250"/>
          <p14:tracePt t="149837" x="5810250" y="4044950"/>
          <p14:tracePt t="149853" x="5848350" y="4083050"/>
          <p14:tracePt t="149870" x="5867400" y="4102100"/>
          <p14:tracePt t="149886" x="5873750" y="4102100"/>
          <p14:tracePt t="149908" x="5880100" y="4102100"/>
          <p14:tracePt t="149919" x="5886450" y="4102100"/>
          <p14:tracePt t="149936" x="5892800" y="4089400"/>
          <p14:tracePt t="149953" x="5899150" y="4057650"/>
          <p14:tracePt t="149969" x="5905500" y="4013200"/>
          <p14:tracePt t="149986" x="5911850" y="3987800"/>
          <p14:tracePt t="149987" x="5911850" y="3981450"/>
          <p14:tracePt t="150003" x="5918200" y="3975100"/>
          <p14:tracePt t="150164" x="0" y="0"/>
        </p14:tracePtLst>
        <p14:tracePtLst>
          <p14:tracePt t="150877" x="5746750" y="4089400"/>
          <p14:tracePt t="150956" x="5753100" y="4089400"/>
          <p14:tracePt t="150964" x="5778500" y="4089400"/>
          <p14:tracePt t="150973" x="5816600" y="4089400"/>
          <p14:tracePt t="150986" x="5867400" y="4089400"/>
          <p14:tracePt t="151003" x="6140450" y="4089400"/>
          <p14:tracePt t="151019" x="6343650" y="4089400"/>
          <p14:tracePt t="151036" x="6521450" y="4089400"/>
          <p14:tracePt t="151052" x="6629400" y="4089400"/>
          <p14:tracePt t="151069" x="6680200" y="4089400"/>
          <p14:tracePt t="151086" x="6692900" y="4089400"/>
          <p14:tracePt t="151103" x="6705600" y="4089400"/>
          <p14:tracePt t="151119" x="6718300" y="4083050"/>
          <p14:tracePt t="151136" x="6731000" y="4083050"/>
          <p14:tracePt t="151152" x="6737350" y="4083050"/>
          <p14:tracePt t="151260" x="0" y="0"/>
        </p14:tracePtLst>
        <p14:tracePtLst>
          <p14:tracePt t="151934" x="6038850" y="4089400"/>
          <p14:tracePt t="151981" x="6051550" y="4089400"/>
          <p14:tracePt t="151989" x="6076950" y="4089400"/>
          <p14:tracePt t="152002" x="6108700" y="4089400"/>
          <p14:tracePt t="152019" x="6267450" y="4089400"/>
          <p14:tracePt t="152036" x="6419850" y="4089400"/>
          <p14:tracePt t="152052" x="6565900" y="4089400"/>
          <p14:tracePt t="152069" x="6692900" y="4089400"/>
          <p14:tracePt t="152086" x="6800850" y="4089400"/>
          <p14:tracePt t="152102" x="6883400" y="4089400"/>
          <p14:tracePt t="152119" x="6953250" y="4089400"/>
          <p14:tracePt t="152135" x="7016750" y="4089400"/>
          <p14:tracePt t="152152" x="7080250" y="4089400"/>
          <p14:tracePt t="152169" x="7137400" y="4089400"/>
          <p14:tracePt t="152172" x="7162800" y="4089400"/>
          <p14:tracePt t="152185" x="7188200" y="4089400"/>
          <p14:tracePt t="152202" x="7232650" y="4089400"/>
          <p14:tracePt t="152204" x="7251700" y="4089400"/>
          <p14:tracePt t="152219" x="7277100" y="4089400"/>
          <p14:tracePt t="152235" x="7296150" y="4089400"/>
          <p14:tracePt t="152252" x="7327900" y="4089400"/>
          <p14:tracePt t="152269" x="7359650" y="4089400"/>
          <p14:tracePt t="152285" x="7391400" y="4089400"/>
          <p14:tracePt t="152302" x="7435850" y="4089400"/>
          <p14:tracePt t="152319" x="7467600" y="4089400"/>
          <p14:tracePt t="152335" x="7499350" y="4089400"/>
          <p14:tracePt t="152352" x="7531100" y="4089400"/>
          <p14:tracePt t="152369" x="7556500" y="4089400"/>
          <p14:tracePt t="152372" x="7569200" y="4089400"/>
          <p14:tracePt t="152386" x="7581900" y="4089400"/>
          <p14:tracePt t="152390" x="7600950" y="4089400"/>
          <p14:tracePt t="152402" x="7607300" y="4089400"/>
          <p14:tracePt t="152419" x="7658100" y="4089400"/>
          <p14:tracePt t="152435" x="7689850" y="4089400"/>
          <p14:tracePt t="152452" x="7715250" y="4089400"/>
          <p14:tracePt t="152469" x="7740650" y="4089400"/>
          <p14:tracePt t="152485" x="7778750" y="4089400"/>
          <p14:tracePt t="152502" x="7810500" y="4089400"/>
          <p14:tracePt t="152519" x="7842250" y="4089400"/>
          <p14:tracePt t="152535" x="7880350" y="4089400"/>
          <p14:tracePt t="152552" x="7905750" y="4089400"/>
          <p14:tracePt t="152569" x="7931150" y="4089400"/>
          <p14:tracePt t="152585" x="7950200" y="4089400"/>
          <p14:tracePt t="152602" x="7975600" y="4089400"/>
          <p14:tracePt t="152604" x="7988300" y="4089400"/>
          <p14:tracePt t="152619" x="8007350" y="4089400"/>
          <p14:tracePt t="152635" x="8032750" y="4089400"/>
          <p14:tracePt t="152652" x="8051800" y="4089400"/>
          <p14:tracePt t="152668" x="8064500" y="4089400"/>
          <p14:tracePt t="152685" x="8070850" y="4089400"/>
          <p14:tracePt t="152702" x="8089900" y="4089400"/>
          <p14:tracePt t="152718" x="8096250" y="4089400"/>
          <p14:tracePt t="152735" x="8108950" y="4089400"/>
          <p14:tracePt t="152752" x="8115300" y="4089400"/>
          <p14:tracePt t="152768" x="8121650" y="4089400"/>
          <p14:tracePt t="152802" x="8128000" y="4089400"/>
          <p14:tracePt t="152818" x="8140700" y="4089400"/>
          <p14:tracePt t="152852" x="8147050" y="4089400"/>
          <p14:tracePt t="152869" x="8153400" y="4089400"/>
          <p14:tracePt t="152908" x="8159750" y="4089400"/>
          <p14:tracePt t="153500" x="8166100" y="4089400"/>
          <p14:tracePt t="153500" x="0" y="0"/>
        </p14:tracePtLst>
        <p14:tracePtLst>
          <p14:tracePt t="156142" x="1435100" y="4406900"/>
          <p14:tracePt t="156174" x="1441450" y="4406900"/>
          <p14:tracePt t="156189" x="1479550" y="4413250"/>
          <p14:tracePt t="156204" x="1543050" y="4413250"/>
          <p14:tracePt t="156217" x="1587500" y="4413250"/>
          <p14:tracePt t="156234" x="1714500" y="4425950"/>
          <p14:tracePt t="156237" x="1778000" y="4425950"/>
          <p14:tracePt t="156251" x="1924050" y="4425950"/>
          <p14:tracePt t="156268" x="2063750" y="4425950"/>
          <p14:tracePt t="156284" x="2178050" y="4425950"/>
          <p14:tracePt t="156301" x="2286000" y="4425950"/>
          <p14:tracePt t="156317" x="2393950" y="4425950"/>
          <p14:tracePt t="156334" x="2501900" y="4425950"/>
          <p14:tracePt t="156351" x="2597150" y="4425950"/>
          <p14:tracePt t="156367" x="2673350" y="4425950"/>
          <p14:tracePt t="156384" x="2730500" y="4425950"/>
          <p14:tracePt t="156387" x="2755900" y="4425950"/>
          <p14:tracePt t="156401" x="2768600" y="4425950"/>
          <p14:tracePt t="156417" x="2800350" y="4425950"/>
          <p14:tracePt t="156420" x="2806700" y="4425950"/>
          <p14:tracePt t="156434" x="2813050" y="4425950"/>
          <p14:tracePt t="156452" x="2825750" y="4425950"/>
          <p14:tracePt t="156468" x="2832100" y="4425950"/>
          <p14:tracePt t="156652" x="0" y="0"/>
        </p14:tracePtLst>
        <p14:tracePtLst>
          <p14:tracePt t="158445" x="1390650" y="4724400"/>
          <p14:tracePt t="158517" x="1397000" y="4730750"/>
          <p14:tracePt t="158529" x="1422400" y="4737100"/>
          <p14:tracePt t="158542" x="1485900" y="4737100"/>
          <p14:tracePt t="158550" x="1536700" y="4737100"/>
          <p14:tracePt t="158567" x="1676400" y="4737100"/>
          <p14:tracePt t="158584" x="1809750" y="4737100"/>
          <p14:tracePt t="158600" x="1898650" y="4737100"/>
          <p14:tracePt t="158617" x="1936750" y="4737100"/>
          <p14:tracePt t="158633" x="1968500" y="4737100"/>
          <p14:tracePt t="158635" x="1974850" y="4737100"/>
          <p14:tracePt t="158650" x="1993900" y="4743450"/>
          <p14:tracePt t="158667" x="2032000" y="4743450"/>
          <p14:tracePt t="158683" x="2070100" y="4743450"/>
          <p14:tracePt t="158700" x="2120900" y="4743450"/>
          <p14:tracePt t="158717" x="2165350" y="4743450"/>
          <p14:tracePt t="158733" x="2222500" y="4743450"/>
          <p14:tracePt t="158750" x="2266950" y="4743450"/>
          <p14:tracePt t="158767" x="2311400" y="4743450"/>
          <p14:tracePt t="158783" x="2343150" y="4743450"/>
          <p14:tracePt t="158800" x="2368550" y="4743450"/>
          <p14:tracePt t="158817" x="2406650" y="4743450"/>
          <p14:tracePt t="158821" x="2419350" y="4743450"/>
          <p14:tracePt t="158833" x="2438400" y="4743450"/>
          <p14:tracePt t="158850" x="2489200" y="4749800"/>
          <p14:tracePt t="158867" x="2546350" y="4762500"/>
          <p14:tracePt t="158883" x="2578100" y="4762500"/>
          <p14:tracePt t="158900" x="2603500" y="4762500"/>
          <p14:tracePt t="158917" x="2622550" y="4762500"/>
          <p14:tracePt t="158933" x="2635250" y="4762500"/>
          <p14:tracePt t="158950" x="2654300" y="4762500"/>
          <p14:tracePt t="158966" x="2692400" y="4762500"/>
          <p14:tracePt t="158983" x="2724150" y="4762500"/>
          <p14:tracePt t="159000" x="2762250" y="4762500"/>
          <p14:tracePt t="159016" x="2806700" y="4762500"/>
          <p14:tracePt t="159033" x="2851150" y="4762500"/>
          <p14:tracePt t="159050" x="2901950" y="4762500"/>
          <p14:tracePt t="159052" x="2921000" y="4762500"/>
          <p14:tracePt t="159066" x="2946400" y="4762500"/>
          <p14:tracePt t="159083" x="3003550" y="4762500"/>
          <p14:tracePt t="159100" x="3022600" y="4762500"/>
          <p14:tracePt t="159117" x="3028950" y="4762500"/>
          <p14:tracePt t="159150" x="3035300" y="4762500"/>
          <p14:tracePt t="159166" x="3041650" y="4762500"/>
          <p14:tracePt t="159183" x="3048000" y="4762500"/>
          <p14:tracePt t="159200" x="3060700" y="4762500"/>
          <p14:tracePt t="159216" x="3079750" y="4762500"/>
          <p14:tracePt t="159233" x="3098800" y="4762500"/>
          <p14:tracePt t="159250" x="3136900" y="4762500"/>
          <p14:tracePt t="159252" x="3149600" y="4762500"/>
          <p14:tracePt t="159266" x="3168650" y="4762500"/>
          <p14:tracePt t="159283" x="3219450" y="4762500"/>
          <p14:tracePt t="159300" x="3238500" y="4762500"/>
          <p14:tracePt t="159316" x="3270250" y="4768850"/>
          <p14:tracePt t="159333" x="3289300" y="4775200"/>
          <p14:tracePt t="159350" x="3308350" y="4781550"/>
          <p14:tracePt t="159366" x="3314700" y="4781550"/>
          <p14:tracePt t="159383" x="3321050" y="4781550"/>
          <p14:tracePt t="159400" x="3340100" y="4781550"/>
          <p14:tracePt t="159416" x="3359150" y="4781550"/>
          <p14:tracePt t="159419" x="3371850" y="4781550"/>
          <p14:tracePt t="159433" x="3390900" y="4781550"/>
          <p14:tracePt t="159450" x="3422650" y="4781550"/>
          <p14:tracePt t="159452" x="3441700" y="4781550"/>
          <p14:tracePt t="159466" x="3454400" y="4781550"/>
          <p14:tracePt t="159470" x="3473450" y="4781550"/>
          <p14:tracePt t="159483" x="3498850" y="4781550"/>
          <p14:tracePt t="159500" x="3536950" y="4781550"/>
          <p14:tracePt t="159516" x="3562350" y="4768850"/>
          <p14:tracePt t="159533" x="3594100" y="4762500"/>
          <p14:tracePt t="159550" x="3606800" y="4737100"/>
          <p14:tracePt t="159567" x="3619500" y="4718050"/>
          <p14:tracePt t="159583" x="3632200" y="4692650"/>
          <p14:tracePt t="159600" x="3632200" y="4679950"/>
          <p14:tracePt t="159616" x="3625850" y="4648200"/>
          <p14:tracePt t="159633" x="3594100" y="4610100"/>
          <p14:tracePt t="159635" x="3575050" y="4591050"/>
          <p14:tracePt t="159650" x="3543300" y="4578350"/>
          <p14:tracePt t="159666" x="3435350" y="4533900"/>
          <p14:tracePt t="159683" x="3232150" y="4495800"/>
          <p14:tracePt t="159700" x="3079750" y="4489450"/>
          <p14:tracePt t="159716" x="2965450" y="4489450"/>
          <p14:tracePt t="159733" x="2914650" y="4489450"/>
          <p14:tracePt t="159750" x="2901950" y="4489450"/>
          <p14:tracePt t="159766" x="2889250" y="4489450"/>
          <p14:tracePt t="159783" x="2889250" y="4502150"/>
          <p14:tracePt t="159800" x="2882900" y="4527550"/>
          <p14:tracePt t="159816" x="2882900" y="4552950"/>
          <p14:tracePt t="159833" x="2882900" y="4572000"/>
          <p14:tracePt t="159835" x="2882900" y="4591050"/>
          <p14:tracePt t="159850" x="2889250" y="4610100"/>
          <p14:tracePt t="159866" x="2914650" y="4641850"/>
          <p14:tracePt t="159883" x="3022600" y="4673600"/>
          <p14:tracePt t="159900" x="3130550" y="4692650"/>
          <p14:tracePt t="159916" x="3219450" y="4699000"/>
          <p14:tracePt t="159933" x="3295650" y="4699000"/>
          <p14:tracePt t="159949" x="3327400" y="4699000"/>
          <p14:tracePt t="159966" x="3340100" y="4699000"/>
          <p14:tracePt t="160000" x="3352800" y="4699000"/>
          <p14:tracePt t="160037" x="3352800" y="4692650"/>
          <p14:tracePt t="160157" x="3352800" y="4686300"/>
          <p14:tracePt t="160168" x="3352800" y="4679950"/>
          <p14:tracePt t="160183" x="3352800" y="4673600"/>
          <p14:tracePt t="160200" x="3340100" y="4648200"/>
          <p14:tracePt t="160216" x="3321050" y="4629150"/>
          <p14:tracePt t="160233" x="3295650" y="4603750"/>
          <p14:tracePt t="160250" x="3276600" y="4584700"/>
          <p14:tracePt t="160252" x="3257550" y="4572000"/>
          <p14:tracePt t="160266" x="3238500" y="4559300"/>
          <p14:tracePt t="160283" x="3194050" y="4527550"/>
          <p14:tracePt t="160300" x="3155950" y="4508500"/>
          <p14:tracePt t="160316" x="3124200" y="4495800"/>
          <p14:tracePt t="160332" x="3092450" y="4483100"/>
          <p14:tracePt t="160349" x="3079750" y="4483100"/>
          <p14:tracePt t="160366" x="3073400" y="4483100"/>
          <p14:tracePt t="161068" x="0" y="0"/>
        </p14:tracePtLst>
        <p14:tracePtLst>
          <p14:tracePt t="176677" x="1670050" y="5099050"/>
          <p14:tracePt t="176693" x="1682750" y="5105400"/>
          <p14:tracePt t="176708" x="1689100" y="5111750"/>
          <p14:tracePt t="176724" x="1708150" y="5111750"/>
          <p14:tracePt t="176732" x="1714500" y="5111750"/>
          <p14:tracePt t="176744" x="1733550" y="5118100"/>
          <p14:tracePt t="176760" x="1778000" y="5124450"/>
          <p14:tracePt t="176777" x="1860550" y="5137150"/>
          <p14:tracePt t="176780" x="1905000" y="5149850"/>
          <p14:tracePt t="176794" x="1943100" y="5156200"/>
          <p14:tracePt t="176811" x="2063750" y="5168900"/>
          <p14:tracePt t="176827" x="2146300" y="5168900"/>
          <p14:tracePt t="176844" x="2216150" y="5168900"/>
          <p14:tracePt t="176860" x="2292350" y="5168900"/>
          <p14:tracePt t="176877" x="2355850" y="5168900"/>
          <p14:tracePt t="176894" x="2400300" y="5168900"/>
          <p14:tracePt t="176910" x="2444750" y="5168900"/>
          <p14:tracePt t="176927" x="2476500" y="5168900"/>
          <p14:tracePt t="176943" x="2501900" y="5168900"/>
          <p14:tracePt t="176960" x="2520950" y="5162550"/>
          <p14:tracePt t="176977" x="2546350" y="5156200"/>
          <p14:tracePt t="176994" x="2565400" y="5143500"/>
          <p14:tracePt t="176995" x="2578100" y="5130800"/>
          <p14:tracePt t="177010" x="2590800" y="5118100"/>
          <p14:tracePt t="177027" x="2609850" y="5092700"/>
          <p14:tracePt t="177044" x="2622550" y="5067300"/>
          <p14:tracePt t="177060" x="2622550" y="5054600"/>
          <p14:tracePt t="177077" x="2622550" y="5022850"/>
          <p14:tracePt t="177093" x="2622550" y="5003800"/>
          <p14:tracePt t="177110" x="2616200" y="4978400"/>
          <p14:tracePt t="177127" x="2603500" y="4953000"/>
          <p14:tracePt t="177143" x="2571750" y="4933950"/>
          <p14:tracePt t="177160" x="2508250" y="4902200"/>
          <p14:tracePt t="177177" x="2432050" y="4883150"/>
          <p14:tracePt t="177193" x="2311400" y="4857750"/>
          <p14:tracePt t="177210" x="2197100" y="4832350"/>
          <p14:tracePt t="177212" x="2146300" y="4826000"/>
          <p14:tracePt t="177227" x="2063750" y="4813300"/>
          <p14:tracePt t="177243" x="2032000" y="4813300"/>
          <p14:tracePt t="177260" x="2006600" y="4813300"/>
          <p14:tracePt t="177277" x="1974850" y="4813300"/>
          <p14:tracePt t="177293" x="1962150" y="4819650"/>
          <p14:tracePt t="177310" x="1943100" y="4832350"/>
          <p14:tracePt t="177327" x="1924050" y="4851400"/>
          <p14:tracePt t="177343" x="1905000" y="4870450"/>
          <p14:tracePt t="177360" x="1898650" y="4895850"/>
          <p14:tracePt t="177377" x="1885950" y="4921250"/>
          <p14:tracePt t="177393" x="1885950" y="4940300"/>
          <p14:tracePt t="177395" x="1885950" y="4953000"/>
          <p14:tracePt t="177410" x="1885950" y="4959350"/>
          <p14:tracePt t="177427" x="1885950" y="4991100"/>
          <p14:tracePt t="177443" x="1892300" y="5022850"/>
          <p14:tracePt t="177460" x="1905000" y="5041900"/>
          <p14:tracePt t="177477" x="1936750" y="5060950"/>
          <p14:tracePt t="177493" x="1993900" y="5086350"/>
          <p14:tracePt t="177510" x="2076450" y="5105400"/>
          <p14:tracePt t="177527" x="2159000" y="5124450"/>
          <p14:tracePt t="177543" x="2190750" y="5130800"/>
          <p14:tracePt t="177560" x="2216150" y="5130800"/>
          <p14:tracePt t="177577" x="2228850" y="5130800"/>
          <p14:tracePt t="177593" x="2235200" y="5130800"/>
          <p14:tracePt t="177610" x="2247900" y="5130800"/>
          <p14:tracePt t="177627" x="2266950" y="5118100"/>
          <p14:tracePt t="177643" x="2286000" y="5118100"/>
          <p14:tracePt t="177677" x="2292350" y="5111750"/>
          <p14:tracePt t="177916" x="0" y="0"/>
        </p14:tracePtLst>
        <p14:tracePtLst>
          <p14:tracePt t="178997" x="1511300" y="4197350"/>
          <p14:tracePt t="179007" x="1504950" y="4216400"/>
          <p14:tracePt t="179019" x="1498600" y="4241800"/>
          <p14:tracePt t="179032" x="1498600" y="4254500"/>
          <p14:tracePt t="179043" x="1498600" y="4298950"/>
          <p14:tracePt t="179060" x="1504950" y="4343400"/>
          <p14:tracePt t="179076" x="1536700" y="4381500"/>
          <p14:tracePt t="179093" x="1581150" y="4413250"/>
          <p14:tracePt t="179110" x="1663700" y="4445000"/>
          <p14:tracePt t="179126" x="1739900" y="4451350"/>
          <p14:tracePt t="179143" x="1809750" y="4451350"/>
          <p14:tracePt t="179160" x="1854200" y="4419600"/>
          <p14:tracePt t="179176" x="1873250" y="4368800"/>
          <p14:tracePt t="179193" x="1879600" y="4330700"/>
          <p14:tracePt t="179209" x="1879600" y="4286250"/>
          <p14:tracePt t="179226" x="1873250" y="4248150"/>
          <p14:tracePt t="179229" x="1866900" y="4235450"/>
          <p14:tracePt t="179243" x="1847850" y="4216400"/>
          <p14:tracePt t="179259" x="1847850" y="4210050"/>
          <p14:tracePt t="179276" x="1841500" y="4210050"/>
          <p14:tracePt t="179372" x="0" y="0"/>
        </p14:tracePtLst>
        <p14:tracePtLst>
          <p14:tracePt t="180443" x="1625600" y="4203700"/>
          <p14:tracePt t="180459" x="1625600" y="4241800"/>
          <p14:tracePt t="180476" x="1625600" y="4286250"/>
          <p14:tracePt t="180492" x="1644650" y="4324350"/>
          <p14:tracePt t="180509" x="1663700" y="4343400"/>
          <p14:tracePt t="180526" x="1695450" y="4356100"/>
          <p14:tracePt t="180543" x="1708150" y="4362450"/>
          <p14:tracePt t="180559" x="1720850" y="4362450"/>
          <p14:tracePt t="180576" x="1746250" y="4362450"/>
          <p14:tracePt t="180593" x="1758950" y="4330700"/>
          <p14:tracePt t="180609" x="1771650" y="4298950"/>
          <p14:tracePt t="180612" x="1771650" y="4286250"/>
          <p14:tracePt t="180627" x="1771650" y="4273550"/>
          <p14:tracePt t="180643" x="1771650" y="4248150"/>
          <p14:tracePt t="180659" x="1765300" y="4216400"/>
          <p14:tracePt t="180676" x="1746250" y="4210050"/>
          <p14:tracePt t="180820" x="0" y="0"/>
        </p14:tracePtLst>
        <p14:tracePtLst>
          <p14:tracePt t="181407" x="3378200" y="4876800"/>
          <p14:tracePt t="181429" x="3371850" y="4876800"/>
          <p14:tracePt t="181462" x="3371850" y="4889500"/>
          <p14:tracePt t="181477" x="3371850" y="4902200"/>
          <p14:tracePt t="181489" x="3371850" y="4908550"/>
          <p14:tracePt t="181498" x="3371850" y="4933950"/>
          <p14:tracePt t="181509" x="3378200" y="4965700"/>
          <p14:tracePt t="181526" x="3390900" y="5003800"/>
          <p14:tracePt t="181542" x="3409950" y="5035550"/>
          <p14:tracePt t="181559" x="3429000" y="5060950"/>
          <p14:tracePt t="181576" x="3460750" y="5086350"/>
          <p14:tracePt t="181592" x="3511550" y="5118100"/>
          <p14:tracePt t="181609" x="3594100" y="5149850"/>
          <p14:tracePt t="181612" x="3632200" y="5162550"/>
          <p14:tracePt t="181625" x="3663950" y="5175250"/>
          <p14:tracePt t="181642" x="3746500" y="5194300"/>
          <p14:tracePt t="181659" x="3829050" y="5207000"/>
          <p14:tracePt t="181676" x="3886200" y="5207000"/>
          <p14:tracePt t="181692" x="3943350" y="5207000"/>
          <p14:tracePt t="181709" x="3987800" y="5207000"/>
          <p14:tracePt t="181725" x="4057650" y="5200650"/>
          <p14:tracePt t="181742" x="4127500" y="5168900"/>
          <p14:tracePt t="181759" x="4178300" y="5149850"/>
          <p14:tracePt t="181776" x="4229100" y="5124450"/>
          <p14:tracePt t="181792" x="4279900" y="5111750"/>
          <p14:tracePt t="181809" x="4305300" y="5092700"/>
          <p14:tracePt t="181825" x="4330700" y="5073650"/>
          <p14:tracePt t="181842" x="4343400" y="5048250"/>
          <p14:tracePt t="181859" x="4343400" y="5022850"/>
          <p14:tracePt t="181875" x="4343400" y="4984750"/>
          <p14:tracePt t="181892" x="4324350" y="4959350"/>
          <p14:tracePt t="181908" x="4298950" y="4921250"/>
          <p14:tracePt t="181925" x="4267200" y="4889500"/>
          <p14:tracePt t="181942" x="4203700" y="4857750"/>
          <p14:tracePt t="181958" x="4140200" y="4826000"/>
          <p14:tracePt t="181975" x="4076700" y="4806950"/>
          <p14:tracePt t="181992" x="4032250" y="4794250"/>
          <p14:tracePt t="182008" x="3987800" y="4794250"/>
          <p14:tracePt t="182025" x="3943350" y="4794250"/>
          <p14:tracePt t="182042" x="3892550" y="4794250"/>
          <p14:tracePt t="182043" x="3860800" y="4794250"/>
          <p14:tracePt t="182059" x="3810000" y="4800600"/>
          <p14:tracePt t="182075" x="3778250" y="4813300"/>
          <p14:tracePt t="182092" x="3752850" y="4826000"/>
          <p14:tracePt t="182108" x="3733800" y="4838700"/>
          <p14:tracePt t="182125" x="3721100" y="4857750"/>
          <p14:tracePt t="182142" x="3714750" y="4876800"/>
          <p14:tracePt t="182158" x="3702050" y="4902200"/>
          <p14:tracePt t="182175" x="3695700" y="4914900"/>
          <p14:tracePt t="182192" x="3683000" y="4940300"/>
          <p14:tracePt t="182208" x="3676650" y="4972050"/>
          <p14:tracePt t="182225" x="3676650" y="4997450"/>
          <p14:tracePt t="182242" x="3670300" y="5029200"/>
          <p14:tracePt t="182244" x="3670300" y="5048250"/>
          <p14:tracePt t="182259" x="3670300" y="5080000"/>
          <p14:tracePt t="182275" x="3676650" y="5124450"/>
          <p14:tracePt t="182292" x="3689350" y="5156200"/>
          <p14:tracePt t="182308" x="3708400" y="5187950"/>
          <p14:tracePt t="182325" x="3733800" y="5219700"/>
          <p14:tracePt t="182342" x="3759200" y="5238750"/>
          <p14:tracePt t="182358" x="3797300" y="5257800"/>
          <p14:tracePt t="182375" x="3848100" y="5276850"/>
          <p14:tracePt t="182392" x="3924300" y="5283200"/>
          <p14:tracePt t="182408" x="4019550" y="5283200"/>
          <p14:tracePt t="182425" x="4133850" y="5283200"/>
          <p14:tracePt t="182442" x="4248150" y="5276850"/>
          <p14:tracePt t="182444" x="4279900" y="5270500"/>
          <p14:tracePt t="182459" x="4305300" y="5257800"/>
          <p14:tracePt t="182475" x="4330700" y="5207000"/>
          <p14:tracePt t="182492" x="4330700" y="5181600"/>
          <p14:tracePt t="182509" x="4330700" y="5149850"/>
          <p14:tracePt t="182525" x="4324350" y="5099050"/>
          <p14:tracePt t="182542" x="4292600" y="5054600"/>
          <p14:tracePt t="182558" x="4248150" y="5022850"/>
          <p14:tracePt t="182575" x="4171950" y="4991100"/>
          <p14:tracePt t="182592" x="4127500" y="4978400"/>
          <p14:tracePt t="182608" x="4089400" y="4972050"/>
          <p14:tracePt t="182625" x="4057650" y="4972050"/>
          <p14:tracePt t="182628" x="4044950" y="4972050"/>
          <p14:tracePt t="182642" x="4025900" y="4972050"/>
          <p14:tracePt t="182658" x="4006850" y="4984750"/>
          <p14:tracePt t="182660" x="3994150" y="4991100"/>
          <p14:tracePt t="182675" x="3975100" y="5010150"/>
          <p14:tracePt t="182692" x="3962400" y="5035550"/>
          <p14:tracePt t="182708" x="3956050" y="5060950"/>
          <p14:tracePt t="182725" x="3956050" y="5086350"/>
          <p14:tracePt t="182742" x="3956050" y="5124450"/>
          <p14:tracePt t="182758" x="3981450" y="5143500"/>
          <p14:tracePt t="182775" x="3994150" y="5162550"/>
          <p14:tracePt t="182792" x="4013200" y="5175250"/>
          <p14:tracePt t="182808" x="4019550" y="5175250"/>
          <p14:tracePt t="182825" x="4025900" y="5175250"/>
          <p14:tracePt t="182842" x="4038600" y="5175250"/>
          <p14:tracePt t="182858" x="4044950" y="5156200"/>
          <p14:tracePt t="182875" x="4051300" y="5149850"/>
          <p14:tracePt t="182916" x="4051300" y="5143500"/>
          <p14:tracePt t="183155" x="0" y="0"/>
        </p14:tracePtLst>
        <p14:tracePtLst>
          <p14:tracePt t="184724" x="2120900" y="5156200"/>
          <p14:tracePt t="184837" x="2127250" y="5156200"/>
          <p14:tracePt t="184850" x="2152650" y="5156200"/>
          <p14:tracePt t="184864" x="2197100" y="5162550"/>
          <p14:tracePt t="184879" x="2292350" y="5168900"/>
          <p14:tracePt t="184891" x="2419350" y="5168900"/>
          <p14:tracePt t="184908" x="2565400" y="5168900"/>
          <p14:tracePt t="184924" x="2736850" y="5168900"/>
          <p14:tracePt t="184941" x="2895600" y="5168900"/>
          <p14:tracePt t="184958" x="3041650" y="5168900"/>
          <p14:tracePt t="184975" x="3168650" y="5168900"/>
          <p14:tracePt t="184991" x="3289300" y="5168900"/>
          <p14:tracePt t="185008" x="3390900" y="5168900"/>
          <p14:tracePt t="185025" x="3492500" y="5168900"/>
          <p14:tracePt t="185028" x="3524250" y="5168900"/>
          <p14:tracePt t="185041" x="3549650" y="5168900"/>
          <p14:tracePt t="185058" x="3587750" y="5168900"/>
          <p14:tracePt t="185060" x="3613150" y="5168900"/>
          <p14:tracePt t="185075" x="3644900" y="5168900"/>
          <p14:tracePt t="185092" x="3670300" y="5168900"/>
          <p14:tracePt t="185108" x="3708400" y="5175250"/>
          <p14:tracePt t="185124" x="3733800" y="5181600"/>
          <p14:tracePt t="185141" x="3759200" y="5187950"/>
          <p14:tracePt t="185158" x="3790950" y="5194300"/>
          <p14:tracePt t="185174" x="3822700" y="5200650"/>
          <p14:tracePt t="185191" x="3841750" y="5207000"/>
          <p14:tracePt t="185208" x="3860800" y="5207000"/>
          <p14:tracePt t="185224" x="3886200" y="5207000"/>
          <p14:tracePt t="185241" x="3924300" y="5207000"/>
          <p14:tracePt t="185244" x="3949700" y="5207000"/>
          <p14:tracePt t="185258" x="3981450" y="5207000"/>
          <p14:tracePt t="185274" x="4044950" y="5207000"/>
          <p14:tracePt t="185277" x="4076700" y="5207000"/>
          <p14:tracePt t="185291" x="4133850" y="5207000"/>
          <p14:tracePt t="185307" x="4191000" y="5207000"/>
          <p14:tracePt t="185324" x="4241800" y="5207000"/>
          <p14:tracePt t="185341" x="4273550" y="5207000"/>
          <p14:tracePt t="185357" x="4292600" y="5207000"/>
          <p14:tracePt t="185374" x="4298950" y="5207000"/>
          <p14:tracePt t="185587" x="0" y="0"/>
        </p14:tracePtLst>
        <p14:tracePtLst>
          <p14:tracePt t="186350" x="4800600" y="5149850"/>
          <p14:tracePt t="186414" x="4819650" y="5149850"/>
          <p14:tracePt t="186430" x="4895850" y="5149850"/>
          <p14:tracePt t="186444" x="5010150" y="5149850"/>
          <p14:tracePt t="186462" x="5130800" y="5149850"/>
          <p14:tracePt t="186474" x="5200650" y="5149850"/>
          <p14:tracePt t="186491" x="5422900" y="5149850"/>
          <p14:tracePt t="186507" x="5562600" y="5149850"/>
          <p14:tracePt t="186524" x="5676900" y="5149850"/>
          <p14:tracePt t="186541" x="5753100" y="5149850"/>
          <p14:tracePt t="186557" x="5803900" y="5149850"/>
          <p14:tracePt t="186574" x="5835650" y="5149850"/>
          <p14:tracePt t="186591" x="5880100" y="5156200"/>
          <p14:tracePt t="186607" x="5924550" y="5168900"/>
          <p14:tracePt t="186624" x="5975350" y="5175250"/>
          <p14:tracePt t="186641" x="6007100" y="5175250"/>
          <p14:tracePt t="186643" x="6019800" y="5175250"/>
          <p14:tracePt t="186657" x="6032500" y="5175250"/>
          <p14:tracePt t="186674" x="6045200" y="5175250"/>
          <p14:tracePt t="186676" x="6051550" y="5175250"/>
          <p14:tracePt t="186708" x="6057900" y="5175250"/>
          <p14:tracePt t="186740" x="6064250" y="5175250"/>
          <p14:tracePt t="186756" x="6070600" y="5175250"/>
          <p14:tracePt t="186916" x="0" y="0"/>
        </p14:tracePtLst>
        <p14:tracePtLst>
          <p14:tracePt t="187325" x="4762500" y="5175250"/>
          <p14:tracePt t="187397" x="4781550" y="5175250"/>
          <p14:tracePt t="187408" x="4819650" y="5175250"/>
          <p14:tracePt t="187424" x="4946650" y="5175250"/>
          <p14:tracePt t="187440" x="5137150" y="5175250"/>
          <p14:tracePt t="187445" x="5251450" y="5181600"/>
          <p14:tracePt t="187457" x="5359400" y="5181600"/>
          <p14:tracePt t="187473" x="5556250" y="5181600"/>
          <p14:tracePt t="187490" x="5727700" y="5181600"/>
          <p14:tracePt t="187492" x="5803900" y="5181600"/>
          <p14:tracePt t="187507" x="5918200" y="5181600"/>
          <p14:tracePt t="187524" x="5994400" y="5181600"/>
          <p14:tracePt t="187540" x="6032500" y="5181600"/>
          <p14:tracePt t="187557" x="6057900" y="5181600"/>
          <p14:tracePt t="187573" x="6064250" y="5181600"/>
          <p14:tracePt t="187590" x="6070600" y="5181600"/>
          <p14:tracePt t="187607" x="6102350" y="5187950"/>
          <p14:tracePt t="187623" x="6115050" y="5187950"/>
          <p14:tracePt t="187640" x="6134100" y="5194300"/>
          <p14:tracePt t="187844" x="0" y="0"/>
        </p14:tracePtLst>
        <p14:tracePtLst>
          <p14:tracePt t="188318" x="4978400" y="5194300"/>
          <p14:tracePt t="188381" x="4997450" y="5194300"/>
          <p14:tracePt t="188397" x="5080000" y="5194300"/>
          <p14:tracePt t="188413" x="5219700" y="5194300"/>
          <p14:tracePt t="188426" x="5302250" y="5194300"/>
          <p14:tracePt t="188440" x="5499100" y="5194300"/>
          <p14:tracePt t="188457" x="5689600" y="5194300"/>
          <p14:tracePt t="188473" x="5867400" y="5194300"/>
          <p14:tracePt t="188476" x="5943600" y="5194300"/>
          <p14:tracePt t="188490" x="6007100" y="5194300"/>
          <p14:tracePt t="188507" x="6165850" y="5194300"/>
          <p14:tracePt t="188523" x="6254750" y="5194300"/>
          <p14:tracePt t="188540" x="6330950" y="5200650"/>
          <p14:tracePt t="188557" x="6375400" y="5200650"/>
          <p14:tracePt t="188573" x="6426200" y="5200650"/>
          <p14:tracePt t="188590" x="6470650" y="5200650"/>
          <p14:tracePt t="188606" x="6502400" y="5200650"/>
          <p14:tracePt t="188623" x="6515100" y="5200650"/>
          <p14:tracePt t="190012" x="0" y="0"/>
        </p14:tracePtLst>
        <p14:tracePtLst>
          <p14:tracePt t="192653" x="2057400" y="5562600"/>
          <p14:tracePt t="192677" x="2063750" y="5562600"/>
          <p14:tracePt t="192686" x="2095500" y="5562600"/>
          <p14:tracePt t="192697" x="2133600" y="5568950"/>
          <p14:tracePt t="192710" x="2241550" y="5581650"/>
          <p14:tracePt t="192722" x="2317750" y="5600700"/>
          <p14:tracePt t="192739" x="2603500" y="5626100"/>
          <p14:tracePt t="192756" x="2825750" y="5626100"/>
          <p14:tracePt t="192772" x="3035300" y="5626100"/>
          <p14:tracePt t="192789" x="3200400" y="5626100"/>
          <p14:tracePt t="192805" x="3270250" y="5626100"/>
          <p14:tracePt t="192822" x="3289300" y="5626100"/>
          <p14:tracePt t="192838" x="3295650" y="5626100"/>
          <p14:tracePt t="192855" x="3314700" y="5626100"/>
          <p14:tracePt t="192872" x="3333750" y="5632450"/>
          <p14:tracePt t="192888" x="3352800" y="5638800"/>
          <p14:tracePt t="192905" x="3359150" y="5638800"/>
          <p14:tracePt t="193059" x="0" y="0"/>
        </p14:tracePtLst>
        <p14:tracePtLst>
          <p14:tracePt t="193541" x="2159000" y="5588000"/>
          <p14:tracePt t="193581" x="2165350" y="5588000"/>
          <p14:tracePt t="193591" x="2184400" y="5588000"/>
          <p14:tracePt t="193605" x="2279650" y="5588000"/>
          <p14:tracePt t="193622" x="2438400" y="5588000"/>
          <p14:tracePt t="193639" x="2660650" y="5588000"/>
          <p14:tracePt t="193655" x="2901950" y="5588000"/>
          <p14:tracePt t="193671" x="3149600" y="5588000"/>
          <p14:tracePt t="193688" x="3359150" y="5588000"/>
          <p14:tracePt t="193705" x="3505200" y="5588000"/>
          <p14:tracePt t="193721" x="3575050" y="5588000"/>
          <p14:tracePt t="193738" x="3594100" y="5588000"/>
          <p14:tracePt t="193740" x="3600450" y="5588000"/>
          <p14:tracePt t="194211" x="0" y="0"/>
        </p14:tracePtLst>
        <p14:tracePtLst>
          <p14:tracePt t="194637" x="2260600" y="5581650"/>
          <p14:tracePt t="194677" x="2273300" y="5581650"/>
          <p14:tracePt t="194690" x="2324100" y="5581650"/>
          <p14:tracePt t="194704" x="2489200" y="5613400"/>
          <p14:tracePt t="194721" x="2730500" y="5664200"/>
          <p14:tracePt t="194738" x="3067050" y="5727700"/>
          <p14:tracePt t="194741" x="3213100" y="5759450"/>
          <p14:tracePt t="194755" x="3429000" y="5797550"/>
          <p14:tracePt t="194772" x="3562350" y="5816600"/>
          <p14:tracePt t="194788" x="3619500" y="5829300"/>
          <p14:tracePt t="194804" x="3663950" y="5842000"/>
          <p14:tracePt t="194821" x="3689350" y="5848350"/>
          <p14:tracePt t="194838" x="3708400" y="5848350"/>
          <p14:tracePt t="194854" x="3714750" y="5848350"/>
          <p14:tracePt t="194871" x="3721100" y="5848350"/>
          <p14:tracePt t="195020" x="0" y="0"/>
        </p14:tracePtLst>
        <p14:tracePtLst>
          <p14:tracePt t="195542" x="2057400" y="5619750"/>
          <p14:tracePt t="195613" x="2076450" y="5619750"/>
          <p14:tracePt t="195626" x="2108200" y="5619750"/>
          <p14:tracePt t="195638" x="2203450" y="5619750"/>
          <p14:tracePt t="195654" x="2336800" y="5619750"/>
          <p14:tracePt t="195671" x="2508250" y="5619750"/>
          <p14:tracePt t="195687" x="2717800" y="5619750"/>
          <p14:tracePt t="195704" x="2940050" y="5619750"/>
          <p14:tracePt t="195720" x="3098800" y="5619750"/>
          <p14:tracePt t="195737" x="3206750" y="5619750"/>
          <p14:tracePt t="195754" x="3257550" y="5619750"/>
          <p14:tracePt t="195755" x="3282950" y="5619750"/>
          <p14:tracePt t="195771" x="3327400" y="5619750"/>
          <p14:tracePt t="195787" x="3371850" y="5619750"/>
          <p14:tracePt t="195804" x="3435350" y="5619750"/>
          <p14:tracePt t="195821" x="3498850" y="5619750"/>
          <p14:tracePt t="195837" x="3568700" y="5619750"/>
          <p14:tracePt t="195854" x="3606800" y="5619750"/>
          <p14:tracePt t="195871" x="3625850" y="5619750"/>
          <p14:tracePt t="196116" x="0" y="0"/>
        </p14:tracePtLst>
        <p14:tracePtLst>
          <p14:tracePt t="196646" x="2355850" y="5581650"/>
          <p14:tracePt t="196718" x="2368550" y="5581650"/>
          <p14:tracePt t="196732" x="2432050" y="5581650"/>
          <p14:tracePt t="196744" x="2482850" y="5581650"/>
          <p14:tracePt t="196757" x="2641600" y="5581650"/>
          <p14:tracePt t="196771" x="2863850" y="5581650"/>
          <p14:tracePt t="196787" x="3124200" y="5581650"/>
          <p14:tracePt t="196804" x="3359150" y="5581650"/>
          <p14:tracePt t="196820" x="3530600" y="5581650"/>
          <p14:tracePt t="196837" x="3594100" y="5581650"/>
          <p14:tracePt t="196853" x="3606800" y="5581650"/>
          <p14:tracePt t="196870" x="3613150" y="5581650"/>
          <p14:tracePt t="197484" x="3619500" y="5581650"/>
          <p14:tracePt t="197492" x="3625850" y="5581650"/>
          <p14:tracePt t="197509" x="3638550" y="5581650"/>
          <p14:tracePt t="197520" x="0" y="0"/>
        </p14:tracePtLst>
        <p14:tracePtLst>
          <p14:tracePt t="198134" x="2324100" y="5549900"/>
          <p14:tracePt t="198181" x="2343150" y="5549900"/>
          <p14:tracePt t="198192" x="2374900" y="5549900"/>
          <p14:tracePt t="198204" x="2482850" y="5549900"/>
          <p14:tracePt t="198220" x="2641600" y="5549900"/>
          <p14:tracePt t="198237" x="2825750" y="5549900"/>
          <p14:tracePt t="198254" x="2997200" y="5549900"/>
          <p14:tracePt t="198270" x="3136900" y="5549900"/>
          <p14:tracePt t="198287" x="3219450" y="5549900"/>
          <p14:tracePt t="198303" x="3244850" y="5549900"/>
          <p14:tracePt t="198320" x="3263900" y="5549900"/>
          <p14:tracePt t="198337" x="3282950" y="5549900"/>
          <p14:tracePt t="198340" x="3289300" y="5549900"/>
          <p14:tracePt t="198357" x="3302000" y="5549900"/>
          <p14:tracePt t="198370" x="3308350" y="5549900"/>
          <p14:tracePt t="198387" x="3321050" y="5549900"/>
          <p14:tracePt t="198403" x="3327400" y="5549900"/>
          <p14:tracePt t="199116" x="0" y="0"/>
        </p14:tracePtLst>
        <p14:tracePtLst>
          <p14:tracePt t="203277" x="1219200" y="5892800"/>
          <p14:tracePt t="203309" x="1219200" y="5899150"/>
          <p14:tracePt t="203319" x="1219200" y="5905500"/>
          <p14:tracePt t="203335" x="1238250" y="5911850"/>
          <p14:tracePt t="203352" x="1257300" y="5924550"/>
          <p14:tracePt t="203368" x="1301750" y="5943600"/>
          <p14:tracePt t="203373" x="1333500" y="5949950"/>
          <p14:tracePt t="203385" x="1390650" y="5969000"/>
          <p14:tracePt t="203402" x="1530350" y="5981700"/>
          <p14:tracePt t="203404" x="1606550" y="5981700"/>
          <p14:tracePt t="203418" x="1701800" y="5981700"/>
          <p14:tracePt t="203435" x="1943100" y="5981700"/>
          <p14:tracePt t="203451" x="2032000" y="5969000"/>
          <p14:tracePt t="203468" x="2082800" y="5943600"/>
          <p14:tracePt t="203485" x="2127250" y="5930900"/>
          <p14:tracePt t="203501" x="2171700" y="5905500"/>
          <p14:tracePt t="203518" x="2203450" y="5880100"/>
          <p14:tracePt t="203535" x="2222500" y="5854700"/>
          <p14:tracePt t="203551" x="2235200" y="5816600"/>
          <p14:tracePt t="203568" x="2241550" y="5791200"/>
          <p14:tracePt t="203585" x="2241550" y="5740400"/>
          <p14:tracePt t="203601" x="2216150" y="5702300"/>
          <p14:tracePt t="203604" x="2190750" y="5683250"/>
          <p14:tracePt t="203618" x="2152650" y="5664200"/>
          <p14:tracePt t="203635" x="1949450" y="5588000"/>
          <p14:tracePt t="203651" x="1790700" y="5556250"/>
          <p14:tracePt t="203668" x="1619250" y="5518150"/>
          <p14:tracePt t="203685" x="1511300" y="5511800"/>
          <p14:tracePt t="203701" x="1454150" y="5511800"/>
          <p14:tracePt t="203718" x="1409700" y="5518150"/>
          <p14:tracePt t="203735" x="1390650" y="5537200"/>
          <p14:tracePt t="203751" x="1365250" y="5575300"/>
          <p14:tracePt t="203768" x="1346200" y="5626100"/>
          <p14:tracePt t="203785" x="1339850" y="5664200"/>
          <p14:tracePt t="203801" x="1339850" y="5721350"/>
          <p14:tracePt t="203818" x="1384300" y="5784850"/>
          <p14:tracePt t="203820" x="1422400" y="5822950"/>
          <p14:tracePt t="203835" x="1562100" y="5899150"/>
          <p14:tracePt t="203851" x="1746250" y="5962650"/>
          <p14:tracePt t="203868" x="1924050" y="6007100"/>
          <p14:tracePt t="203884" x="2057400" y="6013450"/>
          <p14:tracePt t="203901" x="2133600" y="6013450"/>
          <p14:tracePt t="203918" x="2178050" y="5994400"/>
          <p14:tracePt t="203934" x="2197100" y="5969000"/>
          <p14:tracePt t="203951" x="2209800" y="5930900"/>
          <p14:tracePt t="203968" x="2222500" y="5892800"/>
          <p14:tracePt t="203984" x="2222500" y="5861050"/>
          <p14:tracePt t="204001" x="2222500" y="5822950"/>
          <p14:tracePt t="204018" x="2216150" y="5772150"/>
          <p14:tracePt t="204020" x="2209800" y="5759450"/>
          <p14:tracePt t="204035" x="2203450" y="5746750"/>
          <p14:tracePt t="204051" x="2190750" y="5721350"/>
          <p14:tracePt t="204235" x="0" y="0"/>
        </p14:tracePtLst>
        <p14:tracePtLst>
          <p14:tracePt t="204892" x="831850" y="6045200"/>
          <p14:tracePt t="204899" x="819150" y="6045200"/>
          <p14:tracePt t="204916" x="819150" y="6051550"/>
          <p14:tracePt t="204924" x="819150" y="6057900"/>
          <p14:tracePt t="204934" x="819150" y="6064250"/>
          <p14:tracePt t="204951" x="819150" y="6083300"/>
          <p14:tracePt t="204967" x="819150" y="6115050"/>
          <p14:tracePt t="204984" x="825500" y="6159500"/>
          <p14:tracePt t="205001" x="850900" y="6210300"/>
          <p14:tracePt t="205017" x="901700" y="6273800"/>
          <p14:tracePt t="205020" x="952500" y="6305550"/>
          <p14:tracePt t="205034" x="1009650" y="6343650"/>
          <p14:tracePt t="205051" x="1358900" y="6477000"/>
          <p14:tracePt t="205067" x="1784350" y="6559550"/>
          <p14:tracePt t="205084" x="2247900" y="6654800"/>
          <p14:tracePt t="205101" x="2527300" y="6692900"/>
          <p14:tracePt t="205117" x="2647950" y="6692900"/>
          <p14:tracePt t="205134" x="2698750" y="6680200"/>
          <p14:tracePt t="205151" x="2717800" y="6642100"/>
          <p14:tracePt t="205167" x="2724150" y="6578600"/>
          <p14:tracePt t="205184" x="2724150" y="6496050"/>
          <p14:tracePt t="205201" x="2724150" y="6413500"/>
          <p14:tracePt t="205217" x="2698750" y="6330950"/>
          <p14:tracePt t="205234" x="2647950" y="6254750"/>
          <p14:tracePt t="205235" x="2616200" y="6216650"/>
          <p14:tracePt t="205251" x="2559050" y="6159500"/>
          <p14:tracePt t="205267" x="2501900" y="6121400"/>
          <p14:tracePt t="205284" x="2444750" y="6089650"/>
          <p14:tracePt t="205301" x="2381250" y="6070600"/>
          <p14:tracePt t="205317" x="2343150" y="6064250"/>
          <p14:tracePt t="205334" x="2298700" y="6057900"/>
          <p14:tracePt t="205351" x="2247900" y="6057900"/>
          <p14:tracePt t="205367" x="2203450" y="6057900"/>
          <p14:tracePt t="205384" x="2146300" y="6057900"/>
          <p14:tracePt t="205401" x="2070100" y="6064250"/>
          <p14:tracePt t="205417" x="2025650" y="6083300"/>
          <p14:tracePt t="205420" x="2006600" y="6089650"/>
          <p14:tracePt t="205434" x="2000250" y="6096000"/>
          <p14:tracePt t="205451" x="1981200" y="6102350"/>
          <p14:tracePt t="205468" x="1981200" y="6108700"/>
          <p14:tracePt t="205484" x="1981200" y="6121400"/>
          <p14:tracePt t="205501" x="1981200" y="6127750"/>
          <p14:tracePt t="205517" x="1987550" y="6140450"/>
          <p14:tracePt t="205534" x="1987550" y="6146800"/>
          <p14:tracePt t="205551" x="1993900" y="6153150"/>
          <p14:tracePt t="205584" x="0" y="0"/>
        </p14:tracePtLst>
        <p14:tracePtLst>
          <p14:tracePt t="205918" x="2635250" y="6369050"/>
          <p14:tracePt t="205980" x="0" y="0"/>
        </p14:tracePtLst>
        <p14:tracePtLst>
          <p14:tracePt t="206262" x="3168650" y="6375400"/>
          <p14:tracePt t="206372" x="0" y="0"/>
        </p14:tracePtLst>
        <p14:tracePtLst>
          <p14:tracePt t="206615" x="3549650" y="6375400"/>
          <p14:tracePt t="206708" x="0" y="0"/>
        </p14:tracePtLst>
        <p14:tracePtLst>
          <p14:tracePt t="208217" x="869950" y="5969000"/>
          <p14:tracePt t="208233" x="863600" y="5981700"/>
          <p14:tracePt t="208250" x="850900" y="5994400"/>
          <p14:tracePt t="208266" x="838200" y="6019800"/>
          <p14:tracePt t="208268" x="831850" y="6026150"/>
          <p14:tracePt t="208283" x="819150" y="6057900"/>
          <p14:tracePt t="208300" x="819150" y="6076950"/>
          <p14:tracePt t="208316" x="819150" y="6108700"/>
          <p14:tracePt t="208333" x="831850" y="6134100"/>
          <p14:tracePt t="208350" x="857250" y="6159500"/>
          <p14:tracePt t="208366" x="882650" y="6184900"/>
          <p14:tracePt t="208383" x="927100" y="6210300"/>
          <p14:tracePt t="208400" x="977900" y="6242050"/>
          <p14:tracePt t="208416" x="1047750" y="6286500"/>
          <p14:tracePt t="208433" x="1117600" y="6324600"/>
          <p14:tracePt t="208435" x="1162050" y="6343650"/>
          <p14:tracePt t="208450" x="1212850" y="6362700"/>
          <p14:tracePt t="208466" x="1346200" y="6400800"/>
          <p14:tracePt t="208483" x="1581150" y="6451600"/>
          <p14:tracePt t="208500" x="1752600" y="6489700"/>
          <p14:tracePt t="208516" x="1905000" y="6515100"/>
          <p14:tracePt t="208533" x="2019300" y="6521450"/>
          <p14:tracePt t="208550" x="2127250" y="6521450"/>
          <p14:tracePt t="208566" x="2222500" y="6521450"/>
          <p14:tracePt t="208583" x="2292350" y="6515100"/>
          <p14:tracePt t="208599" x="2330450" y="6496050"/>
          <p14:tracePt t="208616" x="2362200" y="6477000"/>
          <p14:tracePt t="208633" x="2400300" y="6457950"/>
          <p14:tracePt t="208650" x="2438400" y="6438900"/>
          <p14:tracePt t="208652" x="2451100" y="6426200"/>
          <p14:tracePt t="208666" x="2470150" y="6413500"/>
          <p14:tracePt t="208683" x="2501900" y="6388100"/>
          <p14:tracePt t="208700" x="2520950" y="6369050"/>
          <p14:tracePt t="208716" x="2533650" y="6356350"/>
          <p14:tracePt t="208733" x="2533650" y="6343650"/>
          <p14:tracePt t="208749" x="2540000" y="6337300"/>
          <p14:tracePt t="208783" x="2546350" y="6337300"/>
          <p14:tracePt t="208917" x="2552700" y="6330950"/>
          <p14:tracePt t="208941" x="2552700" y="6324600"/>
          <p14:tracePt t="208965" x="2559050" y="6311900"/>
          <p14:tracePt t="208980" x="2565400" y="6299200"/>
          <p14:tracePt t="208994" x="2565400" y="6286500"/>
          <p14:tracePt t="209007" x="2565400" y="6273800"/>
          <p14:tracePt t="209016" x="2565400" y="6267450"/>
          <p14:tracePt t="209033" x="2565400" y="6242050"/>
          <p14:tracePt t="209050" x="2552700" y="6223000"/>
          <p14:tracePt t="209052" x="2552700" y="6216650"/>
          <p14:tracePt t="209066" x="2540000" y="6210300"/>
          <p14:tracePt t="209083" x="2508250" y="6184900"/>
          <p14:tracePt t="209100" x="2489200" y="6178550"/>
          <p14:tracePt t="209116" x="2476500" y="6165850"/>
          <p14:tracePt t="209133" x="2463800" y="6159500"/>
          <p14:tracePt t="209150" x="2438400" y="6146800"/>
          <p14:tracePt t="209166" x="2419350" y="6134100"/>
          <p14:tracePt t="209183" x="2381250" y="6127750"/>
          <p14:tracePt t="209200" x="2349500" y="6115050"/>
          <p14:tracePt t="209216" x="2305050" y="6102350"/>
          <p14:tracePt t="209219" x="2298700" y="6102350"/>
          <p14:tracePt t="209233" x="2273300" y="6096000"/>
          <p14:tracePt t="209249" x="2228850" y="6089650"/>
          <p14:tracePt t="209252" x="2203450" y="6083300"/>
          <p14:tracePt t="209266" x="2178050" y="6076950"/>
          <p14:tracePt t="209283" x="2101850" y="6070600"/>
          <p14:tracePt t="209299" x="2025650" y="6070600"/>
          <p14:tracePt t="209316" x="1936750" y="6070600"/>
          <p14:tracePt t="209333" x="1828800" y="6070600"/>
          <p14:tracePt t="209349" x="1714500" y="6051550"/>
          <p14:tracePt t="209366" x="1612900" y="6051550"/>
          <p14:tracePt t="209382" x="1536700" y="6051550"/>
          <p14:tracePt t="209399" x="1485900" y="6051550"/>
          <p14:tracePt t="209416" x="1435100" y="6051550"/>
          <p14:tracePt t="209432" x="1390650" y="6051550"/>
          <p14:tracePt t="209449" x="1346200" y="6051550"/>
          <p14:tracePt t="209467" x="1289050" y="6070600"/>
          <p14:tracePt t="209483" x="1250950" y="6083300"/>
          <p14:tracePt t="209499" x="1225550" y="6102350"/>
          <p14:tracePt t="209516" x="1200150" y="6121400"/>
          <p14:tracePt t="209533" x="1174750" y="6140450"/>
          <p14:tracePt t="209549" x="1149350" y="6159500"/>
          <p14:tracePt t="209566" x="1123950" y="6172200"/>
          <p14:tracePt t="209583" x="1098550" y="6184900"/>
          <p14:tracePt t="209599" x="1079500" y="6197600"/>
          <p14:tracePt t="209616" x="1066800" y="6203950"/>
          <p14:tracePt t="209633" x="1060450" y="6216650"/>
          <p14:tracePt t="209649" x="1054100" y="6216650"/>
          <p14:tracePt t="209666" x="1047750" y="6235700"/>
          <p14:tracePt t="209683" x="1041400" y="6254750"/>
          <p14:tracePt t="209699" x="1041400" y="6280150"/>
          <p14:tracePt t="209716" x="1041400" y="6305550"/>
          <p14:tracePt t="209732" x="1041400" y="6330950"/>
          <p14:tracePt t="209749" x="1047750" y="6362700"/>
          <p14:tracePt t="209766" x="1060450" y="6381750"/>
          <p14:tracePt t="209783" x="1066800" y="6394450"/>
          <p14:tracePt t="209799" x="1092200" y="6413500"/>
          <p14:tracePt t="209816" x="1123950" y="6438900"/>
          <p14:tracePt t="209832" x="1206500" y="6464300"/>
          <p14:tracePt t="209849" x="1333500" y="6496050"/>
          <p14:tracePt t="209866" x="1517650" y="6534150"/>
          <p14:tracePt t="209867" x="1625600" y="6553200"/>
          <p14:tracePt t="209883" x="1816100" y="6559550"/>
          <p14:tracePt t="209899" x="1993900" y="6559550"/>
          <p14:tracePt t="209916" x="2133600" y="6559550"/>
          <p14:tracePt t="209932" x="2228850" y="6553200"/>
          <p14:tracePt t="209949" x="2292350" y="6521450"/>
          <p14:tracePt t="209966" x="2355850" y="6489700"/>
          <p14:tracePt t="209982" x="2425700" y="6451600"/>
          <p14:tracePt t="209999" x="2495550" y="6407150"/>
          <p14:tracePt t="210016" x="2552700" y="6356350"/>
          <p14:tracePt t="210032" x="2590800" y="6305550"/>
          <p14:tracePt t="210049" x="2603500" y="6267450"/>
          <p14:tracePt t="210066" x="2616200" y="6235700"/>
          <p14:tracePt t="210068" x="2616200" y="6216650"/>
          <p14:tracePt t="210083" x="2622550" y="6184900"/>
          <p14:tracePt t="210099" x="2622550" y="6153150"/>
          <p14:tracePt t="210116" x="2622550" y="6127750"/>
          <p14:tracePt t="210132" x="2622550" y="6108700"/>
          <p14:tracePt t="210149" x="2603500" y="6070600"/>
          <p14:tracePt t="210166" x="2546350" y="6032500"/>
          <p14:tracePt t="210182" x="2457450" y="5994400"/>
          <p14:tracePt t="210199" x="2330450" y="5949950"/>
          <p14:tracePt t="210216" x="2178050" y="5918200"/>
          <p14:tracePt t="210232" x="2006600" y="5886450"/>
          <p14:tracePt t="210249" x="1828800" y="5861050"/>
          <p14:tracePt t="210266" x="1670050" y="5861050"/>
          <p14:tracePt t="210268" x="1587500" y="5861050"/>
          <p14:tracePt t="210282" x="1498600" y="5861050"/>
          <p14:tracePt t="210299" x="1244600" y="5861050"/>
          <p14:tracePt t="210316" x="1111250" y="5861050"/>
          <p14:tracePt t="210332" x="996950" y="5867400"/>
          <p14:tracePt t="210349" x="939800" y="5892800"/>
          <p14:tracePt t="210366" x="901700" y="5911850"/>
          <p14:tracePt t="210382" x="876300" y="5937250"/>
          <p14:tracePt t="210399" x="850900" y="5962650"/>
          <p14:tracePt t="210416" x="825500" y="5994400"/>
          <p14:tracePt t="210432" x="819150" y="6019800"/>
          <p14:tracePt t="210449" x="819150" y="6051550"/>
          <p14:tracePt t="210465" x="819150" y="6089650"/>
          <p14:tracePt t="210467" x="819150" y="6121400"/>
          <p14:tracePt t="210482" x="819150" y="6146800"/>
          <p14:tracePt t="210499" x="869950" y="6229350"/>
          <p14:tracePt t="210515" x="920750" y="6280150"/>
          <p14:tracePt t="210532" x="1003300" y="6343650"/>
          <p14:tracePt t="210549" x="1130300" y="6400800"/>
          <p14:tracePt t="210565" x="1289050" y="6457950"/>
          <p14:tracePt t="210582" x="1485900" y="6489700"/>
          <p14:tracePt t="210599" x="1651000" y="6496050"/>
          <p14:tracePt t="210616" x="1816100" y="6477000"/>
          <p14:tracePt t="210632" x="1911350" y="6432550"/>
          <p14:tracePt t="210649" x="1968500" y="6375400"/>
          <p14:tracePt t="210666" x="2000250" y="6311900"/>
          <p14:tracePt t="210682" x="2019300" y="6261100"/>
          <p14:tracePt t="210685" x="2025650" y="6242050"/>
          <p14:tracePt t="210699" x="2038350" y="6203950"/>
          <p14:tracePt t="210716" x="2038350" y="6178550"/>
          <p14:tracePt t="210732" x="2038350" y="6159500"/>
          <p14:tracePt t="210749" x="2038350" y="6140450"/>
          <p14:tracePt t="210766" x="2038350" y="6134100"/>
          <p14:tracePt t="210782" x="2038350" y="6127750"/>
          <p14:tracePt t="211949" x="2012950" y="6121400"/>
          <p14:tracePt t="211964" x="1955800" y="6108700"/>
          <p14:tracePt t="211979" x="1911350" y="6102350"/>
          <p14:tracePt t="211989" x="1803400" y="6076950"/>
          <p14:tracePt t="211999" x="1746250" y="6070600"/>
          <p14:tracePt t="212015" x="1651000" y="6057900"/>
          <p14:tracePt t="212032" x="1581150" y="6057900"/>
          <p14:tracePt t="212049" x="1517650" y="6057900"/>
          <p14:tracePt t="212052" x="1492250" y="6057900"/>
          <p14:tracePt t="212065" x="1466850" y="6057900"/>
          <p14:tracePt t="212082" x="1428750" y="6057900"/>
          <p14:tracePt t="212084" x="1409700" y="6057900"/>
          <p14:tracePt t="212099" x="1384300" y="6057900"/>
          <p14:tracePt t="212115" x="1352550" y="6057900"/>
          <p14:tracePt t="212132" x="1333500" y="6057900"/>
          <p14:tracePt t="212148" x="1314450" y="6057900"/>
          <p14:tracePt t="212165" x="1308100" y="6057900"/>
          <p14:tracePt t="212182" x="1295400" y="6057900"/>
          <p14:tracePt t="212199" x="1282700" y="6064250"/>
          <p14:tracePt t="212215" x="1263650" y="6070600"/>
          <p14:tracePt t="212232" x="1238250" y="6076950"/>
          <p14:tracePt t="212248" x="1200150" y="6089650"/>
          <p14:tracePt t="212252" x="1181100" y="6089650"/>
          <p14:tracePt t="212265" x="1155700" y="6096000"/>
          <p14:tracePt t="212282" x="1123950" y="6108700"/>
          <p14:tracePt t="212285" x="1104900" y="6108700"/>
          <p14:tracePt t="212298" x="1079500" y="6115050"/>
          <p14:tracePt t="212315" x="1041400" y="6127750"/>
          <p14:tracePt t="212332" x="1016000" y="6134100"/>
          <p14:tracePt t="212348" x="996950" y="6146800"/>
          <p14:tracePt t="212365" x="977900" y="6146800"/>
          <p14:tracePt t="212382" x="958850" y="6159500"/>
          <p14:tracePt t="212398" x="946150" y="6165850"/>
          <p14:tracePt t="212415" x="939800" y="6165850"/>
          <p14:tracePt t="212432" x="933450" y="6172200"/>
          <p14:tracePt t="212448" x="920750" y="6184900"/>
          <p14:tracePt t="212465" x="914400" y="6184900"/>
          <p14:tracePt t="212481" x="914400" y="6203950"/>
          <p14:tracePt t="212498" x="914400" y="6216650"/>
          <p14:tracePt t="212501" x="914400" y="6223000"/>
          <p14:tracePt t="212515" x="914400" y="6242050"/>
          <p14:tracePt t="212532" x="914400" y="6248400"/>
          <p14:tracePt t="212548" x="914400" y="6254750"/>
          <p14:tracePt t="212565" x="914400" y="6261100"/>
          <p14:tracePt t="212581" x="914400" y="6267450"/>
          <p14:tracePt t="212598" x="914400" y="6280150"/>
          <p14:tracePt t="212615" x="914400" y="6292850"/>
          <p14:tracePt t="212631" x="920750" y="6305550"/>
          <p14:tracePt t="212648" x="927100" y="6305550"/>
          <p14:tracePt t="212665" x="927100" y="6311900"/>
          <p14:tracePt t="212681" x="933450" y="6324600"/>
          <p14:tracePt t="212698" x="939800" y="6330950"/>
          <p14:tracePt t="212717" x="946150" y="6343650"/>
          <p14:tracePt t="212740" x="952500" y="6350000"/>
          <p14:tracePt t="212751" x="958850" y="6356350"/>
          <p14:tracePt t="212765" x="965200" y="6362700"/>
          <p14:tracePt t="212782" x="990600" y="6369050"/>
          <p14:tracePt t="212798" x="1016000" y="6388100"/>
          <p14:tracePt t="212815" x="1047750" y="6400800"/>
          <p14:tracePt t="212832" x="1092200" y="6419850"/>
          <p14:tracePt t="212848" x="1149350" y="6445250"/>
          <p14:tracePt t="212865" x="1238250" y="6464300"/>
          <p14:tracePt t="212868" x="1295400" y="6477000"/>
          <p14:tracePt t="212881" x="1371600" y="6489700"/>
          <p14:tracePt t="212898" x="1562100" y="6515100"/>
          <p14:tracePt t="212901" x="1670050" y="6534150"/>
          <p14:tracePt t="212915" x="1860550" y="6572250"/>
          <p14:tracePt t="212931" x="2012950" y="6597650"/>
          <p14:tracePt t="212948" x="2108200" y="6604000"/>
          <p14:tracePt t="212965" x="2178050" y="6604000"/>
          <p14:tracePt t="212981" x="2222500" y="6604000"/>
          <p14:tracePt t="212998" x="2279650" y="6597650"/>
          <p14:tracePt t="213015" x="2349500" y="6584950"/>
          <p14:tracePt t="213031" x="2393950" y="6559550"/>
          <p14:tracePt t="213048" x="2425700" y="6534150"/>
          <p14:tracePt t="213065" x="2432050" y="6515100"/>
          <p14:tracePt t="213081" x="2444750" y="6483350"/>
          <p14:tracePt t="213098" x="2451100" y="6457950"/>
          <p14:tracePt t="213100" x="2451100" y="6445250"/>
          <p14:tracePt t="213116" x="2451100" y="6413500"/>
          <p14:tracePt t="213131" x="2451100" y="6381750"/>
          <p14:tracePt t="213148" x="2451100" y="6356350"/>
          <p14:tracePt t="213165" x="2451100" y="6324600"/>
          <p14:tracePt t="213181" x="2451100" y="6299200"/>
          <p14:tracePt t="213198" x="2451100" y="6267450"/>
          <p14:tracePt t="213215" x="2451100" y="6248400"/>
          <p14:tracePt t="213231" x="2438400" y="6223000"/>
          <p14:tracePt t="213248" x="2432050" y="6203950"/>
          <p14:tracePt t="213265" x="2419350" y="6178550"/>
          <p14:tracePt t="213281" x="2406650" y="6165850"/>
          <p14:tracePt t="213298" x="2400300" y="6153150"/>
          <p14:tracePt t="213299" x="2387600" y="6140450"/>
          <p14:tracePt t="213315" x="2343150" y="6121400"/>
          <p14:tracePt t="213331" x="2286000" y="6096000"/>
          <p14:tracePt t="213348" x="2190750" y="6064250"/>
          <p14:tracePt t="213365" x="2070100" y="6032500"/>
          <p14:tracePt t="213381" x="1936750" y="6007100"/>
          <p14:tracePt t="213398" x="1828800" y="5988050"/>
          <p14:tracePt t="213415" x="1752600" y="5988050"/>
          <p14:tracePt t="213431" x="1689100" y="5988050"/>
          <p14:tracePt t="213448" x="1625600" y="5988050"/>
          <p14:tracePt t="213465" x="1555750" y="5988050"/>
          <p14:tracePt t="213481" x="1492250" y="6007100"/>
          <p14:tracePt t="213484" x="1454150" y="6013450"/>
          <p14:tracePt t="213498" x="1428750" y="6019800"/>
          <p14:tracePt t="213515" x="1365250" y="6032500"/>
          <p14:tracePt t="213531" x="1327150" y="6045200"/>
          <p14:tracePt t="213548" x="1289050" y="6064250"/>
          <p14:tracePt t="213565" x="1257300" y="6089650"/>
          <p14:tracePt t="213581" x="1225550" y="6108700"/>
          <p14:tracePt t="213598" x="1212850" y="6127750"/>
          <p14:tracePt t="213615" x="1200150" y="6146800"/>
          <p14:tracePt t="213631" x="1200150" y="6165850"/>
          <p14:tracePt t="213648" x="1193800" y="6184900"/>
          <p14:tracePt t="213664" x="1193800" y="6197600"/>
          <p14:tracePt t="213681" x="1193800" y="6210300"/>
          <p14:tracePt t="213683" x="1193800" y="6229350"/>
          <p14:tracePt t="213698" x="1206500" y="6248400"/>
          <p14:tracePt t="213715" x="1238250" y="6286500"/>
          <p14:tracePt t="213731" x="1282700" y="6324600"/>
          <p14:tracePt t="213748" x="1352550" y="6369050"/>
          <p14:tracePt t="213764" x="1447800" y="6419850"/>
          <p14:tracePt t="213781" x="1555750" y="6464300"/>
          <p14:tracePt t="213798" x="1663700" y="6508750"/>
          <p14:tracePt t="213814" x="1752600" y="6521450"/>
          <p14:tracePt t="213831" x="1790700" y="6521450"/>
          <p14:tracePt t="213848" x="1822450" y="6515100"/>
          <p14:tracePt t="213864" x="1835150" y="6496050"/>
          <p14:tracePt t="213881" x="1841500" y="6464300"/>
          <p14:tracePt t="213884" x="1841500" y="6451600"/>
          <p14:tracePt t="213898" x="1841500" y="6438900"/>
          <p14:tracePt t="213915" x="1841500" y="6407150"/>
          <p14:tracePt t="213916" x="1835150" y="6388100"/>
          <p14:tracePt t="213931" x="1816100" y="6350000"/>
          <p14:tracePt t="213948" x="1784350" y="6318250"/>
          <p14:tracePt t="213964" x="1739900" y="6280150"/>
          <p14:tracePt t="213981" x="1676400" y="6235700"/>
          <p14:tracePt t="213998" x="1638300" y="6216650"/>
          <p14:tracePt t="214014" x="1625600" y="6210300"/>
          <p14:tracePt t="214031" x="1612900" y="6203950"/>
          <p14:tracePt t="214188" x="0" y="0"/>
        </p14:tracePtLst>
        <p14:tracePtLst>
          <p14:tracePt t="217973" x="1022350" y="6394450"/>
          <p14:tracePt t="217985" x="1016000" y="6394450"/>
          <p14:tracePt t="218004" x="1016000" y="6400800"/>
          <p14:tracePt t="218020" x="1035050" y="6407150"/>
          <p14:tracePt t="218030" x="1041400" y="6407150"/>
          <p14:tracePt t="218046" x="1085850" y="6419850"/>
          <p14:tracePt t="218063" x="1187450" y="6432550"/>
          <p14:tracePt t="218080" x="1358900" y="6451600"/>
          <p14:tracePt t="218096" x="1612900" y="6451600"/>
          <p14:tracePt t="218113" x="1987550" y="6451600"/>
          <p14:tracePt t="218130" x="2330450" y="6451600"/>
          <p14:tracePt t="218131" x="2482850" y="6451600"/>
          <p14:tracePt t="218146" x="2616200" y="6451600"/>
          <p14:tracePt t="218163" x="2965450" y="6451600"/>
          <p14:tracePt t="218180" x="3168650" y="6451600"/>
          <p14:tracePt t="218196" x="3333750" y="6451600"/>
          <p14:tracePt t="218213" x="3422650" y="6451600"/>
          <p14:tracePt t="218230" x="3460750" y="6451600"/>
          <p14:tracePt t="218246" x="3473450" y="6451600"/>
          <p14:tracePt t="218263" x="3479800" y="6451600"/>
          <p14:tracePt t="218280" x="3486150" y="6451600"/>
          <p14:tracePt t="218732" x="0" y="0"/>
        </p14:tracePtLst>
        <p14:tracePtLst>
          <p14:tracePt t="219255" x="1517650" y="6337300"/>
          <p14:tracePt t="219285" x="1517650" y="6343650"/>
          <p14:tracePt t="219301" x="1517650" y="6350000"/>
          <p14:tracePt t="219316" x="1524000" y="6350000"/>
          <p14:tracePt t="219324" x="1536700" y="6350000"/>
          <p14:tracePt t="219332" x="1549400" y="6356350"/>
          <p14:tracePt t="219346" x="1574800" y="6362700"/>
          <p14:tracePt t="219363" x="1758950" y="6388100"/>
          <p14:tracePt t="219379" x="2012950" y="6388100"/>
          <p14:tracePt t="219396" x="2463800" y="6388100"/>
          <p14:tracePt t="219413" x="2940050" y="6388100"/>
          <p14:tracePt t="219429" x="3327400" y="6388100"/>
          <p14:tracePt t="219446" x="3536950" y="6388100"/>
          <p14:tracePt t="219462" x="3657600" y="6394450"/>
          <p14:tracePt t="219479" x="3708400" y="6400800"/>
          <p14:tracePt t="219496" x="3752850" y="6407150"/>
          <p14:tracePt t="219512" x="3790950" y="6407150"/>
          <p14:tracePt t="219529" x="3835400" y="6407150"/>
          <p14:tracePt t="219546" x="3879850" y="6407150"/>
          <p14:tracePt t="219548" x="3898900" y="6407150"/>
          <p14:tracePt t="219562" x="3911600" y="6413500"/>
          <p14:tracePt t="219579" x="3917950" y="6413500"/>
          <p14:tracePt t="219596" x="3924300" y="6413500"/>
          <p14:tracePt t="219620" x="3930650" y="6413500"/>
          <p14:tracePt t="219629" x="3949700" y="6419850"/>
          <p14:tracePt t="219646" x="3968750" y="6426200"/>
          <p14:tracePt t="219662" x="3994150" y="6432550"/>
          <p14:tracePt t="219679" x="4000500" y="6432550"/>
          <p14:tracePt t="219696" x="4013200" y="6432550"/>
          <p14:tracePt t="221643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6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5.7|18.9|28.4|16.9|31.7|27.4|14.1|2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4|12.7|28.3|48.4|0.6|0.9|2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1|1.6|9.6|114.2|4.3|15.5|1.9|5.1|0.4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8.4|8.9|17.1|1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7|29.1|46.5|12.9|7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7.3|20.4|17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9|10.1|39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6359</Words>
  <Application>Microsoft Office PowerPoint</Application>
  <PresentationFormat>宽屏</PresentationFormat>
  <Paragraphs>773</Paragraphs>
  <Slides>37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华文细黑</vt:lpstr>
      <vt:lpstr>宋体</vt:lpstr>
      <vt:lpstr>微软雅黑</vt:lpstr>
      <vt:lpstr>Agency FB</vt:lpstr>
      <vt:lpstr>Arial</vt:lpstr>
      <vt:lpstr>Calibri</vt:lpstr>
      <vt:lpstr>Calibri Light</vt:lpstr>
      <vt:lpstr>Courier New</vt:lpstr>
      <vt:lpstr>Tahoma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280</cp:revision>
  <dcterms:created xsi:type="dcterms:W3CDTF">2018-01-23T14:33:00Z</dcterms:created>
  <dcterms:modified xsi:type="dcterms:W3CDTF">2021-02-26T06:19:56Z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